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8.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 id="2147483699" r:id="rId4"/>
    <p:sldMasterId id="2147483713" r:id="rId5"/>
    <p:sldMasterId id="2147483725" r:id="rId6"/>
    <p:sldMasterId id="2147483761" r:id="rId7"/>
    <p:sldMasterId id="2147483773" r:id="rId8"/>
    <p:sldMasterId id="2147484040" r:id="rId9"/>
    <p:sldMasterId id="2147484052" r:id="rId10"/>
  </p:sldMasterIdLst>
  <p:notesMasterIdLst>
    <p:notesMasterId r:id="rId58"/>
  </p:notesMasterIdLst>
  <p:sldIdLst>
    <p:sldId id="256" r:id="rId11"/>
    <p:sldId id="296" r:id="rId12"/>
    <p:sldId id="274" r:id="rId13"/>
    <p:sldId id="262" r:id="rId14"/>
    <p:sldId id="259" r:id="rId15"/>
    <p:sldId id="260" r:id="rId16"/>
    <p:sldId id="258" r:id="rId17"/>
    <p:sldId id="261" r:id="rId18"/>
    <p:sldId id="263" r:id="rId19"/>
    <p:sldId id="294" r:id="rId20"/>
    <p:sldId id="270" r:id="rId21"/>
    <p:sldId id="266" r:id="rId22"/>
    <p:sldId id="275" r:id="rId23"/>
    <p:sldId id="276" r:id="rId24"/>
    <p:sldId id="280" r:id="rId25"/>
    <p:sldId id="297" r:id="rId26"/>
    <p:sldId id="283" r:id="rId27"/>
    <p:sldId id="271" r:id="rId28"/>
    <p:sldId id="285" r:id="rId29"/>
    <p:sldId id="298" r:id="rId30"/>
    <p:sldId id="272" r:id="rId31"/>
    <p:sldId id="269" r:id="rId32"/>
    <p:sldId id="268" r:id="rId33"/>
    <p:sldId id="265" r:id="rId34"/>
    <p:sldId id="286" r:id="rId35"/>
    <p:sldId id="288" r:id="rId36"/>
    <p:sldId id="289" r:id="rId37"/>
    <p:sldId id="290" r:id="rId38"/>
    <p:sldId id="291" r:id="rId39"/>
    <p:sldId id="292" r:id="rId40"/>
    <p:sldId id="277" r:id="rId41"/>
    <p:sldId id="264" r:id="rId42"/>
    <p:sldId id="267" r:id="rId43"/>
    <p:sldId id="278" r:id="rId44"/>
    <p:sldId id="299" r:id="rId45"/>
    <p:sldId id="5466" r:id="rId46"/>
    <p:sldId id="5463" r:id="rId47"/>
    <p:sldId id="5464" r:id="rId48"/>
    <p:sldId id="303" r:id="rId49"/>
    <p:sldId id="304" r:id="rId50"/>
    <p:sldId id="305" r:id="rId51"/>
    <p:sldId id="306" r:id="rId52"/>
    <p:sldId id="5465" r:id="rId53"/>
    <p:sldId id="308" r:id="rId54"/>
    <p:sldId id="606" r:id="rId55"/>
    <p:sldId id="607" r:id="rId56"/>
    <p:sldId id="257"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03399"/>
    <a:srgbClr val="FF6F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520" autoAdjust="0"/>
    <p:restoredTop sz="94249" autoAdjust="0"/>
  </p:normalViewPr>
  <p:slideViewPr>
    <p:cSldViewPr>
      <p:cViewPr varScale="1">
        <p:scale>
          <a:sx n="77" d="100"/>
          <a:sy n="77" d="100"/>
        </p:scale>
        <p:origin x="200" y="19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4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USA</c:v>
                </c:pt>
              </c:strCache>
            </c:strRef>
          </c:tx>
          <c:explosion val="25"/>
          <c:cat>
            <c:strRef>
              <c:f>Sheet1!$A$2:$A$3</c:f>
              <c:strCache>
                <c:ptCount val="2"/>
                <c:pt idx="0">
                  <c:v>Believe in Reincarnation</c:v>
                </c:pt>
                <c:pt idx="1">
                  <c:v>Other Views</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6AFE-FF4C-9705-98FFDE150494}"/>
            </c:ext>
          </c:extLst>
        </c:ser>
        <c:dLbls>
          <c:showLegendKey val="0"/>
          <c:showVal val="0"/>
          <c:showCatName val="0"/>
          <c:showSerName val="0"/>
          <c:showPercent val="0"/>
          <c:showBubbleSize val="0"/>
          <c:showLeaderLines val="1"/>
        </c:dLbls>
      </c:pie3DChart>
    </c:plotArea>
    <c:legend>
      <c:legendPos val="r"/>
      <c:layout>
        <c:manualLayout>
          <c:xMode val="edge"/>
          <c:yMode val="edge"/>
          <c:x val="0.58267775432662605"/>
          <c:y val="0.24889593893947301"/>
          <c:w val="0.40311733480080097"/>
          <c:h val="0.59907832387664295"/>
        </c:manualLayout>
      </c:layout>
      <c:overlay val="0"/>
      <c:txPr>
        <a:bodyPr/>
        <a:lstStyle/>
        <a:p>
          <a:pPr>
            <a:defRPr sz="28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232952-B5A8-A343-B5B9-1CD32EABAFB5}" type="datetimeFigureOut">
              <a:rPr lang="en-US" smtClean="0"/>
              <a:t>1/21/24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9ADB14-012B-B84D-BD57-F0ED7A691E81}" type="slidenum">
              <a:rPr lang="en-US" smtClean="0"/>
              <a:t>‹#›</a:t>
            </a:fld>
            <a:endParaRPr lang="en-US"/>
          </a:p>
        </p:txBody>
      </p:sp>
    </p:spTree>
    <p:extLst>
      <p:ext uri="{BB962C8B-B14F-4D97-AF65-F5344CB8AC3E}">
        <p14:creationId xmlns:p14="http://schemas.microsoft.com/office/powerpoint/2010/main" val="614757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toptenz.net/top-10-worst-american-civil-war-generals.php"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toptenz.net/top-10-reasons-for-reincarnation.php%23ixzz2TdMbTywK"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98A554-E03D-0A44-B2DA-F2F3970C1DA3}" type="slidenum">
              <a:rPr lang="en-US" sz="1200">
                <a:solidFill>
                  <a:prstClr val="black"/>
                </a:solidFill>
              </a:rPr>
              <a:pPr/>
              <a:t>2</a:t>
            </a:fld>
            <a:endParaRPr lang="en-US" sz="1200">
              <a:solidFill>
                <a:prstClr val="black"/>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3" name="Shape 6573"/>
          <p:cNvSpPr>
            <a:spLocks noGrp="1" noRot="1" noChangeAspect="1"/>
          </p:cNvSpPr>
          <p:nvPr>
            <p:ph type="sldImg"/>
          </p:nvPr>
        </p:nvSpPr>
        <p:spPr>
          <a:prstGeom prst="rect">
            <a:avLst/>
          </a:prstGeom>
        </p:spPr>
        <p:txBody>
          <a:bodyPr/>
          <a:lstStyle/>
          <a:p>
            <a:endParaRPr/>
          </a:p>
        </p:txBody>
      </p:sp>
      <p:sp>
        <p:nvSpPr>
          <p:cNvPr id="6574" name="Shape 6574"/>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FU Future (Eschatology) in Arabic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home.sandiego.edu</a:t>
            </a:r>
            <a:r>
              <a:rPr lang="en-US" dirty="0"/>
              <a:t>/~</a:t>
            </a:r>
            <a:r>
              <a:rPr lang="en-US" dirty="0" err="1"/>
              <a:t>baber</a:t>
            </a:r>
            <a:r>
              <a:rPr lang="en-US" dirty="0"/>
              <a:t>/logic/</a:t>
            </a:r>
            <a:r>
              <a:rPr lang="en-US" dirty="0" err="1"/>
              <a:t>gallup.html</a:t>
            </a:r>
            <a:endParaRPr lang="en-US" dirty="0"/>
          </a:p>
          <a:p>
            <a:endParaRPr lang="en-US" dirty="0"/>
          </a:p>
          <a:p>
            <a:r>
              <a:rPr lang="en-US" dirty="0"/>
              <a:t>In 1994 it was 27% and 2001 at 25%, so the belief is going down but still strong.</a:t>
            </a:r>
          </a:p>
        </p:txBody>
      </p:sp>
      <p:sp>
        <p:nvSpPr>
          <p:cNvPr id="4" name="Slide Number Placeholder 3"/>
          <p:cNvSpPr>
            <a:spLocks noGrp="1"/>
          </p:cNvSpPr>
          <p:nvPr>
            <p:ph type="sldNum" sz="quarter" idx="10"/>
          </p:nvPr>
        </p:nvSpPr>
        <p:spPr/>
        <p:txBody>
          <a:bodyPr/>
          <a:lstStyle/>
          <a:p>
            <a:fld id="{6D9ADB14-012B-B84D-BD57-F0ED7A691E81}" type="slidenum">
              <a:rPr lang="en-US" smtClean="0"/>
              <a:t>9</a:t>
            </a:fld>
            <a:endParaRPr lang="en-US"/>
          </a:p>
        </p:txBody>
      </p:sp>
    </p:spTree>
    <p:extLst>
      <p:ext uri="{BB962C8B-B14F-4D97-AF65-F5344CB8AC3E}">
        <p14:creationId xmlns:p14="http://schemas.microsoft.com/office/powerpoint/2010/main" val="190620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www.psychics.co.uk</a:t>
            </a:r>
            <a:r>
              <a:rPr lang="en-US" dirty="0"/>
              <a:t>/blog/have-you-spoken-foreign-languages-in-dreams/</a:t>
            </a:r>
          </a:p>
        </p:txBody>
      </p:sp>
      <p:sp>
        <p:nvSpPr>
          <p:cNvPr id="4" name="Slide Number Placeholder 3"/>
          <p:cNvSpPr>
            <a:spLocks noGrp="1"/>
          </p:cNvSpPr>
          <p:nvPr>
            <p:ph type="sldNum" sz="quarter" idx="10"/>
          </p:nvPr>
        </p:nvSpPr>
        <p:spPr/>
        <p:txBody>
          <a:bodyPr/>
          <a:lstStyle/>
          <a:p>
            <a:fld id="{6D9ADB14-012B-B84D-BD57-F0ED7A691E81}" type="slidenum">
              <a:rPr lang="en-US" smtClean="0"/>
              <a:t>15</a:t>
            </a:fld>
            <a:endParaRPr lang="en-US"/>
          </a:p>
        </p:txBody>
      </p:sp>
    </p:spTree>
    <p:extLst>
      <p:ext uri="{BB962C8B-B14F-4D97-AF65-F5344CB8AC3E}">
        <p14:creationId xmlns:p14="http://schemas.microsoft.com/office/powerpoint/2010/main" val="2239620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dirty="0"/>
              <a:t>/top-10-reasons-for-reincarnation.php</a:t>
            </a:r>
          </a:p>
        </p:txBody>
      </p:sp>
      <p:sp>
        <p:nvSpPr>
          <p:cNvPr id="4" name="Slide Number Placeholder 3"/>
          <p:cNvSpPr>
            <a:spLocks noGrp="1"/>
          </p:cNvSpPr>
          <p:nvPr>
            <p:ph type="sldNum" sz="quarter" idx="10"/>
          </p:nvPr>
        </p:nvSpPr>
        <p:spPr/>
        <p:txBody>
          <a:bodyPr/>
          <a:lstStyle/>
          <a:p>
            <a:fld id="{6D9ADB14-012B-B84D-BD57-F0ED7A691E81}" type="slidenum">
              <a:rPr lang="en-US" smtClean="0"/>
              <a:t>18</a:t>
            </a:fld>
            <a:endParaRPr lang="en-US"/>
          </a:p>
        </p:txBody>
      </p:sp>
    </p:spTree>
    <p:extLst>
      <p:ext uri="{BB962C8B-B14F-4D97-AF65-F5344CB8AC3E}">
        <p14:creationId xmlns:p14="http://schemas.microsoft.com/office/powerpoint/2010/main" val="246481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www.toptenz.net</a:t>
            </a:r>
            <a:r>
              <a:rPr lang="en-US"/>
              <a:t>/top-10-reasons-for-reincarnation.php</a:t>
            </a:r>
          </a:p>
        </p:txBody>
      </p:sp>
      <p:sp>
        <p:nvSpPr>
          <p:cNvPr id="4" name="Slide Number Placeholder 3"/>
          <p:cNvSpPr>
            <a:spLocks noGrp="1"/>
          </p:cNvSpPr>
          <p:nvPr>
            <p:ph type="sldNum" sz="quarter" idx="10"/>
          </p:nvPr>
        </p:nvSpPr>
        <p:spPr/>
        <p:txBody>
          <a:bodyPr/>
          <a:lstStyle/>
          <a:p>
            <a:fld id="{6D9ADB14-012B-B84D-BD57-F0ED7A691E81}" type="slidenum">
              <a:rPr lang="en-US" smtClean="0"/>
              <a:t>19</a:t>
            </a:fld>
            <a:endParaRPr lang="en-US"/>
          </a:p>
        </p:txBody>
      </p:sp>
    </p:spTree>
    <p:extLst>
      <p:ext uri="{BB962C8B-B14F-4D97-AF65-F5344CB8AC3E}">
        <p14:creationId xmlns:p14="http://schemas.microsoft.com/office/powerpoint/2010/main" val="246481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p:cNvSpPr>
          <p:nvPr>
            <p:ph type="sldImg"/>
          </p:nvPr>
        </p:nvSpPr>
        <p:spPr>
          <a:ln/>
        </p:spPr>
      </p:sp>
      <p:sp>
        <p:nvSpPr>
          <p:cNvPr id="4894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Some of us seem drawn to particular objects, places, or things from earliest childhood, frequently turning them into life-long hobbies and obsessions, but where do these interest come from? For example, why would a person be drawn to studying everything there is to know about the Civil War—a conflict that occurred a century before they were even born—or why does a teenager develop a fascination with the country of France though they have never been there or have any obvious connections with the place? Could these be “echoes” from a previous incarnation? Is a </a:t>
            </a:r>
            <a:r>
              <a:rPr lang="en-US">
                <a:latin typeface="Times New Roman" charset="0"/>
                <a:ea typeface="ＭＳ Ｐゴシック" charset="0"/>
                <a:cs typeface="ＭＳ Ｐゴシック" charset="0"/>
                <a:hlinkClick r:id="rId3"/>
              </a:rPr>
              <a:t>Civil War</a:t>
            </a:r>
            <a:r>
              <a:rPr lang="en-US">
                <a:latin typeface="Times New Roman" charset="0"/>
                <a:ea typeface="ＭＳ Ｐゴシック" charset="0"/>
                <a:cs typeface="ＭＳ Ｐゴシック" charset="0"/>
              </a:rPr>
              <a:t> buff simply pursuing a new interest or is he in some ways still clinging to a past incarnation in which he was a participant in that war? Is the teenager simply attracted to France because she admires its language, customs and history, or could there be more to it? Even if we have no conscious memory of that past persona, might not our present hobbies be a reflection of that individual’s experiences and interests? While reincarnation is only one possible answer, it must at least be considered, especially in those cases where one develops a hobby or interest that seems quite out of the ordinary (such as a boy growing up in land-locked Iowa developing a fascination for eighteenth century schooners).  It’s not known how much of our past we might retain into our present, albeit in the most subtle and subconscious ways, but it’s entirely possible that our past may be far more tied into our present (and, by extension, our future) than we can begin to imagine.</a:t>
            </a:r>
            <a:br>
              <a:rPr lang="en-US">
                <a:latin typeface="Calibri" charset="0"/>
                <a:ea typeface="ＭＳ Ｐゴシック" charset="0"/>
                <a:cs typeface="ＭＳ Ｐゴシック" charset="0"/>
              </a:rPr>
            </a:br>
            <a:r>
              <a:rPr lang="en-US">
                <a:latin typeface="Calibri" charset="0"/>
                <a:ea typeface="ＭＳ Ｐゴシック" charset="0"/>
                <a:cs typeface="ＭＳ Ｐゴシック" charset="0"/>
              </a:rPr>
              <a:t>Read more: </a:t>
            </a:r>
            <a:r>
              <a:rPr lang="en-US">
                <a:latin typeface="Calibri" charset="0"/>
                <a:ea typeface="ＭＳ Ｐゴシック" charset="0"/>
                <a:cs typeface="ＭＳ Ｐゴシック" charset="0"/>
                <a:hlinkClick r:id="rId4"/>
              </a:rPr>
              <a:t>http://www.toptenz.net/top-10-reasons-for-reincarnation.php#ixzz2TdMbTywK</a:t>
            </a:r>
            <a:endParaRPr lang="en-US">
              <a:latin typeface="Calibri" charset="0"/>
              <a:ea typeface="ＭＳ Ｐゴシック" charset="0"/>
              <a:cs typeface="ＭＳ Ｐゴシック" charset="0"/>
            </a:endParaRPr>
          </a:p>
        </p:txBody>
      </p:sp>
      <p:sp>
        <p:nvSpPr>
          <p:cNvPr id="4894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A66D8D-D0E9-8D48-A478-F0D2998847D3}" type="slidenum">
              <a:rPr lang="en-US" sz="1200">
                <a:solidFill>
                  <a:srgbClr val="000000"/>
                </a:solidFill>
              </a:rPr>
              <a:pPr eaLnBrk="1" hangingPunct="1"/>
              <a:t>20</a:t>
            </a:fld>
            <a:endParaRPr lang="en-US"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50135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2F3B913-371E-1741-BDA6-F421AE42A1B2}" type="slidenum">
              <a:rPr kumimoji="0" lang="en-US" sz="1200" b="0" i="0" u="none" strike="noStrike" kern="1200" cap="none" spc="0" normalizeH="0" baseline="0" noProof="0" smtClean="0">
                <a:ln>
                  <a:noFill/>
                </a:ln>
                <a:solidFill>
                  <a:srgbClr val="FFFF00"/>
                </a:solidFill>
                <a:effectLst/>
                <a:uLnTx/>
                <a:uFillTx/>
                <a:latin typeface="Georgi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FFFF00"/>
              </a:solidFill>
              <a:effectLst/>
              <a:uLnTx/>
              <a:uFillTx/>
              <a:latin typeface="Georgia" charset="0"/>
              <a:ea typeface="ＭＳ Ｐゴシック" charset="0"/>
            </a:endParaRPr>
          </a:p>
        </p:txBody>
      </p:sp>
    </p:spTree>
    <p:extLst>
      <p:ext uri="{BB962C8B-B14F-4D97-AF65-F5344CB8AC3E}">
        <p14:creationId xmlns:p14="http://schemas.microsoft.com/office/powerpoint/2010/main" val="108997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Paradise before Christ's death was part of OT Sheol, or the underworld of the dead, both saved and unsaved. But Jesus brought Paradise up to God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OB-38-Salvation-45</a:t>
            </a:r>
          </a:p>
          <a:p>
            <a:r>
              <a:rPr lang="en-US" dirty="0"/>
              <a:t>NS-08-2Cor-268</a:t>
            </a:r>
          </a:p>
          <a:p>
            <a:r>
              <a:rPr lang="en-US" dirty="0"/>
              <a:t>NS-21-1Peter-235</a:t>
            </a:r>
          </a:p>
          <a:p>
            <a:r>
              <a:rPr lang="en-US" dirty="0"/>
              <a:t>NS-22-Rev20-22-slide 155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S PGothic" pitchFamily="34"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S PGothic" pitchFamily="34" charset="-128"/>
              <a:cs typeface="Arial" pitchFamily="34" charset="0"/>
            </a:endParaRPr>
          </a:p>
        </p:txBody>
      </p:sp>
    </p:spTree>
    <p:extLst>
      <p:ext uri="{BB962C8B-B14F-4D97-AF65-F5344CB8AC3E}">
        <p14:creationId xmlns:p14="http://schemas.microsoft.com/office/powerpoint/2010/main" val="2924848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3875178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D80BDE67-5EFE-FF4D-AC25-976BBC3D78DA}" type="slidenum">
              <a:rPr lang="en-US"/>
              <a:pPr/>
              <a:t>‹#›</a:t>
            </a:fld>
            <a:endParaRPr lang="en-US"/>
          </a:p>
        </p:txBody>
      </p:sp>
    </p:spTree>
    <p:extLst>
      <p:ext uri="{BB962C8B-B14F-4D97-AF65-F5344CB8AC3E}">
        <p14:creationId xmlns:p14="http://schemas.microsoft.com/office/powerpoint/2010/main" val="3163023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447800" y="609600"/>
            <a:ext cx="7239000" cy="1143000"/>
          </a:xfrm>
          <a:prstGeom prst="rect">
            <a:avLst/>
          </a:prstGeom>
          <a:effectLst>
            <a:outerShdw blurRad="25400" dist="38099" dir="2700000" rotWithShape="0">
              <a:srgbClr val="808080"/>
            </a:outerShdw>
          </a:effectLst>
        </p:spPr>
        <p:txBody>
          <a:bodyPr/>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82" name="Body Level One…"/>
          <p:cNvSpPr txBox="1">
            <a:spLocks noGrp="1"/>
          </p:cNvSpPr>
          <p:nvPr>
            <p:ph type="body" idx="1"/>
          </p:nvPr>
        </p:nvSpPr>
        <p:spPr>
          <a:xfrm>
            <a:off x="2286000" y="1981200"/>
            <a:ext cx="6400800" cy="4114800"/>
          </a:xfrm>
          <a:prstGeom prst="rect">
            <a:avLst/>
          </a:prstGeom>
          <a:effectLst>
            <a:outerShdw blurRad="25400" dist="38099" dir="2700000" rotWithShape="0">
              <a:srgbClr val="808080"/>
            </a:outerShdw>
          </a:effectLst>
        </p:spPr>
        <p:txBody>
          <a:bodyPr vert="eaVert"/>
          <a:lstStyle>
            <a:lvl1pPr>
              <a:buClrTx/>
              <a:buSzPct val="100000"/>
              <a:buChar char=""/>
              <a:defRPr>
                <a:solidFill>
                  <a:srgbClr val="FFFF00"/>
                </a:solidFill>
                <a:latin typeface="Verdana"/>
                <a:ea typeface="Verdana"/>
                <a:cs typeface="Verdana"/>
                <a:sym typeface="Verdana"/>
              </a:defRPr>
            </a:lvl1pPr>
            <a:lvl2pPr>
              <a:buClrTx/>
              <a:buSzPct val="100000"/>
              <a:buChar char=""/>
              <a:defRPr>
                <a:solidFill>
                  <a:srgbClr val="FFFF00"/>
                </a:solidFill>
                <a:latin typeface="Verdana"/>
                <a:ea typeface="Verdana"/>
                <a:cs typeface="Verdana"/>
                <a:sym typeface="Verdana"/>
              </a:defRPr>
            </a:lvl2pPr>
            <a:lvl3pPr>
              <a:buClrTx/>
              <a:buSzPct val="100000"/>
              <a:buChar char=""/>
              <a:defRPr>
                <a:solidFill>
                  <a:srgbClr val="FFFF00"/>
                </a:solidFill>
                <a:latin typeface="Verdana"/>
                <a:ea typeface="Verdana"/>
                <a:cs typeface="Verdana"/>
                <a:sym typeface="Verdana"/>
              </a:defRPr>
            </a:lvl3pPr>
            <a:lvl4pPr>
              <a:buClrTx/>
              <a:buSzPct val="100000"/>
              <a:buChar char=""/>
              <a:defRPr>
                <a:solidFill>
                  <a:srgbClr val="FFFF00"/>
                </a:solidFill>
                <a:latin typeface="Verdana"/>
                <a:ea typeface="Verdana"/>
                <a:cs typeface="Verdana"/>
                <a:sym typeface="Verdana"/>
              </a:defRPr>
            </a:lvl4pPr>
            <a:lvl5pPr>
              <a:buClrTx/>
              <a:buSzPct val="100000"/>
              <a:buChar char=""/>
              <a:defRPr>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3"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33985153"/>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0" name="Title Text"/>
          <p:cNvSpPr txBox="1">
            <a:spLocks noGrp="1"/>
          </p:cNvSpPr>
          <p:nvPr>
            <p:ph type="title"/>
          </p:nvPr>
        </p:nvSpPr>
        <p:spPr>
          <a:xfrm>
            <a:off x="6877050" y="609600"/>
            <a:ext cx="1809750" cy="5486400"/>
          </a:xfrm>
          <a:prstGeom prst="rect">
            <a:avLst/>
          </a:prstGeom>
          <a:effectLst>
            <a:outerShdw blurRad="25400" dist="38099" dir="2700000" rotWithShape="0">
              <a:srgbClr val="808080"/>
            </a:outerShdw>
          </a:effectLst>
        </p:spPr>
        <p:txBody>
          <a:bodyPr vert="eaVert"/>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91" name="Body Level One…"/>
          <p:cNvSpPr txBox="1">
            <a:spLocks noGrp="1"/>
          </p:cNvSpPr>
          <p:nvPr>
            <p:ph type="body" idx="1"/>
          </p:nvPr>
        </p:nvSpPr>
        <p:spPr>
          <a:xfrm>
            <a:off x="1447800" y="609600"/>
            <a:ext cx="5276850" cy="5486400"/>
          </a:xfrm>
          <a:prstGeom prst="rect">
            <a:avLst/>
          </a:prstGeom>
          <a:effectLst>
            <a:outerShdw blurRad="25400" dist="38099" dir="2700000" rotWithShape="0">
              <a:srgbClr val="808080"/>
            </a:outerShdw>
          </a:effectLst>
        </p:spPr>
        <p:txBody>
          <a:bodyPr vert="eaVert"/>
          <a:lstStyle>
            <a:lvl1pPr>
              <a:buClrTx/>
              <a:buSzPct val="100000"/>
              <a:buChar char=""/>
              <a:defRPr>
                <a:solidFill>
                  <a:srgbClr val="FFFF00"/>
                </a:solidFill>
                <a:latin typeface="Verdana"/>
                <a:ea typeface="Verdana"/>
                <a:cs typeface="Verdana"/>
                <a:sym typeface="Verdana"/>
              </a:defRPr>
            </a:lvl1pPr>
            <a:lvl2pPr>
              <a:buClrTx/>
              <a:buSzPct val="100000"/>
              <a:buChar char=""/>
              <a:defRPr>
                <a:solidFill>
                  <a:srgbClr val="FFFF00"/>
                </a:solidFill>
                <a:latin typeface="Verdana"/>
                <a:ea typeface="Verdana"/>
                <a:cs typeface="Verdana"/>
                <a:sym typeface="Verdana"/>
              </a:defRPr>
            </a:lvl2pPr>
            <a:lvl3pPr>
              <a:buClrTx/>
              <a:buSzPct val="100000"/>
              <a:buChar char=""/>
              <a:defRPr>
                <a:solidFill>
                  <a:srgbClr val="FFFF00"/>
                </a:solidFill>
                <a:latin typeface="Verdana"/>
                <a:ea typeface="Verdana"/>
                <a:cs typeface="Verdana"/>
                <a:sym typeface="Verdana"/>
              </a:defRPr>
            </a:lvl3pPr>
            <a:lvl4pPr>
              <a:buClrTx/>
              <a:buSzPct val="100000"/>
              <a:buChar char=""/>
              <a:defRPr>
                <a:solidFill>
                  <a:srgbClr val="FFFF00"/>
                </a:solidFill>
                <a:latin typeface="Verdana"/>
                <a:ea typeface="Verdana"/>
                <a:cs typeface="Verdana"/>
                <a:sym typeface="Verdana"/>
              </a:defRPr>
            </a:lvl4pPr>
            <a:lvl5pPr>
              <a:buClrTx/>
              <a:buSzPct val="100000"/>
              <a:buChar char=""/>
              <a:defRPr>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2"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655543278"/>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685800" y="2130425"/>
            <a:ext cx="7772400" cy="1470025"/>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00"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1"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6780119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09" name="Body Level One…"/>
          <p:cNvSpPr txBox="1">
            <a:spLocks noGrp="1"/>
          </p:cNvSpPr>
          <p:nvPr>
            <p:ph type="body" idx="1"/>
          </p:nvPr>
        </p:nvSpPr>
        <p:spPr>
          <a:xfrm>
            <a:off x="685800" y="1981200"/>
            <a:ext cx="7772400" cy="4114800"/>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1133962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1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1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9"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7584213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26"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27"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ClrTx/>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ClrTx/>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lrTx/>
              <a:buSzPct val="100000"/>
              <a:buChar char="»"/>
              <a:defRPr sz="28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28"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00189911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35"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3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solidFill>
                  <a:srgbClr val="000000"/>
                </a:solidFill>
                <a:effectLst/>
                <a:latin typeface="Times New Roman"/>
                <a:ea typeface="Times New Roman"/>
                <a:cs typeface="Times New Roman"/>
                <a:sym typeface="Times New Roman"/>
              </a:defRPr>
            </a:pPr>
            <a:endParaRPr/>
          </a:p>
        </p:txBody>
      </p:sp>
      <p:sp>
        <p:nvSpPr>
          <p:cNvPr id="238"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0709341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46"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0076713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253"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1778897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260"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61"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2"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solidFill>
                  <a:srgbClr val="000000"/>
                </a:solidFill>
                <a:effectLst/>
                <a:latin typeface="Times New Roman"/>
                <a:ea typeface="Times New Roman"/>
                <a:cs typeface="Times New Roman"/>
                <a:sym typeface="Times New Roman"/>
              </a:defRPr>
            </a:pPr>
            <a:endParaRPr/>
          </a:p>
        </p:txBody>
      </p:sp>
      <p:sp>
        <p:nvSpPr>
          <p:cNvPr id="263"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155212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4114420-13EE-2946-AB89-0A59875297C0}" type="slidenum">
              <a:rPr lang="en-US"/>
              <a:pPr/>
              <a:t>‹#›</a:t>
            </a:fld>
            <a:endParaRPr lang="en-US"/>
          </a:p>
        </p:txBody>
      </p:sp>
    </p:spTree>
    <p:extLst>
      <p:ext uri="{BB962C8B-B14F-4D97-AF65-F5344CB8AC3E}">
        <p14:creationId xmlns:p14="http://schemas.microsoft.com/office/powerpoint/2010/main" val="23295989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7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27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3"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06181569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2_Title and Vertical Text">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81" name="Body Level One…"/>
          <p:cNvSpPr txBox="1">
            <a:spLocks noGrp="1"/>
          </p:cNvSpPr>
          <p:nvPr>
            <p:ph type="body" idx="1"/>
          </p:nvPr>
        </p:nvSpPr>
        <p:spPr>
          <a:xfrm>
            <a:off x="685800" y="1981200"/>
            <a:ext cx="7772400" cy="4114800"/>
          </a:xfrm>
          <a:prstGeom prst="rect">
            <a:avLst/>
          </a:prstGeom>
        </p:spPr>
        <p:txBody>
          <a:bodyPr vert="eaVert"/>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2"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30972008"/>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2_Vertical Title and Text">
    <p:spTree>
      <p:nvGrpSpPr>
        <p:cNvPr id="1" name=""/>
        <p:cNvGrpSpPr/>
        <p:nvPr/>
      </p:nvGrpSpPr>
      <p:grpSpPr>
        <a:xfrm>
          <a:off x="0" y="0"/>
          <a:ext cx="0" cy="0"/>
          <a:chOff x="0" y="0"/>
          <a:chExt cx="0" cy="0"/>
        </a:xfrm>
      </p:grpSpPr>
      <p:sp>
        <p:nvSpPr>
          <p:cNvPr id="289" name="Title Text"/>
          <p:cNvSpPr txBox="1">
            <a:spLocks noGrp="1"/>
          </p:cNvSpPr>
          <p:nvPr>
            <p:ph type="title"/>
          </p:nvPr>
        </p:nvSpPr>
        <p:spPr>
          <a:xfrm>
            <a:off x="6515100" y="609600"/>
            <a:ext cx="1943100" cy="5486400"/>
          </a:xfrm>
          <a:prstGeom prst="rect">
            <a:avLst/>
          </a:prstGeom>
        </p:spPr>
        <p:txBody>
          <a:bodyPr vert="eaVert"/>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90" name="Body Level One…"/>
          <p:cNvSpPr txBox="1">
            <a:spLocks noGrp="1"/>
          </p:cNvSpPr>
          <p:nvPr>
            <p:ph type="body" idx="1"/>
          </p:nvPr>
        </p:nvSpPr>
        <p:spPr>
          <a:xfrm>
            <a:off x="685800" y="609600"/>
            <a:ext cx="5676900" cy="5486400"/>
          </a:xfrm>
          <a:prstGeom prst="rect">
            <a:avLst/>
          </a:prstGeom>
        </p:spPr>
        <p:txBody>
          <a:bodyPr vert="eaVert"/>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91"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54888174"/>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Text, and Content">
    <p:spTree>
      <p:nvGrpSpPr>
        <p:cNvPr id="1" name=""/>
        <p:cNvGrpSpPr/>
        <p:nvPr/>
      </p:nvGrpSpPr>
      <p:grpSpPr>
        <a:xfrm>
          <a:off x="0" y="0"/>
          <a:ext cx="0" cy="0"/>
          <a:chOff x="0" y="0"/>
          <a:chExt cx="0" cy="0"/>
        </a:xfrm>
      </p:grpSpPr>
      <p:sp>
        <p:nvSpPr>
          <p:cNvPr id="298"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299" name="Body Level One…"/>
          <p:cNvSpPr txBox="1">
            <a:spLocks noGrp="1"/>
          </p:cNvSpPr>
          <p:nvPr>
            <p:ph type="body" sz="half" idx="1"/>
          </p:nvPr>
        </p:nvSpPr>
        <p:spPr>
          <a:xfrm>
            <a:off x="685800" y="1981200"/>
            <a:ext cx="3810000" cy="4114800"/>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03007473"/>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685800" y="2130425"/>
            <a:ext cx="7772400" cy="1470025"/>
          </a:xfrm>
          <a:prstGeom prst="rect">
            <a:avLst/>
          </a:prstGeom>
        </p:spPr>
        <p:txBody>
          <a:bodyPr/>
          <a:lstStyle/>
          <a:p>
            <a:pPr>
              <a:defRPr>
                <a:effectLst/>
              </a:defRPr>
            </a:pPr>
            <a:r>
              <a:t>Title Text</a:t>
            </a:r>
          </a:p>
        </p:txBody>
      </p:sp>
      <p:sp>
        <p:nvSpPr>
          <p:cNvPr id="308"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304307575"/>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3_Title and Content">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685800" y="609600"/>
            <a:ext cx="7772400" cy="1143000"/>
          </a:xfrm>
          <a:prstGeom prst="rect">
            <a:avLst/>
          </a:prstGeom>
        </p:spPr>
        <p:txBody>
          <a:bodyPr/>
          <a:lstStyle/>
          <a:p>
            <a:pPr>
              <a:defRPr>
                <a:effectLst/>
              </a:defRPr>
            </a:pPr>
            <a:r>
              <a:t>Title Text</a:t>
            </a:r>
          </a:p>
        </p:txBody>
      </p:sp>
      <p:sp>
        <p:nvSpPr>
          <p:cNvPr id="317" name="Body Level One…"/>
          <p:cNvSpPr txBox="1">
            <a:spLocks noGrp="1"/>
          </p:cNvSpPr>
          <p:nvPr>
            <p:ph type="body" idx="1"/>
          </p:nvPr>
        </p:nvSpPr>
        <p:spPr>
          <a:xfrm>
            <a:off x="685800" y="1981200"/>
            <a:ext cx="7772400" cy="4114800"/>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8"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42297429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325"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pPr>
              <a:defRPr>
                <a:effectLst/>
              </a:defRPr>
            </a:pPr>
            <a:r>
              <a:t>Title Text</a:t>
            </a:r>
          </a:p>
        </p:txBody>
      </p:sp>
      <p:sp>
        <p:nvSpPr>
          <p:cNvPr id="326"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27"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3058925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334" name="Title Text"/>
          <p:cNvSpPr txBox="1">
            <a:spLocks noGrp="1"/>
          </p:cNvSpPr>
          <p:nvPr>
            <p:ph type="title"/>
          </p:nvPr>
        </p:nvSpPr>
        <p:spPr>
          <a:xfrm>
            <a:off x="685800" y="609600"/>
            <a:ext cx="7772400" cy="1143000"/>
          </a:xfrm>
          <a:prstGeom prst="rect">
            <a:avLst/>
          </a:prstGeom>
        </p:spPr>
        <p:txBody>
          <a:bodyPr/>
          <a:lstStyle/>
          <a:p>
            <a:pPr>
              <a:defRPr>
                <a:effectLst/>
              </a:defRPr>
            </a:pPr>
            <a:r>
              <a:t>Title Text</a:t>
            </a:r>
          </a:p>
        </p:txBody>
      </p:sp>
      <p:sp>
        <p:nvSpPr>
          <p:cNvPr id="335"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solidFill>
                  <a:srgbClr val="000000"/>
                </a:solidFill>
              </a:defRPr>
            </a:lvl1pPr>
            <a:lvl2pPr marL="790575" indent="-333375">
              <a:spcBef>
                <a:spcPts val="600"/>
              </a:spcBef>
              <a:buClrTx/>
              <a:buSzPct val="100000"/>
              <a:buChar char="–"/>
              <a:defRPr sz="2800">
                <a:solidFill>
                  <a:srgbClr val="000000"/>
                </a:solidFill>
              </a:defRPr>
            </a:lvl2pPr>
            <a:lvl3pPr marL="1234439" indent="-320039">
              <a:spcBef>
                <a:spcPts val="600"/>
              </a:spcBef>
              <a:buClrTx/>
              <a:buSzPct val="100000"/>
              <a:buChar char="•"/>
              <a:defRPr sz="2800">
                <a:solidFill>
                  <a:srgbClr val="000000"/>
                </a:solidFill>
              </a:defRPr>
            </a:lvl3pPr>
            <a:lvl4pPr marL="1727200" indent="-355600">
              <a:spcBef>
                <a:spcPts val="600"/>
              </a:spcBef>
              <a:buClrTx/>
              <a:buSzPct val="100000"/>
              <a:buChar char="–"/>
              <a:defRPr sz="2800">
                <a:solidFill>
                  <a:srgbClr val="000000"/>
                </a:solidFill>
              </a:defRPr>
            </a:lvl4pPr>
            <a:lvl5pPr marL="2184400" indent="-355600">
              <a:spcBef>
                <a:spcPts val="600"/>
              </a:spcBef>
              <a:buClrTx/>
              <a:buSzPct val="100000"/>
              <a:buChar char="»"/>
              <a:defRPr sz="28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36"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477559727"/>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457200" y="274638"/>
            <a:ext cx="8229600" cy="1143001"/>
          </a:xfrm>
          <a:prstGeom prst="rect">
            <a:avLst/>
          </a:prstGeom>
        </p:spPr>
        <p:txBody>
          <a:bodyPr/>
          <a:lstStyle/>
          <a:p>
            <a:pPr>
              <a:defRPr>
                <a:effectLst/>
              </a:defRPr>
            </a:pPr>
            <a:r>
              <a:t>Title Text</a:t>
            </a:r>
          </a:p>
        </p:txBody>
      </p:sp>
      <p:sp>
        <p:nvSpPr>
          <p:cNvPr id="344"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45"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solidFill>
                  <a:srgbClr val="000000"/>
                </a:solidFill>
                <a:effectLst/>
              </a:defRPr>
            </a:pPr>
            <a:endParaRPr/>
          </a:p>
        </p:txBody>
      </p:sp>
      <p:sp>
        <p:nvSpPr>
          <p:cNvPr id="346"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70457730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609600"/>
            <a:ext cx="7772400" cy="1143000"/>
          </a:xfrm>
          <a:prstGeom prst="rect">
            <a:avLst/>
          </a:prstGeom>
        </p:spPr>
        <p:txBody>
          <a:bodyPr/>
          <a:lstStyle/>
          <a:p>
            <a:pPr>
              <a:defRPr>
                <a:effectLst/>
              </a:defRPr>
            </a:pPr>
            <a:r>
              <a:t>Title Text</a:t>
            </a:r>
          </a:p>
        </p:txBody>
      </p:sp>
      <p:sp>
        <p:nvSpPr>
          <p:cNvPr id="354"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60505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CFCDF096-DD8C-BD4F-937C-1C9CC7FAB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604825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36057866"/>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368"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pPr>
              <a:defRPr>
                <a:effectLst/>
              </a:defRPr>
            </a:pPr>
            <a:r>
              <a:t>Title Text</a:t>
            </a:r>
          </a:p>
        </p:txBody>
      </p:sp>
      <p:sp>
        <p:nvSpPr>
          <p:cNvPr id="369"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70"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solidFill>
                  <a:srgbClr val="000000"/>
                </a:solidFill>
                <a:effectLst/>
              </a:defRPr>
            </a:pPr>
            <a:endParaRPr/>
          </a:p>
        </p:txBody>
      </p:sp>
      <p:sp>
        <p:nvSpPr>
          <p:cNvPr id="371"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86622945"/>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pPr>
              <a:defRPr>
                <a:effectLst/>
              </a:defRPr>
            </a:pPr>
            <a:r>
              <a:t>Title Text</a:t>
            </a:r>
          </a:p>
        </p:txBody>
      </p:sp>
      <p:sp>
        <p:nvSpPr>
          <p:cNvPr id="379"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38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81"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18556740"/>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3_Title and Vertical Text">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685800" y="609600"/>
            <a:ext cx="7772400" cy="1143000"/>
          </a:xfrm>
          <a:prstGeom prst="rect">
            <a:avLst/>
          </a:prstGeom>
        </p:spPr>
        <p:txBody>
          <a:bodyPr/>
          <a:lstStyle/>
          <a:p>
            <a:pPr>
              <a:defRPr>
                <a:effectLst/>
              </a:defRPr>
            </a:pPr>
            <a:r>
              <a:t>Title Text</a:t>
            </a:r>
          </a:p>
        </p:txBody>
      </p:sp>
      <p:sp>
        <p:nvSpPr>
          <p:cNvPr id="389" name="Body Level One…"/>
          <p:cNvSpPr txBox="1">
            <a:spLocks noGrp="1"/>
          </p:cNvSpPr>
          <p:nvPr>
            <p:ph type="body" idx="1"/>
          </p:nvPr>
        </p:nvSpPr>
        <p:spPr>
          <a:xfrm>
            <a:off x="685800" y="1981200"/>
            <a:ext cx="7772400" cy="41148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9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9437805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3_Vertical Title and Text">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515100" y="609600"/>
            <a:ext cx="1943100" cy="5486400"/>
          </a:xfrm>
          <a:prstGeom prst="rect">
            <a:avLst/>
          </a:prstGeom>
        </p:spPr>
        <p:txBody>
          <a:bodyPr vert="eaVert"/>
          <a:lstStyle/>
          <a:p>
            <a:pPr>
              <a:defRPr>
                <a:effectLst/>
              </a:defRPr>
            </a:pPr>
            <a:r>
              <a:t>Title Text</a:t>
            </a:r>
          </a:p>
        </p:txBody>
      </p:sp>
      <p:sp>
        <p:nvSpPr>
          <p:cNvPr id="398" name="Body Level One…"/>
          <p:cNvSpPr txBox="1">
            <a:spLocks noGrp="1"/>
          </p:cNvSpPr>
          <p:nvPr>
            <p:ph type="body" idx="1"/>
          </p:nvPr>
        </p:nvSpPr>
        <p:spPr>
          <a:xfrm>
            <a:off x="685800" y="609600"/>
            <a:ext cx="5676900" cy="54864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99"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2165722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itle and Table">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685800" y="609600"/>
            <a:ext cx="7772400" cy="1143000"/>
          </a:xfrm>
          <a:prstGeom prst="rect">
            <a:avLst/>
          </a:prstGeom>
        </p:spPr>
        <p:txBody>
          <a:bodyPr/>
          <a:lstStyle/>
          <a:p>
            <a:pPr>
              <a:defRPr>
                <a:effectLst/>
              </a:defRPr>
            </a:pPr>
            <a:r>
              <a:t>Title Text</a:t>
            </a:r>
          </a:p>
        </p:txBody>
      </p:sp>
      <p:sp>
        <p:nvSpPr>
          <p:cNvPr id="407"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04464468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2_Title Slide">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448" name="Group 2"/>
          <p:cNvGrpSpPr/>
          <p:nvPr/>
        </p:nvGrpSpPr>
        <p:grpSpPr>
          <a:xfrm>
            <a:off x="3800475" y="1789113"/>
            <a:ext cx="5350046" cy="5056188"/>
            <a:chOff x="0" y="0"/>
            <a:chExt cx="5350045" cy="5056187"/>
          </a:xfrm>
        </p:grpSpPr>
        <p:sp>
          <p:nvSpPr>
            <p:cNvPr id="414"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7"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9"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1"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2"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4"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5"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6"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7"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8"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9"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0"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1"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2"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3"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4"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5"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6"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7"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8"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39"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0"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1"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2"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3"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4"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5"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6"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47"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49"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latin typeface="Tahoma"/>
                <a:ea typeface="Tahoma"/>
                <a:cs typeface="Tahoma"/>
                <a:sym typeface="Tahoma"/>
              </a:defRPr>
            </a:lvl1pPr>
            <a:lvl2pPr algn="ctr">
              <a:buClrTx/>
              <a:buSzPct val="65000"/>
              <a:buChar char="■"/>
              <a:defRPr>
                <a:latin typeface="Tahoma"/>
                <a:ea typeface="Tahoma"/>
                <a:cs typeface="Tahoma"/>
                <a:sym typeface="Tahoma"/>
              </a:defRPr>
            </a:lvl2pPr>
            <a:lvl3pPr algn="ctr">
              <a:buClrTx/>
              <a:buSzPct val="65000"/>
              <a:buChar char="■"/>
              <a:defRPr>
                <a:latin typeface="Tahoma"/>
                <a:ea typeface="Tahoma"/>
                <a:cs typeface="Tahoma"/>
                <a:sym typeface="Tahoma"/>
              </a:defRPr>
            </a:lvl3pPr>
            <a:lvl4pPr algn="ctr">
              <a:buClrTx/>
              <a:buSzPct val="65000"/>
              <a:buChar char="■"/>
              <a:defRPr>
                <a:latin typeface="Tahoma"/>
                <a:ea typeface="Tahoma"/>
                <a:cs typeface="Tahoma"/>
                <a:sym typeface="Tahoma"/>
              </a:defRPr>
            </a:lvl4pPr>
            <a:lvl5pPr algn="ctr">
              <a:buClrTx/>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50" name="Title Text"/>
          <p:cNvSpPr txBox="1">
            <a:spLocks noGrp="1"/>
          </p:cNvSpPr>
          <p:nvPr>
            <p:ph type="title"/>
          </p:nvPr>
        </p:nvSpPr>
        <p:spPr>
          <a:xfrm>
            <a:off x="685800" y="1768475"/>
            <a:ext cx="7772400" cy="1736725"/>
          </a:xfrm>
          <a:prstGeom prst="rect">
            <a:avLst/>
          </a:prstGeom>
        </p:spPr>
        <p:txBody>
          <a:bodyPr anchor="b"/>
          <a:lstStyle>
            <a:lvl1pPr>
              <a:defRPr sz="5400">
                <a:solidFill>
                  <a:srgbClr val="DBBD71"/>
                </a:solidFill>
              </a:defRPr>
            </a:lvl1pPr>
          </a:lstStyle>
          <a:p>
            <a:r>
              <a:t>Title Text</a:t>
            </a:r>
          </a:p>
        </p:txBody>
      </p:sp>
      <p:sp>
        <p:nvSpPr>
          <p:cNvPr id="451"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99921866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492" name="Group 2"/>
          <p:cNvGrpSpPr/>
          <p:nvPr/>
        </p:nvGrpSpPr>
        <p:grpSpPr>
          <a:xfrm>
            <a:off x="3800475" y="1789113"/>
            <a:ext cx="5350046" cy="5056188"/>
            <a:chOff x="0" y="0"/>
            <a:chExt cx="5350045" cy="5056187"/>
          </a:xfrm>
        </p:grpSpPr>
        <p:sp>
          <p:nvSpPr>
            <p:cNvPr id="458"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59"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0"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1"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2"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3"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4"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5"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6"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7"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8"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69"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0"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1"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2"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3"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4"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5"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6"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7"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8"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79"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0"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1"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2"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3"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4"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5"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6"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7"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8"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89"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90"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91"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93"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494" name="Body Level One…"/>
          <p:cNvSpPr txBox="1">
            <a:spLocks noGrp="1"/>
          </p:cNvSpPr>
          <p:nvPr>
            <p:ph type="body" idx="1"/>
          </p:nvPr>
        </p:nvSpPr>
        <p:spPr>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5"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981590308"/>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536" name="Group 2"/>
          <p:cNvGrpSpPr/>
          <p:nvPr/>
        </p:nvGrpSpPr>
        <p:grpSpPr>
          <a:xfrm>
            <a:off x="3800475" y="1789113"/>
            <a:ext cx="5350046" cy="5056188"/>
            <a:chOff x="0" y="0"/>
            <a:chExt cx="5350045" cy="5056187"/>
          </a:xfrm>
        </p:grpSpPr>
        <p:sp>
          <p:nvSpPr>
            <p:cNvPr id="502"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3"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4"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5"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6"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7"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8"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9"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0"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1"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2"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3"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4"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5"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6"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7"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8"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19"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0"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1"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2"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3"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4"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5"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6"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7"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8"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29"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0"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1"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2"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3"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4"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35"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5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DBBD71"/>
                </a:solidFill>
              </a:defRPr>
            </a:lvl1pPr>
          </a:lstStyle>
          <a:p>
            <a:r>
              <a:t>Title Text</a:t>
            </a:r>
          </a:p>
        </p:txBody>
      </p:sp>
      <p:sp>
        <p:nvSpPr>
          <p:cNvPr id="53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ahoma"/>
                <a:ea typeface="Tahoma"/>
                <a:cs typeface="Tahoma"/>
                <a:sym typeface="Tahoma"/>
              </a:defRPr>
            </a:lvl1pPr>
            <a:lvl2pPr marL="0" indent="457200">
              <a:spcBef>
                <a:spcPts val="400"/>
              </a:spcBef>
              <a:buClrTx/>
              <a:buSzTx/>
              <a:buNone/>
              <a:defRPr sz="2000">
                <a:latin typeface="Tahoma"/>
                <a:ea typeface="Tahoma"/>
                <a:cs typeface="Tahoma"/>
                <a:sym typeface="Tahoma"/>
              </a:defRPr>
            </a:lvl2pPr>
            <a:lvl3pPr marL="0" indent="914400">
              <a:spcBef>
                <a:spcPts val="400"/>
              </a:spcBef>
              <a:buClrTx/>
              <a:buSzTx/>
              <a:buNone/>
              <a:defRPr sz="2000">
                <a:latin typeface="Tahoma"/>
                <a:ea typeface="Tahoma"/>
                <a:cs typeface="Tahoma"/>
                <a:sym typeface="Tahoma"/>
              </a:defRPr>
            </a:lvl3pPr>
            <a:lvl4pPr marL="0" indent="1371600">
              <a:spcBef>
                <a:spcPts val="400"/>
              </a:spcBef>
              <a:buClrTx/>
              <a:buSzTx/>
              <a:buNone/>
              <a:defRPr sz="2000">
                <a:latin typeface="Tahoma"/>
                <a:ea typeface="Tahoma"/>
                <a:cs typeface="Tahoma"/>
                <a:sym typeface="Tahoma"/>
              </a:defRPr>
            </a:lvl4pPr>
            <a:lvl5pPr marL="0" indent="1828800">
              <a:spcBef>
                <a:spcPts val="400"/>
              </a:spcBef>
              <a:buClrTx/>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39"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096164310"/>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580" name="Group 2"/>
          <p:cNvGrpSpPr/>
          <p:nvPr/>
        </p:nvGrpSpPr>
        <p:grpSpPr>
          <a:xfrm>
            <a:off x="3800475" y="1789113"/>
            <a:ext cx="5350046" cy="5056188"/>
            <a:chOff x="0" y="0"/>
            <a:chExt cx="5350045" cy="5056187"/>
          </a:xfrm>
        </p:grpSpPr>
        <p:sp>
          <p:nvSpPr>
            <p:cNvPr id="546"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47"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48"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49"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0"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1"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2"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3"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4"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5"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6"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7"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8"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9"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0"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1"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2"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3"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4"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5"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6"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7"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8"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69"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0"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1"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2"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3"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4"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5"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6"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7"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8"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79"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581"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582" name="Body Level One…"/>
          <p:cNvSpPr txBox="1">
            <a:spLocks noGrp="1"/>
          </p:cNvSpPr>
          <p:nvPr>
            <p:ph type="body" sz="half" idx="1"/>
          </p:nvPr>
        </p:nvSpPr>
        <p:spPr>
          <a:xfrm>
            <a:off x="457200" y="1600200"/>
            <a:ext cx="4038600" cy="4530725"/>
          </a:xfrm>
          <a:prstGeom prst="rect">
            <a:avLst/>
          </a:prstGeom>
        </p:spPr>
        <p:txBody>
          <a:bodyPr/>
          <a:lstStyle>
            <a:lvl1pPr>
              <a:spcBef>
                <a:spcPts val="600"/>
              </a:spcBef>
              <a:buClr>
                <a:srgbClr val="FFCC66"/>
              </a:buClr>
              <a:buSzPct val="65000"/>
              <a:buChar char="■"/>
              <a:defRPr sz="2800">
                <a:latin typeface="Tahoma"/>
                <a:ea typeface="Tahoma"/>
                <a:cs typeface="Tahoma"/>
                <a:sym typeface="Tahoma"/>
              </a:defRPr>
            </a:lvl1pPr>
            <a:lvl2pPr marL="790575" indent="-333375">
              <a:spcBef>
                <a:spcPts val="600"/>
              </a:spcBef>
              <a:buClr>
                <a:srgbClr val="FFCC66"/>
              </a:buClr>
              <a:buSzPct val="65000"/>
              <a:buChar char="■"/>
              <a:defRPr sz="2800">
                <a:latin typeface="Tahoma"/>
                <a:ea typeface="Tahoma"/>
                <a:cs typeface="Tahoma"/>
                <a:sym typeface="Tahoma"/>
              </a:defRPr>
            </a:lvl2pPr>
            <a:lvl3pPr marL="1234439" indent="-320039">
              <a:spcBef>
                <a:spcPts val="600"/>
              </a:spcBef>
              <a:buClr>
                <a:srgbClr val="FFCC66"/>
              </a:buClr>
              <a:buSzPct val="65000"/>
              <a:buChar char="■"/>
              <a:defRPr sz="2800">
                <a:latin typeface="Tahoma"/>
                <a:ea typeface="Tahoma"/>
                <a:cs typeface="Tahoma"/>
                <a:sym typeface="Tahoma"/>
              </a:defRPr>
            </a:lvl3pPr>
            <a:lvl4pPr marL="1727200" indent="-355600">
              <a:spcBef>
                <a:spcPts val="600"/>
              </a:spcBef>
              <a:buClr>
                <a:srgbClr val="FFCC66"/>
              </a:buClr>
              <a:buSzPct val="65000"/>
              <a:buChar char="■"/>
              <a:defRPr sz="2800">
                <a:latin typeface="Tahoma"/>
                <a:ea typeface="Tahoma"/>
                <a:cs typeface="Tahoma"/>
                <a:sym typeface="Tahoma"/>
              </a:defRPr>
            </a:lvl4pPr>
            <a:lvl5pPr marL="2184400" indent="-355600">
              <a:spcBef>
                <a:spcPts val="600"/>
              </a:spcBef>
              <a:buClr>
                <a:srgbClr val="FFCC66"/>
              </a:buClr>
              <a:buSzPct val="65000"/>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83"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403080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85661659-448A-C141-A09D-8676F5FE22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1709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624" name="Group 2"/>
          <p:cNvGrpSpPr/>
          <p:nvPr/>
        </p:nvGrpSpPr>
        <p:grpSpPr>
          <a:xfrm>
            <a:off x="3800475" y="1789113"/>
            <a:ext cx="5350046" cy="5056188"/>
            <a:chOff x="0" y="0"/>
            <a:chExt cx="5350045" cy="5056187"/>
          </a:xfrm>
        </p:grpSpPr>
        <p:sp>
          <p:nvSpPr>
            <p:cNvPr id="590"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5"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7"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9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0"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6"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7"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8"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09"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0"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1"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8"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19"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20"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21"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22"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23"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625" name="Title Text"/>
          <p:cNvSpPr txBox="1">
            <a:spLocks noGrp="1"/>
          </p:cNvSpPr>
          <p:nvPr>
            <p:ph type="title"/>
          </p:nvPr>
        </p:nvSpPr>
        <p:spPr>
          <a:xfrm>
            <a:off x="457200" y="274638"/>
            <a:ext cx="8229600" cy="1143001"/>
          </a:xfrm>
          <a:prstGeom prst="rect">
            <a:avLst/>
          </a:prstGeom>
        </p:spPr>
        <p:txBody>
          <a:bodyPr/>
          <a:lstStyle>
            <a:lvl1pPr>
              <a:defRPr>
                <a:solidFill>
                  <a:srgbClr val="DBBD71"/>
                </a:solidFill>
              </a:defRPr>
            </a:lvl1pPr>
          </a:lstStyle>
          <a:p>
            <a:r>
              <a:t>Title Text</a:t>
            </a:r>
          </a:p>
        </p:txBody>
      </p:sp>
      <p:sp>
        <p:nvSpPr>
          <p:cNvPr id="62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ahoma"/>
                <a:ea typeface="Tahoma"/>
                <a:cs typeface="Tahoma"/>
                <a:sym typeface="Tahoma"/>
              </a:defRPr>
            </a:lvl1pPr>
            <a:lvl2pPr marL="0" indent="457200">
              <a:spcBef>
                <a:spcPts val="500"/>
              </a:spcBef>
              <a:buClrTx/>
              <a:buSzTx/>
              <a:buNone/>
              <a:defRPr sz="2400" b="1">
                <a:latin typeface="Tahoma"/>
                <a:ea typeface="Tahoma"/>
                <a:cs typeface="Tahoma"/>
                <a:sym typeface="Tahoma"/>
              </a:defRPr>
            </a:lvl2pPr>
            <a:lvl3pPr marL="0" indent="914400">
              <a:spcBef>
                <a:spcPts val="500"/>
              </a:spcBef>
              <a:buClrTx/>
              <a:buSzTx/>
              <a:buNone/>
              <a:defRPr sz="2400" b="1">
                <a:latin typeface="Tahoma"/>
                <a:ea typeface="Tahoma"/>
                <a:cs typeface="Tahoma"/>
                <a:sym typeface="Tahoma"/>
              </a:defRPr>
            </a:lvl3pPr>
            <a:lvl4pPr marL="0" indent="1371600">
              <a:spcBef>
                <a:spcPts val="500"/>
              </a:spcBef>
              <a:buClrTx/>
              <a:buSzTx/>
              <a:buNone/>
              <a:defRPr sz="2400" b="1">
                <a:latin typeface="Tahoma"/>
                <a:ea typeface="Tahoma"/>
                <a:cs typeface="Tahoma"/>
                <a:sym typeface="Tahoma"/>
              </a:defRPr>
            </a:lvl4pPr>
            <a:lvl5pPr marL="0" indent="1828800">
              <a:spcBef>
                <a:spcPts val="500"/>
              </a:spcBef>
              <a:buClrTx/>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2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ahoma"/>
                <a:ea typeface="Tahoma"/>
                <a:cs typeface="Tahoma"/>
                <a:sym typeface="Tahoma"/>
              </a:defRPr>
            </a:pPr>
            <a:endParaRPr/>
          </a:p>
        </p:txBody>
      </p:sp>
      <p:sp>
        <p:nvSpPr>
          <p:cNvPr id="62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468569308"/>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669" name="Group 2"/>
          <p:cNvGrpSpPr/>
          <p:nvPr/>
        </p:nvGrpSpPr>
        <p:grpSpPr>
          <a:xfrm>
            <a:off x="3800475" y="1789113"/>
            <a:ext cx="5350046" cy="5056188"/>
            <a:chOff x="0" y="0"/>
            <a:chExt cx="5350045" cy="5056187"/>
          </a:xfrm>
        </p:grpSpPr>
        <p:sp>
          <p:nvSpPr>
            <p:cNvPr id="63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3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3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3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3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4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5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6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670"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671"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938851905"/>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712" name="Group 2"/>
          <p:cNvGrpSpPr/>
          <p:nvPr/>
        </p:nvGrpSpPr>
        <p:grpSpPr>
          <a:xfrm>
            <a:off x="3800475" y="1789113"/>
            <a:ext cx="5350046" cy="5056188"/>
            <a:chOff x="0" y="0"/>
            <a:chExt cx="5350045" cy="5056187"/>
          </a:xfrm>
        </p:grpSpPr>
        <p:sp>
          <p:nvSpPr>
            <p:cNvPr id="678"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79"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0"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1"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2"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3"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4"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5"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6"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7"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8"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89"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0"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1"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2"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3"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4"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5"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6"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7"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8"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699"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0"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1"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2"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3"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4"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5"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6"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7"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8"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09"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10"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11"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713"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56735713"/>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754" name="Group 2"/>
          <p:cNvGrpSpPr/>
          <p:nvPr/>
        </p:nvGrpSpPr>
        <p:grpSpPr>
          <a:xfrm>
            <a:off x="3800475" y="1789113"/>
            <a:ext cx="5350046" cy="5056188"/>
            <a:chOff x="0" y="0"/>
            <a:chExt cx="5350045" cy="5056187"/>
          </a:xfrm>
        </p:grpSpPr>
        <p:sp>
          <p:nvSpPr>
            <p:cNvPr id="720"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5"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7"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2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0"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6"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7"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8"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39"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0"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1"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8"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49"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50"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51"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52"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53"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75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DBBD71"/>
                </a:solidFill>
              </a:defRPr>
            </a:lvl1pPr>
          </a:lstStyle>
          <a:p>
            <a:r>
              <a:t>Title Text</a:t>
            </a:r>
          </a:p>
        </p:txBody>
      </p:sp>
      <p:sp>
        <p:nvSpPr>
          <p:cNvPr id="756" name="Body Level One…"/>
          <p:cNvSpPr txBox="1">
            <a:spLocks noGrp="1"/>
          </p:cNvSpPr>
          <p:nvPr>
            <p:ph type="body" idx="1"/>
          </p:nvPr>
        </p:nvSpPr>
        <p:spPr>
          <a:xfrm>
            <a:off x="3575050" y="273050"/>
            <a:ext cx="5111750" cy="5853113"/>
          </a:xfrm>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57"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ahoma"/>
                <a:ea typeface="Tahoma"/>
                <a:cs typeface="Tahoma"/>
                <a:sym typeface="Tahoma"/>
              </a:defRPr>
            </a:pPr>
            <a:endParaRPr/>
          </a:p>
        </p:txBody>
      </p:sp>
      <p:sp>
        <p:nvSpPr>
          <p:cNvPr id="75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42031958"/>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799" name="Group 2"/>
          <p:cNvGrpSpPr/>
          <p:nvPr/>
        </p:nvGrpSpPr>
        <p:grpSpPr>
          <a:xfrm>
            <a:off x="3800475" y="1789113"/>
            <a:ext cx="5350046" cy="5056188"/>
            <a:chOff x="0" y="0"/>
            <a:chExt cx="5350045" cy="5056187"/>
          </a:xfrm>
        </p:grpSpPr>
        <p:sp>
          <p:nvSpPr>
            <p:cNvPr id="76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6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6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6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6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7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8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79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80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DBBD71"/>
                </a:solidFill>
              </a:defRPr>
            </a:lvl1pPr>
          </a:lstStyle>
          <a:p>
            <a:r>
              <a:t>Title Text</a:t>
            </a:r>
          </a:p>
        </p:txBody>
      </p:sp>
      <p:sp>
        <p:nvSpPr>
          <p:cNvPr id="80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0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ahoma"/>
                <a:ea typeface="Tahoma"/>
                <a:cs typeface="Tahoma"/>
                <a:sym typeface="Tahoma"/>
              </a:defRPr>
            </a:lvl1pPr>
            <a:lvl2pPr marL="0" indent="457200">
              <a:spcBef>
                <a:spcPts val="300"/>
              </a:spcBef>
              <a:buClrTx/>
              <a:buSzTx/>
              <a:buNone/>
              <a:defRPr sz="1400">
                <a:latin typeface="Tahoma"/>
                <a:ea typeface="Tahoma"/>
                <a:cs typeface="Tahoma"/>
                <a:sym typeface="Tahoma"/>
              </a:defRPr>
            </a:lvl2pPr>
            <a:lvl3pPr marL="0" indent="914400">
              <a:spcBef>
                <a:spcPts val="300"/>
              </a:spcBef>
              <a:buClrTx/>
              <a:buSzTx/>
              <a:buNone/>
              <a:defRPr sz="1400">
                <a:latin typeface="Tahoma"/>
                <a:ea typeface="Tahoma"/>
                <a:cs typeface="Tahoma"/>
                <a:sym typeface="Tahoma"/>
              </a:defRPr>
            </a:lvl3pPr>
            <a:lvl4pPr marL="0" indent="1371600">
              <a:spcBef>
                <a:spcPts val="300"/>
              </a:spcBef>
              <a:buClrTx/>
              <a:buSzTx/>
              <a:buNone/>
              <a:defRPr sz="1400">
                <a:latin typeface="Tahoma"/>
                <a:ea typeface="Tahoma"/>
                <a:cs typeface="Tahoma"/>
                <a:sym typeface="Tahoma"/>
              </a:defRPr>
            </a:lvl4pPr>
            <a:lvl5pPr marL="0" indent="1828800">
              <a:spcBef>
                <a:spcPts val="300"/>
              </a:spcBef>
              <a:buClrTx/>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03"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62812735"/>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844" name="Group 2"/>
          <p:cNvGrpSpPr/>
          <p:nvPr/>
        </p:nvGrpSpPr>
        <p:grpSpPr>
          <a:xfrm>
            <a:off x="3800475" y="1789113"/>
            <a:ext cx="5350046" cy="5056188"/>
            <a:chOff x="0" y="0"/>
            <a:chExt cx="5350045" cy="5056187"/>
          </a:xfrm>
        </p:grpSpPr>
        <p:sp>
          <p:nvSpPr>
            <p:cNvPr id="810"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5"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7"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1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0"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6"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7"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8"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29"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0"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1"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8"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39"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40"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41"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42"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43"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845"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846" name="Body Level One…"/>
          <p:cNvSpPr txBox="1">
            <a:spLocks noGrp="1"/>
          </p:cNvSpPr>
          <p:nvPr>
            <p:ph type="body" idx="1"/>
          </p:nvPr>
        </p:nvSpPr>
        <p:spPr>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535191939"/>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888" name="Group 2"/>
          <p:cNvGrpSpPr/>
          <p:nvPr/>
        </p:nvGrpSpPr>
        <p:grpSpPr>
          <a:xfrm>
            <a:off x="3800475" y="1789113"/>
            <a:ext cx="5350046" cy="5056188"/>
            <a:chOff x="0" y="0"/>
            <a:chExt cx="5350045" cy="5056187"/>
          </a:xfrm>
        </p:grpSpPr>
        <p:sp>
          <p:nvSpPr>
            <p:cNvPr id="854"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55"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56"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57"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58"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59"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0"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1"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2"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3"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4"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5"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6"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7"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8"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69"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0"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1"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2"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3"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4"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5"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6"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7"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8"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79"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0"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1"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2"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3"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4"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5"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6"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87"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889" name="Title Text"/>
          <p:cNvSpPr txBox="1">
            <a:spLocks noGrp="1"/>
          </p:cNvSpPr>
          <p:nvPr>
            <p:ph type="title"/>
          </p:nvPr>
        </p:nvSpPr>
        <p:spPr>
          <a:xfrm>
            <a:off x="6629400" y="277813"/>
            <a:ext cx="2057400" cy="5853113"/>
          </a:xfrm>
          <a:prstGeom prst="rect">
            <a:avLst/>
          </a:prstGeom>
        </p:spPr>
        <p:txBody>
          <a:bodyPr vert="eaVert"/>
          <a:lstStyle>
            <a:lvl1pPr>
              <a:defRPr>
                <a:solidFill>
                  <a:srgbClr val="DBBD71"/>
                </a:solidFill>
              </a:defRPr>
            </a:lvl1pPr>
          </a:lstStyle>
          <a:p>
            <a:r>
              <a:t>Title Text</a:t>
            </a:r>
          </a:p>
        </p:txBody>
      </p:sp>
      <p:sp>
        <p:nvSpPr>
          <p:cNvPr id="890" name="Body Level One…"/>
          <p:cNvSpPr txBox="1">
            <a:spLocks noGrp="1"/>
          </p:cNvSpPr>
          <p:nvPr>
            <p:ph type="body" idx="1"/>
          </p:nvPr>
        </p:nvSpPr>
        <p:spPr>
          <a:xfrm>
            <a:off x="457200" y="277813"/>
            <a:ext cx="6019800" cy="5853113"/>
          </a:xfrm>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91"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47958245"/>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932" name="Group 2"/>
          <p:cNvGrpSpPr/>
          <p:nvPr/>
        </p:nvGrpSpPr>
        <p:grpSpPr>
          <a:xfrm>
            <a:off x="3800475" y="1789113"/>
            <a:ext cx="5350046" cy="5056188"/>
            <a:chOff x="0" y="0"/>
            <a:chExt cx="5350045" cy="5056187"/>
          </a:xfrm>
        </p:grpSpPr>
        <p:sp>
          <p:nvSpPr>
            <p:cNvPr id="898"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899"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0"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1"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2"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3"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4"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5"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6"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7"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8"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09"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0"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1"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2"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3"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4"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5"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6"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7"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8"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19"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0"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1"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2"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3"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4"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5"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6"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7"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8"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29"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30"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931"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933"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934"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03811223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5_Title and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975" name="Group 2"/>
          <p:cNvGrpSpPr/>
          <p:nvPr/>
        </p:nvGrpSpPr>
        <p:grpSpPr>
          <a:xfrm>
            <a:off x="3800475" y="1789113"/>
            <a:ext cx="5350046" cy="5056188"/>
            <a:chOff x="0" y="0"/>
            <a:chExt cx="5350045" cy="5056187"/>
          </a:xfrm>
        </p:grpSpPr>
        <p:sp>
          <p:nvSpPr>
            <p:cNvPr id="941"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2"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3"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4"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5"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6"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7"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8"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49"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0"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1"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2"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3"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4"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5"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6"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7"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8"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59"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0"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1"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2"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3"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4"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5"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6"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7"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8"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69"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0"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1"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2"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3"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4"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976"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977" name="Body Level One…"/>
          <p:cNvSpPr txBox="1">
            <a:spLocks noGrp="1"/>
          </p:cNvSpPr>
          <p:nvPr>
            <p:ph type="body" idx="1"/>
          </p:nvPr>
        </p:nvSpPr>
        <p:spPr>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7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08031156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5_Section Header">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019" name="Group 2"/>
          <p:cNvGrpSpPr/>
          <p:nvPr/>
        </p:nvGrpSpPr>
        <p:grpSpPr>
          <a:xfrm>
            <a:off x="3800475" y="1789113"/>
            <a:ext cx="5350046" cy="5056188"/>
            <a:chOff x="0" y="0"/>
            <a:chExt cx="5350045" cy="5056187"/>
          </a:xfrm>
        </p:grpSpPr>
        <p:sp>
          <p:nvSpPr>
            <p:cNvPr id="98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8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9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0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1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02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DBBD71"/>
                </a:solidFill>
              </a:defRPr>
            </a:lvl1pPr>
          </a:lstStyle>
          <a:p>
            <a:r>
              <a:t>Title Text</a:t>
            </a:r>
          </a:p>
        </p:txBody>
      </p:sp>
      <p:sp>
        <p:nvSpPr>
          <p:cNvPr id="1021"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ahoma"/>
                <a:ea typeface="Tahoma"/>
                <a:cs typeface="Tahoma"/>
                <a:sym typeface="Tahoma"/>
              </a:defRPr>
            </a:lvl1pPr>
            <a:lvl2pPr marL="0" indent="457200">
              <a:spcBef>
                <a:spcPts val="400"/>
              </a:spcBef>
              <a:buClrTx/>
              <a:buSzTx/>
              <a:buNone/>
              <a:defRPr sz="2000">
                <a:latin typeface="Tahoma"/>
                <a:ea typeface="Tahoma"/>
                <a:cs typeface="Tahoma"/>
                <a:sym typeface="Tahoma"/>
              </a:defRPr>
            </a:lvl2pPr>
            <a:lvl3pPr marL="0" indent="914400">
              <a:spcBef>
                <a:spcPts val="400"/>
              </a:spcBef>
              <a:buClrTx/>
              <a:buSzTx/>
              <a:buNone/>
              <a:defRPr sz="2000">
                <a:latin typeface="Tahoma"/>
                <a:ea typeface="Tahoma"/>
                <a:cs typeface="Tahoma"/>
                <a:sym typeface="Tahoma"/>
              </a:defRPr>
            </a:lvl3pPr>
            <a:lvl4pPr marL="0" indent="1371600">
              <a:spcBef>
                <a:spcPts val="400"/>
              </a:spcBef>
              <a:buClrTx/>
              <a:buSzTx/>
              <a:buNone/>
              <a:defRPr sz="2000">
                <a:latin typeface="Tahoma"/>
                <a:ea typeface="Tahoma"/>
                <a:cs typeface="Tahoma"/>
                <a:sym typeface="Tahoma"/>
              </a:defRPr>
            </a:lvl4pPr>
            <a:lvl5pPr marL="0" indent="1828800">
              <a:spcBef>
                <a:spcPts val="400"/>
              </a:spcBef>
              <a:buClrTx/>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22"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7999830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E549E1D-DB70-F843-A2E5-6A9B857CDB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335580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5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063" name="Group 2"/>
          <p:cNvGrpSpPr/>
          <p:nvPr/>
        </p:nvGrpSpPr>
        <p:grpSpPr>
          <a:xfrm>
            <a:off x="3800475" y="1789113"/>
            <a:ext cx="5350046" cy="5056188"/>
            <a:chOff x="0" y="0"/>
            <a:chExt cx="5350045" cy="5056187"/>
          </a:xfrm>
        </p:grpSpPr>
        <p:sp>
          <p:nvSpPr>
            <p:cNvPr id="1029"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0"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1"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2"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3"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4"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5"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6"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7"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8"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39"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0"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1"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2"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3"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4"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5"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6"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7"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8"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49"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0"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1"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2"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3"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4"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5"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6"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7"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8"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59"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0"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1"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62"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064"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1065" name="Body Level One…"/>
          <p:cNvSpPr txBox="1">
            <a:spLocks noGrp="1"/>
          </p:cNvSpPr>
          <p:nvPr>
            <p:ph type="body" sz="half" idx="1"/>
          </p:nvPr>
        </p:nvSpPr>
        <p:spPr>
          <a:xfrm>
            <a:off x="457200" y="1600200"/>
            <a:ext cx="4038600" cy="4530725"/>
          </a:xfrm>
          <a:prstGeom prst="rect">
            <a:avLst/>
          </a:prstGeom>
        </p:spPr>
        <p:txBody>
          <a:bodyPr/>
          <a:lstStyle>
            <a:lvl1pPr>
              <a:spcBef>
                <a:spcPts val="600"/>
              </a:spcBef>
              <a:buClr>
                <a:srgbClr val="FFCC66"/>
              </a:buClr>
              <a:buSzPct val="65000"/>
              <a:buChar char="■"/>
              <a:defRPr sz="2800">
                <a:latin typeface="Tahoma"/>
                <a:ea typeface="Tahoma"/>
                <a:cs typeface="Tahoma"/>
                <a:sym typeface="Tahoma"/>
              </a:defRPr>
            </a:lvl1pPr>
            <a:lvl2pPr marL="790575" indent="-333375">
              <a:spcBef>
                <a:spcPts val="600"/>
              </a:spcBef>
              <a:buClr>
                <a:srgbClr val="FFCC66"/>
              </a:buClr>
              <a:buSzPct val="65000"/>
              <a:buChar char="■"/>
              <a:defRPr sz="2800">
                <a:latin typeface="Tahoma"/>
                <a:ea typeface="Tahoma"/>
                <a:cs typeface="Tahoma"/>
                <a:sym typeface="Tahoma"/>
              </a:defRPr>
            </a:lvl2pPr>
            <a:lvl3pPr marL="1234439" indent="-320039">
              <a:spcBef>
                <a:spcPts val="600"/>
              </a:spcBef>
              <a:buClr>
                <a:srgbClr val="FFCC66"/>
              </a:buClr>
              <a:buSzPct val="65000"/>
              <a:buChar char="■"/>
              <a:defRPr sz="2800">
                <a:latin typeface="Tahoma"/>
                <a:ea typeface="Tahoma"/>
                <a:cs typeface="Tahoma"/>
                <a:sym typeface="Tahoma"/>
              </a:defRPr>
            </a:lvl3pPr>
            <a:lvl4pPr marL="1727200" indent="-355600">
              <a:spcBef>
                <a:spcPts val="600"/>
              </a:spcBef>
              <a:buClr>
                <a:srgbClr val="FFCC66"/>
              </a:buClr>
              <a:buSzPct val="65000"/>
              <a:buChar char="■"/>
              <a:defRPr sz="2800">
                <a:latin typeface="Tahoma"/>
                <a:ea typeface="Tahoma"/>
                <a:cs typeface="Tahoma"/>
                <a:sym typeface="Tahoma"/>
              </a:defRPr>
            </a:lvl4pPr>
            <a:lvl5pPr marL="2184400" indent="-355600">
              <a:spcBef>
                <a:spcPts val="600"/>
              </a:spcBef>
              <a:buClr>
                <a:srgbClr val="FFCC66"/>
              </a:buClr>
              <a:buSzPct val="65000"/>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10414360"/>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5_Comparis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07" name="Group 2"/>
          <p:cNvGrpSpPr/>
          <p:nvPr/>
        </p:nvGrpSpPr>
        <p:grpSpPr>
          <a:xfrm>
            <a:off x="3800475" y="1789113"/>
            <a:ext cx="5350046" cy="5056188"/>
            <a:chOff x="0" y="0"/>
            <a:chExt cx="5350045" cy="5056187"/>
          </a:xfrm>
        </p:grpSpPr>
        <p:sp>
          <p:nvSpPr>
            <p:cNvPr id="1073"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4"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5"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6"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7"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8"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79"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0"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1"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2"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3"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4"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5"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6"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7"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8"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89"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0"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1"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2"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3"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4"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5"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6"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7"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8"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099"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0"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1"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2"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3"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4"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5"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06"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108" name="Title Text"/>
          <p:cNvSpPr txBox="1">
            <a:spLocks noGrp="1"/>
          </p:cNvSpPr>
          <p:nvPr>
            <p:ph type="title"/>
          </p:nvPr>
        </p:nvSpPr>
        <p:spPr>
          <a:xfrm>
            <a:off x="457200" y="274638"/>
            <a:ext cx="8229600" cy="1143001"/>
          </a:xfrm>
          <a:prstGeom prst="rect">
            <a:avLst/>
          </a:prstGeom>
        </p:spPr>
        <p:txBody>
          <a:bodyPr/>
          <a:lstStyle>
            <a:lvl1pPr>
              <a:defRPr>
                <a:solidFill>
                  <a:srgbClr val="DBBD71"/>
                </a:solidFill>
              </a:defRPr>
            </a:lvl1pPr>
          </a:lstStyle>
          <a:p>
            <a:r>
              <a:t>Title Text</a:t>
            </a:r>
          </a:p>
        </p:txBody>
      </p:sp>
      <p:sp>
        <p:nvSpPr>
          <p:cNvPr id="1109"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ahoma"/>
                <a:ea typeface="Tahoma"/>
                <a:cs typeface="Tahoma"/>
                <a:sym typeface="Tahoma"/>
              </a:defRPr>
            </a:lvl1pPr>
            <a:lvl2pPr marL="0" indent="457200">
              <a:spcBef>
                <a:spcPts val="500"/>
              </a:spcBef>
              <a:buClrTx/>
              <a:buSzTx/>
              <a:buNone/>
              <a:defRPr sz="2400" b="1">
                <a:latin typeface="Tahoma"/>
                <a:ea typeface="Tahoma"/>
                <a:cs typeface="Tahoma"/>
                <a:sym typeface="Tahoma"/>
              </a:defRPr>
            </a:lvl2pPr>
            <a:lvl3pPr marL="0" indent="914400">
              <a:spcBef>
                <a:spcPts val="500"/>
              </a:spcBef>
              <a:buClrTx/>
              <a:buSzTx/>
              <a:buNone/>
              <a:defRPr sz="2400" b="1">
                <a:latin typeface="Tahoma"/>
                <a:ea typeface="Tahoma"/>
                <a:cs typeface="Tahoma"/>
                <a:sym typeface="Tahoma"/>
              </a:defRPr>
            </a:lvl3pPr>
            <a:lvl4pPr marL="0" indent="1371600">
              <a:spcBef>
                <a:spcPts val="500"/>
              </a:spcBef>
              <a:buClrTx/>
              <a:buSzTx/>
              <a:buNone/>
              <a:defRPr sz="2400" b="1">
                <a:latin typeface="Tahoma"/>
                <a:ea typeface="Tahoma"/>
                <a:cs typeface="Tahoma"/>
                <a:sym typeface="Tahoma"/>
              </a:defRPr>
            </a:lvl4pPr>
            <a:lvl5pPr marL="0" indent="1828800">
              <a:spcBef>
                <a:spcPts val="500"/>
              </a:spcBef>
              <a:buClrTx/>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110"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ahoma"/>
                <a:ea typeface="Tahoma"/>
                <a:cs typeface="Tahoma"/>
                <a:sym typeface="Tahoma"/>
              </a:defRPr>
            </a:pPr>
            <a:endParaRPr/>
          </a:p>
        </p:txBody>
      </p:sp>
      <p:sp>
        <p:nvSpPr>
          <p:cNvPr id="1111"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44967668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5_Title Only">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52" name="Group 2"/>
          <p:cNvGrpSpPr/>
          <p:nvPr/>
        </p:nvGrpSpPr>
        <p:grpSpPr>
          <a:xfrm>
            <a:off x="3800475" y="1789113"/>
            <a:ext cx="5350046" cy="5056188"/>
            <a:chOff x="0" y="0"/>
            <a:chExt cx="5350045" cy="5056187"/>
          </a:xfrm>
        </p:grpSpPr>
        <p:sp>
          <p:nvSpPr>
            <p:cNvPr id="1118"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19"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0"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1"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2"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3"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4"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5"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6"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7"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8"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29"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0"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1"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2"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3"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4"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5"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6"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7"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8"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39"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0"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1"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2"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3"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4"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5"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6"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7"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8"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49"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50"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51"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153"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1154"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890390208"/>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5_Blank">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195" name="Group 2"/>
          <p:cNvGrpSpPr/>
          <p:nvPr/>
        </p:nvGrpSpPr>
        <p:grpSpPr>
          <a:xfrm>
            <a:off x="3800475" y="1789113"/>
            <a:ext cx="5350046" cy="5056188"/>
            <a:chOff x="0" y="0"/>
            <a:chExt cx="5350045" cy="5056187"/>
          </a:xfrm>
        </p:grpSpPr>
        <p:sp>
          <p:nvSpPr>
            <p:cNvPr id="1161"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2"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3"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4"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5"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6"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7"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8"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69"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0"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1"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2"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3"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4"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5"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6"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7"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8"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79"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0"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1"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2"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3"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4"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5"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6"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7"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8"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89"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90"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91"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92"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93"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94"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196"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40881670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237" name="Group 2"/>
          <p:cNvGrpSpPr/>
          <p:nvPr/>
        </p:nvGrpSpPr>
        <p:grpSpPr>
          <a:xfrm>
            <a:off x="3800475" y="1789113"/>
            <a:ext cx="5350046" cy="5056188"/>
            <a:chOff x="0" y="0"/>
            <a:chExt cx="5350045" cy="5056187"/>
          </a:xfrm>
        </p:grpSpPr>
        <p:sp>
          <p:nvSpPr>
            <p:cNvPr id="1203"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4"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5"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6"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7"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8"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09"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0"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1"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2"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3"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4"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5"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6"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7"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8"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19"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0"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1"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2"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3"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4"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5"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6"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7"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8"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29"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0"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1"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2"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3"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4"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5"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36"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23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DBBD71"/>
                </a:solidFill>
              </a:defRPr>
            </a:lvl1pPr>
          </a:lstStyle>
          <a:p>
            <a:r>
              <a:t>Title Text</a:t>
            </a:r>
          </a:p>
        </p:txBody>
      </p:sp>
      <p:sp>
        <p:nvSpPr>
          <p:cNvPr id="1239" name="Body Level One…"/>
          <p:cNvSpPr txBox="1">
            <a:spLocks noGrp="1"/>
          </p:cNvSpPr>
          <p:nvPr>
            <p:ph type="body" idx="1"/>
          </p:nvPr>
        </p:nvSpPr>
        <p:spPr>
          <a:xfrm>
            <a:off x="3575050" y="273050"/>
            <a:ext cx="5111750" cy="5853113"/>
          </a:xfrm>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40"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ahoma"/>
                <a:ea typeface="Tahoma"/>
                <a:cs typeface="Tahoma"/>
                <a:sym typeface="Tahoma"/>
              </a:defRPr>
            </a:pPr>
            <a:endParaRPr/>
          </a:p>
        </p:txBody>
      </p:sp>
      <p:sp>
        <p:nvSpPr>
          <p:cNvPr id="1241"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8749162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282" name="Group 2"/>
          <p:cNvGrpSpPr/>
          <p:nvPr/>
        </p:nvGrpSpPr>
        <p:grpSpPr>
          <a:xfrm>
            <a:off x="3800475" y="1789113"/>
            <a:ext cx="5350046" cy="5056188"/>
            <a:chOff x="0" y="0"/>
            <a:chExt cx="5350045" cy="5056187"/>
          </a:xfrm>
        </p:grpSpPr>
        <p:sp>
          <p:nvSpPr>
            <p:cNvPr id="1248"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49"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0"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1"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2"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3"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4"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5"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6"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7"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8"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59"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0"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1"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2"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3"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4"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5"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6"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7"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8"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69"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0"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1"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2"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3"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4"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5"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6"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7"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8"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9"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80"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81"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283"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DBBD71"/>
                </a:solidFill>
              </a:defRPr>
            </a:lvl1pPr>
          </a:lstStyle>
          <a:p>
            <a:r>
              <a:t>Title Text</a:t>
            </a:r>
          </a:p>
        </p:txBody>
      </p:sp>
      <p:sp>
        <p:nvSpPr>
          <p:cNvPr id="1284"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28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ahoma"/>
                <a:ea typeface="Tahoma"/>
                <a:cs typeface="Tahoma"/>
                <a:sym typeface="Tahoma"/>
              </a:defRPr>
            </a:lvl1pPr>
            <a:lvl2pPr marL="0" indent="457200">
              <a:spcBef>
                <a:spcPts val="300"/>
              </a:spcBef>
              <a:buClrTx/>
              <a:buSzTx/>
              <a:buNone/>
              <a:defRPr sz="1400">
                <a:latin typeface="Tahoma"/>
                <a:ea typeface="Tahoma"/>
                <a:cs typeface="Tahoma"/>
                <a:sym typeface="Tahoma"/>
              </a:defRPr>
            </a:lvl2pPr>
            <a:lvl3pPr marL="0" indent="914400">
              <a:spcBef>
                <a:spcPts val="300"/>
              </a:spcBef>
              <a:buClrTx/>
              <a:buSzTx/>
              <a:buNone/>
              <a:defRPr sz="1400">
                <a:latin typeface="Tahoma"/>
                <a:ea typeface="Tahoma"/>
                <a:cs typeface="Tahoma"/>
                <a:sym typeface="Tahoma"/>
              </a:defRPr>
            </a:lvl3pPr>
            <a:lvl4pPr marL="0" indent="1371600">
              <a:spcBef>
                <a:spcPts val="300"/>
              </a:spcBef>
              <a:buClrTx/>
              <a:buSzTx/>
              <a:buNone/>
              <a:defRPr sz="1400">
                <a:latin typeface="Tahoma"/>
                <a:ea typeface="Tahoma"/>
                <a:cs typeface="Tahoma"/>
                <a:sym typeface="Tahoma"/>
              </a:defRPr>
            </a:lvl4pPr>
            <a:lvl5pPr marL="0" indent="1828800">
              <a:spcBef>
                <a:spcPts val="300"/>
              </a:spcBef>
              <a:buClrTx/>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86"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696683"/>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327" name="Group 2"/>
          <p:cNvGrpSpPr/>
          <p:nvPr/>
        </p:nvGrpSpPr>
        <p:grpSpPr>
          <a:xfrm>
            <a:off x="3800475" y="1789113"/>
            <a:ext cx="5350046" cy="5056188"/>
            <a:chOff x="0" y="0"/>
            <a:chExt cx="5350045" cy="5056187"/>
          </a:xfrm>
        </p:grpSpPr>
        <p:sp>
          <p:nvSpPr>
            <p:cNvPr id="1293"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4"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5"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6"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7"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8"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99"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0"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1"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2"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3"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4"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5"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6"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7"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8"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09"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0"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1"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2"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3"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4"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5"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6"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7"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8"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19"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0"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1"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2"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3"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4"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5"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26"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328"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1329" name="Body Level One…"/>
          <p:cNvSpPr txBox="1">
            <a:spLocks noGrp="1"/>
          </p:cNvSpPr>
          <p:nvPr>
            <p:ph type="body" idx="1"/>
          </p:nvPr>
        </p:nvSpPr>
        <p:spPr>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30"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36638127"/>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371" name="Group 2"/>
          <p:cNvGrpSpPr/>
          <p:nvPr/>
        </p:nvGrpSpPr>
        <p:grpSpPr>
          <a:xfrm>
            <a:off x="3800475" y="1789113"/>
            <a:ext cx="5350046" cy="5056188"/>
            <a:chOff x="0" y="0"/>
            <a:chExt cx="5350045" cy="5056187"/>
          </a:xfrm>
        </p:grpSpPr>
        <p:sp>
          <p:nvSpPr>
            <p:cNvPr id="1337"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38"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39"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0"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1"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2"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3"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4"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5"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6"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7"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8"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49"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0"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1"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2"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3"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4"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5"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6"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7"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8"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59"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0"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1"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2"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3"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4"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5"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6"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7"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8"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69"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70"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372" name="Title Text"/>
          <p:cNvSpPr txBox="1">
            <a:spLocks noGrp="1"/>
          </p:cNvSpPr>
          <p:nvPr>
            <p:ph type="title"/>
          </p:nvPr>
        </p:nvSpPr>
        <p:spPr>
          <a:xfrm>
            <a:off x="6629400" y="277813"/>
            <a:ext cx="2057400" cy="5853113"/>
          </a:xfrm>
          <a:prstGeom prst="rect">
            <a:avLst/>
          </a:prstGeom>
        </p:spPr>
        <p:txBody>
          <a:bodyPr vert="eaVert"/>
          <a:lstStyle>
            <a:lvl1pPr>
              <a:defRPr>
                <a:solidFill>
                  <a:srgbClr val="DBBD71"/>
                </a:solidFill>
              </a:defRPr>
            </a:lvl1pPr>
          </a:lstStyle>
          <a:p>
            <a:r>
              <a:t>Title Text</a:t>
            </a:r>
          </a:p>
        </p:txBody>
      </p:sp>
      <p:sp>
        <p:nvSpPr>
          <p:cNvPr id="1373" name="Body Level One…"/>
          <p:cNvSpPr txBox="1">
            <a:spLocks noGrp="1"/>
          </p:cNvSpPr>
          <p:nvPr>
            <p:ph type="body" idx="1"/>
          </p:nvPr>
        </p:nvSpPr>
        <p:spPr>
          <a:xfrm>
            <a:off x="457200" y="277813"/>
            <a:ext cx="6019800" cy="5853113"/>
          </a:xfrm>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74"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956377896"/>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1_Title and Diagram or Organization Char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1415" name="Group 2"/>
          <p:cNvGrpSpPr/>
          <p:nvPr/>
        </p:nvGrpSpPr>
        <p:grpSpPr>
          <a:xfrm>
            <a:off x="3800475" y="1789113"/>
            <a:ext cx="5350046" cy="5056188"/>
            <a:chOff x="0" y="0"/>
            <a:chExt cx="5350045" cy="5056187"/>
          </a:xfrm>
        </p:grpSpPr>
        <p:sp>
          <p:nvSpPr>
            <p:cNvPr id="1381"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2"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3"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4"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5"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6"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7"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8"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89"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0"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1"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2"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3"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4"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5"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6"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7"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8"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399"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0"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1"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2"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3"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4"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5"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6"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7"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8"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09"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10"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11"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12"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13"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14"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16"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1417"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17790048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3399"/>
        </a:solidFill>
        <a:effectLst/>
      </p:bgPr>
    </p:bg>
    <p:spTree>
      <p:nvGrpSpPr>
        <p:cNvPr id="1" name=""/>
        <p:cNvGrpSpPr/>
        <p:nvPr/>
      </p:nvGrpSpPr>
      <p:grpSpPr>
        <a:xfrm>
          <a:off x="0" y="0"/>
          <a:ext cx="0" cy="0"/>
          <a:chOff x="0" y="0"/>
          <a:chExt cx="0" cy="0"/>
        </a:xfrm>
      </p:grpSpPr>
      <p:grpSp>
        <p:nvGrpSpPr>
          <p:cNvPr id="1432" name="Group 4"/>
          <p:cNvGrpSpPr/>
          <p:nvPr/>
        </p:nvGrpSpPr>
        <p:grpSpPr>
          <a:xfrm>
            <a:off x="0" y="0"/>
            <a:ext cx="9140826" cy="6850064"/>
            <a:chOff x="0" y="0"/>
            <a:chExt cx="9140825" cy="6850063"/>
          </a:xfrm>
        </p:grpSpPr>
        <p:grpSp>
          <p:nvGrpSpPr>
            <p:cNvPr id="1429" name="Group 5"/>
            <p:cNvGrpSpPr/>
            <p:nvPr/>
          </p:nvGrpSpPr>
          <p:grpSpPr>
            <a:xfrm>
              <a:off x="2743200" y="3540125"/>
              <a:ext cx="6392863" cy="3309939"/>
              <a:chOff x="0" y="0"/>
              <a:chExt cx="6392862" cy="3309937"/>
            </a:xfrm>
          </p:grpSpPr>
          <p:sp>
            <p:nvSpPr>
              <p:cNvPr id="142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2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2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2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42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3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3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43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434" name="Body Level One…"/>
          <p:cNvSpPr txBox="1">
            <a:spLocks noGrp="1"/>
          </p:cNvSpPr>
          <p:nvPr>
            <p:ph type="body" idx="1"/>
          </p:nvPr>
        </p:nvSpPr>
        <p:spPr>
          <a:xfrm>
            <a:off x="457200" y="1600200"/>
            <a:ext cx="8229600" cy="4525963"/>
          </a:xfrm>
          <a:prstGeom prst="rect">
            <a:avLst/>
          </a:prstGeom>
        </p:spPr>
        <p:txBody>
          <a:bodyPr/>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435"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0172220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EEB866EB-3DDE-4340-BD01-40C2B13F11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06733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3399"/>
        </a:solidFill>
        <a:effectLst/>
      </p:bgPr>
    </p:bg>
    <p:spTree>
      <p:nvGrpSpPr>
        <p:cNvPr id="1" name=""/>
        <p:cNvGrpSpPr/>
        <p:nvPr/>
      </p:nvGrpSpPr>
      <p:grpSpPr>
        <a:xfrm>
          <a:off x="0" y="0"/>
          <a:ext cx="0" cy="0"/>
          <a:chOff x="0" y="0"/>
          <a:chExt cx="0" cy="0"/>
        </a:xfrm>
      </p:grpSpPr>
      <p:grpSp>
        <p:nvGrpSpPr>
          <p:cNvPr id="1450" name="Group 4"/>
          <p:cNvGrpSpPr/>
          <p:nvPr/>
        </p:nvGrpSpPr>
        <p:grpSpPr>
          <a:xfrm>
            <a:off x="0" y="0"/>
            <a:ext cx="9140826" cy="6850064"/>
            <a:chOff x="0" y="0"/>
            <a:chExt cx="9140825" cy="6850063"/>
          </a:xfrm>
        </p:grpSpPr>
        <p:grpSp>
          <p:nvGrpSpPr>
            <p:cNvPr id="1447" name="Group 5"/>
            <p:cNvGrpSpPr/>
            <p:nvPr/>
          </p:nvGrpSpPr>
          <p:grpSpPr>
            <a:xfrm>
              <a:off x="2743200" y="3540125"/>
              <a:ext cx="6392863" cy="3309939"/>
              <a:chOff x="0" y="0"/>
              <a:chExt cx="6392862" cy="3309937"/>
            </a:xfrm>
          </p:grpSpPr>
          <p:sp>
            <p:nvSpPr>
              <p:cNvPr id="144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44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4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9"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45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latin typeface="Garamond"/>
                <a:ea typeface="Garamond"/>
                <a:cs typeface="Garamond"/>
                <a:sym typeface="Garamond"/>
              </a:defRPr>
            </a:lvl1pPr>
          </a:lstStyle>
          <a:p>
            <a:r>
              <a:t>Title Text</a:t>
            </a:r>
          </a:p>
        </p:txBody>
      </p:sp>
      <p:sp>
        <p:nvSpPr>
          <p:cNvPr id="1452"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Garamond"/>
                <a:ea typeface="Garamond"/>
                <a:cs typeface="Garamond"/>
                <a:sym typeface="Garamond"/>
              </a:defRPr>
            </a:lvl1pPr>
            <a:lvl2pPr marL="0" indent="457200">
              <a:spcBef>
                <a:spcPts val="400"/>
              </a:spcBef>
              <a:buClrTx/>
              <a:buSzTx/>
              <a:buNone/>
              <a:defRPr sz="2000">
                <a:latin typeface="Garamond"/>
                <a:ea typeface="Garamond"/>
                <a:cs typeface="Garamond"/>
                <a:sym typeface="Garamond"/>
              </a:defRPr>
            </a:lvl2pPr>
            <a:lvl3pPr marL="0" indent="914400">
              <a:spcBef>
                <a:spcPts val="400"/>
              </a:spcBef>
              <a:buClrTx/>
              <a:buSzTx/>
              <a:buNone/>
              <a:defRPr sz="2000">
                <a:latin typeface="Garamond"/>
                <a:ea typeface="Garamond"/>
                <a:cs typeface="Garamond"/>
                <a:sym typeface="Garamond"/>
              </a:defRPr>
            </a:lvl3pPr>
            <a:lvl4pPr marL="0" indent="1371600">
              <a:spcBef>
                <a:spcPts val="400"/>
              </a:spcBef>
              <a:buClrTx/>
              <a:buSzTx/>
              <a:buNone/>
              <a:defRPr sz="2000">
                <a:latin typeface="Garamond"/>
                <a:ea typeface="Garamond"/>
                <a:cs typeface="Garamond"/>
                <a:sym typeface="Garamond"/>
              </a:defRPr>
            </a:lvl4pPr>
            <a:lvl5pPr marL="0" indent="1828800">
              <a:spcBef>
                <a:spcPts val="400"/>
              </a:spcBef>
              <a:buClrTx/>
              <a:buSzTx/>
              <a:buNone/>
              <a:defRPr sz="20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453"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15108224"/>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3399"/>
        </a:solidFill>
        <a:effectLst/>
      </p:bgPr>
    </p:bg>
    <p:spTree>
      <p:nvGrpSpPr>
        <p:cNvPr id="1" name=""/>
        <p:cNvGrpSpPr/>
        <p:nvPr/>
      </p:nvGrpSpPr>
      <p:grpSpPr>
        <a:xfrm>
          <a:off x="0" y="0"/>
          <a:ext cx="0" cy="0"/>
          <a:chOff x="0" y="0"/>
          <a:chExt cx="0" cy="0"/>
        </a:xfrm>
      </p:grpSpPr>
      <p:grpSp>
        <p:nvGrpSpPr>
          <p:cNvPr id="1468" name="Group 4"/>
          <p:cNvGrpSpPr/>
          <p:nvPr/>
        </p:nvGrpSpPr>
        <p:grpSpPr>
          <a:xfrm>
            <a:off x="0" y="0"/>
            <a:ext cx="9140826" cy="6850064"/>
            <a:chOff x="0" y="0"/>
            <a:chExt cx="9140825" cy="6850063"/>
          </a:xfrm>
        </p:grpSpPr>
        <p:grpSp>
          <p:nvGrpSpPr>
            <p:cNvPr id="1465" name="Group 5"/>
            <p:cNvGrpSpPr/>
            <p:nvPr/>
          </p:nvGrpSpPr>
          <p:grpSpPr>
            <a:xfrm>
              <a:off x="2743200" y="3540125"/>
              <a:ext cx="6392863" cy="3309939"/>
              <a:chOff x="0" y="0"/>
              <a:chExt cx="6392862" cy="3309937"/>
            </a:xfrm>
          </p:grpSpPr>
          <p:sp>
            <p:nvSpPr>
              <p:cNvPr id="14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4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6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46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470"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buClr>
                <a:srgbClr val="FFCC00"/>
              </a:buClr>
              <a:buSzPct val="70000"/>
              <a:buChar char="■"/>
              <a:defRPr sz="2800">
                <a:latin typeface="Garamond"/>
                <a:ea typeface="Garamond"/>
                <a:cs typeface="Garamond"/>
                <a:sym typeface="Garamond"/>
              </a:defRPr>
            </a:lvl1pPr>
            <a:lvl2pPr marL="790575" indent="-333375">
              <a:spcBef>
                <a:spcPts val="600"/>
              </a:spcBef>
              <a:buClr>
                <a:srgbClr val="FFCC00"/>
              </a:buClr>
              <a:buSzPct val="70000"/>
              <a:buChar char="■"/>
              <a:defRPr sz="2800">
                <a:latin typeface="Garamond"/>
                <a:ea typeface="Garamond"/>
                <a:cs typeface="Garamond"/>
                <a:sym typeface="Garamond"/>
              </a:defRPr>
            </a:lvl2pPr>
            <a:lvl3pPr marL="1234439" indent="-320039">
              <a:spcBef>
                <a:spcPts val="600"/>
              </a:spcBef>
              <a:buClr>
                <a:srgbClr val="FFCC00"/>
              </a:buClr>
              <a:buSzPct val="70000"/>
              <a:buChar char="■"/>
              <a:defRPr sz="2800">
                <a:latin typeface="Garamond"/>
                <a:ea typeface="Garamond"/>
                <a:cs typeface="Garamond"/>
                <a:sym typeface="Garamond"/>
              </a:defRPr>
            </a:lvl3pPr>
            <a:lvl4pPr marL="1727200" indent="-355600">
              <a:spcBef>
                <a:spcPts val="600"/>
              </a:spcBef>
              <a:buClr>
                <a:srgbClr val="FFCC00"/>
              </a:buClr>
              <a:buSzPct val="70000"/>
              <a:buChar char="■"/>
              <a:defRPr sz="2800">
                <a:latin typeface="Garamond"/>
                <a:ea typeface="Garamond"/>
                <a:cs typeface="Garamond"/>
                <a:sym typeface="Garamond"/>
              </a:defRPr>
            </a:lvl4pPr>
            <a:lvl5pPr marL="2184400" indent="-355600">
              <a:spcBef>
                <a:spcPts val="600"/>
              </a:spcBef>
              <a:buClr>
                <a:srgbClr val="FFCC00"/>
              </a:buClr>
              <a:buSzPct val="70000"/>
              <a:buChar char="■"/>
              <a:defRPr sz="28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471"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226719537"/>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3399"/>
        </a:solidFill>
        <a:effectLst/>
      </p:bgPr>
    </p:bg>
    <p:spTree>
      <p:nvGrpSpPr>
        <p:cNvPr id="1" name=""/>
        <p:cNvGrpSpPr/>
        <p:nvPr/>
      </p:nvGrpSpPr>
      <p:grpSpPr>
        <a:xfrm>
          <a:off x="0" y="0"/>
          <a:ext cx="0" cy="0"/>
          <a:chOff x="0" y="0"/>
          <a:chExt cx="0" cy="0"/>
        </a:xfrm>
      </p:grpSpPr>
      <p:grpSp>
        <p:nvGrpSpPr>
          <p:cNvPr id="1486" name="Group 4"/>
          <p:cNvGrpSpPr/>
          <p:nvPr/>
        </p:nvGrpSpPr>
        <p:grpSpPr>
          <a:xfrm>
            <a:off x="0" y="0"/>
            <a:ext cx="9140826" cy="6850064"/>
            <a:chOff x="0" y="0"/>
            <a:chExt cx="9140825" cy="6850063"/>
          </a:xfrm>
        </p:grpSpPr>
        <p:grpSp>
          <p:nvGrpSpPr>
            <p:cNvPr id="1483" name="Group 5"/>
            <p:cNvGrpSpPr/>
            <p:nvPr/>
          </p:nvGrpSpPr>
          <p:grpSpPr>
            <a:xfrm>
              <a:off x="2743200" y="3540125"/>
              <a:ext cx="6392863" cy="3309939"/>
              <a:chOff x="0" y="0"/>
              <a:chExt cx="6392862" cy="3309937"/>
            </a:xfrm>
          </p:grpSpPr>
          <p:sp>
            <p:nvSpPr>
              <p:cNvPr id="147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7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8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8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48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8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8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48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48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Garamond"/>
                <a:ea typeface="Garamond"/>
                <a:cs typeface="Garamond"/>
                <a:sym typeface="Garamond"/>
              </a:defRPr>
            </a:lvl1pPr>
            <a:lvl2pPr marL="0" indent="457200">
              <a:spcBef>
                <a:spcPts val="500"/>
              </a:spcBef>
              <a:buClrTx/>
              <a:buSzTx/>
              <a:buNone/>
              <a:defRPr sz="2400" b="1">
                <a:latin typeface="Garamond"/>
                <a:ea typeface="Garamond"/>
                <a:cs typeface="Garamond"/>
                <a:sym typeface="Garamond"/>
              </a:defRPr>
            </a:lvl2pPr>
            <a:lvl3pPr marL="0" indent="914400">
              <a:spcBef>
                <a:spcPts val="500"/>
              </a:spcBef>
              <a:buClrTx/>
              <a:buSzTx/>
              <a:buNone/>
              <a:defRPr sz="2400" b="1">
                <a:latin typeface="Garamond"/>
                <a:ea typeface="Garamond"/>
                <a:cs typeface="Garamond"/>
                <a:sym typeface="Garamond"/>
              </a:defRPr>
            </a:lvl3pPr>
            <a:lvl4pPr marL="0" indent="1371600">
              <a:spcBef>
                <a:spcPts val="500"/>
              </a:spcBef>
              <a:buClrTx/>
              <a:buSzTx/>
              <a:buNone/>
              <a:defRPr sz="2400" b="1">
                <a:latin typeface="Garamond"/>
                <a:ea typeface="Garamond"/>
                <a:cs typeface="Garamond"/>
                <a:sym typeface="Garamond"/>
              </a:defRPr>
            </a:lvl4pPr>
            <a:lvl5pPr marL="0" indent="1828800">
              <a:spcBef>
                <a:spcPts val="500"/>
              </a:spcBef>
              <a:buClrTx/>
              <a:buSzTx/>
              <a:buNone/>
              <a:defRPr sz="2400" b="1">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48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Garamond"/>
                <a:ea typeface="Garamond"/>
                <a:cs typeface="Garamond"/>
                <a:sym typeface="Garamond"/>
              </a:defRPr>
            </a:pPr>
            <a:endParaRPr/>
          </a:p>
        </p:txBody>
      </p:sp>
      <p:sp>
        <p:nvSpPr>
          <p:cNvPr id="1490"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4842940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3399"/>
        </a:solidFill>
        <a:effectLst/>
      </p:bgPr>
    </p:bg>
    <p:spTree>
      <p:nvGrpSpPr>
        <p:cNvPr id="1" name=""/>
        <p:cNvGrpSpPr/>
        <p:nvPr/>
      </p:nvGrpSpPr>
      <p:grpSpPr>
        <a:xfrm>
          <a:off x="0" y="0"/>
          <a:ext cx="0" cy="0"/>
          <a:chOff x="0" y="0"/>
          <a:chExt cx="0" cy="0"/>
        </a:xfrm>
      </p:grpSpPr>
      <p:grpSp>
        <p:nvGrpSpPr>
          <p:cNvPr id="1505" name="Group 4"/>
          <p:cNvGrpSpPr/>
          <p:nvPr/>
        </p:nvGrpSpPr>
        <p:grpSpPr>
          <a:xfrm>
            <a:off x="0" y="0"/>
            <a:ext cx="9140826" cy="6850064"/>
            <a:chOff x="0" y="0"/>
            <a:chExt cx="9140825" cy="6850063"/>
          </a:xfrm>
        </p:grpSpPr>
        <p:grpSp>
          <p:nvGrpSpPr>
            <p:cNvPr id="1502" name="Group 5"/>
            <p:cNvGrpSpPr/>
            <p:nvPr/>
          </p:nvGrpSpPr>
          <p:grpSpPr>
            <a:xfrm>
              <a:off x="2743200" y="3540125"/>
              <a:ext cx="6392863" cy="3309939"/>
              <a:chOff x="0" y="0"/>
              <a:chExt cx="6392862" cy="3309937"/>
            </a:xfrm>
          </p:grpSpPr>
          <p:sp>
            <p:nvSpPr>
              <p:cNvPr id="149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9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9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0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0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0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0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0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507"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67228435"/>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3399"/>
        </a:solidFill>
        <a:effectLst/>
      </p:bgPr>
    </p:bg>
    <p:spTree>
      <p:nvGrpSpPr>
        <p:cNvPr id="1" name=""/>
        <p:cNvGrpSpPr/>
        <p:nvPr/>
      </p:nvGrpSpPr>
      <p:grpSpPr>
        <a:xfrm>
          <a:off x="0" y="0"/>
          <a:ext cx="0" cy="0"/>
          <a:chOff x="0" y="0"/>
          <a:chExt cx="0" cy="0"/>
        </a:xfrm>
      </p:grpSpPr>
      <p:grpSp>
        <p:nvGrpSpPr>
          <p:cNvPr id="1522" name="Group 4"/>
          <p:cNvGrpSpPr/>
          <p:nvPr/>
        </p:nvGrpSpPr>
        <p:grpSpPr>
          <a:xfrm>
            <a:off x="0" y="0"/>
            <a:ext cx="9140826" cy="6850064"/>
            <a:chOff x="0" y="0"/>
            <a:chExt cx="9140825" cy="6850063"/>
          </a:xfrm>
        </p:grpSpPr>
        <p:grpSp>
          <p:nvGrpSpPr>
            <p:cNvPr id="1519" name="Group 5"/>
            <p:cNvGrpSpPr/>
            <p:nvPr/>
          </p:nvGrpSpPr>
          <p:grpSpPr>
            <a:xfrm>
              <a:off x="2743200" y="3540125"/>
              <a:ext cx="6392863" cy="3309939"/>
              <a:chOff x="0" y="0"/>
              <a:chExt cx="6392862" cy="3309937"/>
            </a:xfrm>
          </p:grpSpPr>
          <p:sp>
            <p:nvSpPr>
              <p:cNvPr id="151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1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1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1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1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2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2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23"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06471516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3399"/>
        </a:solidFill>
        <a:effectLst/>
      </p:bgPr>
    </p:bg>
    <p:spTree>
      <p:nvGrpSpPr>
        <p:cNvPr id="1" name=""/>
        <p:cNvGrpSpPr/>
        <p:nvPr/>
      </p:nvGrpSpPr>
      <p:grpSpPr>
        <a:xfrm>
          <a:off x="0" y="0"/>
          <a:ext cx="0" cy="0"/>
          <a:chOff x="0" y="0"/>
          <a:chExt cx="0" cy="0"/>
        </a:xfrm>
      </p:grpSpPr>
      <p:grpSp>
        <p:nvGrpSpPr>
          <p:cNvPr id="1538" name="Group 4"/>
          <p:cNvGrpSpPr/>
          <p:nvPr/>
        </p:nvGrpSpPr>
        <p:grpSpPr>
          <a:xfrm>
            <a:off x="0" y="0"/>
            <a:ext cx="9140826" cy="6850064"/>
            <a:chOff x="0" y="0"/>
            <a:chExt cx="9140825" cy="6850063"/>
          </a:xfrm>
        </p:grpSpPr>
        <p:grpSp>
          <p:nvGrpSpPr>
            <p:cNvPr id="1535" name="Group 5"/>
            <p:cNvGrpSpPr/>
            <p:nvPr/>
          </p:nvGrpSpPr>
          <p:grpSpPr>
            <a:xfrm>
              <a:off x="2743200" y="3540125"/>
              <a:ext cx="6392863" cy="3309939"/>
              <a:chOff x="0" y="0"/>
              <a:chExt cx="6392862" cy="3309937"/>
            </a:xfrm>
          </p:grpSpPr>
          <p:sp>
            <p:nvSpPr>
              <p:cNvPr id="153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3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3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3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39"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latin typeface="Garamond"/>
                <a:ea typeface="Garamond"/>
                <a:cs typeface="Garamond"/>
                <a:sym typeface="Garamond"/>
              </a:defRPr>
            </a:lvl1pPr>
          </a:lstStyle>
          <a:p>
            <a:r>
              <a:t>Title Text</a:t>
            </a:r>
          </a:p>
        </p:txBody>
      </p:sp>
      <p:sp>
        <p:nvSpPr>
          <p:cNvPr id="1540" name="Body Level One…"/>
          <p:cNvSpPr txBox="1">
            <a:spLocks noGrp="1"/>
          </p:cNvSpPr>
          <p:nvPr>
            <p:ph type="body" idx="1"/>
          </p:nvPr>
        </p:nvSpPr>
        <p:spPr>
          <a:xfrm>
            <a:off x="3575050" y="273050"/>
            <a:ext cx="5111750" cy="5853113"/>
          </a:xfrm>
          <a:prstGeom prst="rect">
            <a:avLst/>
          </a:prstGeom>
        </p:spPr>
        <p:txBody>
          <a:bodyPr/>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41"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Garamond"/>
                <a:ea typeface="Garamond"/>
                <a:cs typeface="Garamond"/>
                <a:sym typeface="Garamond"/>
              </a:defRPr>
            </a:pPr>
            <a:endParaRPr/>
          </a:p>
        </p:txBody>
      </p:sp>
      <p:sp>
        <p:nvSpPr>
          <p:cNvPr id="1542"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2462313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3399"/>
        </a:solidFill>
        <a:effectLst/>
      </p:bgPr>
    </p:bg>
    <p:spTree>
      <p:nvGrpSpPr>
        <p:cNvPr id="1" name=""/>
        <p:cNvGrpSpPr/>
        <p:nvPr/>
      </p:nvGrpSpPr>
      <p:grpSpPr>
        <a:xfrm>
          <a:off x="0" y="0"/>
          <a:ext cx="0" cy="0"/>
          <a:chOff x="0" y="0"/>
          <a:chExt cx="0" cy="0"/>
        </a:xfrm>
      </p:grpSpPr>
      <p:grpSp>
        <p:nvGrpSpPr>
          <p:cNvPr id="1557" name="Group 4"/>
          <p:cNvGrpSpPr/>
          <p:nvPr/>
        </p:nvGrpSpPr>
        <p:grpSpPr>
          <a:xfrm>
            <a:off x="0" y="0"/>
            <a:ext cx="9140826" cy="6850064"/>
            <a:chOff x="0" y="0"/>
            <a:chExt cx="9140825" cy="6850063"/>
          </a:xfrm>
        </p:grpSpPr>
        <p:grpSp>
          <p:nvGrpSpPr>
            <p:cNvPr id="1554" name="Group 5"/>
            <p:cNvGrpSpPr/>
            <p:nvPr/>
          </p:nvGrpSpPr>
          <p:grpSpPr>
            <a:xfrm>
              <a:off x="2743200" y="3540125"/>
              <a:ext cx="6392863" cy="3309939"/>
              <a:chOff x="0" y="0"/>
              <a:chExt cx="6392862" cy="3309937"/>
            </a:xfrm>
          </p:grpSpPr>
          <p:sp>
            <p:nvSpPr>
              <p:cNvPr id="154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5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5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5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58"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latin typeface="Garamond"/>
                <a:ea typeface="Garamond"/>
                <a:cs typeface="Garamond"/>
                <a:sym typeface="Garamond"/>
              </a:defRPr>
            </a:lvl1pPr>
          </a:lstStyle>
          <a:p>
            <a:r>
              <a:t>Title Text</a:t>
            </a:r>
          </a:p>
        </p:txBody>
      </p:sp>
      <p:sp>
        <p:nvSpPr>
          <p:cNvPr id="1559"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56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Garamond"/>
                <a:ea typeface="Garamond"/>
                <a:cs typeface="Garamond"/>
                <a:sym typeface="Garamond"/>
              </a:defRPr>
            </a:lvl1pPr>
            <a:lvl2pPr marL="0" indent="457200">
              <a:spcBef>
                <a:spcPts val="300"/>
              </a:spcBef>
              <a:buClrTx/>
              <a:buSzTx/>
              <a:buNone/>
              <a:defRPr sz="1400">
                <a:latin typeface="Garamond"/>
                <a:ea typeface="Garamond"/>
                <a:cs typeface="Garamond"/>
                <a:sym typeface="Garamond"/>
              </a:defRPr>
            </a:lvl2pPr>
            <a:lvl3pPr marL="0" indent="914400">
              <a:spcBef>
                <a:spcPts val="300"/>
              </a:spcBef>
              <a:buClrTx/>
              <a:buSzTx/>
              <a:buNone/>
              <a:defRPr sz="1400">
                <a:latin typeface="Garamond"/>
                <a:ea typeface="Garamond"/>
                <a:cs typeface="Garamond"/>
                <a:sym typeface="Garamond"/>
              </a:defRPr>
            </a:lvl3pPr>
            <a:lvl4pPr marL="0" indent="1371600">
              <a:spcBef>
                <a:spcPts val="300"/>
              </a:spcBef>
              <a:buClrTx/>
              <a:buSzTx/>
              <a:buNone/>
              <a:defRPr sz="1400">
                <a:latin typeface="Garamond"/>
                <a:ea typeface="Garamond"/>
                <a:cs typeface="Garamond"/>
                <a:sym typeface="Garamond"/>
              </a:defRPr>
            </a:lvl4pPr>
            <a:lvl5pPr marL="0" indent="1828800">
              <a:spcBef>
                <a:spcPts val="300"/>
              </a:spcBef>
              <a:buClrTx/>
              <a:buSzTx/>
              <a:buNone/>
              <a:defRPr sz="14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61"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27015277"/>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3399"/>
        </a:solidFill>
        <a:effectLst/>
      </p:bgPr>
    </p:bg>
    <p:spTree>
      <p:nvGrpSpPr>
        <p:cNvPr id="1" name=""/>
        <p:cNvGrpSpPr/>
        <p:nvPr/>
      </p:nvGrpSpPr>
      <p:grpSpPr>
        <a:xfrm>
          <a:off x="0" y="0"/>
          <a:ext cx="0" cy="0"/>
          <a:chOff x="0" y="0"/>
          <a:chExt cx="0" cy="0"/>
        </a:xfrm>
      </p:grpSpPr>
      <p:grpSp>
        <p:nvGrpSpPr>
          <p:cNvPr id="1576" name="Group 4"/>
          <p:cNvGrpSpPr/>
          <p:nvPr/>
        </p:nvGrpSpPr>
        <p:grpSpPr>
          <a:xfrm>
            <a:off x="0" y="0"/>
            <a:ext cx="9140826" cy="6850064"/>
            <a:chOff x="0" y="0"/>
            <a:chExt cx="9140825" cy="6850063"/>
          </a:xfrm>
        </p:grpSpPr>
        <p:grpSp>
          <p:nvGrpSpPr>
            <p:cNvPr id="1573" name="Group 5"/>
            <p:cNvGrpSpPr/>
            <p:nvPr/>
          </p:nvGrpSpPr>
          <p:grpSpPr>
            <a:xfrm>
              <a:off x="2743200" y="3540125"/>
              <a:ext cx="6392863" cy="3309939"/>
              <a:chOff x="0" y="0"/>
              <a:chExt cx="6392862" cy="3309937"/>
            </a:xfrm>
          </p:grpSpPr>
          <p:sp>
            <p:nvSpPr>
              <p:cNvPr id="15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7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578" name="Body Level One…"/>
          <p:cNvSpPr txBox="1">
            <a:spLocks noGrp="1"/>
          </p:cNvSpPr>
          <p:nvPr>
            <p:ph type="body" idx="1"/>
          </p:nvPr>
        </p:nvSpPr>
        <p:spPr>
          <a:xfrm>
            <a:off x="457200" y="1600200"/>
            <a:ext cx="8229600" cy="4525963"/>
          </a:xfrm>
          <a:prstGeom prst="rect">
            <a:avLst/>
          </a:prstGeom>
        </p:spPr>
        <p:txBody>
          <a:bodyPr vert="eaVert"/>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9"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96402548"/>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3399"/>
        </a:solidFill>
        <a:effectLst/>
      </p:bgPr>
    </p:bg>
    <p:spTree>
      <p:nvGrpSpPr>
        <p:cNvPr id="1" name=""/>
        <p:cNvGrpSpPr/>
        <p:nvPr/>
      </p:nvGrpSpPr>
      <p:grpSpPr>
        <a:xfrm>
          <a:off x="0" y="0"/>
          <a:ext cx="0" cy="0"/>
          <a:chOff x="0" y="0"/>
          <a:chExt cx="0" cy="0"/>
        </a:xfrm>
      </p:grpSpPr>
      <p:grpSp>
        <p:nvGrpSpPr>
          <p:cNvPr id="1594" name="Group 4"/>
          <p:cNvGrpSpPr/>
          <p:nvPr/>
        </p:nvGrpSpPr>
        <p:grpSpPr>
          <a:xfrm>
            <a:off x="0" y="0"/>
            <a:ext cx="9140826" cy="6850064"/>
            <a:chOff x="0" y="0"/>
            <a:chExt cx="9140825" cy="6850063"/>
          </a:xfrm>
        </p:grpSpPr>
        <p:grpSp>
          <p:nvGrpSpPr>
            <p:cNvPr id="1591" name="Group 5"/>
            <p:cNvGrpSpPr/>
            <p:nvPr/>
          </p:nvGrpSpPr>
          <p:grpSpPr>
            <a:xfrm>
              <a:off x="2743200" y="3540125"/>
              <a:ext cx="6392863" cy="3309939"/>
              <a:chOff x="0" y="0"/>
              <a:chExt cx="6392862" cy="3309937"/>
            </a:xfrm>
          </p:grpSpPr>
          <p:sp>
            <p:nvSpPr>
              <p:cNvPr id="15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sp>
            <p:nvSpPr>
              <p:cNvPr id="15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Garamond"/>
                  <a:ea typeface="Garamond"/>
                  <a:cs typeface="Garamond"/>
                  <a:sym typeface="Garamond"/>
                </a:defRPr>
              </a:pPr>
              <a:endParaRPr/>
            </a:p>
          </p:txBody>
        </p:sp>
      </p:grpSp>
      <p:sp>
        <p:nvSpPr>
          <p:cNvPr id="1595" name="Title Text"/>
          <p:cNvSpPr txBox="1">
            <a:spLocks noGrp="1"/>
          </p:cNvSpPr>
          <p:nvPr>
            <p:ph type="title"/>
          </p:nvPr>
        </p:nvSpPr>
        <p:spPr>
          <a:xfrm>
            <a:off x="6629400" y="274638"/>
            <a:ext cx="2057400" cy="5851526"/>
          </a:xfrm>
          <a:prstGeom prst="rect">
            <a:avLst/>
          </a:prstGeom>
        </p:spPr>
        <p:txBody>
          <a:bodyPr vert="eaVert"/>
          <a:lstStyle>
            <a:lvl1pPr>
              <a:defRPr b="1">
                <a:solidFill>
                  <a:srgbClr val="E5E5FF"/>
                </a:solidFill>
                <a:latin typeface="Garamond"/>
                <a:ea typeface="Garamond"/>
                <a:cs typeface="Garamond"/>
                <a:sym typeface="Garamond"/>
              </a:defRPr>
            </a:lvl1pPr>
          </a:lstStyle>
          <a:p>
            <a:r>
              <a:t>Title Text</a:t>
            </a:r>
          </a:p>
        </p:txBody>
      </p:sp>
      <p:sp>
        <p:nvSpPr>
          <p:cNvPr id="1596" name="Body Level One…"/>
          <p:cNvSpPr txBox="1">
            <a:spLocks noGrp="1"/>
          </p:cNvSpPr>
          <p:nvPr>
            <p:ph type="body" idx="1"/>
          </p:nvPr>
        </p:nvSpPr>
        <p:spPr>
          <a:xfrm>
            <a:off x="457200" y="274638"/>
            <a:ext cx="6019800" cy="5851526"/>
          </a:xfrm>
          <a:prstGeom prst="rect">
            <a:avLst/>
          </a:prstGeom>
        </p:spPr>
        <p:txBody>
          <a:bodyPr vert="eaVert"/>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97"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62703485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3399"/>
        </a:solidFill>
        <a:effectLst/>
      </p:bgPr>
    </p:bg>
    <p:spTree>
      <p:nvGrpSpPr>
        <p:cNvPr id="1" name=""/>
        <p:cNvGrpSpPr/>
        <p:nvPr/>
      </p:nvGrpSpPr>
      <p:grpSpPr>
        <a:xfrm>
          <a:off x="0" y="0"/>
          <a:ext cx="0" cy="0"/>
          <a:chOff x="0" y="0"/>
          <a:chExt cx="0" cy="0"/>
        </a:xfrm>
      </p:grpSpPr>
      <p:grpSp>
        <p:nvGrpSpPr>
          <p:cNvPr id="1612" name="Group 2"/>
          <p:cNvGrpSpPr/>
          <p:nvPr/>
        </p:nvGrpSpPr>
        <p:grpSpPr>
          <a:xfrm>
            <a:off x="0" y="0"/>
            <a:ext cx="9140826" cy="6850064"/>
            <a:chOff x="0" y="0"/>
            <a:chExt cx="9140825" cy="6850063"/>
          </a:xfrm>
        </p:grpSpPr>
        <p:grpSp>
          <p:nvGrpSpPr>
            <p:cNvPr id="1609" name="Group 3"/>
            <p:cNvGrpSpPr/>
            <p:nvPr/>
          </p:nvGrpSpPr>
          <p:grpSpPr>
            <a:xfrm>
              <a:off x="2743200" y="3540125"/>
              <a:ext cx="6392863" cy="3309939"/>
              <a:chOff x="0" y="0"/>
              <a:chExt cx="6392862" cy="3309937"/>
            </a:xfrm>
          </p:grpSpPr>
          <p:sp>
            <p:nvSpPr>
              <p:cNvPr id="1604"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05"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06"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07"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08"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10"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11"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13"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defRPr>
            </a:lvl1pPr>
          </a:lstStyle>
          <a:p>
            <a:r>
              <a:t>Title Text</a:t>
            </a:r>
          </a:p>
        </p:txBody>
      </p:sp>
      <p:sp>
        <p:nvSpPr>
          <p:cNvPr id="1614"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lvl1pPr>
            <a:lvl2pPr algn="ctr">
              <a:buClrTx/>
              <a:buSzPct val="70000"/>
              <a:buChar char="■"/>
            </a:lvl2pPr>
            <a:lvl3pPr algn="ctr">
              <a:buClrTx/>
              <a:buSzPct val="70000"/>
              <a:buChar char="■"/>
            </a:lvl3pPr>
            <a:lvl4pPr algn="ctr">
              <a:buClrTx/>
              <a:buSzPct val="70000"/>
              <a:buChar char="■"/>
            </a:lvl4pPr>
            <a:lvl5pPr algn="ctr">
              <a:buClrTx/>
              <a:buSzPct val="70000"/>
              <a:buChar char="■"/>
            </a:lvl5pPr>
          </a:lstStyle>
          <a:p>
            <a:r>
              <a:t>Body Level One</a:t>
            </a:r>
          </a:p>
          <a:p>
            <a:pPr lvl="1"/>
            <a:r>
              <a:t>Body Level Two</a:t>
            </a:r>
          </a:p>
          <a:p>
            <a:pPr lvl="2"/>
            <a:r>
              <a:t>Body Level Three</a:t>
            </a:r>
          </a:p>
          <a:p>
            <a:pPr lvl="3"/>
            <a:r>
              <a:t>Body Level Four</a:t>
            </a:r>
          </a:p>
          <a:p>
            <a:pPr lvl="4"/>
            <a:r>
              <a:t>Body Level Five</a:t>
            </a:r>
          </a:p>
        </p:txBody>
      </p:sp>
      <p:sp>
        <p:nvSpPr>
          <p:cNvPr id="1615" name="Slide Number"/>
          <p:cNvSpPr txBox="1">
            <a:spLocks noGrp="1"/>
          </p:cNvSpPr>
          <p:nvPr>
            <p:ph type="sldNum" sz="quarter" idx="2"/>
          </p:nvPr>
        </p:nvSpPr>
        <p:spPr>
          <a:xfrm>
            <a:off x="8439785" y="647446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1453076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540405E-D77D-564F-A0B7-80C83E17BF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89092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3399"/>
        </a:solidFill>
        <a:effectLst/>
      </p:bgPr>
    </p:bg>
    <p:spTree>
      <p:nvGrpSpPr>
        <p:cNvPr id="1" name=""/>
        <p:cNvGrpSpPr/>
        <p:nvPr/>
      </p:nvGrpSpPr>
      <p:grpSpPr>
        <a:xfrm>
          <a:off x="0" y="0"/>
          <a:ext cx="0" cy="0"/>
          <a:chOff x="0" y="0"/>
          <a:chExt cx="0" cy="0"/>
        </a:xfrm>
      </p:grpSpPr>
      <p:grpSp>
        <p:nvGrpSpPr>
          <p:cNvPr id="1630" name="Group 4"/>
          <p:cNvGrpSpPr/>
          <p:nvPr/>
        </p:nvGrpSpPr>
        <p:grpSpPr>
          <a:xfrm>
            <a:off x="0" y="0"/>
            <a:ext cx="9140826" cy="6850064"/>
            <a:chOff x="0" y="0"/>
            <a:chExt cx="9140825" cy="6850063"/>
          </a:xfrm>
        </p:grpSpPr>
        <p:grpSp>
          <p:nvGrpSpPr>
            <p:cNvPr id="1627" name="Group 5"/>
            <p:cNvGrpSpPr/>
            <p:nvPr/>
          </p:nvGrpSpPr>
          <p:grpSpPr>
            <a:xfrm>
              <a:off x="2743200" y="3540125"/>
              <a:ext cx="6392863" cy="3309939"/>
              <a:chOff x="0" y="0"/>
              <a:chExt cx="6392862" cy="3309937"/>
            </a:xfrm>
          </p:grpSpPr>
          <p:sp>
            <p:nvSpPr>
              <p:cNvPr id="162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2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2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2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2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2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29"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3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632" name="Body Level One…"/>
          <p:cNvSpPr txBox="1">
            <a:spLocks noGrp="1"/>
          </p:cNvSpPr>
          <p:nvPr>
            <p:ph type="body" idx="1"/>
          </p:nvPr>
        </p:nvSpPr>
        <p:spPr>
          <a:xfrm>
            <a:off x="457200" y="1600200"/>
            <a:ext cx="8229600" cy="4525963"/>
          </a:xfrm>
          <a:prstGeom prst="rect">
            <a:avLst/>
          </a:prstGeom>
        </p:spPr>
        <p:txBody>
          <a:bodyPr/>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633"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22554544"/>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3399"/>
        </a:solidFill>
        <a:effectLst/>
      </p:bgPr>
    </p:bg>
    <p:spTree>
      <p:nvGrpSpPr>
        <p:cNvPr id="1" name=""/>
        <p:cNvGrpSpPr/>
        <p:nvPr/>
      </p:nvGrpSpPr>
      <p:grpSpPr>
        <a:xfrm>
          <a:off x="0" y="0"/>
          <a:ext cx="0" cy="0"/>
          <a:chOff x="0" y="0"/>
          <a:chExt cx="0" cy="0"/>
        </a:xfrm>
      </p:grpSpPr>
      <p:grpSp>
        <p:nvGrpSpPr>
          <p:cNvPr id="1648" name="Group 4"/>
          <p:cNvGrpSpPr/>
          <p:nvPr/>
        </p:nvGrpSpPr>
        <p:grpSpPr>
          <a:xfrm>
            <a:off x="0" y="0"/>
            <a:ext cx="9140826" cy="6850064"/>
            <a:chOff x="0" y="0"/>
            <a:chExt cx="9140825" cy="6850063"/>
          </a:xfrm>
        </p:grpSpPr>
        <p:grpSp>
          <p:nvGrpSpPr>
            <p:cNvPr id="1645" name="Group 5"/>
            <p:cNvGrpSpPr/>
            <p:nvPr/>
          </p:nvGrpSpPr>
          <p:grpSpPr>
            <a:xfrm>
              <a:off x="2743200" y="3540125"/>
              <a:ext cx="6392863" cy="3309939"/>
              <a:chOff x="0" y="0"/>
              <a:chExt cx="6392862" cy="3309937"/>
            </a:xfrm>
          </p:grpSpPr>
          <p:sp>
            <p:nvSpPr>
              <p:cNvPr id="16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4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latin typeface="Garamond"/>
                <a:ea typeface="Garamond"/>
                <a:cs typeface="Garamond"/>
                <a:sym typeface="Garamond"/>
              </a:defRPr>
            </a:lvl1pPr>
          </a:lstStyle>
          <a:p>
            <a:r>
              <a:t>Title Text</a:t>
            </a:r>
          </a:p>
        </p:txBody>
      </p:sp>
      <p:sp>
        <p:nvSpPr>
          <p:cNvPr id="165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Garamond"/>
                <a:ea typeface="Garamond"/>
                <a:cs typeface="Garamond"/>
                <a:sym typeface="Garamond"/>
              </a:defRPr>
            </a:lvl1pPr>
            <a:lvl2pPr marL="0" indent="457200">
              <a:spcBef>
                <a:spcPts val="400"/>
              </a:spcBef>
              <a:buClrTx/>
              <a:buSzTx/>
              <a:buNone/>
              <a:defRPr sz="2000">
                <a:latin typeface="Garamond"/>
                <a:ea typeface="Garamond"/>
                <a:cs typeface="Garamond"/>
                <a:sym typeface="Garamond"/>
              </a:defRPr>
            </a:lvl2pPr>
            <a:lvl3pPr marL="0" indent="914400">
              <a:spcBef>
                <a:spcPts val="400"/>
              </a:spcBef>
              <a:buClrTx/>
              <a:buSzTx/>
              <a:buNone/>
              <a:defRPr sz="2000">
                <a:latin typeface="Garamond"/>
                <a:ea typeface="Garamond"/>
                <a:cs typeface="Garamond"/>
                <a:sym typeface="Garamond"/>
              </a:defRPr>
            </a:lvl3pPr>
            <a:lvl4pPr marL="0" indent="1371600">
              <a:spcBef>
                <a:spcPts val="400"/>
              </a:spcBef>
              <a:buClrTx/>
              <a:buSzTx/>
              <a:buNone/>
              <a:defRPr sz="2000">
                <a:latin typeface="Garamond"/>
                <a:ea typeface="Garamond"/>
                <a:cs typeface="Garamond"/>
                <a:sym typeface="Garamond"/>
              </a:defRPr>
            </a:lvl4pPr>
            <a:lvl5pPr marL="0" indent="1828800">
              <a:spcBef>
                <a:spcPts val="400"/>
              </a:spcBef>
              <a:buClrTx/>
              <a:buSzTx/>
              <a:buNone/>
              <a:defRPr sz="20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651"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86693628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3399"/>
        </a:solidFill>
        <a:effectLst/>
      </p:bgPr>
    </p:bg>
    <p:spTree>
      <p:nvGrpSpPr>
        <p:cNvPr id="1" name=""/>
        <p:cNvGrpSpPr/>
        <p:nvPr/>
      </p:nvGrpSpPr>
      <p:grpSpPr>
        <a:xfrm>
          <a:off x="0" y="0"/>
          <a:ext cx="0" cy="0"/>
          <a:chOff x="0" y="0"/>
          <a:chExt cx="0" cy="0"/>
        </a:xfrm>
      </p:grpSpPr>
      <p:grpSp>
        <p:nvGrpSpPr>
          <p:cNvPr id="1666" name="Group 4"/>
          <p:cNvGrpSpPr/>
          <p:nvPr/>
        </p:nvGrpSpPr>
        <p:grpSpPr>
          <a:xfrm>
            <a:off x="0" y="0"/>
            <a:ext cx="9140826" cy="6850064"/>
            <a:chOff x="0" y="0"/>
            <a:chExt cx="9140825" cy="6850063"/>
          </a:xfrm>
        </p:grpSpPr>
        <p:grpSp>
          <p:nvGrpSpPr>
            <p:cNvPr id="1663" name="Group 5"/>
            <p:cNvGrpSpPr/>
            <p:nvPr/>
          </p:nvGrpSpPr>
          <p:grpSpPr>
            <a:xfrm>
              <a:off x="2743200" y="3540125"/>
              <a:ext cx="6392863" cy="3309939"/>
              <a:chOff x="0" y="0"/>
              <a:chExt cx="6392862" cy="3309937"/>
            </a:xfrm>
          </p:grpSpPr>
          <p:sp>
            <p:nvSpPr>
              <p:cNvPr id="165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5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6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6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6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6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6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6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668"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buClr>
                <a:srgbClr val="FFCC00"/>
              </a:buClr>
              <a:buSzPct val="70000"/>
              <a:buChar char="■"/>
              <a:defRPr sz="2800">
                <a:latin typeface="Garamond"/>
                <a:ea typeface="Garamond"/>
                <a:cs typeface="Garamond"/>
                <a:sym typeface="Garamond"/>
              </a:defRPr>
            </a:lvl1pPr>
            <a:lvl2pPr marL="790575" indent="-333375">
              <a:spcBef>
                <a:spcPts val="600"/>
              </a:spcBef>
              <a:buClr>
                <a:srgbClr val="FFCC00"/>
              </a:buClr>
              <a:buSzPct val="70000"/>
              <a:buChar char="■"/>
              <a:defRPr sz="2800">
                <a:latin typeface="Garamond"/>
                <a:ea typeface="Garamond"/>
                <a:cs typeface="Garamond"/>
                <a:sym typeface="Garamond"/>
              </a:defRPr>
            </a:lvl2pPr>
            <a:lvl3pPr marL="1234439" indent="-320039">
              <a:spcBef>
                <a:spcPts val="600"/>
              </a:spcBef>
              <a:buClr>
                <a:srgbClr val="FFCC00"/>
              </a:buClr>
              <a:buSzPct val="70000"/>
              <a:buChar char="■"/>
              <a:defRPr sz="2800">
                <a:latin typeface="Garamond"/>
                <a:ea typeface="Garamond"/>
                <a:cs typeface="Garamond"/>
                <a:sym typeface="Garamond"/>
              </a:defRPr>
            </a:lvl3pPr>
            <a:lvl4pPr marL="1727200" indent="-355600">
              <a:spcBef>
                <a:spcPts val="600"/>
              </a:spcBef>
              <a:buClr>
                <a:srgbClr val="FFCC00"/>
              </a:buClr>
              <a:buSzPct val="70000"/>
              <a:buChar char="■"/>
              <a:defRPr sz="2800">
                <a:latin typeface="Garamond"/>
                <a:ea typeface="Garamond"/>
                <a:cs typeface="Garamond"/>
                <a:sym typeface="Garamond"/>
              </a:defRPr>
            </a:lvl4pPr>
            <a:lvl5pPr marL="2184400" indent="-355600">
              <a:spcBef>
                <a:spcPts val="600"/>
              </a:spcBef>
              <a:buClr>
                <a:srgbClr val="FFCC00"/>
              </a:buClr>
              <a:buSzPct val="70000"/>
              <a:buChar char="■"/>
              <a:defRPr sz="28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669"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24581002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3399"/>
        </a:solidFill>
        <a:effectLst/>
      </p:bgPr>
    </p:bg>
    <p:spTree>
      <p:nvGrpSpPr>
        <p:cNvPr id="1" name=""/>
        <p:cNvGrpSpPr/>
        <p:nvPr/>
      </p:nvGrpSpPr>
      <p:grpSpPr>
        <a:xfrm>
          <a:off x="0" y="0"/>
          <a:ext cx="0" cy="0"/>
          <a:chOff x="0" y="0"/>
          <a:chExt cx="0" cy="0"/>
        </a:xfrm>
      </p:grpSpPr>
      <p:grpSp>
        <p:nvGrpSpPr>
          <p:cNvPr id="1684" name="Group 4"/>
          <p:cNvGrpSpPr/>
          <p:nvPr/>
        </p:nvGrpSpPr>
        <p:grpSpPr>
          <a:xfrm>
            <a:off x="0" y="0"/>
            <a:ext cx="9140826" cy="6850064"/>
            <a:chOff x="0" y="0"/>
            <a:chExt cx="9140825" cy="6850063"/>
          </a:xfrm>
        </p:grpSpPr>
        <p:grpSp>
          <p:nvGrpSpPr>
            <p:cNvPr id="1681" name="Group 5"/>
            <p:cNvGrpSpPr/>
            <p:nvPr/>
          </p:nvGrpSpPr>
          <p:grpSpPr>
            <a:xfrm>
              <a:off x="2743200" y="3540125"/>
              <a:ext cx="6392863" cy="3309939"/>
              <a:chOff x="0" y="0"/>
              <a:chExt cx="6392862" cy="3309937"/>
            </a:xfrm>
          </p:grpSpPr>
          <p:sp>
            <p:nvSpPr>
              <p:cNvPr id="167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7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7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7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8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8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8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68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68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Garamond"/>
                <a:ea typeface="Garamond"/>
                <a:cs typeface="Garamond"/>
                <a:sym typeface="Garamond"/>
              </a:defRPr>
            </a:lvl1pPr>
            <a:lvl2pPr marL="0" indent="457200">
              <a:spcBef>
                <a:spcPts val="500"/>
              </a:spcBef>
              <a:buClrTx/>
              <a:buSzTx/>
              <a:buNone/>
              <a:defRPr sz="2400" b="1">
                <a:latin typeface="Garamond"/>
                <a:ea typeface="Garamond"/>
                <a:cs typeface="Garamond"/>
                <a:sym typeface="Garamond"/>
              </a:defRPr>
            </a:lvl2pPr>
            <a:lvl3pPr marL="0" indent="914400">
              <a:spcBef>
                <a:spcPts val="500"/>
              </a:spcBef>
              <a:buClrTx/>
              <a:buSzTx/>
              <a:buNone/>
              <a:defRPr sz="2400" b="1">
                <a:latin typeface="Garamond"/>
                <a:ea typeface="Garamond"/>
                <a:cs typeface="Garamond"/>
                <a:sym typeface="Garamond"/>
              </a:defRPr>
            </a:lvl3pPr>
            <a:lvl4pPr marL="0" indent="1371600">
              <a:spcBef>
                <a:spcPts val="500"/>
              </a:spcBef>
              <a:buClrTx/>
              <a:buSzTx/>
              <a:buNone/>
              <a:defRPr sz="2400" b="1">
                <a:latin typeface="Garamond"/>
                <a:ea typeface="Garamond"/>
                <a:cs typeface="Garamond"/>
                <a:sym typeface="Garamond"/>
              </a:defRPr>
            </a:lvl4pPr>
            <a:lvl5pPr marL="0" indent="1828800">
              <a:spcBef>
                <a:spcPts val="500"/>
              </a:spcBef>
              <a:buClrTx/>
              <a:buSzTx/>
              <a:buNone/>
              <a:defRPr sz="2400" b="1">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68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Garamond"/>
                <a:ea typeface="Garamond"/>
                <a:cs typeface="Garamond"/>
                <a:sym typeface="Garamond"/>
              </a:defRPr>
            </a:pPr>
            <a:endParaRPr/>
          </a:p>
        </p:txBody>
      </p:sp>
      <p:sp>
        <p:nvSpPr>
          <p:cNvPr id="1688"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9018748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3399"/>
        </a:solidFill>
        <a:effectLst/>
      </p:bgPr>
    </p:bg>
    <p:spTree>
      <p:nvGrpSpPr>
        <p:cNvPr id="1" name=""/>
        <p:cNvGrpSpPr/>
        <p:nvPr/>
      </p:nvGrpSpPr>
      <p:grpSpPr>
        <a:xfrm>
          <a:off x="0" y="0"/>
          <a:ext cx="0" cy="0"/>
          <a:chOff x="0" y="0"/>
          <a:chExt cx="0" cy="0"/>
        </a:xfrm>
      </p:grpSpPr>
      <p:grpSp>
        <p:nvGrpSpPr>
          <p:cNvPr id="1703" name="Group 4"/>
          <p:cNvGrpSpPr/>
          <p:nvPr/>
        </p:nvGrpSpPr>
        <p:grpSpPr>
          <a:xfrm>
            <a:off x="0" y="0"/>
            <a:ext cx="9140826" cy="6850064"/>
            <a:chOff x="0" y="0"/>
            <a:chExt cx="9140825" cy="6850063"/>
          </a:xfrm>
        </p:grpSpPr>
        <p:grpSp>
          <p:nvGrpSpPr>
            <p:cNvPr id="1700" name="Group 5"/>
            <p:cNvGrpSpPr/>
            <p:nvPr/>
          </p:nvGrpSpPr>
          <p:grpSpPr>
            <a:xfrm>
              <a:off x="2743200" y="3540125"/>
              <a:ext cx="6392863" cy="3309939"/>
              <a:chOff x="0" y="0"/>
              <a:chExt cx="6392862" cy="3309937"/>
            </a:xfrm>
          </p:grpSpPr>
          <p:sp>
            <p:nvSpPr>
              <p:cNvPr id="169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9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9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9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69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0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0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0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705"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234990877"/>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3399"/>
        </a:solidFill>
        <a:effectLst/>
      </p:bgPr>
    </p:bg>
    <p:spTree>
      <p:nvGrpSpPr>
        <p:cNvPr id="1" name=""/>
        <p:cNvGrpSpPr/>
        <p:nvPr/>
      </p:nvGrpSpPr>
      <p:grpSpPr>
        <a:xfrm>
          <a:off x="0" y="0"/>
          <a:ext cx="0" cy="0"/>
          <a:chOff x="0" y="0"/>
          <a:chExt cx="0" cy="0"/>
        </a:xfrm>
      </p:grpSpPr>
      <p:grpSp>
        <p:nvGrpSpPr>
          <p:cNvPr id="1720" name="Group 4"/>
          <p:cNvGrpSpPr/>
          <p:nvPr/>
        </p:nvGrpSpPr>
        <p:grpSpPr>
          <a:xfrm>
            <a:off x="0" y="0"/>
            <a:ext cx="9140826" cy="6850064"/>
            <a:chOff x="0" y="0"/>
            <a:chExt cx="9140825" cy="6850063"/>
          </a:xfrm>
        </p:grpSpPr>
        <p:grpSp>
          <p:nvGrpSpPr>
            <p:cNvPr id="1717" name="Group 5"/>
            <p:cNvGrpSpPr/>
            <p:nvPr/>
          </p:nvGrpSpPr>
          <p:grpSpPr>
            <a:xfrm>
              <a:off x="2743200" y="3540125"/>
              <a:ext cx="6392863" cy="3309939"/>
              <a:chOff x="0" y="0"/>
              <a:chExt cx="6392862" cy="3309937"/>
            </a:xfrm>
          </p:grpSpPr>
          <p:sp>
            <p:nvSpPr>
              <p:cNvPr id="171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1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1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1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1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1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19"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21"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8729298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3399"/>
        </a:solidFill>
        <a:effectLst/>
      </p:bgPr>
    </p:bg>
    <p:spTree>
      <p:nvGrpSpPr>
        <p:cNvPr id="1" name=""/>
        <p:cNvGrpSpPr/>
        <p:nvPr/>
      </p:nvGrpSpPr>
      <p:grpSpPr>
        <a:xfrm>
          <a:off x="0" y="0"/>
          <a:ext cx="0" cy="0"/>
          <a:chOff x="0" y="0"/>
          <a:chExt cx="0" cy="0"/>
        </a:xfrm>
      </p:grpSpPr>
      <p:grpSp>
        <p:nvGrpSpPr>
          <p:cNvPr id="1736" name="Group 4"/>
          <p:cNvGrpSpPr/>
          <p:nvPr/>
        </p:nvGrpSpPr>
        <p:grpSpPr>
          <a:xfrm>
            <a:off x="0" y="0"/>
            <a:ext cx="9140826" cy="6850064"/>
            <a:chOff x="0" y="0"/>
            <a:chExt cx="9140825" cy="6850063"/>
          </a:xfrm>
        </p:grpSpPr>
        <p:grpSp>
          <p:nvGrpSpPr>
            <p:cNvPr id="1733" name="Group 5"/>
            <p:cNvGrpSpPr/>
            <p:nvPr/>
          </p:nvGrpSpPr>
          <p:grpSpPr>
            <a:xfrm>
              <a:off x="2743200" y="3540125"/>
              <a:ext cx="6392863" cy="3309939"/>
              <a:chOff x="0" y="0"/>
              <a:chExt cx="6392862" cy="3309937"/>
            </a:xfrm>
          </p:grpSpPr>
          <p:sp>
            <p:nvSpPr>
              <p:cNvPr id="17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3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latin typeface="Garamond"/>
                <a:ea typeface="Garamond"/>
                <a:cs typeface="Garamond"/>
                <a:sym typeface="Garamond"/>
              </a:defRPr>
            </a:lvl1pPr>
          </a:lstStyle>
          <a:p>
            <a:r>
              <a:t>Title Text</a:t>
            </a:r>
          </a:p>
        </p:txBody>
      </p:sp>
      <p:sp>
        <p:nvSpPr>
          <p:cNvPr id="1738" name="Body Level One…"/>
          <p:cNvSpPr txBox="1">
            <a:spLocks noGrp="1"/>
          </p:cNvSpPr>
          <p:nvPr>
            <p:ph type="body" idx="1"/>
          </p:nvPr>
        </p:nvSpPr>
        <p:spPr>
          <a:xfrm>
            <a:off x="3575050" y="273050"/>
            <a:ext cx="5111750" cy="5853113"/>
          </a:xfrm>
          <a:prstGeom prst="rect">
            <a:avLst/>
          </a:prstGeom>
        </p:spPr>
        <p:txBody>
          <a:bodyPr/>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39"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Garamond"/>
                <a:ea typeface="Garamond"/>
                <a:cs typeface="Garamond"/>
                <a:sym typeface="Garamond"/>
              </a:defRPr>
            </a:pPr>
            <a:endParaRPr/>
          </a:p>
        </p:txBody>
      </p:sp>
      <p:sp>
        <p:nvSpPr>
          <p:cNvPr id="1740"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20573730"/>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3399"/>
        </a:solidFill>
        <a:effectLst/>
      </p:bgPr>
    </p:bg>
    <p:spTree>
      <p:nvGrpSpPr>
        <p:cNvPr id="1" name=""/>
        <p:cNvGrpSpPr/>
        <p:nvPr/>
      </p:nvGrpSpPr>
      <p:grpSpPr>
        <a:xfrm>
          <a:off x="0" y="0"/>
          <a:ext cx="0" cy="0"/>
          <a:chOff x="0" y="0"/>
          <a:chExt cx="0" cy="0"/>
        </a:xfrm>
      </p:grpSpPr>
      <p:grpSp>
        <p:nvGrpSpPr>
          <p:cNvPr id="1755" name="Group 4"/>
          <p:cNvGrpSpPr/>
          <p:nvPr/>
        </p:nvGrpSpPr>
        <p:grpSpPr>
          <a:xfrm>
            <a:off x="0" y="0"/>
            <a:ext cx="9140826" cy="6850064"/>
            <a:chOff x="0" y="0"/>
            <a:chExt cx="9140825" cy="6850063"/>
          </a:xfrm>
        </p:grpSpPr>
        <p:grpSp>
          <p:nvGrpSpPr>
            <p:cNvPr id="1752" name="Group 5"/>
            <p:cNvGrpSpPr/>
            <p:nvPr/>
          </p:nvGrpSpPr>
          <p:grpSpPr>
            <a:xfrm>
              <a:off x="2743200" y="3540125"/>
              <a:ext cx="6392863" cy="3309939"/>
              <a:chOff x="0" y="0"/>
              <a:chExt cx="6392862" cy="3309937"/>
            </a:xfrm>
          </p:grpSpPr>
          <p:sp>
            <p:nvSpPr>
              <p:cNvPr id="174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4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4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5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5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5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5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56"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latin typeface="Garamond"/>
                <a:ea typeface="Garamond"/>
                <a:cs typeface="Garamond"/>
                <a:sym typeface="Garamond"/>
              </a:defRPr>
            </a:lvl1pPr>
          </a:lstStyle>
          <a:p>
            <a:r>
              <a:t>Title Text</a:t>
            </a:r>
          </a:p>
        </p:txBody>
      </p:sp>
      <p:sp>
        <p:nvSpPr>
          <p:cNvPr id="1757"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1758"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Garamond"/>
                <a:ea typeface="Garamond"/>
                <a:cs typeface="Garamond"/>
                <a:sym typeface="Garamond"/>
              </a:defRPr>
            </a:lvl1pPr>
            <a:lvl2pPr marL="0" indent="457200">
              <a:spcBef>
                <a:spcPts val="300"/>
              </a:spcBef>
              <a:buClrTx/>
              <a:buSzTx/>
              <a:buNone/>
              <a:defRPr sz="1400">
                <a:latin typeface="Garamond"/>
                <a:ea typeface="Garamond"/>
                <a:cs typeface="Garamond"/>
                <a:sym typeface="Garamond"/>
              </a:defRPr>
            </a:lvl2pPr>
            <a:lvl3pPr marL="0" indent="914400">
              <a:spcBef>
                <a:spcPts val="300"/>
              </a:spcBef>
              <a:buClrTx/>
              <a:buSzTx/>
              <a:buNone/>
              <a:defRPr sz="1400">
                <a:latin typeface="Garamond"/>
                <a:ea typeface="Garamond"/>
                <a:cs typeface="Garamond"/>
                <a:sym typeface="Garamond"/>
              </a:defRPr>
            </a:lvl3pPr>
            <a:lvl4pPr marL="0" indent="1371600">
              <a:spcBef>
                <a:spcPts val="300"/>
              </a:spcBef>
              <a:buClrTx/>
              <a:buSzTx/>
              <a:buNone/>
              <a:defRPr sz="1400">
                <a:latin typeface="Garamond"/>
                <a:ea typeface="Garamond"/>
                <a:cs typeface="Garamond"/>
                <a:sym typeface="Garamond"/>
              </a:defRPr>
            </a:lvl4pPr>
            <a:lvl5pPr marL="0" indent="1828800">
              <a:spcBef>
                <a:spcPts val="300"/>
              </a:spcBef>
              <a:buClrTx/>
              <a:buSzTx/>
              <a:buNone/>
              <a:defRPr sz="1400">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9"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14455060"/>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3399"/>
        </a:solidFill>
        <a:effectLst/>
      </p:bgPr>
    </p:bg>
    <p:spTree>
      <p:nvGrpSpPr>
        <p:cNvPr id="1" name=""/>
        <p:cNvGrpSpPr/>
        <p:nvPr/>
      </p:nvGrpSpPr>
      <p:grpSpPr>
        <a:xfrm>
          <a:off x="0" y="0"/>
          <a:ext cx="0" cy="0"/>
          <a:chOff x="0" y="0"/>
          <a:chExt cx="0" cy="0"/>
        </a:xfrm>
      </p:grpSpPr>
      <p:grpSp>
        <p:nvGrpSpPr>
          <p:cNvPr id="1774" name="Group 4"/>
          <p:cNvGrpSpPr/>
          <p:nvPr/>
        </p:nvGrpSpPr>
        <p:grpSpPr>
          <a:xfrm>
            <a:off x="0" y="0"/>
            <a:ext cx="9140826" cy="6850064"/>
            <a:chOff x="0" y="0"/>
            <a:chExt cx="9140825" cy="6850063"/>
          </a:xfrm>
        </p:grpSpPr>
        <p:grpSp>
          <p:nvGrpSpPr>
            <p:cNvPr id="1771" name="Group 5"/>
            <p:cNvGrpSpPr/>
            <p:nvPr/>
          </p:nvGrpSpPr>
          <p:grpSpPr>
            <a:xfrm>
              <a:off x="2743200" y="3540125"/>
              <a:ext cx="6392863" cy="3309939"/>
              <a:chOff x="0" y="0"/>
              <a:chExt cx="6392862" cy="3309937"/>
            </a:xfrm>
          </p:grpSpPr>
          <p:sp>
            <p:nvSpPr>
              <p:cNvPr id="176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6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6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6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7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7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7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7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latin typeface="Garamond"/>
                <a:ea typeface="Garamond"/>
                <a:cs typeface="Garamond"/>
                <a:sym typeface="Garamond"/>
              </a:defRPr>
            </a:lvl1pPr>
          </a:lstStyle>
          <a:p>
            <a:r>
              <a:t>Title Text</a:t>
            </a:r>
          </a:p>
        </p:txBody>
      </p:sp>
      <p:sp>
        <p:nvSpPr>
          <p:cNvPr id="1776" name="Body Level One…"/>
          <p:cNvSpPr txBox="1">
            <a:spLocks noGrp="1"/>
          </p:cNvSpPr>
          <p:nvPr>
            <p:ph type="body" idx="1"/>
          </p:nvPr>
        </p:nvSpPr>
        <p:spPr>
          <a:xfrm>
            <a:off x="457200" y="1600200"/>
            <a:ext cx="8229600" cy="4525963"/>
          </a:xfrm>
          <a:prstGeom prst="rect">
            <a:avLst/>
          </a:prstGeom>
        </p:spPr>
        <p:txBody>
          <a:bodyPr vert="eaVert"/>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77"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033300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3399"/>
        </a:solidFill>
        <a:effectLst/>
      </p:bgPr>
    </p:bg>
    <p:spTree>
      <p:nvGrpSpPr>
        <p:cNvPr id="1" name=""/>
        <p:cNvGrpSpPr/>
        <p:nvPr/>
      </p:nvGrpSpPr>
      <p:grpSpPr>
        <a:xfrm>
          <a:off x="0" y="0"/>
          <a:ext cx="0" cy="0"/>
          <a:chOff x="0" y="0"/>
          <a:chExt cx="0" cy="0"/>
        </a:xfrm>
      </p:grpSpPr>
      <p:grpSp>
        <p:nvGrpSpPr>
          <p:cNvPr id="1792" name="Group 4"/>
          <p:cNvGrpSpPr/>
          <p:nvPr/>
        </p:nvGrpSpPr>
        <p:grpSpPr>
          <a:xfrm>
            <a:off x="0" y="0"/>
            <a:ext cx="9140826" cy="6850064"/>
            <a:chOff x="0" y="0"/>
            <a:chExt cx="9140825" cy="6850063"/>
          </a:xfrm>
        </p:grpSpPr>
        <p:grpSp>
          <p:nvGrpSpPr>
            <p:cNvPr id="1789" name="Group 5"/>
            <p:cNvGrpSpPr/>
            <p:nvPr/>
          </p:nvGrpSpPr>
          <p:grpSpPr>
            <a:xfrm>
              <a:off x="2743200" y="3540125"/>
              <a:ext cx="6392863" cy="3309939"/>
              <a:chOff x="0" y="0"/>
              <a:chExt cx="6392862" cy="3309937"/>
            </a:xfrm>
          </p:grpSpPr>
          <p:sp>
            <p:nvSpPr>
              <p:cNvPr id="178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8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8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8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8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9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179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1793" name="Title Text"/>
          <p:cNvSpPr txBox="1">
            <a:spLocks noGrp="1"/>
          </p:cNvSpPr>
          <p:nvPr>
            <p:ph type="title"/>
          </p:nvPr>
        </p:nvSpPr>
        <p:spPr>
          <a:xfrm>
            <a:off x="6629400" y="274638"/>
            <a:ext cx="2057400" cy="5851526"/>
          </a:xfrm>
          <a:prstGeom prst="rect">
            <a:avLst/>
          </a:prstGeom>
        </p:spPr>
        <p:txBody>
          <a:bodyPr vert="eaVert"/>
          <a:lstStyle>
            <a:lvl1pPr>
              <a:defRPr b="1">
                <a:solidFill>
                  <a:srgbClr val="E5E5FF"/>
                </a:solidFill>
                <a:latin typeface="Garamond"/>
                <a:ea typeface="Garamond"/>
                <a:cs typeface="Garamond"/>
                <a:sym typeface="Garamond"/>
              </a:defRPr>
            </a:lvl1pPr>
          </a:lstStyle>
          <a:p>
            <a:r>
              <a:t>Title Text</a:t>
            </a:r>
          </a:p>
        </p:txBody>
      </p:sp>
      <p:sp>
        <p:nvSpPr>
          <p:cNvPr id="1794" name="Body Level One…"/>
          <p:cNvSpPr txBox="1">
            <a:spLocks noGrp="1"/>
          </p:cNvSpPr>
          <p:nvPr>
            <p:ph type="body" idx="1"/>
          </p:nvPr>
        </p:nvSpPr>
        <p:spPr>
          <a:xfrm>
            <a:off x="457200" y="274638"/>
            <a:ext cx="6019800" cy="5851526"/>
          </a:xfrm>
          <a:prstGeom prst="rect">
            <a:avLst/>
          </a:prstGeom>
        </p:spPr>
        <p:txBody>
          <a:bodyPr vert="eaVert"/>
          <a:lstStyle>
            <a:lvl1pPr>
              <a:buClr>
                <a:srgbClr val="FFCC00"/>
              </a:buClr>
              <a:buSzPct val="70000"/>
              <a:buChar char="■"/>
              <a:defRPr>
                <a:latin typeface="Garamond"/>
                <a:ea typeface="Garamond"/>
                <a:cs typeface="Garamond"/>
                <a:sym typeface="Garamond"/>
              </a:defRPr>
            </a:lvl1pPr>
            <a:lvl2pPr>
              <a:buClr>
                <a:srgbClr val="FFCC00"/>
              </a:buClr>
              <a:buSzPct val="70000"/>
              <a:buChar char="■"/>
              <a:defRPr>
                <a:latin typeface="Garamond"/>
                <a:ea typeface="Garamond"/>
                <a:cs typeface="Garamond"/>
                <a:sym typeface="Garamond"/>
              </a:defRPr>
            </a:lvl2pPr>
            <a:lvl3pPr>
              <a:buClr>
                <a:srgbClr val="FFCC00"/>
              </a:buClr>
              <a:buSzPct val="70000"/>
              <a:buChar char="■"/>
              <a:defRPr>
                <a:latin typeface="Garamond"/>
                <a:ea typeface="Garamond"/>
                <a:cs typeface="Garamond"/>
                <a:sym typeface="Garamond"/>
              </a:defRPr>
            </a:lvl3pPr>
            <a:lvl4pPr>
              <a:buClr>
                <a:srgbClr val="FFCC00"/>
              </a:buClr>
              <a:buSzPct val="70000"/>
              <a:buChar char="■"/>
              <a:defRPr>
                <a:latin typeface="Garamond"/>
                <a:ea typeface="Garamond"/>
                <a:cs typeface="Garamond"/>
                <a:sym typeface="Garamond"/>
              </a:defRPr>
            </a:lvl4pPr>
            <a:lvl5pPr>
              <a:buClr>
                <a:srgbClr val="FFCC00"/>
              </a:buClr>
              <a:buSzPct val="70000"/>
              <a:buChar char="■"/>
              <a:defRPr>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95" name="Slide Number"/>
          <p:cNvSpPr txBox="1">
            <a:spLocks noGrp="1"/>
          </p:cNvSpPr>
          <p:nvPr>
            <p:ph type="sldNum" sz="quarter" idx="2"/>
          </p:nvPr>
        </p:nvSpPr>
        <p:spPr>
          <a:xfrm>
            <a:off x="8439785" y="6468110"/>
            <a:ext cx="247015" cy="256541"/>
          </a:xfrm>
          <a:prstGeom prst="rect">
            <a:avLst/>
          </a:prstGeom>
        </p:spPr>
        <p:txBody>
          <a:bodyPr anchor="b"/>
          <a:lstStyle>
            <a:lvl1pPr>
              <a:defRPr sz="1200">
                <a:latin typeface="Garamond"/>
                <a:ea typeface="Garamond"/>
                <a:cs typeface="Garamond"/>
                <a:sym typeface="Garamond"/>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8438779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8F401E71-0E34-1542-B487-E1F1D8D320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436731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474747"/>
        </a:solidFill>
        <a:effectLst/>
      </p:bgPr>
    </p:bg>
    <p:spTree>
      <p:nvGrpSpPr>
        <p:cNvPr id="1" name=""/>
        <p:cNvGrpSpPr/>
        <p:nvPr/>
      </p:nvGrpSpPr>
      <p:grpSpPr>
        <a:xfrm>
          <a:off x="0" y="0"/>
          <a:ext cx="0" cy="0"/>
          <a:chOff x="0" y="0"/>
          <a:chExt cx="0" cy="0"/>
        </a:xfrm>
      </p:grpSpPr>
      <p:grpSp>
        <p:nvGrpSpPr>
          <p:cNvPr id="1831" name="Group 2"/>
          <p:cNvGrpSpPr/>
          <p:nvPr/>
        </p:nvGrpSpPr>
        <p:grpSpPr>
          <a:xfrm>
            <a:off x="-1" y="-1"/>
            <a:ext cx="9132890" cy="6845301"/>
            <a:chOff x="0" y="0"/>
            <a:chExt cx="9132888" cy="6845300"/>
          </a:xfrm>
        </p:grpSpPr>
        <p:sp>
          <p:nvSpPr>
            <p:cNvPr id="1802"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1826" name="Group 4"/>
            <p:cNvGrpSpPr/>
            <p:nvPr/>
          </p:nvGrpSpPr>
          <p:grpSpPr>
            <a:xfrm>
              <a:off x="390524" y="323850"/>
              <a:ext cx="8366127" cy="6172201"/>
              <a:chOff x="0" y="0"/>
              <a:chExt cx="8366125" cy="6172200"/>
            </a:xfrm>
          </p:grpSpPr>
          <p:sp>
            <p:nvSpPr>
              <p:cNvPr id="1803"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1804"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05"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06"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07"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08"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09"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0"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1"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2"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3"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4"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5"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6"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7"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8"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19"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0"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1"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2"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3"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4"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25"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1830" name="Group 28"/>
            <p:cNvGrpSpPr/>
            <p:nvPr/>
          </p:nvGrpSpPr>
          <p:grpSpPr>
            <a:xfrm>
              <a:off x="-1" y="-1"/>
              <a:ext cx="1978026" cy="1955801"/>
              <a:chOff x="0" y="0"/>
              <a:chExt cx="1978025" cy="1955800"/>
            </a:xfrm>
          </p:grpSpPr>
          <p:sp>
            <p:nvSpPr>
              <p:cNvPr id="1827"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828"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829"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1832"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1833"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834" name="Title Text"/>
          <p:cNvSpPr txBox="1">
            <a:spLocks noGrp="1"/>
          </p:cNvSpPr>
          <p:nvPr>
            <p:ph type="title"/>
          </p:nvPr>
        </p:nvSpPr>
        <p:spPr>
          <a:xfrm>
            <a:off x="685800" y="2130425"/>
            <a:ext cx="7772400" cy="1470025"/>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1835"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latin typeface="Times Roman"/>
                <a:ea typeface="Times Roman"/>
                <a:cs typeface="Times Roman"/>
                <a:sym typeface="Times Roman"/>
              </a:defRPr>
            </a:lvl1pPr>
            <a:lvl2pPr marL="0" indent="457200" algn="ctr">
              <a:buClrTx/>
              <a:buSzTx/>
              <a:buNone/>
              <a:defRPr>
                <a:latin typeface="Times Roman"/>
                <a:ea typeface="Times Roman"/>
                <a:cs typeface="Times Roman"/>
                <a:sym typeface="Times Roman"/>
              </a:defRPr>
            </a:lvl2pPr>
            <a:lvl3pPr marL="0" indent="914400" algn="ctr">
              <a:buClrTx/>
              <a:buSzTx/>
              <a:buNone/>
              <a:defRPr>
                <a:latin typeface="Times Roman"/>
                <a:ea typeface="Times Roman"/>
                <a:cs typeface="Times Roman"/>
                <a:sym typeface="Times Roman"/>
              </a:defRPr>
            </a:lvl3pPr>
            <a:lvl4pPr marL="0" indent="1371600" algn="ctr">
              <a:buClrTx/>
              <a:buSzTx/>
              <a:buNone/>
              <a:defRPr>
                <a:latin typeface="Times Roman"/>
                <a:ea typeface="Times Roman"/>
                <a:cs typeface="Times Roman"/>
                <a:sym typeface="Times Roman"/>
              </a:defRPr>
            </a:lvl4pPr>
            <a:lvl5pPr marL="0" indent="1828800" algn="ctr">
              <a:buClrTx/>
              <a:buSzTx/>
              <a:buNone/>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83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4579773"/>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474747"/>
        </a:solidFill>
        <a:effectLst/>
      </p:bgPr>
    </p:bg>
    <p:spTree>
      <p:nvGrpSpPr>
        <p:cNvPr id="1" name=""/>
        <p:cNvGrpSpPr/>
        <p:nvPr/>
      </p:nvGrpSpPr>
      <p:grpSpPr>
        <a:xfrm>
          <a:off x="0" y="0"/>
          <a:ext cx="0" cy="0"/>
          <a:chOff x="0" y="0"/>
          <a:chExt cx="0" cy="0"/>
        </a:xfrm>
      </p:grpSpPr>
      <p:grpSp>
        <p:nvGrpSpPr>
          <p:cNvPr id="1872" name="Group 2"/>
          <p:cNvGrpSpPr/>
          <p:nvPr/>
        </p:nvGrpSpPr>
        <p:grpSpPr>
          <a:xfrm>
            <a:off x="-1" y="-1"/>
            <a:ext cx="9132890" cy="6845301"/>
            <a:chOff x="0" y="0"/>
            <a:chExt cx="9132888" cy="6845300"/>
          </a:xfrm>
        </p:grpSpPr>
        <p:sp>
          <p:nvSpPr>
            <p:cNvPr id="1843"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1867" name="Group 4"/>
            <p:cNvGrpSpPr/>
            <p:nvPr/>
          </p:nvGrpSpPr>
          <p:grpSpPr>
            <a:xfrm>
              <a:off x="390524" y="323850"/>
              <a:ext cx="8366127" cy="6172201"/>
              <a:chOff x="0" y="0"/>
              <a:chExt cx="8366125" cy="6172200"/>
            </a:xfrm>
          </p:grpSpPr>
          <p:sp>
            <p:nvSpPr>
              <p:cNvPr id="1844"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1845"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46"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47"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48"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49"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0"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1"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2"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3"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4"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5"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6"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7"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8"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59"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0"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1"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2"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3"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4"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5"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66"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1871" name="Group 28"/>
            <p:cNvGrpSpPr/>
            <p:nvPr/>
          </p:nvGrpSpPr>
          <p:grpSpPr>
            <a:xfrm>
              <a:off x="-1" y="-1"/>
              <a:ext cx="1978026" cy="1955801"/>
              <a:chOff x="0" y="0"/>
              <a:chExt cx="1978025" cy="1955800"/>
            </a:xfrm>
          </p:grpSpPr>
          <p:sp>
            <p:nvSpPr>
              <p:cNvPr id="1868"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869"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870"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1873"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1874"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875"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1876" name="Body Level One…"/>
          <p:cNvSpPr txBox="1">
            <a:spLocks noGrp="1"/>
          </p:cNvSpPr>
          <p:nvPr>
            <p:ph type="body" idx="1"/>
          </p:nvPr>
        </p:nvSpPr>
        <p:spPr>
          <a:xfrm>
            <a:off x="457200" y="1600200"/>
            <a:ext cx="8229600" cy="452596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87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6843757"/>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474747"/>
        </a:solidFill>
        <a:effectLst/>
      </p:bgPr>
    </p:bg>
    <p:spTree>
      <p:nvGrpSpPr>
        <p:cNvPr id="1" name=""/>
        <p:cNvGrpSpPr/>
        <p:nvPr/>
      </p:nvGrpSpPr>
      <p:grpSpPr>
        <a:xfrm>
          <a:off x="0" y="0"/>
          <a:ext cx="0" cy="0"/>
          <a:chOff x="0" y="0"/>
          <a:chExt cx="0" cy="0"/>
        </a:xfrm>
      </p:grpSpPr>
      <p:grpSp>
        <p:nvGrpSpPr>
          <p:cNvPr id="1913" name="Group 2"/>
          <p:cNvGrpSpPr/>
          <p:nvPr/>
        </p:nvGrpSpPr>
        <p:grpSpPr>
          <a:xfrm>
            <a:off x="-1" y="-1"/>
            <a:ext cx="9132890" cy="6845301"/>
            <a:chOff x="0" y="0"/>
            <a:chExt cx="9132888" cy="6845300"/>
          </a:xfrm>
        </p:grpSpPr>
        <p:sp>
          <p:nvSpPr>
            <p:cNvPr id="1884"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1908" name="Group 4"/>
            <p:cNvGrpSpPr/>
            <p:nvPr/>
          </p:nvGrpSpPr>
          <p:grpSpPr>
            <a:xfrm>
              <a:off x="390524" y="323850"/>
              <a:ext cx="8366127" cy="6172201"/>
              <a:chOff x="0" y="0"/>
              <a:chExt cx="8366125" cy="6172200"/>
            </a:xfrm>
          </p:grpSpPr>
          <p:sp>
            <p:nvSpPr>
              <p:cNvPr id="1885"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1886"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87"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88"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89"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0"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1"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2"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3"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4"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5"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6"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7"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8"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899"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0"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1"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2"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3"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4"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5"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6"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07"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1912" name="Group 28"/>
            <p:cNvGrpSpPr/>
            <p:nvPr/>
          </p:nvGrpSpPr>
          <p:grpSpPr>
            <a:xfrm>
              <a:off x="-1" y="-1"/>
              <a:ext cx="1978026" cy="1955801"/>
              <a:chOff x="0" y="0"/>
              <a:chExt cx="1978025" cy="1955800"/>
            </a:xfrm>
          </p:grpSpPr>
          <p:sp>
            <p:nvSpPr>
              <p:cNvPr id="1909"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10"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11"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1914"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1915"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91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D34A"/>
                </a:solidFill>
                <a:latin typeface="Times Roman"/>
                <a:ea typeface="Times Roman"/>
                <a:cs typeface="Times Roman"/>
                <a:sym typeface="Times Roman"/>
              </a:defRPr>
            </a:lvl1pPr>
          </a:lstStyle>
          <a:p>
            <a:r>
              <a:t>Title Text</a:t>
            </a:r>
          </a:p>
        </p:txBody>
      </p:sp>
      <p:sp>
        <p:nvSpPr>
          <p:cNvPr id="1917"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imes Roman"/>
                <a:ea typeface="Times Roman"/>
                <a:cs typeface="Times Roman"/>
                <a:sym typeface="Times Roman"/>
              </a:defRPr>
            </a:lvl1pPr>
            <a:lvl2pPr marL="0" indent="457200">
              <a:spcBef>
                <a:spcPts val="400"/>
              </a:spcBef>
              <a:buClrTx/>
              <a:buSzTx/>
              <a:buNone/>
              <a:defRPr sz="2000">
                <a:latin typeface="Times Roman"/>
                <a:ea typeface="Times Roman"/>
                <a:cs typeface="Times Roman"/>
                <a:sym typeface="Times Roman"/>
              </a:defRPr>
            </a:lvl2pPr>
            <a:lvl3pPr marL="0" indent="914400">
              <a:spcBef>
                <a:spcPts val="400"/>
              </a:spcBef>
              <a:buClrTx/>
              <a:buSzTx/>
              <a:buNone/>
              <a:defRPr sz="2000">
                <a:latin typeface="Times Roman"/>
                <a:ea typeface="Times Roman"/>
                <a:cs typeface="Times Roman"/>
                <a:sym typeface="Times Roman"/>
              </a:defRPr>
            </a:lvl3pPr>
            <a:lvl4pPr marL="0" indent="1371600">
              <a:spcBef>
                <a:spcPts val="400"/>
              </a:spcBef>
              <a:buClrTx/>
              <a:buSzTx/>
              <a:buNone/>
              <a:defRPr sz="2000">
                <a:latin typeface="Times Roman"/>
                <a:ea typeface="Times Roman"/>
                <a:cs typeface="Times Roman"/>
                <a:sym typeface="Times Roman"/>
              </a:defRPr>
            </a:lvl4pPr>
            <a:lvl5pPr marL="0" indent="1828800">
              <a:spcBef>
                <a:spcPts val="400"/>
              </a:spcBef>
              <a:buClrTx/>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91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14899986"/>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474747"/>
        </a:solidFill>
        <a:effectLst/>
      </p:bgPr>
    </p:bg>
    <p:spTree>
      <p:nvGrpSpPr>
        <p:cNvPr id="1" name=""/>
        <p:cNvGrpSpPr/>
        <p:nvPr/>
      </p:nvGrpSpPr>
      <p:grpSpPr>
        <a:xfrm>
          <a:off x="0" y="0"/>
          <a:ext cx="0" cy="0"/>
          <a:chOff x="0" y="0"/>
          <a:chExt cx="0" cy="0"/>
        </a:xfrm>
      </p:grpSpPr>
      <p:grpSp>
        <p:nvGrpSpPr>
          <p:cNvPr id="1954" name="Group 2"/>
          <p:cNvGrpSpPr/>
          <p:nvPr/>
        </p:nvGrpSpPr>
        <p:grpSpPr>
          <a:xfrm>
            <a:off x="-1" y="-1"/>
            <a:ext cx="9132890" cy="6845301"/>
            <a:chOff x="0" y="0"/>
            <a:chExt cx="9132888" cy="6845300"/>
          </a:xfrm>
        </p:grpSpPr>
        <p:sp>
          <p:nvSpPr>
            <p:cNvPr id="192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1949" name="Group 4"/>
            <p:cNvGrpSpPr/>
            <p:nvPr/>
          </p:nvGrpSpPr>
          <p:grpSpPr>
            <a:xfrm>
              <a:off x="390524" y="323850"/>
              <a:ext cx="8366127" cy="6172201"/>
              <a:chOff x="0" y="0"/>
              <a:chExt cx="8366125" cy="6172200"/>
            </a:xfrm>
          </p:grpSpPr>
          <p:sp>
            <p:nvSpPr>
              <p:cNvPr id="1926"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192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28"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29"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0"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4"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5"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7"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8"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39"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0"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1"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3"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4"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5"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7"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48"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1953" name="Group 28"/>
            <p:cNvGrpSpPr/>
            <p:nvPr/>
          </p:nvGrpSpPr>
          <p:grpSpPr>
            <a:xfrm>
              <a:off x="-1" y="-1"/>
              <a:ext cx="1978026" cy="1955801"/>
              <a:chOff x="0" y="0"/>
              <a:chExt cx="1978025" cy="1955800"/>
            </a:xfrm>
          </p:grpSpPr>
          <p:sp>
            <p:nvSpPr>
              <p:cNvPr id="195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5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5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1955"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1956"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957"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1958"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buClr>
                <a:srgbClr val="790015"/>
              </a:buClr>
              <a:buChar char=""/>
              <a:defRPr sz="2800">
                <a:latin typeface="Times Roman"/>
                <a:ea typeface="Times Roman"/>
                <a:cs typeface="Times Roman"/>
                <a:sym typeface="Times Roman"/>
              </a:defRPr>
            </a:lvl1pPr>
            <a:lvl2pPr marL="790575" indent="-333375">
              <a:spcBef>
                <a:spcPts val="600"/>
              </a:spcBef>
              <a:buClr>
                <a:srgbClr val="790015"/>
              </a:buClr>
              <a:buSzPct val="100000"/>
              <a:buChar char="–"/>
              <a:defRPr sz="2800">
                <a:latin typeface="Times Roman"/>
                <a:ea typeface="Times Roman"/>
                <a:cs typeface="Times Roman"/>
                <a:sym typeface="Times Roman"/>
              </a:defRPr>
            </a:lvl2pPr>
            <a:lvl3pPr marL="1234439" indent="-320039">
              <a:spcBef>
                <a:spcPts val="600"/>
              </a:spcBef>
              <a:buClr>
                <a:srgbClr val="790015"/>
              </a:buClr>
              <a:buSzPct val="100000"/>
              <a:buChar char="•"/>
              <a:defRPr sz="2800">
                <a:latin typeface="Times Roman"/>
                <a:ea typeface="Times Roman"/>
                <a:cs typeface="Times Roman"/>
                <a:sym typeface="Times Roman"/>
              </a:defRPr>
            </a:lvl3pPr>
            <a:lvl4pPr marL="1727200" indent="-355600">
              <a:spcBef>
                <a:spcPts val="600"/>
              </a:spcBef>
              <a:buClr>
                <a:srgbClr val="790015"/>
              </a:buClr>
              <a:buSzPct val="100000"/>
              <a:buChar char="–"/>
              <a:defRPr sz="2800">
                <a:latin typeface="Times Roman"/>
                <a:ea typeface="Times Roman"/>
                <a:cs typeface="Times Roman"/>
                <a:sym typeface="Times Roman"/>
              </a:defRPr>
            </a:lvl4pPr>
            <a:lvl5pPr marL="2184400" indent="-355600">
              <a:spcBef>
                <a:spcPts val="600"/>
              </a:spcBef>
              <a:buClr>
                <a:srgbClr val="790015"/>
              </a:buClr>
              <a:buSzPct val="100000"/>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195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4776504"/>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474747"/>
        </a:solidFill>
        <a:effectLst/>
      </p:bgPr>
    </p:bg>
    <p:spTree>
      <p:nvGrpSpPr>
        <p:cNvPr id="1" name=""/>
        <p:cNvGrpSpPr/>
        <p:nvPr/>
      </p:nvGrpSpPr>
      <p:grpSpPr>
        <a:xfrm>
          <a:off x="0" y="0"/>
          <a:ext cx="0" cy="0"/>
          <a:chOff x="0" y="0"/>
          <a:chExt cx="0" cy="0"/>
        </a:xfrm>
      </p:grpSpPr>
      <p:grpSp>
        <p:nvGrpSpPr>
          <p:cNvPr id="1995" name="Group 2"/>
          <p:cNvGrpSpPr/>
          <p:nvPr/>
        </p:nvGrpSpPr>
        <p:grpSpPr>
          <a:xfrm>
            <a:off x="-1" y="-1"/>
            <a:ext cx="9132890" cy="6845301"/>
            <a:chOff x="0" y="0"/>
            <a:chExt cx="9132888" cy="6845300"/>
          </a:xfrm>
        </p:grpSpPr>
        <p:sp>
          <p:nvSpPr>
            <p:cNvPr id="1966"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1990" name="Group 4"/>
            <p:cNvGrpSpPr/>
            <p:nvPr/>
          </p:nvGrpSpPr>
          <p:grpSpPr>
            <a:xfrm>
              <a:off x="390524" y="323850"/>
              <a:ext cx="8366127" cy="6172201"/>
              <a:chOff x="0" y="0"/>
              <a:chExt cx="8366125" cy="6172200"/>
            </a:xfrm>
          </p:grpSpPr>
          <p:sp>
            <p:nvSpPr>
              <p:cNvPr id="1967"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1968"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69"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0"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1"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2"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3"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4"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5"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6"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7"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8"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79"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0"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1"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2"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3"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4"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5"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6"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7"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8"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1989"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1994" name="Group 28"/>
            <p:cNvGrpSpPr/>
            <p:nvPr/>
          </p:nvGrpSpPr>
          <p:grpSpPr>
            <a:xfrm>
              <a:off x="-1" y="-1"/>
              <a:ext cx="1978026" cy="1955801"/>
              <a:chOff x="0" y="0"/>
              <a:chExt cx="1978025" cy="1955800"/>
            </a:xfrm>
          </p:grpSpPr>
          <p:sp>
            <p:nvSpPr>
              <p:cNvPr id="1991"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92"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1993"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1996"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1997"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1998"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1999"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imes Roman"/>
                <a:ea typeface="Times Roman"/>
                <a:cs typeface="Times Roman"/>
                <a:sym typeface="Times Roman"/>
              </a:defRPr>
            </a:lvl1pPr>
            <a:lvl2pPr marL="0" indent="457200">
              <a:spcBef>
                <a:spcPts val="500"/>
              </a:spcBef>
              <a:buClrTx/>
              <a:buSzTx/>
              <a:buNone/>
              <a:defRPr sz="2400" b="1">
                <a:latin typeface="Times Roman"/>
                <a:ea typeface="Times Roman"/>
                <a:cs typeface="Times Roman"/>
                <a:sym typeface="Times Roman"/>
              </a:defRPr>
            </a:lvl2pPr>
            <a:lvl3pPr marL="0" indent="914400">
              <a:spcBef>
                <a:spcPts val="500"/>
              </a:spcBef>
              <a:buClrTx/>
              <a:buSzTx/>
              <a:buNone/>
              <a:defRPr sz="2400" b="1">
                <a:latin typeface="Times Roman"/>
                <a:ea typeface="Times Roman"/>
                <a:cs typeface="Times Roman"/>
                <a:sym typeface="Times Roman"/>
              </a:defRPr>
            </a:lvl3pPr>
            <a:lvl4pPr marL="0" indent="1371600">
              <a:spcBef>
                <a:spcPts val="500"/>
              </a:spcBef>
              <a:buClrTx/>
              <a:buSzTx/>
              <a:buNone/>
              <a:defRPr sz="2400" b="1">
                <a:latin typeface="Times Roman"/>
                <a:ea typeface="Times Roman"/>
                <a:cs typeface="Times Roman"/>
                <a:sym typeface="Times Roman"/>
              </a:defRPr>
            </a:lvl4pPr>
            <a:lvl5pPr marL="0" indent="1828800">
              <a:spcBef>
                <a:spcPts val="500"/>
              </a:spcBef>
              <a:buClrTx/>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000"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imes Roman"/>
                <a:ea typeface="Times Roman"/>
                <a:cs typeface="Times Roman"/>
                <a:sym typeface="Times Roman"/>
              </a:defRPr>
            </a:pPr>
            <a:endParaRPr/>
          </a:p>
        </p:txBody>
      </p:sp>
      <p:sp>
        <p:nvSpPr>
          <p:cNvPr id="200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4955349"/>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474747"/>
        </a:solidFill>
        <a:effectLst/>
      </p:bgPr>
    </p:bg>
    <p:spTree>
      <p:nvGrpSpPr>
        <p:cNvPr id="1" name=""/>
        <p:cNvGrpSpPr/>
        <p:nvPr/>
      </p:nvGrpSpPr>
      <p:grpSpPr>
        <a:xfrm>
          <a:off x="0" y="0"/>
          <a:ext cx="0" cy="0"/>
          <a:chOff x="0" y="0"/>
          <a:chExt cx="0" cy="0"/>
        </a:xfrm>
      </p:grpSpPr>
      <p:grpSp>
        <p:nvGrpSpPr>
          <p:cNvPr id="2037" name="Group 2"/>
          <p:cNvGrpSpPr/>
          <p:nvPr/>
        </p:nvGrpSpPr>
        <p:grpSpPr>
          <a:xfrm>
            <a:off x="-1" y="-1"/>
            <a:ext cx="9132890" cy="6845301"/>
            <a:chOff x="0" y="0"/>
            <a:chExt cx="9132888" cy="6845300"/>
          </a:xfrm>
        </p:grpSpPr>
        <p:sp>
          <p:nvSpPr>
            <p:cNvPr id="200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032" name="Group 4"/>
            <p:cNvGrpSpPr/>
            <p:nvPr/>
          </p:nvGrpSpPr>
          <p:grpSpPr>
            <a:xfrm>
              <a:off x="390524" y="323850"/>
              <a:ext cx="8366127" cy="6172201"/>
              <a:chOff x="0" y="0"/>
              <a:chExt cx="8366125" cy="6172200"/>
            </a:xfrm>
          </p:grpSpPr>
          <p:sp>
            <p:nvSpPr>
              <p:cNvPr id="2009"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01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1"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2"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3"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7"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8"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1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0"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1"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2"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3"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4"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6"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7"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8"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2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30"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31"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036" name="Group 28"/>
            <p:cNvGrpSpPr/>
            <p:nvPr/>
          </p:nvGrpSpPr>
          <p:grpSpPr>
            <a:xfrm>
              <a:off x="-1" y="-1"/>
              <a:ext cx="1978026" cy="1955801"/>
              <a:chOff x="0" y="0"/>
              <a:chExt cx="1978025" cy="1955800"/>
            </a:xfrm>
          </p:grpSpPr>
          <p:sp>
            <p:nvSpPr>
              <p:cNvPr id="203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03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03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038"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039"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040"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04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3621"/>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474747"/>
        </a:solidFill>
        <a:effectLst/>
      </p:bgPr>
    </p:bg>
    <p:spTree>
      <p:nvGrpSpPr>
        <p:cNvPr id="1" name=""/>
        <p:cNvGrpSpPr/>
        <p:nvPr/>
      </p:nvGrpSpPr>
      <p:grpSpPr>
        <a:xfrm>
          <a:off x="0" y="0"/>
          <a:ext cx="0" cy="0"/>
          <a:chOff x="0" y="0"/>
          <a:chExt cx="0" cy="0"/>
        </a:xfrm>
      </p:grpSpPr>
      <p:grpSp>
        <p:nvGrpSpPr>
          <p:cNvPr id="2077" name="Group 2"/>
          <p:cNvGrpSpPr/>
          <p:nvPr/>
        </p:nvGrpSpPr>
        <p:grpSpPr>
          <a:xfrm>
            <a:off x="-1" y="-1"/>
            <a:ext cx="9132890" cy="6845301"/>
            <a:chOff x="0" y="0"/>
            <a:chExt cx="9132888" cy="6845300"/>
          </a:xfrm>
        </p:grpSpPr>
        <p:sp>
          <p:nvSpPr>
            <p:cNvPr id="204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072" name="Group 4"/>
            <p:cNvGrpSpPr/>
            <p:nvPr/>
          </p:nvGrpSpPr>
          <p:grpSpPr>
            <a:xfrm>
              <a:off x="390524" y="323850"/>
              <a:ext cx="8366127" cy="6172201"/>
              <a:chOff x="0" y="0"/>
              <a:chExt cx="8366125" cy="6172200"/>
            </a:xfrm>
          </p:grpSpPr>
          <p:sp>
            <p:nvSpPr>
              <p:cNvPr id="2049"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05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1"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2"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3"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7"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8"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5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0"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1"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2"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3"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4"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6"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7"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8"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6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70"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71"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076" name="Group 28"/>
            <p:cNvGrpSpPr/>
            <p:nvPr/>
          </p:nvGrpSpPr>
          <p:grpSpPr>
            <a:xfrm>
              <a:off x="-1" y="-1"/>
              <a:ext cx="1978026" cy="1955801"/>
              <a:chOff x="0" y="0"/>
              <a:chExt cx="1978025" cy="1955800"/>
            </a:xfrm>
          </p:grpSpPr>
          <p:sp>
            <p:nvSpPr>
              <p:cNvPr id="207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07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07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078"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079"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08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7162630"/>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474747"/>
        </a:solidFill>
        <a:effectLst/>
      </p:bgPr>
    </p:bg>
    <p:spTree>
      <p:nvGrpSpPr>
        <p:cNvPr id="1" name=""/>
        <p:cNvGrpSpPr/>
        <p:nvPr/>
      </p:nvGrpSpPr>
      <p:grpSpPr>
        <a:xfrm>
          <a:off x="0" y="0"/>
          <a:ext cx="0" cy="0"/>
          <a:chOff x="0" y="0"/>
          <a:chExt cx="0" cy="0"/>
        </a:xfrm>
      </p:grpSpPr>
      <p:grpSp>
        <p:nvGrpSpPr>
          <p:cNvPr id="2116" name="Group 2"/>
          <p:cNvGrpSpPr/>
          <p:nvPr/>
        </p:nvGrpSpPr>
        <p:grpSpPr>
          <a:xfrm>
            <a:off x="-1" y="-1"/>
            <a:ext cx="9132890" cy="6845301"/>
            <a:chOff x="0" y="0"/>
            <a:chExt cx="9132888" cy="6845300"/>
          </a:xfrm>
        </p:grpSpPr>
        <p:sp>
          <p:nvSpPr>
            <p:cNvPr id="2087"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111" name="Group 4"/>
            <p:cNvGrpSpPr/>
            <p:nvPr/>
          </p:nvGrpSpPr>
          <p:grpSpPr>
            <a:xfrm>
              <a:off x="390524" y="323850"/>
              <a:ext cx="8366127" cy="6172201"/>
              <a:chOff x="0" y="0"/>
              <a:chExt cx="8366125" cy="6172200"/>
            </a:xfrm>
          </p:grpSpPr>
          <p:sp>
            <p:nvSpPr>
              <p:cNvPr id="2088"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089"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0"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1"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2"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3"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4"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5"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6"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7"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8"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099"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0"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1"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2"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3"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4"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5"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6"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7"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8"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09"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10"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115" name="Group 28"/>
            <p:cNvGrpSpPr/>
            <p:nvPr/>
          </p:nvGrpSpPr>
          <p:grpSpPr>
            <a:xfrm>
              <a:off x="-1" y="-1"/>
              <a:ext cx="1978026" cy="1955801"/>
              <a:chOff x="0" y="0"/>
              <a:chExt cx="1978025" cy="1955800"/>
            </a:xfrm>
          </p:grpSpPr>
          <p:sp>
            <p:nvSpPr>
              <p:cNvPr id="2112"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13"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14"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117"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118"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119"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2120" name="Body Level One…"/>
          <p:cNvSpPr txBox="1">
            <a:spLocks noGrp="1"/>
          </p:cNvSpPr>
          <p:nvPr>
            <p:ph type="body" idx="1"/>
          </p:nvPr>
        </p:nvSpPr>
        <p:spPr>
          <a:xfrm>
            <a:off x="3575050" y="273050"/>
            <a:ext cx="5111750" cy="585311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121"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imes Roman"/>
                <a:ea typeface="Times Roman"/>
                <a:cs typeface="Times Roman"/>
                <a:sym typeface="Times Roman"/>
              </a:defRPr>
            </a:pPr>
            <a:endParaRPr/>
          </a:p>
        </p:txBody>
      </p:sp>
      <p:sp>
        <p:nvSpPr>
          <p:cNvPr id="212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610346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474747"/>
        </a:solidFill>
        <a:effectLst/>
      </p:bgPr>
    </p:bg>
    <p:spTree>
      <p:nvGrpSpPr>
        <p:cNvPr id="1" name=""/>
        <p:cNvGrpSpPr/>
        <p:nvPr/>
      </p:nvGrpSpPr>
      <p:grpSpPr>
        <a:xfrm>
          <a:off x="0" y="0"/>
          <a:ext cx="0" cy="0"/>
          <a:chOff x="0" y="0"/>
          <a:chExt cx="0" cy="0"/>
        </a:xfrm>
      </p:grpSpPr>
      <p:grpSp>
        <p:nvGrpSpPr>
          <p:cNvPr id="2158" name="Group 2"/>
          <p:cNvGrpSpPr/>
          <p:nvPr/>
        </p:nvGrpSpPr>
        <p:grpSpPr>
          <a:xfrm>
            <a:off x="-1" y="-1"/>
            <a:ext cx="9132890" cy="6845301"/>
            <a:chOff x="0" y="0"/>
            <a:chExt cx="9132888" cy="6845300"/>
          </a:xfrm>
        </p:grpSpPr>
        <p:sp>
          <p:nvSpPr>
            <p:cNvPr id="2129"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153" name="Group 4"/>
            <p:cNvGrpSpPr/>
            <p:nvPr/>
          </p:nvGrpSpPr>
          <p:grpSpPr>
            <a:xfrm>
              <a:off x="390524" y="323850"/>
              <a:ext cx="8366127" cy="6172201"/>
              <a:chOff x="0" y="0"/>
              <a:chExt cx="8366125" cy="6172200"/>
            </a:xfrm>
          </p:grpSpPr>
          <p:sp>
            <p:nvSpPr>
              <p:cNvPr id="2130"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131"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2"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3"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4"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5"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6"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7"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8"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39"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0"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1"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2"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3"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4"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5"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6"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7"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8"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49"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50"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51"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52"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157" name="Group 28"/>
            <p:cNvGrpSpPr/>
            <p:nvPr/>
          </p:nvGrpSpPr>
          <p:grpSpPr>
            <a:xfrm>
              <a:off x="-1" y="-1"/>
              <a:ext cx="1978026" cy="1955801"/>
              <a:chOff x="0" y="0"/>
              <a:chExt cx="1978025" cy="1955800"/>
            </a:xfrm>
          </p:grpSpPr>
          <p:sp>
            <p:nvSpPr>
              <p:cNvPr id="2154"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55"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56"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159"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160"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1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2162"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2163"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imes Roman"/>
                <a:ea typeface="Times Roman"/>
                <a:cs typeface="Times Roman"/>
                <a:sym typeface="Times Roman"/>
              </a:defRPr>
            </a:lvl1pPr>
            <a:lvl2pPr marL="0" indent="457200">
              <a:spcBef>
                <a:spcPts val="300"/>
              </a:spcBef>
              <a:buClrTx/>
              <a:buSzTx/>
              <a:buNone/>
              <a:defRPr sz="1400">
                <a:latin typeface="Times Roman"/>
                <a:ea typeface="Times Roman"/>
                <a:cs typeface="Times Roman"/>
                <a:sym typeface="Times Roman"/>
              </a:defRPr>
            </a:lvl2pPr>
            <a:lvl3pPr marL="0" indent="914400">
              <a:spcBef>
                <a:spcPts val="300"/>
              </a:spcBef>
              <a:buClrTx/>
              <a:buSzTx/>
              <a:buNone/>
              <a:defRPr sz="1400">
                <a:latin typeface="Times Roman"/>
                <a:ea typeface="Times Roman"/>
                <a:cs typeface="Times Roman"/>
                <a:sym typeface="Times Roman"/>
              </a:defRPr>
            </a:lvl3pPr>
            <a:lvl4pPr marL="0" indent="1371600">
              <a:spcBef>
                <a:spcPts val="300"/>
              </a:spcBef>
              <a:buClrTx/>
              <a:buSzTx/>
              <a:buNone/>
              <a:defRPr sz="1400">
                <a:latin typeface="Times Roman"/>
                <a:ea typeface="Times Roman"/>
                <a:cs typeface="Times Roman"/>
                <a:sym typeface="Times Roman"/>
              </a:defRPr>
            </a:lvl4pPr>
            <a:lvl5pPr marL="0" indent="1828800">
              <a:spcBef>
                <a:spcPts val="300"/>
              </a:spcBef>
              <a:buClrTx/>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16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269329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474747"/>
        </a:solidFill>
        <a:effectLst/>
      </p:bgPr>
    </p:bg>
    <p:spTree>
      <p:nvGrpSpPr>
        <p:cNvPr id="1" name=""/>
        <p:cNvGrpSpPr/>
        <p:nvPr/>
      </p:nvGrpSpPr>
      <p:grpSpPr>
        <a:xfrm>
          <a:off x="0" y="0"/>
          <a:ext cx="0" cy="0"/>
          <a:chOff x="0" y="0"/>
          <a:chExt cx="0" cy="0"/>
        </a:xfrm>
      </p:grpSpPr>
      <p:grpSp>
        <p:nvGrpSpPr>
          <p:cNvPr id="2200" name="Group 2"/>
          <p:cNvGrpSpPr/>
          <p:nvPr/>
        </p:nvGrpSpPr>
        <p:grpSpPr>
          <a:xfrm>
            <a:off x="-1" y="-1"/>
            <a:ext cx="9132890" cy="6845301"/>
            <a:chOff x="0" y="0"/>
            <a:chExt cx="9132888" cy="6845300"/>
          </a:xfrm>
        </p:grpSpPr>
        <p:sp>
          <p:nvSpPr>
            <p:cNvPr id="2171"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195" name="Group 4"/>
            <p:cNvGrpSpPr/>
            <p:nvPr/>
          </p:nvGrpSpPr>
          <p:grpSpPr>
            <a:xfrm>
              <a:off x="390524" y="323850"/>
              <a:ext cx="8366127" cy="6172201"/>
              <a:chOff x="0" y="0"/>
              <a:chExt cx="8366125" cy="6172200"/>
            </a:xfrm>
          </p:grpSpPr>
          <p:sp>
            <p:nvSpPr>
              <p:cNvPr id="2172"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173"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4"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5"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6"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7"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8"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79"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0"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1"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2"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3"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4"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5"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6"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7"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8"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89"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90"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91"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92"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93"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194"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199" name="Group 28"/>
            <p:cNvGrpSpPr/>
            <p:nvPr/>
          </p:nvGrpSpPr>
          <p:grpSpPr>
            <a:xfrm>
              <a:off x="-1" y="-1"/>
              <a:ext cx="1978026" cy="1955801"/>
              <a:chOff x="0" y="0"/>
              <a:chExt cx="1978025" cy="1955800"/>
            </a:xfrm>
          </p:grpSpPr>
          <p:sp>
            <p:nvSpPr>
              <p:cNvPr id="2196"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97"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198"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201"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202"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203"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204" name="Body Level One…"/>
          <p:cNvSpPr txBox="1">
            <a:spLocks noGrp="1"/>
          </p:cNvSpPr>
          <p:nvPr>
            <p:ph type="body" idx="1"/>
          </p:nvPr>
        </p:nvSpPr>
        <p:spPr>
          <a:xfrm>
            <a:off x="457200" y="1600200"/>
            <a:ext cx="8229600" cy="4525963"/>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2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14135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D9E7A001-D53C-6147-BF15-F22C626AAD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218917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474747"/>
        </a:solidFill>
        <a:effectLst/>
      </p:bgPr>
    </p:bg>
    <p:spTree>
      <p:nvGrpSpPr>
        <p:cNvPr id="1" name=""/>
        <p:cNvGrpSpPr/>
        <p:nvPr/>
      </p:nvGrpSpPr>
      <p:grpSpPr>
        <a:xfrm>
          <a:off x="0" y="0"/>
          <a:ext cx="0" cy="0"/>
          <a:chOff x="0" y="0"/>
          <a:chExt cx="0" cy="0"/>
        </a:xfrm>
      </p:grpSpPr>
      <p:grpSp>
        <p:nvGrpSpPr>
          <p:cNvPr id="2241" name="Group 2"/>
          <p:cNvGrpSpPr/>
          <p:nvPr/>
        </p:nvGrpSpPr>
        <p:grpSpPr>
          <a:xfrm>
            <a:off x="-1" y="-1"/>
            <a:ext cx="9132890" cy="6845301"/>
            <a:chOff x="0" y="0"/>
            <a:chExt cx="9132888" cy="6845300"/>
          </a:xfrm>
        </p:grpSpPr>
        <p:sp>
          <p:nvSpPr>
            <p:cNvPr id="2212"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nvGrpSpPr>
            <p:cNvPr id="2236" name="Group 4"/>
            <p:cNvGrpSpPr/>
            <p:nvPr/>
          </p:nvGrpSpPr>
          <p:grpSpPr>
            <a:xfrm>
              <a:off x="390524" y="323850"/>
              <a:ext cx="8366127" cy="6172201"/>
              <a:chOff x="0" y="0"/>
              <a:chExt cx="8366125" cy="6172200"/>
            </a:xfrm>
          </p:grpSpPr>
          <p:sp>
            <p:nvSpPr>
              <p:cNvPr id="2213"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defRPr>
                </a:pPr>
                <a:endParaRPr/>
              </a:p>
            </p:txBody>
          </p:sp>
          <p:sp>
            <p:nvSpPr>
              <p:cNvPr id="2214"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15"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16"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17"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18"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19"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0"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1"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2"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3"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4"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5"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6"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7"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8"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29"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0"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1"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2"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3"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4"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235"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240" name="Group 28"/>
            <p:cNvGrpSpPr/>
            <p:nvPr/>
          </p:nvGrpSpPr>
          <p:grpSpPr>
            <a:xfrm>
              <a:off x="-1" y="-1"/>
              <a:ext cx="1978026" cy="1955801"/>
              <a:chOff x="0" y="0"/>
              <a:chExt cx="1978025" cy="1955800"/>
            </a:xfrm>
          </p:grpSpPr>
          <p:sp>
            <p:nvSpPr>
              <p:cNvPr id="2237"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238"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2239"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grpSp>
      <p:sp>
        <p:nvSpPr>
          <p:cNvPr id="2242"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243"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2244" name="Title Text"/>
          <p:cNvSpPr txBox="1">
            <a:spLocks noGrp="1"/>
          </p:cNvSpPr>
          <p:nvPr>
            <p:ph type="title"/>
          </p:nvPr>
        </p:nvSpPr>
        <p:spPr>
          <a:xfrm>
            <a:off x="6629400" y="274638"/>
            <a:ext cx="2057400" cy="5851526"/>
          </a:xfrm>
          <a:prstGeom prst="rect">
            <a:avLst/>
          </a:prstGeom>
        </p:spPr>
        <p:txBody>
          <a:bodyPr vert="eaVert" anchor="t"/>
          <a:lstStyle>
            <a:lvl1pPr algn="l">
              <a:defRPr>
                <a:solidFill>
                  <a:srgbClr val="FFD34A"/>
                </a:solidFill>
                <a:latin typeface="Times Roman"/>
                <a:ea typeface="Times Roman"/>
                <a:cs typeface="Times Roman"/>
                <a:sym typeface="Times Roman"/>
              </a:defRPr>
            </a:lvl1pPr>
          </a:lstStyle>
          <a:p>
            <a:r>
              <a:t>Title Text</a:t>
            </a:r>
          </a:p>
        </p:txBody>
      </p:sp>
      <p:sp>
        <p:nvSpPr>
          <p:cNvPr id="2245" name="Body Level One…"/>
          <p:cNvSpPr txBox="1">
            <a:spLocks noGrp="1"/>
          </p:cNvSpPr>
          <p:nvPr>
            <p:ph type="body" idx="1"/>
          </p:nvPr>
        </p:nvSpPr>
        <p:spPr>
          <a:xfrm>
            <a:off x="457200" y="274638"/>
            <a:ext cx="6019800" cy="5851526"/>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24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0987278"/>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9_Title and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287" name="Group 2"/>
          <p:cNvGrpSpPr/>
          <p:nvPr/>
        </p:nvGrpSpPr>
        <p:grpSpPr>
          <a:xfrm>
            <a:off x="3800475" y="1789113"/>
            <a:ext cx="5350046" cy="5056188"/>
            <a:chOff x="0" y="0"/>
            <a:chExt cx="5350045" cy="5056187"/>
          </a:xfrm>
        </p:grpSpPr>
        <p:sp>
          <p:nvSpPr>
            <p:cNvPr id="2253"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4"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5"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6"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7"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8"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59"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0"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1"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2"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3"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4"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5"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6"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7"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8"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69"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0"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1"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2"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3"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4"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5"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6"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7"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8"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79"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0"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1"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2"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3"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4"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5"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86"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288"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2289" name="Body Level One…"/>
          <p:cNvSpPr txBox="1">
            <a:spLocks noGrp="1"/>
          </p:cNvSpPr>
          <p:nvPr>
            <p:ph type="body" idx="1"/>
          </p:nvPr>
        </p:nvSpPr>
        <p:spPr>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290"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01754674"/>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9_Section Header">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331" name="Group 2"/>
          <p:cNvGrpSpPr/>
          <p:nvPr/>
        </p:nvGrpSpPr>
        <p:grpSpPr>
          <a:xfrm>
            <a:off x="3800475" y="1789113"/>
            <a:ext cx="5350046" cy="5056188"/>
            <a:chOff x="0" y="0"/>
            <a:chExt cx="5350045" cy="5056187"/>
          </a:xfrm>
        </p:grpSpPr>
        <p:sp>
          <p:nvSpPr>
            <p:cNvPr id="2297"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98"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299"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0"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1"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2"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3"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4"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5"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6"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7"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8"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09"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0"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1"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2"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3"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4"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5"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6"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7"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8"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19"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0"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1"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2"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3"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4"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5"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6"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7"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8"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29"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30"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33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DBBD71"/>
                </a:solidFill>
              </a:defRPr>
            </a:lvl1pPr>
          </a:lstStyle>
          <a:p>
            <a:r>
              <a:t>Title Text</a:t>
            </a:r>
          </a:p>
        </p:txBody>
      </p:sp>
      <p:sp>
        <p:nvSpPr>
          <p:cNvPr id="2333"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ahoma"/>
                <a:ea typeface="Tahoma"/>
                <a:cs typeface="Tahoma"/>
                <a:sym typeface="Tahoma"/>
              </a:defRPr>
            </a:lvl1pPr>
            <a:lvl2pPr marL="0" indent="457200">
              <a:spcBef>
                <a:spcPts val="400"/>
              </a:spcBef>
              <a:buClrTx/>
              <a:buSzTx/>
              <a:buNone/>
              <a:defRPr sz="2000">
                <a:latin typeface="Tahoma"/>
                <a:ea typeface="Tahoma"/>
                <a:cs typeface="Tahoma"/>
                <a:sym typeface="Tahoma"/>
              </a:defRPr>
            </a:lvl2pPr>
            <a:lvl3pPr marL="0" indent="914400">
              <a:spcBef>
                <a:spcPts val="400"/>
              </a:spcBef>
              <a:buClrTx/>
              <a:buSzTx/>
              <a:buNone/>
              <a:defRPr sz="2000">
                <a:latin typeface="Tahoma"/>
                <a:ea typeface="Tahoma"/>
                <a:cs typeface="Tahoma"/>
                <a:sym typeface="Tahoma"/>
              </a:defRPr>
            </a:lvl3pPr>
            <a:lvl4pPr marL="0" indent="1371600">
              <a:spcBef>
                <a:spcPts val="400"/>
              </a:spcBef>
              <a:buClrTx/>
              <a:buSzTx/>
              <a:buNone/>
              <a:defRPr sz="2000">
                <a:latin typeface="Tahoma"/>
                <a:ea typeface="Tahoma"/>
                <a:cs typeface="Tahoma"/>
                <a:sym typeface="Tahoma"/>
              </a:defRPr>
            </a:lvl4pPr>
            <a:lvl5pPr marL="0" indent="1828800">
              <a:spcBef>
                <a:spcPts val="400"/>
              </a:spcBef>
              <a:buClrTx/>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34"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308606072"/>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9_Two Conten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375" name="Group 2"/>
          <p:cNvGrpSpPr/>
          <p:nvPr/>
        </p:nvGrpSpPr>
        <p:grpSpPr>
          <a:xfrm>
            <a:off x="3800475" y="1789113"/>
            <a:ext cx="5350046" cy="5056188"/>
            <a:chOff x="0" y="0"/>
            <a:chExt cx="5350045" cy="5056187"/>
          </a:xfrm>
        </p:grpSpPr>
        <p:sp>
          <p:nvSpPr>
            <p:cNvPr id="2341"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2"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3"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4"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5"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6"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7"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8"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49"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0"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1"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2"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3"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4"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5"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6"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7"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8"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59"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0"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1"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2"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3"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4"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5"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6"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7"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8"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69"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70"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71"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72"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73"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74"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376"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2377" name="Body Level One…"/>
          <p:cNvSpPr txBox="1">
            <a:spLocks noGrp="1"/>
          </p:cNvSpPr>
          <p:nvPr>
            <p:ph type="body" sz="half" idx="1"/>
          </p:nvPr>
        </p:nvSpPr>
        <p:spPr>
          <a:xfrm>
            <a:off x="457200" y="1600200"/>
            <a:ext cx="4038600" cy="4530725"/>
          </a:xfrm>
          <a:prstGeom prst="rect">
            <a:avLst/>
          </a:prstGeom>
        </p:spPr>
        <p:txBody>
          <a:bodyPr/>
          <a:lstStyle>
            <a:lvl1pPr>
              <a:spcBef>
                <a:spcPts val="600"/>
              </a:spcBef>
              <a:buClr>
                <a:srgbClr val="FFCC66"/>
              </a:buClr>
              <a:buSzPct val="65000"/>
              <a:buChar char="■"/>
              <a:defRPr sz="2800">
                <a:latin typeface="Tahoma"/>
                <a:ea typeface="Tahoma"/>
                <a:cs typeface="Tahoma"/>
                <a:sym typeface="Tahoma"/>
              </a:defRPr>
            </a:lvl1pPr>
            <a:lvl2pPr marL="790575" indent="-333375">
              <a:spcBef>
                <a:spcPts val="600"/>
              </a:spcBef>
              <a:buClr>
                <a:srgbClr val="FFCC66"/>
              </a:buClr>
              <a:buSzPct val="65000"/>
              <a:buChar char="■"/>
              <a:defRPr sz="2800">
                <a:latin typeface="Tahoma"/>
                <a:ea typeface="Tahoma"/>
                <a:cs typeface="Tahoma"/>
                <a:sym typeface="Tahoma"/>
              </a:defRPr>
            </a:lvl2pPr>
            <a:lvl3pPr marL="1234439" indent="-320039">
              <a:spcBef>
                <a:spcPts val="600"/>
              </a:spcBef>
              <a:buClr>
                <a:srgbClr val="FFCC66"/>
              </a:buClr>
              <a:buSzPct val="65000"/>
              <a:buChar char="■"/>
              <a:defRPr sz="2800">
                <a:latin typeface="Tahoma"/>
                <a:ea typeface="Tahoma"/>
                <a:cs typeface="Tahoma"/>
                <a:sym typeface="Tahoma"/>
              </a:defRPr>
            </a:lvl3pPr>
            <a:lvl4pPr marL="1727200" indent="-355600">
              <a:spcBef>
                <a:spcPts val="600"/>
              </a:spcBef>
              <a:buClr>
                <a:srgbClr val="FFCC66"/>
              </a:buClr>
              <a:buSzPct val="65000"/>
              <a:buChar char="■"/>
              <a:defRPr sz="2800">
                <a:latin typeface="Tahoma"/>
                <a:ea typeface="Tahoma"/>
                <a:cs typeface="Tahoma"/>
                <a:sym typeface="Tahoma"/>
              </a:defRPr>
            </a:lvl4pPr>
            <a:lvl5pPr marL="2184400" indent="-355600">
              <a:spcBef>
                <a:spcPts val="600"/>
              </a:spcBef>
              <a:buClr>
                <a:srgbClr val="FFCC66"/>
              </a:buClr>
              <a:buSzPct val="65000"/>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7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683647653"/>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9_Comparis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419" name="Group 2"/>
          <p:cNvGrpSpPr/>
          <p:nvPr/>
        </p:nvGrpSpPr>
        <p:grpSpPr>
          <a:xfrm>
            <a:off x="3800475" y="1789113"/>
            <a:ext cx="5350046" cy="5056188"/>
            <a:chOff x="0" y="0"/>
            <a:chExt cx="5350045" cy="5056187"/>
          </a:xfrm>
        </p:grpSpPr>
        <p:sp>
          <p:nvSpPr>
            <p:cNvPr id="238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8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8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8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8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39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0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1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420" name="Title Text"/>
          <p:cNvSpPr txBox="1">
            <a:spLocks noGrp="1"/>
          </p:cNvSpPr>
          <p:nvPr>
            <p:ph type="title"/>
          </p:nvPr>
        </p:nvSpPr>
        <p:spPr>
          <a:xfrm>
            <a:off x="457200" y="274638"/>
            <a:ext cx="8229600" cy="1143001"/>
          </a:xfrm>
          <a:prstGeom prst="rect">
            <a:avLst/>
          </a:prstGeom>
        </p:spPr>
        <p:txBody>
          <a:bodyPr/>
          <a:lstStyle>
            <a:lvl1pPr>
              <a:defRPr>
                <a:solidFill>
                  <a:srgbClr val="DBBD71"/>
                </a:solidFill>
              </a:defRPr>
            </a:lvl1pPr>
          </a:lstStyle>
          <a:p>
            <a:r>
              <a:t>Title Text</a:t>
            </a:r>
          </a:p>
        </p:txBody>
      </p:sp>
      <p:sp>
        <p:nvSpPr>
          <p:cNvPr id="2421"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ahoma"/>
                <a:ea typeface="Tahoma"/>
                <a:cs typeface="Tahoma"/>
                <a:sym typeface="Tahoma"/>
              </a:defRPr>
            </a:lvl1pPr>
            <a:lvl2pPr marL="0" indent="457200">
              <a:spcBef>
                <a:spcPts val="500"/>
              </a:spcBef>
              <a:buClrTx/>
              <a:buSzTx/>
              <a:buNone/>
              <a:defRPr sz="2400" b="1">
                <a:latin typeface="Tahoma"/>
                <a:ea typeface="Tahoma"/>
                <a:cs typeface="Tahoma"/>
                <a:sym typeface="Tahoma"/>
              </a:defRPr>
            </a:lvl2pPr>
            <a:lvl3pPr marL="0" indent="914400">
              <a:spcBef>
                <a:spcPts val="500"/>
              </a:spcBef>
              <a:buClrTx/>
              <a:buSzTx/>
              <a:buNone/>
              <a:defRPr sz="2400" b="1">
                <a:latin typeface="Tahoma"/>
                <a:ea typeface="Tahoma"/>
                <a:cs typeface="Tahoma"/>
                <a:sym typeface="Tahoma"/>
              </a:defRPr>
            </a:lvl3pPr>
            <a:lvl4pPr marL="0" indent="1371600">
              <a:spcBef>
                <a:spcPts val="500"/>
              </a:spcBef>
              <a:buClrTx/>
              <a:buSzTx/>
              <a:buNone/>
              <a:defRPr sz="2400" b="1">
                <a:latin typeface="Tahoma"/>
                <a:ea typeface="Tahoma"/>
                <a:cs typeface="Tahoma"/>
                <a:sym typeface="Tahoma"/>
              </a:defRPr>
            </a:lvl4pPr>
            <a:lvl5pPr marL="0" indent="1828800">
              <a:spcBef>
                <a:spcPts val="500"/>
              </a:spcBef>
              <a:buClrTx/>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22"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ahoma"/>
                <a:ea typeface="Tahoma"/>
                <a:cs typeface="Tahoma"/>
                <a:sym typeface="Tahoma"/>
              </a:defRPr>
            </a:pPr>
            <a:endParaRPr/>
          </a:p>
        </p:txBody>
      </p:sp>
      <p:sp>
        <p:nvSpPr>
          <p:cNvPr id="2423"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14063043"/>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9_Title Only">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464" name="Group 2"/>
          <p:cNvGrpSpPr/>
          <p:nvPr/>
        </p:nvGrpSpPr>
        <p:grpSpPr>
          <a:xfrm>
            <a:off x="3800475" y="1789113"/>
            <a:ext cx="5350046" cy="5056188"/>
            <a:chOff x="0" y="0"/>
            <a:chExt cx="5350045" cy="5056187"/>
          </a:xfrm>
        </p:grpSpPr>
        <p:sp>
          <p:nvSpPr>
            <p:cNvPr id="2430"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5"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7"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3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0"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6"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7"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8"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49"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0"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1"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8"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59"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60"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61"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62"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63"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465"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2466"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87467368"/>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9_Blank">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507" name="Group 2"/>
          <p:cNvGrpSpPr/>
          <p:nvPr/>
        </p:nvGrpSpPr>
        <p:grpSpPr>
          <a:xfrm>
            <a:off x="3800475" y="1789113"/>
            <a:ext cx="5350046" cy="5056188"/>
            <a:chOff x="0" y="0"/>
            <a:chExt cx="5350045" cy="5056187"/>
          </a:xfrm>
        </p:grpSpPr>
        <p:sp>
          <p:nvSpPr>
            <p:cNvPr id="2473"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4"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5"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6"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7"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8"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79"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0"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1"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2"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3"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4"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5"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6"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7"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8"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89"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0"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1"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2"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3"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4"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5"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6"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7"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8"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499"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0"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1"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2"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3"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4"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5"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06"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50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7320265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549" name="Group 2"/>
          <p:cNvGrpSpPr/>
          <p:nvPr/>
        </p:nvGrpSpPr>
        <p:grpSpPr>
          <a:xfrm>
            <a:off x="3800475" y="1789113"/>
            <a:ext cx="5350046" cy="5056188"/>
            <a:chOff x="0" y="0"/>
            <a:chExt cx="5350045" cy="5056187"/>
          </a:xfrm>
        </p:grpSpPr>
        <p:sp>
          <p:nvSpPr>
            <p:cNvPr id="251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1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1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1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1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2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3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4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550"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DBBD71"/>
                </a:solidFill>
              </a:defRPr>
            </a:lvl1pPr>
          </a:lstStyle>
          <a:p>
            <a:r>
              <a:t>Title Text</a:t>
            </a:r>
          </a:p>
        </p:txBody>
      </p:sp>
      <p:sp>
        <p:nvSpPr>
          <p:cNvPr id="2551" name="Body Level One…"/>
          <p:cNvSpPr txBox="1">
            <a:spLocks noGrp="1"/>
          </p:cNvSpPr>
          <p:nvPr>
            <p:ph type="body" idx="1"/>
          </p:nvPr>
        </p:nvSpPr>
        <p:spPr>
          <a:xfrm>
            <a:off x="3575050" y="273050"/>
            <a:ext cx="5111750" cy="5853113"/>
          </a:xfrm>
          <a:prstGeom prst="rect">
            <a:avLst/>
          </a:prstGeom>
        </p:spPr>
        <p:txBody>
          <a:bodyPr/>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552"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ahoma"/>
                <a:ea typeface="Tahoma"/>
                <a:cs typeface="Tahoma"/>
                <a:sym typeface="Tahoma"/>
              </a:defRPr>
            </a:pPr>
            <a:endParaRPr/>
          </a:p>
        </p:txBody>
      </p:sp>
      <p:sp>
        <p:nvSpPr>
          <p:cNvPr id="2553"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71519535"/>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594" name="Group 2"/>
          <p:cNvGrpSpPr/>
          <p:nvPr/>
        </p:nvGrpSpPr>
        <p:grpSpPr>
          <a:xfrm>
            <a:off x="3800475" y="1789113"/>
            <a:ext cx="5350046" cy="5056188"/>
            <a:chOff x="0" y="0"/>
            <a:chExt cx="5350045" cy="5056187"/>
          </a:xfrm>
        </p:grpSpPr>
        <p:sp>
          <p:nvSpPr>
            <p:cNvPr id="2560"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1"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2"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3"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4"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5"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6"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7"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8"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69"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0"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1"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2"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3"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4"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5"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6"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7"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8"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79"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0"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1"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2"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3"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4"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5"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6"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7"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8"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89"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90"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91"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92"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593"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59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DBBD71"/>
                </a:solidFill>
              </a:defRPr>
            </a:lvl1pPr>
          </a:lstStyle>
          <a:p>
            <a:r>
              <a:t>Title Text</a:t>
            </a:r>
          </a:p>
        </p:txBody>
      </p:sp>
      <p:sp>
        <p:nvSpPr>
          <p:cNvPr id="2596"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2597"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ahoma"/>
                <a:ea typeface="Tahoma"/>
                <a:cs typeface="Tahoma"/>
                <a:sym typeface="Tahoma"/>
              </a:defRPr>
            </a:lvl1pPr>
            <a:lvl2pPr marL="0" indent="457200">
              <a:spcBef>
                <a:spcPts val="300"/>
              </a:spcBef>
              <a:buClrTx/>
              <a:buSzTx/>
              <a:buNone/>
              <a:defRPr sz="1400">
                <a:latin typeface="Tahoma"/>
                <a:ea typeface="Tahoma"/>
                <a:cs typeface="Tahoma"/>
                <a:sym typeface="Tahoma"/>
              </a:defRPr>
            </a:lvl2pPr>
            <a:lvl3pPr marL="0" indent="914400">
              <a:spcBef>
                <a:spcPts val="300"/>
              </a:spcBef>
              <a:buClrTx/>
              <a:buSzTx/>
              <a:buNone/>
              <a:defRPr sz="1400">
                <a:latin typeface="Tahoma"/>
                <a:ea typeface="Tahoma"/>
                <a:cs typeface="Tahoma"/>
                <a:sym typeface="Tahoma"/>
              </a:defRPr>
            </a:lvl3pPr>
            <a:lvl4pPr marL="0" indent="1371600">
              <a:spcBef>
                <a:spcPts val="300"/>
              </a:spcBef>
              <a:buClrTx/>
              <a:buSzTx/>
              <a:buNone/>
              <a:defRPr sz="1400">
                <a:latin typeface="Tahoma"/>
                <a:ea typeface="Tahoma"/>
                <a:cs typeface="Tahoma"/>
                <a:sym typeface="Tahoma"/>
              </a:defRPr>
            </a:lvl4pPr>
            <a:lvl5pPr marL="0" indent="1828800">
              <a:spcBef>
                <a:spcPts val="300"/>
              </a:spcBef>
              <a:buClrTx/>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598"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1833930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639" name="Group 2"/>
          <p:cNvGrpSpPr/>
          <p:nvPr/>
        </p:nvGrpSpPr>
        <p:grpSpPr>
          <a:xfrm>
            <a:off x="3800475" y="1789113"/>
            <a:ext cx="5350046" cy="5056188"/>
            <a:chOff x="0" y="0"/>
            <a:chExt cx="5350045" cy="5056187"/>
          </a:xfrm>
        </p:grpSpPr>
        <p:sp>
          <p:nvSpPr>
            <p:cNvPr id="2605"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06"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07"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08"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09"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0"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1"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2"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3"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4"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5"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6"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7"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8"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19"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0"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1"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2"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3"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4"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5"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6"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7"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8"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29"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0"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1"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2"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3"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4"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5"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6"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7"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38"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640" name="Title Text"/>
          <p:cNvSpPr txBox="1">
            <a:spLocks noGrp="1"/>
          </p:cNvSpPr>
          <p:nvPr>
            <p:ph type="title"/>
          </p:nvPr>
        </p:nvSpPr>
        <p:spPr>
          <a:xfrm>
            <a:off x="457200" y="277813"/>
            <a:ext cx="8229600" cy="1143001"/>
          </a:xfrm>
          <a:prstGeom prst="rect">
            <a:avLst/>
          </a:prstGeom>
        </p:spPr>
        <p:txBody>
          <a:bodyPr/>
          <a:lstStyle>
            <a:lvl1pPr>
              <a:defRPr>
                <a:solidFill>
                  <a:srgbClr val="DBBD71"/>
                </a:solidFill>
              </a:defRPr>
            </a:lvl1pPr>
          </a:lstStyle>
          <a:p>
            <a:r>
              <a:t>Title Text</a:t>
            </a:r>
          </a:p>
        </p:txBody>
      </p:sp>
      <p:sp>
        <p:nvSpPr>
          <p:cNvPr id="2641" name="Body Level One…"/>
          <p:cNvSpPr txBox="1">
            <a:spLocks noGrp="1"/>
          </p:cNvSpPr>
          <p:nvPr>
            <p:ph type="body" idx="1"/>
          </p:nvPr>
        </p:nvSpPr>
        <p:spPr>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642"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06690773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0913FDAE-D6DF-304D-B24C-15C9B0EF92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05609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gradFill flip="none" rotWithShape="1">
          <a:gsLst>
            <a:gs pos="0">
              <a:srgbClr val="663300"/>
            </a:gs>
            <a:gs pos="50000">
              <a:srgbClr val="996600"/>
            </a:gs>
            <a:gs pos="100000">
              <a:srgbClr val="663300"/>
            </a:gs>
          </a:gsLst>
          <a:lin ang="5400000" scaled="0"/>
        </a:gradFill>
        <a:effectLst/>
      </p:bgPr>
    </p:bg>
    <p:spTree>
      <p:nvGrpSpPr>
        <p:cNvPr id="1" name=""/>
        <p:cNvGrpSpPr/>
        <p:nvPr/>
      </p:nvGrpSpPr>
      <p:grpSpPr>
        <a:xfrm>
          <a:off x="0" y="0"/>
          <a:ext cx="0" cy="0"/>
          <a:chOff x="0" y="0"/>
          <a:chExt cx="0" cy="0"/>
        </a:xfrm>
      </p:grpSpPr>
      <p:grpSp>
        <p:nvGrpSpPr>
          <p:cNvPr id="2683" name="Group 2"/>
          <p:cNvGrpSpPr/>
          <p:nvPr/>
        </p:nvGrpSpPr>
        <p:grpSpPr>
          <a:xfrm>
            <a:off x="3800475" y="1789113"/>
            <a:ext cx="5350046" cy="5056188"/>
            <a:chOff x="0" y="0"/>
            <a:chExt cx="5350045" cy="5056187"/>
          </a:xfrm>
        </p:grpSpPr>
        <p:sp>
          <p:nvSpPr>
            <p:cNvPr id="2649" name="Rectangle 3"/>
            <p:cNvSpPr/>
            <p:nvPr/>
          </p:nvSpPr>
          <p:spPr>
            <a:xfrm>
              <a:off x="2914649" y="377824"/>
              <a:ext cx="312738" cy="161925"/>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0" name="Oval 4"/>
            <p:cNvSpPr/>
            <p:nvPr/>
          </p:nvSpPr>
          <p:spPr>
            <a:xfrm>
              <a:off x="3024187" y="92074"/>
              <a:ext cx="74613" cy="74613"/>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1" name="Rectangle 5"/>
            <p:cNvSpPr/>
            <p:nvPr/>
          </p:nvSpPr>
          <p:spPr>
            <a:xfrm>
              <a:off x="3991359" y="650874"/>
              <a:ext cx="951732" cy="3157539"/>
            </a:xfrm>
            <a:custGeom>
              <a:avLst/>
              <a:gdLst/>
              <a:ahLst/>
              <a:cxnLst>
                <a:cxn ang="0">
                  <a:pos x="wd2" y="hd2"/>
                </a:cxn>
                <a:cxn ang="5400000">
                  <a:pos x="wd2" y="hd2"/>
                </a:cxn>
                <a:cxn ang="10800000">
                  <a:pos x="wd2" y="hd2"/>
                </a:cxn>
                <a:cxn ang="16200000">
                  <a:pos x="wd2" y="hd2"/>
                </a:cxn>
              </a:cxnLst>
              <a:rect l="0" t="0" r="r" b="b"/>
              <a:pathLst>
                <a:path w="21600" h="21600" extrusionOk="0">
                  <a:moveTo>
                    <a:pt x="21324" y="0"/>
                  </a:moveTo>
                  <a:lnTo>
                    <a:pt x="21600" y="25"/>
                  </a:lnTo>
                  <a:lnTo>
                    <a:pt x="276" y="21600"/>
                  </a:lnTo>
                  <a:lnTo>
                    <a:pt x="0" y="21575"/>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2" name="Freeform 6"/>
            <p:cNvSpPr/>
            <p:nvPr/>
          </p:nvSpPr>
          <p:spPr>
            <a:xfrm>
              <a:off x="3932237" y="3779837"/>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5891" y="21600"/>
                  </a:moveTo>
                  <a:lnTo>
                    <a:pt x="13745" y="17550"/>
                  </a:lnTo>
                  <a:lnTo>
                    <a:pt x="19636" y="13500"/>
                  </a:lnTo>
                  <a:lnTo>
                    <a:pt x="21600" y="8100"/>
                  </a:lnTo>
                  <a:lnTo>
                    <a:pt x="19636" y="2700"/>
                  </a:lnTo>
                  <a:lnTo>
                    <a:pt x="11782" y="0"/>
                  </a:lnTo>
                  <a:lnTo>
                    <a:pt x="3927" y="2700"/>
                  </a:lnTo>
                  <a:lnTo>
                    <a:pt x="0" y="8100"/>
                  </a:lnTo>
                  <a:lnTo>
                    <a:pt x="0" y="13500"/>
                  </a:lnTo>
                  <a:lnTo>
                    <a:pt x="5891" y="21600"/>
                  </a:lnTo>
                  <a:close/>
                  <a:moveTo>
                    <a:pt x="13745" y="4050"/>
                  </a:moveTo>
                  <a:lnTo>
                    <a:pt x="17673" y="5400"/>
                  </a:lnTo>
                  <a:lnTo>
                    <a:pt x="19636" y="8100"/>
                  </a:lnTo>
                  <a:lnTo>
                    <a:pt x="19636" y="10800"/>
                  </a:lnTo>
                  <a:lnTo>
                    <a:pt x="11782" y="16200"/>
                  </a:lnTo>
                  <a:lnTo>
                    <a:pt x="7855" y="17550"/>
                  </a:lnTo>
                  <a:lnTo>
                    <a:pt x="3927" y="10800"/>
                  </a:lnTo>
                  <a:lnTo>
                    <a:pt x="5891" y="5400"/>
                  </a:lnTo>
                  <a:lnTo>
                    <a:pt x="9818" y="4050"/>
                  </a:lnTo>
                  <a:lnTo>
                    <a:pt x="13745"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3" name="Rectangle 7"/>
            <p:cNvSpPr/>
            <p:nvPr/>
          </p:nvSpPr>
          <p:spPr>
            <a:xfrm>
              <a:off x="4866237" y="648095"/>
              <a:ext cx="97326" cy="3171034"/>
            </a:xfrm>
            <a:custGeom>
              <a:avLst/>
              <a:gdLst/>
              <a:ahLst/>
              <a:cxnLst>
                <a:cxn ang="0">
                  <a:pos x="wd2" y="hd2"/>
                </a:cxn>
                <a:cxn ang="5400000">
                  <a:pos x="wd2" y="hd2"/>
                </a:cxn>
                <a:cxn ang="10800000">
                  <a:pos x="wd2" y="hd2"/>
                </a:cxn>
                <a:cxn ang="16200000">
                  <a:pos x="wd2" y="hd2"/>
                </a:cxn>
              </a:cxnLst>
              <a:rect l="0" t="0" r="r" b="b"/>
              <a:pathLst>
                <a:path w="21600" h="21600" extrusionOk="0">
                  <a:moveTo>
                    <a:pt x="18782" y="0"/>
                  </a:moveTo>
                  <a:lnTo>
                    <a:pt x="21600" y="2"/>
                  </a:lnTo>
                  <a:lnTo>
                    <a:pt x="2818" y="21600"/>
                  </a:lnTo>
                  <a:lnTo>
                    <a:pt x="0" y="2159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4" name="Rectangle 8"/>
            <p:cNvSpPr/>
            <p:nvPr/>
          </p:nvSpPr>
          <p:spPr>
            <a:xfrm>
              <a:off x="4965528" y="649012"/>
              <a:ext cx="384518" cy="1351513"/>
            </a:xfrm>
            <a:custGeom>
              <a:avLst/>
              <a:gdLst/>
              <a:ahLst/>
              <a:cxnLst>
                <a:cxn ang="0">
                  <a:pos x="wd2" y="hd2"/>
                </a:cxn>
                <a:cxn ang="5400000">
                  <a:pos x="wd2" y="hd2"/>
                </a:cxn>
                <a:cxn ang="10800000">
                  <a:pos x="wd2" y="hd2"/>
                </a:cxn>
                <a:cxn ang="16200000">
                  <a:pos x="wd2" y="hd2"/>
                </a:cxn>
              </a:cxnLst>
              <a:rect l="0" t="0" r="r" b="b"/>
              <a:pathLst>
                <a:path w="21600" h="21600" extrusionOk="0">
                  <a:moveTo>
                    <a:pt x="0" y="54"/>
                  </a:moveTo>
                  <a:lnTo>
                    <a:pt x="688" y="0"/>
                  </a:lnTo>
                  <a:lnTo>
                    <a:pt x="21600" y="21546"/>
                  </a:lnTo>
                  <a:lnTo>
                    <a:pt x="20912"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5" name="Rectangle 9"/>
            <p:cNvSpPr/>
            <p:nvPr/>
          </p:nvSpPr>
          <p:spPr>
            <a:xfrm>
              <a:off x="1140127" y="1179683"/>
              <a:ext cx="1063021" cy="3055596"/>
            </a:xfrm>
            <a:custGeom>
              <a:avLst/>
              <a:gdLst/>
              <a:ahLst/>
              <a:cxnLst>
                <a:cxn ang="0">
                  <a:pos x="wd2" y="hd2"/>
                </a:cxn>
                <a:cxn ang="5400000">
                  <a:pos x="wd2" y="hd2"/>
                </a:cxn>
                <a:cxn ang="10800000">
                  <a:pos x="wd2" y="hd2"/>
                </a:cxn>
                <a:cxn ang="16200000">
                  <a:pos x="wd2" y="hd2"/>
                </a:cxn>
              </a:cxnLst>
              <a:rect l="0" t="0" r="r" b="b"/>
              <a:pathLst>
                <a:path w="21600" h="21600" extrusionOk="0">
                  <a:moveTo>
                    <a:pt x="0" y="29"/>
                  </a:moveTo>
                  <a:lnTo>
                    <a:pt x="244" y="0"/>
                  </a:lnTo>
                  <a:lnTo>
                    <a:pt x="21600" y="21571"/>
                  </a:lnTo>
                  <a:lnTo>
                    <a:pt x="21356" y="216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6" name="Rectangle 10"/>
            <p:cNvSpPr/>
            <p:nvPr/>
          </p:nvSpPr>
          <p:spPr>
            <a:xfrm>
              <a:off x="39266" y="1187305"/>
              <a:ext cx="1083518" cy="3192752"/>
            </a:xfrm>
            <a:custGeom>
              <a:avLst/>
              <a:gdLst/>
              <a:ahLst/>
              <a:cxnLst>
                <a:cxn ang="0">
                  <a:pos x="wd2" y="hd2"/>
                </a:cxn>
                <a:cxn ang="5400000">
                  <a:pos x="wd2" y="hd2"/>
                </a:cxn>
                <a:cxn ang="10800000">
                  <a:pos x="wd2" y="hd2"/>
                </a:cxn>
                <a:cxn ang="16200000">
                  <a:pos x="wd2" y="hd2"/>
                </a:cxn>
              </a:cxnLst>
              <a:rect l="0" t="0" r="r" b="b"/>
              <a:pathLst>
                <a:path w="21600" h="21600" extrusionOk="0">
                  <a:moveTo>
                    <a:pt x="21360" y="0"/>
                  </a:moveTo>
                  <a:lnTo>
                    <a:pt x="21600" y="27"/>
                  </a:lnTo>
                  <a:lnTo>
                    <a:pt x="240" y="21600"/>
                  </a:lnTo>
                  <a:lnTo>
                    <a:pt x="0" y="2157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7" name="Rectangle 11"/>
            <p:cNvSpPr/>
            <p:nvPr/>
          </p:nvSpPr>
          <p:spPr>
            <a:xfrm>
              <a:off x="904041" y="1183192"/>
              <a:ext cx="236618" cy="3018415"/>
            </a:xfrm>
            <a:custGeom>
              <a:avLst/>
              <a:gdLst/>
              <a:ahLst/>
              <a:cxnLst>
                <a:cxn ang="0">
                  <a:pos x="wd2" y="hd2"/>
                </a:cxn>
                <a:cxn ang="5400000">
                  <a:pos x="wd2" y="hd2"/>
                </a:cxn>
                <a:cxn ang="10800000">
                  <a:pos x="wd2" y="hd2"/>
                </a:cxn>
                <a:cxn ang="16200000">
                  <a:pos x="wd2" y="hd2"/>
                </a:cxn>
              </a:cxnLst>
              <a:rect l="0" t="0" r="r" b="b"/>
              <a:pathLst>
                <a:path w="21600" h="21600" extrusionOk="0">
                  <a:moveTo>
                    <a:pt x="20444" y="0"/>
                  </a:moveTo>
                  <a:lnTo>
                    <a:pt x="21600" y="7"/>
                  </a:lnTo>
                  <a:lnTo>
                    <a:pt x="1156" y="21600"/>
                  </a:lnTo>
                  <a:lnTo>
                    <a:pt x="0" y="21593"/>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8" name="Freeform 12"/>
            <p:cNvSpPr/>
            <p:nvPr/>
          </p:nvSpPr>
          <p:spPr>
            <a:xfrm>
              <a:off x="2560637" y="3006724"/>
              <a:ext cx="989013" cy="247651"/>
            </a:xfrm>
            <a:custGeom>
              <a:avLst/>
              <a:gdLst/>
              <a:ahLst/>
              <a:cxnLst>
                <a:cxn ang="0">
                  <a:pos x="wd2" y="hd2"/>
                </a:cxn>
                <a:cxn ang="5400000">
                  <a:pos x="wd2" y="hd2"/>
                </a:cxn>
                <a:cxn ang="10800000">
                  <a:pos x="wd2" y="hd2"/>
                </a:cxn>
                <a:cxn ang="16200000">
                  <a:pos x="wd2" y="hd2"/>
                </a:cxn>
              </a:cxnLst>
              <a:rect l="0" t="0" r="r" b="b"/>
              <a:pathLst>
                <a:path w="21600" h="21600" extrusionOk="0">
                  <a:moveTo>
                    <a:pt x="208" y="2492"/>
                  </a:moveTo>
                  <a:lnTo>
                    <a:pt x="5617" y="4985"/>
                  </a:lnTo>
                  <a:lnTo>
                    <a:pt x="8702" y="4985"/>
                  </a:lnTo>
                  <a:lnTo>
                    <a:pt x="12274" y="4154"/>
                  </a:lnTo>
                  <a:lnTo>
                    <a:pt x="16399" y="2492"/>
                  </a:lnTo>
                  <a:lnTo>
                    <a:pt x="21184" y="0"/>
                  </a:lnTo>
                  <a:lnTo>
                    <a:pt x="21600" y="15785"/>
                  </a:lnTo>
                  <a:lnTo>
                    <a:pt x="17231" y="19108"/>
                  </a:lnTo>
                  <a:lnTo>
                    <a:pt x="14354" y="20769"/>
                  </a:lnTo>
                  <a:lnTo>
                    <a:pt x="11025" y="21600"/>
                  </a:lnTo>
                  <a:lnTo>
                    <a:pt x="7454" y="21600"/>
                  </a:lnTo>
                  <a:lnTo>
                    <a:pt x="3744" y="20769"/>
                  </a:lnTo>
                  <a:lnTo>
                    <a:pt x="0" y="18277"/>
                  </a:lnTo>
                  <a:lnTo>
                    <a:pt x="208" y="2492"/>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59" name="Freeform 13"/>
            <p:cNvSpPr/>
            <p:nvPr/>
          </p:nvSpPr>
          <p:spPr>
            <a:xfrm>
              <a:off x="3759199" y="3911599"/>
              <a:ext cx="1581151" cy="200026"/>
            </a:xfrm>
            <a:custGeom>
              <a:avLst/>
              <a:gdLst/>
              <a:ahLst/>
              <a:cxnLst>
                <a:cxn ang="0">
                  <a:pos x="wd2" y="hd2"/>
                </a:cxn>
                <a:cxn ang="5400000">
                  <a:pos x="wd2" y="hd2"/>
                </a:cxn>
                <a:cxn ang="10800000">
                  <a:pos x="wd2" y="hd2"/>
                </a:cxn>
                <a:cxn ang="16200000">
                  <a:pos x="wd2" y="hd2"/>
                </a:cxn>
              </a:cxnLst>
              <a:rect l="0" t="0" r="r" b="b"/>
              <a:pathLst>
                <a:path w="21600" h="21600" extrusionOk="0">
                  <a:moveTo>
                    <a:pt x="16401" y="1029"/>
                  </a:moveTo>
                  <a:lnTo>
                    <a:pt x="8723" y="1029"/>
                  </a:lnTo>
                  <a:lnTo>
                    <a:pt x="7287" y="0"/>
                  </a:lnTo>
                  <a:lnTo>
                    <a:pt x="4829" y="0"/>
                  </a:lnTo>
                  <a:lnTo>
                    <a:pt x="3915" y="1029"/>
                  </a:lnTo>
                  <a:lnTo>
                    <a:pt x="1175" y="1029"/>
                  </a:lnTo>
                  <a:lnTo>
                    <a:pt x="522" y="2057"/>
                  </a:lnTo>
                  <a:lnTo>
                    <a:pt x="131" y="3086"/>
                  </a:lnTo>
                  <a:lnTo>
                    <a:pt x="0" y="4114"/>
                  </a:lnTo>
                  <a:lnTo>
                    <a:pt x="261" y="7200"/>
                  </a:lnTo>
                  <a:lnTo>
                    <a:pt x="392" y="8229"/>
                  </a:lnTo>
                  <a:lnTo>
                    <a:pt x="653" y="9257"/>
                  </a:lnTo>
                  <a:lnTo>
                    <a:pt x="1305" y="10286"/>
                  </a:lnTo>
                  <a:lnTo>
                    <a:pt x="1958" y="12343"/>
                  </a:lnTo>
                  <a:lnTo>
                    <a:pt x="3132" y="14400"/>
                  </a:lnTo>
                  <a:lnTo>
                    <a:pt x="4568" y="15429"/>
                  </a:lnTo>
                  <a:lnTo>
                    <a:pt x="6373" y="17486"/>
                  </a:lnTo>
                  <a:lnTo>
                    <a:pt x="8462" y="18514"/>
                  </a:lnTo>
                  <a:lnTo>
                    <a:pt x="10941" y="20571"/>
                  </a:lnTo>
                  <a:lnTo>
                    <a:pt x="13530" y="20571"/>
                  </a:lnTo>
                  <a:lnTo>
                    <a:pt x="16401" y="21600"/>
                  </a:lnTo>
                  <a:lnTo>
                    <a:pt x="21600" y="21600"/>
                  </a:lnTo>
                  <a:lnTo>
                    <a:pt x="21600" y="2057"/>
                  </a:lnTo>
                  <a:lnTo>
                    <a:pt x="19120" y="2057"/>
                  </a:lnTo>
                  <a:lnTo>
                    <a:pt x="16401" y="1029"/>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0" name="Freeform 14"/>
            <p:cNvSpPr/>
            <p:nvPr/>
          </p:nvSpPr>
          <p:spPr>
            <a:xfrm>
              <a:off x="3797300" y="3997324"/>
              <a:ext cx="1543051" cy="388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35" y="4761"/>
                  </a:lnTo>
                  <a:lnTo>
                    <a:pt x="1471" y="8464"/>
                  </a:lnTo>
                  <a:lnTo>
                    <a:pt x="2675" y="12078"/>
                  </a:lnTo>
                  <a:lnTo>
                    <a:pt x="4414" y="15252"/>
                  </a:lnTo>
                  <a:lnTo>
                    <a:pt x="6531" y="17897"/>
                  </a:lnTo>
                  <a:lnTo>
                    <a:pt x="9206" y="20013"/>
                  </a:lnTo>
                  <a:lnTo>
                    <a:pt x="10677" y="20542"/>
                  </a:lnTo>
                  <a:lnTo>
                    <a:pt x="12394" y="21071"/>
                  </a:lnTo>
                  <a:lnTo>
                    <a:pt x="14133" y="21600"/>
                  </a:lnTo>
                  <a:lnTo>
                    <a:pt x="19059" y="21600"/>
                  </a:lnTo>
                  <a:lnTo>
                    <a:pt x="21600" y="21071"/>
                  </a:lnTo>
                  <a:lnTo>
                    <a:pt x="21600" y="5290"/>
                  </a:lnTo>
                  <a:lnTo>
                    <a:pt x="15604" y="5290"/>
                  </a:lnTo>
                  <a:lnTo>
                    <a:pt x="11212" y="4761"/>
                  </a:lnTo>
                  <a:lnTo>
                    <a:pt x="7066" y="3703"/>
                  </a:lnTo>
                  <a:lnTo>
                    <a:pt x="3344" y="2116"/>
                  </a:lnTo>
                  <a:lnTo>
                    <a:pt x="1605" y="1058"/>
                  </a:lnTo>
                  <a:lnTo>
                    <a:pt x="0" y="0"/>
                  </a:lnTo>
                  <a:close/>
                </a:path>
              </a:pathLst>
            </a:custGeom>
            <a:gradFill flip="none" rotWithShape="1">
              <a:gsLst>
                <a:gs pos="0">
                  <a:srgbClr val="663300"/>
                </a:gs>
                <a:gs pos="100000">
                  <a:srgbClr val="82582E"/>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1" name="Freeform 15"/>
            <p:cNvSpPr/>
            <p:nvPr/>
          </p:nvSpPr>
          <p:spPr>
            <a:xfrm>
              <a:off x="3825875" y="3911599"/>
              <a:ext cx="1514476" cy="142876"/>
            </a:xfrm>
            <a:custGeom>
              <a:avLst/>
              <a:gdLst/>
              <a:ahLst/>
              <a:cxnLst>
                <a:cxn ang="0">
                  <a:pos x="wd2" y="hd2"/>
                </a:cxn>
                <a:cxn ang="5400000">
                  <a:pos x="wd2" y="hd2"/>
                </a:cxn>
                <a:cxn ang="10800000">
                  <a:pos x="wd2" y="hd2"/>
                </a:cxn>
                <a:cxn ang="16200000">
                  <a:pos x="wd2" y="hd2"/>
                </a:cxn>
              </a:cxnLst>
              <a:rect l="0" t="0" r="r" b="b"/>
              <a:pathLst>
                <a:path w="21600" h="21600" extrusionOk="0">
                  <a:moveTo>
                    <a:pt x="15899" y="0"/>
                  </a:moveTo>
                  <a:lnTo>
                    <a:pt x="3679" y="0"/>
                  </a:lnTo>
                  <a:lnTo>
                    <a:pt x="2862" y="1440"/>
                  </a:lnTo>
                  <a:lnTo>
                    <a:pt x="2180" y="1440"/>
                  </a:lnTo>
                  <a:lnTo>
                    <a:pt x="1226" y="2880"/>
                  </a:lnTo>
                  <a:lnTo>
                    <a:pt x="681" y="2880"/>
                  </a:lnTo>
                  <a:lnTo>
                    <a:pt x="273" y="4320"/>
                  </a:lnTo>
                  <a:lnTo>
                    <a:pt x="136" y="4320"/>
                  </a:lnTo>
                  <a:lnTo>
                    <a:pt x="0" y="5760"/>
                  </a:lnTo>
                  <a:lnTo>
                    <a:pt x="136" y="7200"/>
                  </a:lnTo>
                  <a:lnTo>
                    <a:pt x="545" y="8640"/>
                  </a:lnTo>
                  <a:lnTo>
                    <a:pt x="1226" y="10080"/>
                  </a:lnTo>
                  <a:lnTo>
                    <a:pt x="2317" y="12960"/>
                  </a:lnTo>
                  <a:lnTo>
                    <a:pt x="3816" y="14400"/>
                  </a:lnTo>
                  <a:lnTo>
                    <a:pt x="5701" y="15840"/>
                  </a:lnTo>
                  <a:lnTo>
                    <a:pt x="7745" y="18720"/>
                  </a:lnTo>
                  <a:lnTo>
                    <a:pt x="10198" y="20160"/>
                  </a:lnTo>
                  <a:lnTo>
                    <a:pt x="12901" y="20160"/>
                  </a:lnTo>
                  <a:lnTo>
                    <a:pt x="15763" y="21600"/>
                  </a:lnTo>
                  <a:lnTo>
                    <a:pt x="21600" y="21600"/>
                  </a:lnTo>
                  <a:lnTo>
                    <a:pt x="21600" y="1440"/>
                  </a:lnTo>
                  <a:lnTo>
                    <a:pt x="17534" y="1440"/>
                  </a:lnTo>
                  <a:lnTo>
                    <a:pt x="15899"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2" name="Freeform 16"/>
            <p:cNvSpPr/>
            <p:nvPr/>
          </p:nvSpPr>
          <p:spPr>
            <a:xfrm>
              <a:off x="1055687" y="657224"/>
              <a:ext cx="161926" cy="2460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72"/>
                  </a:lnTo>
                  <a:lnTo>
                    <a:pt x="6353" y="10034"/>
                  </a:lnTo>
                  <a:lnTo>
                    <a:pt x="6353" y="21600"/>
                  </a:lnTo>
                  <a:lnTo>
                    <a:pt x="15247" y="21600"/>
                  </a:lnTo>
                  <a:lnTo>
                    <a:pt x="15247" y="9197"/>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3" name="Freeform 17"/>
            <p:cNvSpPr/>
            <p:nvPr/>
          </p:nvSpPr>
          <p:spPr>
            <a:xfrm>
              <a:off x="1055687" y="893762"/>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1520" y="21600"/>
                  </a:moveTo>
                  <a:lnTo>
                    <a:pt x="17280" y="16200"/>
                  </a:lnTo>
                  <a:lnTo>
                    <a:pt x="21600" y="8100"/>
                  </a:lnTo>
                  <a:lnTo>
                    <a:pt x="20160" y="5400"/>
                  </a:lnTo>
                  <a:lnTo>
                    <a:pt x="15840" y="1350"/>
                  </a:lnTo>
                  <a:lnTo>
                    <a:pt x="10080" y="0"/>
                  </a:lnTo>
                  <a:lnTo>
                    <a:pt x="5760" y="0"/>
                  </a:lnTo>
                  <a:lnTo>
                    <a:pt x="2880" y="2700"/>
                  </a:lnTo>
                  <a:lnTo>
                    <a:pt x="0" y="8100"/>
                  </a:lnTo>
                  <a:lnTo>
                    <a:pt x="2880" y="14850"/>
                  </a:lnTo>
                  <a:lnTo>
                    <a:pt x="7200" y="18900"/>
                  </a:lnTo>
                  <a:lnTo>
                    <a:pt x="11520" y="21600"/>
                  </a:lnTo>
                  <a:close/>
                  <a:moveTo>
                    <a:pt x="11520" y="2700"/>
                  </a:moveTo>
                  <a:lnTo>
                    <a:pt x="15840" y="4050"/>
                  </a:lnTo>
                  <a:lnTo>
                    <a:pt x="17280" y="5400"/>
                  </a:lnTo>
                  <a:lnTo>
                    <a:pt x="17280" y="10800"/>
                  </a:lnTo>
                  <a:lnTo>
                    <a:pt x="12960" y="14850"/>
                  </a:lnTo>
                  <a:lnTo>
                    <a:pt x="11520" y="17550"/>
                  </a:lnTo>
                  <a:lnTo>
                    <a:pt x="7200" y="14850"/>
                  </a:lnTo>
                  <a:lnTo>
                    <a:pt x="4320" y="6750"/>
                  </a:lnTo>
                  <a:lnTo>
                    <a:pt x="7200" y="2700"/>
                  </a:lnTo>
                  <a:lnTo>
                    <a:pt x="11520"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4" name="Freeform 18"/>
            <p:cNvSpPr/>
            <p:nvPr/>
          </p:nvSpPr>
          <p:spPr>
            <a:xfrm>
              <a:off x="1055687" y="10175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2880" y="20400"/>
                  </a:lnTo>
                  <a:lnTo>
                    <a:pt x="5760" y="21600"/>
                  </a:lnTo>
                  <a:lnTo>
                    <a:pt x="12960" y="21600"/>
                  </a:lnTo>
                  <a:lnTo>
                    <a:pt x="18720" y="19200"/>
                  </a:lnTo>
                  <a:lnTo>
                    <a:pt x="21600" y="14400"/>
                  </a:lnTo>
                  <a:lnTo>
                    <a:pt x="20160" y="8400"/>
                  </a:lnTo>
                  <a:lnTo>
                    <a:pt x="11520" y="1200"/>
                  </a:lnTo>
                  <a:lnTo>
                    <a:pt x="11520" y="0"/>
                  </a:lnTo>
                  <a:lnTo>
                    <a:pt x="5760" y="4800"/>
                  </a:lnTo>
                  <a:lnTo>
                    <a:pt x="1440" y="9600"/>
                  </a:lnTo>
                  <a:lnTo>
                    <a:pt x="0" y="13200"/>
                  </a:lnTo>
                  <a:lnTo>
                    <a:pt x="0" y="18000"/>
                  </a:lnTo>
                  <a:close/>
                  <a:moveTo>
                    <a:pt x="2880" y="13200"/>
                  </a:moveTo>
                  <a:lnTo>
                    <a:pt x="4320" y="9600"/>
                  </a:lnTo>
                  <a:lnTo>
                    <a:pt x="11520" y="3600"/>
                  </a:lnTo>
                  <a:lnTo>
                    <a:pt x="15840" y="6000"/>
                  </a:lnTo>
                  <a:lnTo>
                    <a:pt x="17280" y="9600"/>
                  </a:lnTo>
                  <a:lnTo>
                    <a:pt x="18720" y="14400"/>
                  </a:lnTo>
                  <a:lnTo>
                    <a:pt x="18720" y="16800"/>
                  </a:lnTo>
                  <a:lnTo>
                    <a:pt x="15840" y="19200"/>
                  </a:lnTo>
                  <a:lnTo>
                    <a:pt x="10080" y="20400"/>
                  </a:lnTo>
                  <a:lnTo>
                    <a:pt x="4320" y="18000"/>
                  </a:lnTo>
                  <a:lnTo>
                    <a:pt x="2880" y="15600"/>
                  </a:lnTo>
                  <a:lnTo>
                    <a:pt x="288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5" name="Freeform 19"/>
            <p:cNvSpPr/>
            <p:nvPr/>
          </p:nvSpPr>
          <p:spPr>
            <a:xfrm>
              <a:off x="4883149" y="123824"/>
              <a:ext cx="161926" cy="2476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31"/>
                  </a:lnTo>
                  <a:lnTo>
                    <a:pt x="6353" y="9969"/>
                  </a:lnTo>
                  <a:lnTo>
                    <a:pt x="6353" y="21600"/>
                  </a:lnTo>
                  <a:lnTo>
                    <a:pt x="15247" y="21600"/>
                  </a:lnTo>
                  <a:lnTo>
                    <a:pt x="15247" y="9138"/>
                  </a:lnTo>
                  <a:lnTo>
                    <a:pt x="21600" y="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6" name="Freeform 20"/>
            <p:cNvSpPr/>
            <p:nvPr/>
          </p:nvSpPr>
          <p:spPr>
            <a:xfrm>
              <a:off x="4892674" y="352424"/>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16971" y="17550"/>
                  </a:lnTo>
                  <a:lnTo>
                    <a:pt x="21600" y="12150"/>
                  </a:lnTo>
                  <a:lnTo>
                    <a:pt x="21600" y="6750"/>
                  </a:lnTo>
                  <a:lnTo>
                    <a:pt x="16971" y="1350"/>
                  </a:lnTo>
                  <a:lnTo>
                    <a:pt x="10800" y="0"/>
                  </a:lnTo>
                  <a:lnTo>
                    <a:pt x="6171" y="1350"/>
                  </a:lnTo>
                  <a:lnTo>
                    <a:pt x="3086" y="4050"/>
                  </a:lnTo>
                  <a:lnTo>
                    <a:pt x="0" y="9450"/>
                  </a:lnTo>
                  <a:lnTo>
                    <a:pt x="3086" y="14850"/>
                  </a:lnTo>
                  <a:lnTo>
                    <a:pt x="10800" y="21600"/>
                  </a:lnTo>
                  <a:close/>
                  <a:moveTo>
                    <a:pt x="12343" y="2700"/>
                  </a:moveTo>
                  <a:lnTo>
                    <a:pt x="16971" y="4050"/>
                  </a:lnTo>
                  <a:lnTo>
                    <a:pt x="18514" y="6750"/>
                  </a:lnTo>
                  <a:lnTo>
                    <a:pt x="18514" y="9450"/>
                  </a:lnTo>
                  <a:lnTo>
                    <a:pt x="16971" y="12150"/>
                  </a:lnTo>
                  <a:lnTo>
                    <a:pt x="13886" y="16200"/>
                  </a:lnTo>
                  <a:lnTo>
                    <a:pt x="10800" y="18900"/>
                  </a:lnTo>
                  <a:lnTo>
                    <a:pt x="7714" y="16200"/>
                  </a:lnTo>
                  <a:lnTo>
                    <a:pt x="4629" y="12150"/>
                  </a:lnTo>
                  <a:lnTo>
                    <a:pt x="4629" y="6750"/>
                  </a:lnTo>
                  <a:lnTo>
                    <a:pt x="7714" y="4050"/>
                  </a:lnTo>
                  <a:lnTo>
                    <a:pt x="12343"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7" name="Freeform 21"/>
            <p:cNvSpPr/>
            <p:nvPr/>
          </p:nvSpPr>
          <p:spPr>
            <a:xfrm>
              <a:off x="4883149" y="485774"/>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1440" y="18000"/>
                  </a:moveTo>
                  <a:lnTo>
                    <a:pt x="4320" y="20400"/>
                  </a:lnTo>
                  <a:lnTo>
                    <a:pt x="7200" y="21600"/>
                  </a:lnTo>
                  <a:lnTo>
                    <a:pt x="14400" y="21600"/>
                  </a:lnTo>
                  <a:lnTo>
                    <a:pt x="20160" y="19200"/>
                  </a:lnTo>
                  <a:lnTo>
                    <a:pt x="21600" y="16800"/>
                  </a:lnTo>
                  <a:lnTo>
                    <a:pt x="21600" y="13200"/>
                  </a:lnTo>
                  <a:lnTo>
                    <a:pt x="20160" y="7200"/>
                  </a:lnTo>
                  <a:lnTo>
                    <a:pt x="17280" y="3600"/>
                  </a:lnTo>
                  <a:lnTo>
                    <a:pt x="12960" y="0"/>
                  </a:lnTo>
                  <a:lnTo>
                    <a:pt x="11520" y="0"/>
                  </a:lnTo>
                  <a:lnTo>
                    <a:pt x="5760" y="4800"/>
                  </a:lnTo>
                  <a:lnTo>
                    <a:pt x="2880" y="9600"/>
                  </a:lnTo>
                  <a:lnTo>
                    <a:pt x="0" y="13200"/>
                  </a:lnTo>
                  <a:lnTo>
                    <a:pt x="1440" y="18000"/>
                  </a:lnTo>
                  <a:close/>
                  <a:moveTo>
                    <a:pt x="4320" y="13200"/>
                  </a:moveTo>
                  <a:lnTo>
                    <a:pt x="5760" y="9600"/>
                  </a:lnTo>
                  <a:lnTo>
                    <a:pt x="8640" y="6000"/>
                  </a:lnTo>
                  <a:lnTo>
                    <a:pt x="10080" y="3600"/>
                  </a:lnTo>
                  <a:lnTo>
                    <a:pt x="11520" y="2400"/>
                  </a:lnTo>
                  <a:lnTo>
                    <a:pt x="18720" y="8400"/>
                  </a:lnTo>
                  <a:lnTo>
                    <a:pt x="20160" y="13200"/>
                  </a:lnTo>
                  <a:lnTo>
                    <a:pt x="15840" y="18000"/>
                  </a:lnTo>
                  <a:lnTo>
                    <a:pt x="12960" y="19200"/>
                  </a:lnTo>
                  <a:lnTo>
                    <a:pt x="7200" y="19200"/>
                  </a:lnTo>
                  <a:lnTo>
                    <a:pt x="5760" y="16800"/>
                  </a:lnTo>
                  <a:lnTo>
                    <a:pt x="4320" y="15600"/>
                  </a:lnTo>
                  <a:lnTo>
                    <a:pt x="432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8" name="Freeform 22"/>
            <p:cNvSpPr/>
            <p:nvPr/>
          </p:nvSpPr>
          <p:spPr>
            <a:xfrm>
              <a:off x="4816474" y="3806824"/>
              <a:ext cx="104776" cy="15240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7673" y="16200"/>
                  </a:lnTo>
                  <a:lnTo>
                    <a:pt x="21600" y="10800"/>
                  </a:lnTo>
                  <a:lnTo>
                    <a:pt x="21600" y="5400"/>
                  </a:lnTo>
                  <a:lnTo>
                    <a:pt x="17673" y="1350"/>
                  </a:lnTo>
                  <a:lnTo>
                    <a:pt x="9818" y="0"/>
                  </a:lnTo>
                  <a:lnTo>
                    <a:pt x="5891" y="0"/>
                  </a:lnTo>
                  <a:lnTo>
                    <a:pt x="1964" y="2700"/>
                  </a:lnTo>
                  <a:lnTo>
                    <a:pt x="0" y="8100"/>
                  </a:lnTo>
                  <a:lnTo>
                    <a:pt x="1964" y="13500"/>
                  </a:lnTo>
                  <a:lnTo>
                    <a:pt x="5891" y="18900"/>
                  </a:lnTo>
                  <a:lnTo>
                    <a:pt x="9818" y="21600"/>
                  </a:lnTo>
                  <a:close/>
                  <a:moveTo>
                    <a:pt x="9818" y="2700"/>
                  </a:moveTo>
                  <a:lnTo>
                    <a:pt x="15709" y="4050"/>
                  </a:lnTo>
                  <a:lnTo>
                    <a:pt x="17673" y="5400"/>
                  </a:lnTo>
                  <a:lnTo>
                    <a:pt x="17673" y="8100"/>
                  </a:lnTo>
                  <a:lnTo>
                    <a:pt x="15709" y="10800"/>
                  </a:lnTo>
                  <a:lnTo>
                    <a:pt x="11782" y="14850"/>
                  </a:lnTo>
                  <a:lnTo>
                    <a:pt x="9818" y="17550"/>
                  </a:lnTo>
                  <a:lnTo>
                    <a:pt x="5891" y="14850"/>
                  </a:lnTo>
                  <a:lnTo>
                    <a:pt x="1964" y="6750"/>
                  </a:lnTo>
                  <a:lnTo>
                    <a:pt x="5891" y="2700"/>
                  </a:lnTo>
                  <a:lnTo>
                    <a:pt x="9818" y="27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69" name="Freeform 23"/>
            <p:cNvSpPr/>
            <p:nvPr/>
          </p:nvSpPr>
          <p:spPr>
            <a:xfrm>
              <a:off x="989012" y="0"/>
              <a:ext cx="4132264" cy="704850"/>
            </a:xfrm>
            <a:custGeom>
              <a:avLst/>
              <a:gdLst/>
              <a:ahLst/>
              <a:cxnLst>
                <a:cxn ang="0">
                  <a:pos x="wd2" y="hd2"/>
                </a:cxn>
                <a:cxn ang="5400000">
                  <a:pos x="wd2" y="hd2"/>
                </a:cxn>
                <a:cxn ang="10800000">
                  <a:pos x="wd2" y="hd2"/>
                </a:cxn>
                <a:cxn ang="16200000">
                  <a:pos x="wd2" y="hd2"/>
                </a:cxn>
              </a:cxnLst>
              <a:rect l="0" t="0" r="r" b="b"/>
              <a:pathLst>
                <a:path w="21600" h="21600" extrusionOk="0">
                  <a:moveTo>
                    <a:pt x="21458" y="0"/>
                  </a:moveTo>
                  <a:lnTo>
                    <a:pt x="21600" y="3503"/>
                  </a:lnTo>
                  <a:lnTo>
                    <a:pt x="50" y="21600"/>
                  </a:lnTo>
                  <a:lnTo>
                    <a:pt x="0" y="19265"/>
                  </a:lnTo>
                  <a:lnTo>
                    <a:pt x="10200" y="4670"/>
                  </a:lnTo>
                  <a:lnTo>
                    <a:pt x="11250" y="3795"/>
                  </a:lnTo>
                  <a:lnTo>
                    <a:pt x="21458"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0" name="Freeform 24"/>
            <p:cNvSpPr/>
            <p:nvPr/>
          </p:nvSpPr>
          <p:spPr>
            <a:xfrm>
              <a:off x="857249" y="4200524"/>
              <a:ext cx="133351" cy="150814"/>
            </a:xfrm>
            <a:custGeom>
              <a:avLst/>
              <a:gdLst/>
              <a:ahLst/>
              <a:cxnLst>
                <a:cxn ang="0">
                  <a:pos x="wd2" y="hd2"/>
                </a:cxn>
                <a:cxn ang="5400000">
                  <a:pos x="wd2" y="hd2"/>
                </a:cxn>
                <a:cxn ang="10800000">
                  <a:pos x="wd2" y="hd2"/>
                </a:cxn>
                <a:cxn ang="16200000">
                  <a:pos x="wd2" y="hd2"/>
                </a:cxn>
              </a:cxnLst>
              <a:rect l="0" t="0" r="r" b="b"/>
              <a:pathLst>
                <a:path w="21600" h="21600" extrusionOk="0">
                  <a:moveTo>
                    <a:pt x="9257" y="21600"/>
                  </a:moveTo>
                  <a:lnTo>
                    <a:pt x="15429" y="17507"/>
                  </a:lnTo>
                  <a:lnTo>
                    <a:pt x="20057" y="12051"/>
                  </a:lnTo>
                  <a:lnTo>
                    <a:pt x="21600" y="9549"/>
                  </a:lnTo>
                  <a:lnTo>
                    <a:pt x="21600" y="6821"/>
                  </a:lnTo>
                  <a:lnTo>
                    <a:pt x="18514" y="1364"/>
                  </a:lnTo>
                  <a:lnTo>
                    <a:pt x="10800" y="0"/>
                  </a:lnTo>
                  <a:lnTo>
                    <a:pt x="7714" y="0"/>
                  </a:lnTo>
                  <a:lnTo>
                    <a:pt x="3086" y="2728"/>
                  </a:lnTo>
                  <a:lnTo>
                    <a:pt x="0" y="5457"/>
                  </a:lnTo>
                  <a:lnTo>
                    <a:pt x="0" y="8185"/>
                  </a:lnTo>
                  <a:lnTo>
                    <a:pt x="1543" y="13415"/>
                  </a:lnTo>
                  <a:lnTo>
                    <a:pt x="6171" y="18872"/>
                  </a:lnTo>
                  <a:lnTo>
                    <a:pt x="9257" y="21600"/>
                  </a:lnTo>
                  <a:close/>
                  <a:moveTo>
                    <a:pt x="12343" y="2728"/>
                  </a:moveTo>
                  <a:lnTo>
                    <a:pt x="16971" y="4093"/>
                  </a:lnTo>
                  <a:lnTo>
                    <a:pt x="18514" y="6821"/>
                  </a:lnTo>
                  <a:lnTo>
                    <a:pt x="18514" y="9549"/>
                  </a:lnTo>
                  <a:lnTo>
                    <a:pt x="16971" y="12051"/>
                  </a:lnTo>
                  <a:lnTo>
                    <a:pt x="10800" y="17507"/>
                  </a:lnTo>
                  <a:lnTo>
                    <a:pt x="9257" y="17507"/>
                  </a:lnTo>
                  <a:lnTo>
                    <a:pt x="6171" y="14779"/>
                  </a:lnTo>
                  <a:lnTo>
                    <a:pt x="4629" y="10914"/>
                  </a:lnTo>
                  <a:lnTo>
                    <a:pt x="4629" y="6821"/>
                  </a:lnTo>
                  <a:lnTo>
                    <a:pt x="7714" y="2728"/>
                  </a:lnTo>
                  <a:lnTo>
                    <a:pt x="12343" y="2728"/>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1" name="Freeform 25"/>
            <p:cNvSpPr/>
            <p:nvPr/>
          </p:nvSpPr>
          <p:spPr>
            <a:xfrm>
              <a:off x="2198687" y="4357687"/>
              <a:ext cx="142876" cy="171451"/>
            </a:xfrm>
            <a:custGeom>
              <a:avLst/>
              <a:gdLst/>
              <a:ahLst/>
              <a:cxnLst>
                <a:cxn ang="0">
                  <a:pos x="wd2" y="hd2"/>
                </a:cxn>
                <a:cxn ang="5400000">
                  <a:pos x="wd2" y="hd2"/>
                </a:cxn>
                <a:cxn ang="10800000">
                  <a:pos x="wd2" y="hd2"/>
                </a:cxn>
                <a:cxn ang="16200000">
                  <a:pos x="wd2" y="hd2"/>
                </a:cxn>
              </a:cxnLst>
              <a:rect l="0" t="0" r="r" b="b"/>
              <a:pathLst>
                <a:path w="21600" h="21600" extrusionOk="0">
                  <a:moveTo>
                    <a:pt x="2880" y="19200"/>
                  </a:moveTo>
                  <a:lnTo>
                    <a:pt x="5760" y="21600"/>
                  </a:lnTo>
                  <a:lnTo>
                    <a:pt x="10080" y="21600"/>
                  </a:lnTo>
                  <a:lnTo>
                    <a:pt x="15840" y="20400"/>
                  </a:lnTo>
                  <a:lnTo>
                    <a:pt x="20160" y="15600"/>
                  </a:lnTo>
                  <a:lnTo>
                    <a:pt x="21600" y="13200"/>
                  </a:lnTo>
                  <a:lnTo>
                    <a:pt x="20160" y="9600"/>
                  </a:lnTo>
                  <a:lnTo>
                    <a:pt x="15840" y="4800"/>
                  </a:lnTo>
                  <a:lnTo>
                    <a:pt x="11520" y="2400"/>
                  </a:lnTo>
                  <a:lnTo>
                    <a:pt x="8640" y="0"/>
                  </a:lnTo>
                  <a:lnTo>
                    <a:pt x="5760" y="0"/>
                  </a:lnTo>
                  <a:lnTo>
                    <a:pt x="2880" y="6000"/>
                  </a:lnTo>
                  <a:lnTo>
                    <a:pt x="0" y="10800"/>
                  </a:lnTo>
                  <a:lnTo>
                    <a:pt x="0" y="15600"/>
                  </a:lnTo>
                  <a:lnTo>
                    <a:pt x="2880" y="19200"/>
                  </a:lnTo>
                  <a:close/>
                  <a:moveTo>
                    <a:pt x="2880" y="14400"/>
                  </a:moveTo>
                  <a:lnTo>
                    <a:pt x="7200" y="3600"/>
                  </a:lnTo>
                  <a:lnTo>
                    <a:pt x="7200" y="2400"/>
                  </a:lnTo>
                  <a:lnTo>
                    <a:pt x="15840" y="7200"/>
                  </a:lnTo>
                  <a:lnTo>
                    <a:pt x="18720" y="10800"/>
                  </a:lnTo>
                  <a:lnTo>
                    <a:pt x="18720" y="14400"/>
                  </a:lnTo>
                  <a:lnTo>
                    <a:pt x="17280" y="16800"/>
                  </a:lnTo>
                  <a:lnTo>
                    <a:pt x="11520" y="19200"/>
                  </a:lnTo>
                  <a:lnTo>
                    <a:pt x="8640" y="19200"/>
                  </a:lnTo>
                  <a:lnTo>
                    <a:pt x="5760" y="18000"/>
                  </a:lnTo>
                  <a:lnTo>
                    <a:pt x="4320" y="16800"/>
                  </a:lnTo>
                  <a:lnTo>
                    <a:pt x="2880" y="144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2" name="Freeform 26"/>
            <p:cNvSpPr/>
            <p:nvPr/>
          </p:nvSpPr>
          <p:spPr>
            <a:xfrm>
              <a:off x="9524" y="4357687"/>
              <a:ext cx="114301" cy="1428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640"/>
                  </a:lnTo>
                  <a:lnTo>
                    <a:pt x="18254" y="2880"/>
                  </a:lnTo>
                  <a:lnTo>
                    <a:pt x="10952" y="0"/>
                  </a:lnTo>
                  <a:lnTo>
                    <a:pt x="3651" y="2880"/>
                  </a:lnTo>
                  <a:lnTo>
                    <a:pt x="0" y="8640"/>
                  </a:lnTo>
                  <a:lnTo>
                    <a:pt x="1825" y="14400"/>
                  </a:lnTo>
                  <a:lnTo>
                    <a:pt x="9127" y="18720"/>
                  </a:lnTo>
                  <a:lnTo>
                    <a:pt x="16428" y="21600"/>
                  </a:lnTo>
                  <a:lnTo>
                    <a:pt x="21600" y="21600"/>
                  </a:lnTo>
                  <a:close/>
                  <a:moveTo>
                    <a:pt x="7301" y="4320"/>
                  </a:moveTo>
                  <a:lnTo>
                    <a:pt x="16428" y="4320"/>
                  </a:lnTo>
                  <a:lnTo>
                    <a:pt x="18254" y="10080"/>
                  </a:lnTo>
                  <a:lnTo>
                    <a:pt x="18254" y="18720"/>
                  </a:lnTo>
                  <a:lnTo>
                    <a:pt x="7301" y="15840"/>
                  </a:lnTo>
                  <a:lnTo>
                    <a:pt x="3651" y="11520"/>
                  </a:lnTo>
                  <a:lnTo>
                    <a:pt x="3651" y="7200"/>
                  </a:lnTo>
                  <a:lnTo>
                    <a:pt x="7301" y="432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3" name="Oval 27"/>
            <p:cNvSpPr/>
            <p:nvPr/>
          </p:nvSpPr>
          <p:spPr>
            <a:xfrm>
              <a:off x="79374" y="4303712"/>
              <a:ext cx="2190751" cy="617539"/>
            </a:xfrm>
            <a:prstGeom prst="ellipse">
              <a:avLst/>
            </a:pr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4" name="Oval 28"/>
            <p:cNvSpPr/>
            <p:nvPr/>
          </p:nvSpPr>
          <p:spPr>
            <a:xfrm>
              <a:off x="0" y="4297362"/>
              <a:ext cx="2384426" cy="457201"/>
            </a:xfrm>
            <a:prstGeom prst="ellipse">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5" name="Oval 29"/>
            <p:cNvSpPr/>
            <p:nvPr/>
          </p:nvSpPr>
          <p:spPr>
            <a:xfrm>
              <a:off x="74612" y="4338637"/>
              <a:ext cx="2262189" cy="349251"/>
            </a:xfrm>
            <a:prstGeom prst="ellipse">
              <a:avLst/>
            </a:prstGeom>
            <a:gradFill flip="none" rotWithShape="1">
              <a:gsLst>
                <a:gs pos="0">
                  <a:srgbClr val="663300"/>
                </a:gs>
                <a:gs pos="100000">
                  <a:srgbClr val="82582E"/>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6" name="Freeform 30"/>
            <p:cNvSpPr/>
            <p:nvPr/>
          </p:nvSpPr>
          <p:spPr>
            <a:xfrm>
              <a:off x="2141537" y="4224337"/>
              <a:ext cx="142876" cy="152401"/>
            </a:xfrm>
            <a:custGeom>
              <a:avLst/>
              <a:gdLst/>
              <a:ahLst/>
              <a:cxnLst>
                <a:cxn ang="0">
                  <a:pos x="wd2" y="hd2"/>
                </a:cxn>
                <a:cxn ang="5400000">
                  <a:pos x="wd2" y="hd2"/>
                </a:cxn>
                <a:cxn ang="10800000">
                  <a:pos x="wd2" y="hd2"/>
                </a:cxn>
                <a:cxn ang="16200000">
                  <a:pos x="wd2" y="hd2"/>
                </a:cxn>
              </a:cxnLst>
              <a:rect l="0" t="0" r="r" b="b"/>
              <a:pathLst>
                <a:path w="21600" h="21600" extrusionOk="0">
                  <a:moveTo>
                    <a:pt x="15840" y="21600"/>
                  </a:moveTo>
                  <a:lnTo>
                    <a:pt x="18720" y="14850"/>
                  </a:lnTo>
                  <a:lnTo>
                    <a:pt x="21600" y="9450"/>
                  </a:lnTo>
                  <a:lnTo>
                    <a:pt x="18720" y="4050"/>
                  </a:lnTo>
                  <a:lnTo>
                    <a:pt x="14400" y="0"/>
                  </a:lnTo>
                  <a:lnTo>
                    <a:pt x="7200" y="1350"/>
                  </a:lnTo>
                  <a:lnTo>
                    <a:pt x="1440" y="6750"/>
                  </a:lnTo>
                  <a:lnTo>
                    <a:pt x="0" y="9450"/>
                  </a:lnTo>
                  <a:lnTo>
                    <a:pt x="1440" y="13500"/>
                  </a:lnTo>
                  <a:lnTo>
                    <a:pt x="5760" y="17550"/>
                  </a:lnTo>
                  <a:lnTo>
                    <a:pt x="11520" y="20250"/>
                  </a:lnTo>
                  <a:lnTo>
                    <a:pt x="15840" y="21600"/>
                  </a:lnTo>
                  <a:close/>
                  <a:moveTo>
                    <a:pt x="10080" y="4050"/>
                  </a:moveTo>
                  <a:lnTo>
                    <a:pt x="14400" y="4050"/>
                  </a:lnTo>
                  <a:lnTo>
                    <a:pt x="17280" y="5400"/>
                  </a:lnTo>
                  <a:lnTo>
                    <a:pt x="17280" y="10800"/>
                  </a:lnTo>
                  <a:lnTo>
                    <a:pt x="15840" y="16200"/>
                  </a:lnTo>
                  <a:lnTo>
                    <a:pt x="14400" y="17550"/>
                  </a:lnTo>
                  <a:lnTo>
                    <a:pt x="14400" y="18900"/>
                  </a:lnTo>
                  <a:lnTo>
                    <a:pt x="10080" y="16200"/>
                  </a:lnTo>
                  <a:lnTo>
                    <a:pt x="7200" y="14850"/>
                  </a:lnTo>
                  <a:lnTo>
                    <a:pt x="4320" y="9450"/>
                  </a:lnTo>
                  <a:lnTo>
                    <a:pt x="5760" y="6750"/>
                  </a:lnTo>
                  <a:lnTo>
                    <a:pt x="10080" y="405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7" name="Freeform 31"/>
            <p:cNvSpPr/>
            <p:nvPr/>
          </p:nvSpPr>
          <p:spPr>
            <a:xfrm>
              <a:off x="4806949" y="3930649"/>
              <a:ext cx="114301" cy="171451"/>
            </a:xfrm>
            <a:custGeom>
              <a:avLst/>
              <a:gdLst/>
              <a:ahLst/>
              <a:cxnLst>
                <a:cxn ang="0">
                  <a:pos x="wd2" y="hd2"/>
                </a:cxn>
                <a:cxn ang="5400000">
                  <a:pos x="wd2" y="hd2"/>
                </a:cxn>
                <a:cxn ang="10800000">
                  <a:pos x="wd2" y="hd2"/>
                </a:cxn>
                <a:cxn ang="16200000">
                  <a:pos x="wd2" y="hd2"/>
                </a:cxn>
              </a:cxnLst>
              <a:rect l="0" t="0" r="r" b="b"/>
              <a:pathLst>
                <a:path w="21600" h="21600" extrusionOk="0">
                  <a:moveTo>
                    <a:pt x="0" y="18000"/>
                  </a:moveTo>
                  <a:lnTo>
                    <a:pt x="3600" y="20400"/>
                  </a:lnTo>
                  <a:lnTo>
                    <a:pt x="7200" y="21600"/>
                  </a:lnTo>
                  <a:lnTo>
                    <a:pt x="14400" y="21600"/>
                  </a:lnTo>
                  <a:lnTo>
                    <a:pt x="19800" y="19200"/>
                  </a:lnTo>
                  <a:lnTo>
                    <a:pt x="21600" y="13200"/>
                  </a:lnTo>
                  <a:lnTo>
                    <a:pt x="18000" y="3600"/>
                  </a:lnTo>
                  <a:lnTo>
                    <a:pt x="12600" y="0"/>
                  </a:lnTo>
                  <a:lnTo>
                    <a:pt x="10800" y="0"/>
                  </a:lnTo>
                  <a:lnTo>
                    <a:pt x="5400" y="4800"/>
                  </a:lnTo>
                  <a:lnTo>
                    <a:pt x="1800" y="9600"/>
                  </a:lnTo>
                  <a:lnTo>
                    <a:pt x="0" y="13200"/>
                  </a:lnTo>
                  <a:lnTo>
                    <a:pt x="0" y="18000"/>
                  </a:lnTo>
                  <a:close/>
                  <a:moveTo>
                    <a:pt x="3600" y="13200"/>
                  </a:moveTo>
                  <a:lnTo>
                    <a:pt x="5400" y="9600"/>
                  </a:lnTo>
                  <a:lnTo>
                    <a:pt x="9000" y="4800"/>
                  </a:lnTo>
                  <a:lnTo>
                    <a:pt x="10800" y="3600"/>
                  </a:lnTo>
                  <a:lnTo>
                    <a:pt x="16200" y="6000"/>
                  </a:lnTo>
                  <a:lnTo>
                    <a:pt x="18000" y="9600"/>
                  </a:lnTo>
                  <a:lnTo>
                    <a:pt x="19800" y="14400"/>
                  </a:lnTo>
                  <a:lnTo>
                    <a:pt x="19800" y="16800"/>
                  </a:lnTo>
                  <a:lnTo>
                    <a:pt x="16200" y="19200"/>
                  </a:lnTo>
                  <a:lnTo>
                    <a:pt x="9000" y="20400"/>
                  </a:lnTo>
                  <a:lnTo>
                    <a:pt x="7200" y="19200"/>
                  </a:lnTo>
                  <a:lnTo>
                    <a:pt x="3600" y="18000"/>
                  </a:lnTo>
                  <a:lnTo>
                    <a:pt x="3600" y="13200"/>
                  </a:lnTo>
                  <a:close/>
                </a:path>
              </a:pathLst>
            </a:cu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8" name="Rectangle 32"/>
            <p:cNvSpPr/>
            <p:nvPr/>
          </p:nvSpPr>
          <p:spPr>
            <a:xfrm>
              <a:off x="2927349" y="1025524"/>
              <a:ext cx="274638" cy="4030664"/>
            </a:xfrm>
            <a:prstGeom prst="rect">
              <a:avLst/>
            </a:pr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79" name="Rectangle 33"/>
            <p:cNvSpPr/>
            <p:nvPr/>
          </p:nvSpPr>
          <p:spPr>
            <a:xfrm>
              <a:off x="3006724" y="663574"/>
              <a:ext cx="120651" cy="381000"/>
            </a:xfrm>
            <a:prstGeom prst="rect">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80" name="AutoShape 34"/>
            <p:cNvSpPr/>
            <p:nvPr/>
          </p:nvSpPr>
          <p:spPr>
            <a:xfrm>
              <a:off x="2898774" y="977899"/>
              <a:ext cx="325439" cy="82551"/>
            </a:xfrm>
            <a:prstGeom prst="roundRect">
              <a:avLst>
                <a:gd name="adj" fmla="val 16667"/>
              </a:avLst>
            </a:prstGeom>
            <a:gradFill flip="none" rotWithShape="1">
              <a:gsLst>
                <a:gs pos="0">
                  <a:srgbClr val="663300"/>
                </a:gs>
                <a:gs pos="100000">
                  <a:srgbClr val="82582E"/>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81" name="Freeform 35"/>
            <p:cNvSpPr/>
            <p:nvPr/>
          </p:nvSpPr>
          <p:spPr>
            <a:xfrm>
              <a:off x="3035299" y="638174"/>
              <a:ext cx="400051" cy="2501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029" y="1151"/>
                  </a:lnTo>
                  <a:lnTo>
                    <a:pt x="1029" y="822"/>
                  </a:lnTo>
                  <a:lnTo>
                    <a:pt x="0" y="164"/>
                  </a:lnTo>
                  <a:lnTo>
                    <a:pt x="6171" y="0"/>
                  </a:lnTo>
                  <a:lnTo>
                    <a:pt x="6686" y="658"/>
                  </a:lnTo>
                  <a:lnTo>
                    <a:pt x="7543" y="905"/>
                  </a:lnTo>
                </a:path>
              </a:pathLst>
            </a:custGeom>
            <a:gradFill flip="none" rotWithShape="1">
              <a:gsLst>
                <a:gs pos="0">
                  <a:srgbClr val="82582E"/>
                </a:gs>
                <a:gs pos="100000">
                  <a:srgbClr val="6633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2682" name="Freeform 36"/>
            <p:cNvSpPr/>
            <p:nvPr/>
          </p:nvSpPr>
          <p:spPr>
            <a:xfrm>
              <a:off x="2817812" y="466724"/>
              <a:ext cx="503239" cy="219076"/>
            </a:xfrm>
            <a:custGeom>
              <a:avLst/>
              <a:gdLst/>
              <a:ahLst/>
              <a:cxnLst>
                <a:cxn ang="0">
                  <a:pos x="wd2" y="hd2"/>
                </a:cxn>
                <a:cxn ang="5400000">
                  <a:pos x="wd2" y="hd2"/>
                </a:cxn>
                <a:cxn ang="10800000">
                  <a:pos x="wd2" y="hd2"/>
                </a:cxn>
                <a:cxn ang="16200000">
                  <a:pos x="wd2" y="hd2"/>
                </a:cxn>
              </a:cxnLst>
              <a:rect l="0" t="0" r="r" b="b"/>
              <a:pathLst>
                <a:path w="21600" h="21600" extrusionOk="0">
                  <a:moveTo>
                    <a:pt x="11005" y="0"/>
                  </a:moveTo>
                  <a:lnTo>
                    <a:pt x="15516" y="939"/>
                  </a:lnTo>
                  <a:lnTo>
                    <a:pt x="18797" y="5635"/>
                  </a:lnTo>
                  <a:lnTo>
                    <a:pt x="20780" y="12209"/>
                  </a:lnTo>
                  <a:lnTo>
                    <a:pt x="21600" y="21600"/>
                  </a:lnTo>
                  <a:lnTo>
                    <a:pt x="0" y="21600"/>
                  </a:lnTo>
                  <a:lnTo>
                    <a:pt x="752" y="12209"/>
                  </a:lnTo>
                  <a:lnTo>
                    <a:pt x="3213" y="5635"/>
                  </a:lnTo>
                  <a:lnTo>
                    <a:pt x="6494" y="939"/>
                  </a:lnTo>
                  <a:lnTo>
                    <a:pt x="11005" y="0"/>
                  </a:lnTo>
                  <a:close/>
                </a:path>
              </a:pathLst>
            </a:custGeom>
            <a:gradFill flip="none" rotWithShape="1">
              <a:gsLst>
                <a:gs pos="0">
                  <a:srgbClr val="82582E"/>
                </a:gs>
                <a:gs pos="100000">
                  <a:srgbClr val="6633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2684" name="Title Text"/>
          <p:cNvSpPr txBox="1">
            <a:spLocks noGrp="1"/>
          </p:cNvSpPr>
          <p:nvPr>
            <p:ph type="title"/>
          </p:nvPr>
        </p:nvSpPr>
        <p:spPr>
          <a:xfrm>
            <a:off x="6629400" y="277813"/>
            <a:ext cx="2057400" cy="5853113"/>
          </a:xfrm>
          <a:prstGeom prst="rect">
            <a:avLst/>
          </a:prstGeom>
        </p:spPr>
        <p:txBody>
          <a:bodyPr vert="eaVert"/>
          <a:lstStyle>
            <a:lvl1pPr>
              <a:defRPr>
                <a:solidFill>
                  <a:srgbClr val="DBBD71"/>
                </a:solidFill>
              </a:defRPr>
            </a:lvl1pPr>
          </a:lstStyle>
          <a:p>
            <a:r>
              <a:t>Title Text</a:t>
            </a:r>
          </a:p>
        </p:txBody>
      </p:sp>
      <p:sp>
        <p:nvSpPr>
          <p:cNvPr id="2685" name="Body Level One…"/>
          <p:cNvSpPr txBox="1">
            <a:spLocks noGrp="1"/>
          </p:cNvSpPr>
          <p:nvPr>
            <p:ph type="body" idx="1"/>
          </p:nvPr>
        </p:nvSpPr>
        <p:spPr>
          <a:xfrm>
            <a:off x="457200" y="277813"/>
            <a:ext cx="6019800" cy="5853113"/>
          </a:xfrm>
          <a:prstGeom prst="rect">
            <a:avLst/>
          </a:prstGeom>
        </p:spPr>
        <p:txBody>
          <a:bodyPr vert="eaVert"/>
          <a:lstStyle>
            <a:lvl1pPr>
              <a:buClr>
                <a:srgbClr val="FFCC66"/>
              </a:buClr>
              <a:buSzPct val="65000"/>
              <a:buChar char="■"/>
              <a:defRPr>
                <a:latin typeface="Tahoma"/>
                <a:ea typeface="Tahoma"/>
                <a:cs typeface="Tahoma"/>
                <a:sym typeface="Tahoma"/>
              </a:defRPr>
            </a:lvl1pPr>
            <a:lvl2pPr>
              <a:buClr>
                <a:srgbClr val="FFCC66"/>
              </a:buClr>
              <a:buSzPct val="65000"/>
              <a:buChar char="■"/>
              <a:defRPr>
                <a:latin typeface="Tahoma"/>
                <a:ea typeface="Tahoma"/>
                <a:cs typeface="Tahoma"/>
                <a:sym typeface="Tahoma"/>
              </a:defRPr>
            </a:lvl2pPr>
            <a:lvl3pPr>
              <a:buClr>
                <a:srgbClr val="FFCC66"/>
              </a:buClr>
              <a:buSzPct val="65000"/>
              <a:buChar char="■"/>
              <a:defRPr>
                <a:latin typeface="Tahoma"/>
                <a:ea typeface="Tahoma"/>
                <a:cs typeface="Tahoma"/>
                <a:sym typeface="Tahoma"/>
              </a:defRPr>
            </a:lvl3pPr>
            <a:lvl4pPr>
              <a:buClr>
                <a:srgbClr val="FFCC66"/>
              </a:buClr>
              <a:buSzPct val="65000"/>
              <a:buChar char="■"/>
              <a:defRPr>
                <a:latin typeface="Tahoma"/>
                <a:ea typeface="Tahoma"/>
                <a:cs typeface="Tahoma"/>
                <a:sym typeface="Tahoma"/>
              </a:defRPr>
            </a:lvl4pPr>
            <a:lvl5pPr>
              <a:buClr>
                <a:srgbClr val="FFCC66"/>
              </a:buClr>
              <a:buSzPct val="65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16270" y="6466522"/>
            <a:ext cx="270531" cy="269241"/>
          </a:xfrm>
          <a:prstGeom prst="rect">
            <a:avLst/>
          </a:prstGeom>
        </p:spPr>
        <p:txBody>
          <a:bodyPr anchor="b"/>
          <a:lstStyle>
            <a:lvl1pPr>
              <a:defRPr sz="1200">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6681458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474747"/>
        </a:solidFill>
        <a:effectLst/>
      </p:bgPr>
    </p:bg>
    <p:spTree>
      <p:nvGrpSpPr>
        <p:cNvPr id="1" name=""/>
        <p:cNvGrpSpPr/>
        <p:nvPr/>
      </p:nvGrpSpPr>
      <p:grpSpPr>
        <a:xfrm>
          <a:off x="0" y="0"/>
          <a:ext cx="0" cy="0"/>
          <a:chOff x="0" y="0"/>
          <a:chExt cx="0" cy="0"/>
        </a:xfrm>
      </p:grpSpPr>
      <p:grpSp>
        <p:nvGrpSpPr>
          <p:cNvPr id="2722" name="Group 2"/>
          <p:cNvGrpSpPr/>
          <p:nvPr/>
        </p:nvGrpSpPr>
        <p:grpSpPr>
          <a:xfrm>
            <a:off x="-1" y="-1"/>
            <a:ext cx="9132890" cy="6845301"/>
            <a:chOff x="0" y="0"/>
            <a:chExt cx="9132888" cy="6845300"/>
          </a:xfrm>
        </p:grpSpPr>
        <p:sp>
          <p:nvSpPr>
            <p:cNvPr id="2693"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717" name="Group 4"/>
            <p:cNvGrpSpPr/>
            <p:nvPr/>
          </p:nvGrpSpPr>
          <p:grpSpPr>
            <a:xfrm>
              <a:off x="390524" y="323850"/>
              <a:ext cx="8366127" cy="6172201"/>
              <a:chOff x="0" y="0"/>
              <a:chExt cx="8366125" cy="6172200"/>
            </a:xfrm>
          </p:grpSpPr>
          <p:sp>
            <p:nvSpPr>
              <p:cNvPr id="2694"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695"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696"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697"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698"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699"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0"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1"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2"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3"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4"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5"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6"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7"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8"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09"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0"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1"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2"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3"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4"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5"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16"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721" name="Group 28"/>
            <p:cNvGrpSpPr/>
            <p:nvPr/>
          </p:nvGrpSpPr>
          <p:grpSpPr>
            <a:xfrm>
              <a:off x="-1" y="-1"/>
              <a:ext cx="1978026" cy="1955801"/>
              <a:chOff x="0" y="0"/>
              <a:chExt cx="1978025" cy="1955800"/>
            </a:xfrm>
          </p:grpSpPr>
          <p:sp>
            <p:nvSpPr>
              <p:cNvPr id="2718"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19"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20"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723"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724"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725" name="Title Text"/>
          <p:cNvSpPr txBox="1">
            <a:spLocks noGrp="1"/>
          </p:cNvSpPr>
          <p:nvPr>
            <p:ph type="title"/>
          </p:nvPr>
        </p:nvSpPr>
        <p:spPr>
          <a:xfrm>
            <a:off x="685800" y="2130425"/>
            <a:ext cx="7772400" cy="1470025"/>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726"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latin typeface="Times Roman"/>
                <a:ea typeface="Times Roman"/>
                <a:cs typeface="Times Roman"/>
                <a:sym typeface="Times Roman"/>
              </a:defRPr>
            </a:lvl1pPr>
            <a:lvl2pPr marL="0" indent="457200" algn="ctr">
              <a:buClrTx/>
              <a:buSzTx/>
              <a:buNone/>
              <a:defRPr>
                <a:latin typeface="Times Roman"/>
                <a:ea typeface="Times Roman"/>
                <a:cs typeface="Times Roman"/>
                <a:sym typeface="Times Roman"/>
              </a:defRPr>
            </a:lvl2pPr>
            <a:lvl3pPr marL="0" indent="914400" algn="ctr">
              <a:buClrTx/>
              <a:buSzTx/>
              <a:buNone/>
              <a:defRPr>
                <a:latin typeface="Times Roman"/>
                <a:ea typeface="Times Roman"/>
                <a:cs typeface="Times Roman"/>
                <a:sym typeface="Times Roman"/>
              </a:defRPr>
            </a:lvl3pPr>
            <a:lvl4pPr marL="0" indent="1371600" algn="ctr">
              <a:buClrTx/>
              <a:buSzTx/>
              <a:buNone/>
              <a:defRPr>
                <a:latin typeface="Times Roman"/>
                <a:ea typeface="Times Roman"/>
                <a:cs typeface="Times Roman"/>
                <a:sym typeface="Times Roman"/>
              </a:defRPr>
            </a:lvl4pPr>
            <a:lvl5pPr marL="0" indent="1828800" algn="ctr">
              <a:buClrTx/>
              <a:buSzTx/>
              <a:buNone/>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2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4370799"/>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474747"/>
        </a:solidFill>
        <a:effectLst/>
      </p:bgPr>
    </p:bg>
    <p:spTree>
      <p:nvGrpSpPr>
        <p:cNvPr id="1" name=""/>
        <p:cNvGrpSpPr/>
        <p:nvPr/>
      </p:nvGrpSpPr>
      <p:grpSpPr>
        <a:xfrm>
          <a:off x="0" y="0"/>
          <a:ext cx="0" cy="0"/>
          <a:chOff x="0" y="0"/>
          <a:chExt cx="0" cy="0"/>
        </a:xfrm>
      </p:grpSpPr>
      <p:grpSp>
        <p:nvGrpSpPr>
          <p:cNvPr id="2763" name="Group 2"/>
          <p:cNvGrpSpPr/>
          <p:nvPr/>
        </p:nvGrpSpPr>
        <p:grpSpPr>
          <a:xfrm>
            <a:off x="-1" y="-1"/>
            <a:ext cx="9132890" cy="6845301"/>
            <a:chOff x="0" y="0"/>
            <a:chExt cx="9132888" cy="6845300"/>
          </a:xfrm>
        </p:grpSpPr>
        <p:sp>
          <p:nvSpPr>
            <p:cNvPr id="2734"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758" name="Group 4"/>
            <p:cNvGrpSpPr/>
            <p:nvPr/>
          </p:nvGrpSpPr>
          <p:grpSpPr>
            <a:xfrm>
              <a:off x="390524" y="323850"/>
              <a:ext cx="8366127" cy="6172201"/>
              <a:chOff x="0" y="0"/>
              <a:chExt cx="8366125" cy="6172200"/>
            </a:xfrm>
          </p:grpSpPr>
          <p:sp>
            <p:nvSpPr>
              <p:cNvPr id="2735"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36"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37"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38"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39"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0"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1"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2"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3"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4"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5"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6"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7"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8"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49"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0"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1"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2"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3"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4"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5"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6"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57"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762" name="Group 28"/>
            <p:cNvGrpSpPr/>
            <p:nvPr/>
          </p:nvGrpSpPr>
          <p:grpSpPr>
            <a:xfrm>
              <a:off x="-1" y="-1"/>
              <a:ext cx="1978026" cy="1955801"/>
              <a:chOff x="0" y="0"/>
              <a:chExt cx="1978025" cy="1955800"/>
            </a:xfrm>
          </p:grpSpPr>
          <p:sp>
            <p:nvSpPr>
              <p:cNvPr id="2759"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60"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61"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764"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765"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766"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767" name="Body Level One…"/>
          <p:cNvSpPr txBox="1">
            <a:spLocks noGrp="1"/>
          </p:cNvSpPr>
          <p:nvPr>
            <p:ph type="body" idx="1"/>
          </p:nvPr>
        </p:nvSpPr>
        <p:spPr>
          <a:xfrm>
            <a:off x="457200" y="1600200"/>
            <a:ext cx="8229600" cy="452596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6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48967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474747"/>
        </a:solidFill>
        <a:effectLst/>
      </p:bgPr>
    </p:bg>
    <p:spTree>
      <p:nvGrpSpPr>
        <p:cNvPr id="1" name=""/>
        <p:cNvGrpSpPr/>
        <p:nvPr/>
      </p:nvGrpSpPr>
      <p:grpSpPr>
        <a:xfrm>
          <a:off x="0" y="0"/>
          <a:ext cx="0" cy="0"/>
          <a:chOff x="0" y="0"/>
          <a:chExt cx="0" cy="0"/>
        </a:xfrm>
      </p:grpSpPr>
      <p:grpSp>
        <p:nvGrpSpPr>
          <p:cNvPr id="2804" name="Group 2"/>
          <p:cNvGrpSpPr/>
          <p:nvPr/>
        </p:nvGrpSpPr>
        <p:grpSpPr>
          <a:xfrm>
            <a:off x="-1" y="-1"/>
            <a:ext cx="9132890" cy="6845301"/>
            <a:chOff x="0" y="0"/>
            <a:chExt cx="9132888" cy="6845300"/>
          </a:xfrm>
        </p:grpSpPr>
        <p:sp>
          <p:nvSpPr>
            <p:cNvPr id="277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799" name="Group 4"/>
            <p:cNvGrpSpPr/>
            <p:nvPr/>
          </p:nvGrpSpPr>
          <p:grpSpPr>
            <a:xfrm>
              <a:off x="390524" y="323850"/>
              <a:ext cx="8366127" cy="6172201"/>
              <a:chOff x="0" y="0"/>
              <a:chExt cx="8366125" cy="6172200"/>
            </a:xfrm>
          </p:grpSpPr>
          <p:sp>
            <p:nvSpPr>
              <p:cNvPr id="2776"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77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78"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79"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0"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4"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5"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7"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8"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89"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0"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1"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3"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4"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5"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7"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798"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803" name="Group 28"/>
            <p:cNvGrpSpPr/>
            <p:nvPr/>
          </p:nvGrpSpPr>
          <p:grpSpPr>
            <a:xfrm>
              <a:off x="-1" y="-1"/>
              <a:ext cx="1978026" cy="1955801"/>
              <a:chOff x="0" y="0"/>
              <a:chExt cx="1978025" cy="1955800"/>
            </a:xfrm>
          </p:grpSpPr>
          <p:sp>
            <p:nvSpPr>
              <p:cNvPr id="280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0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0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805"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806"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80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D34A"/>
                </a:solidFill>
                <a:latin typeface="Times Roman"/>
                <a:ea typeface="Times Roman"/>
                <a:cs typeface="Times Roman"/>
                <a:sym typeface="Times Roman"/>
              </a:defRPr>
            </a:lvl1pPr>
          </a:lstStyle>
          <a:p>
            <a:r>
              <a:t>Title Text</a:t>
            </a:r>
          </a:p>
        </p:txBody>
      </p:sp>
      <p:sp>
        <p:nvSpPr>
          <p:cNvPr id="280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imes Roman"/>
                <a:ea typeface="Times Roman"/>
                <a:cs typeface="Times Roman"/>
                <a:sym typeface="Times Roman"/>
              </a:defRPr>
            </a:lvl1pPr>
            <a:lvl2pPr marL="0" indent="457200">
              <a:spcBef>
                <a:spcPts val="400"/>
              </a:spcBef>
              <a:buClrTx/>
              <a:buSzTx/>
              <a:buNone/>
              <a:defRPr sz="2000">
                <a:latin typeface="Times Roman"/>
                <a:ea typeface="Times Roman"/>
                <a:cs typeface="Times Roman"/>
                <a:sym typeface="Times Roman"/>
              </a:defRPr>
            </a:lvl2pPr>
            <a:lvl3pPr marL="0" indent="914400">
              <a:spcBef>
                <a:spcPts val="400"/>
              </a:spcBef>
              <a:buClrTx/>
              <a:buSzTx/>
              <a:buNone/>
              <a:defRPr sz="2000">
                <a:latin typeface="Times Roman"/>
                <a:ea typeface="Times Roman"/>
                <a:cs typeface="Times Roman"/>
                <a:sym typeface="Times Roman"/>
              </a:defRPr>
            </a:lvl3pPr>
            <a:lvl4pPr marL="0" indent="1371600">
              <a:spcBef>
                <a:spcPts val="400"/>
              </a:spcBef>
              <a:buClrTx/>
              <a:buSzTx/>
              <a:buNone/>
              <a:defRPr sz="2000">
                <a:latin typeface="Times Roman"/>
                <a:ea typeface="Times Roman"/>
                <a:cs typeface="Times Roman"/>
                <a:sym typeface="Times Roman"/>
              </a:defRPr>
            </a:lvl4pPr>
            <a:lvl5pPr marL="0" indent="1828800">
              <a:spcBef>
                <a:spcPts val="400"/>
              </a:spcBef>
              <a:buClrTx/>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80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2869774"/>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474747"/>
        </a:solidFill>
        <a:effectLst/>
      </p:bgPr>
    </p:bg>
    <p:spTree>
      <p:nvGrpSpPr>
        <p:cNvPr id="1" name=""/>
        <p:cNvGrpSpPr/>
        <p:nvPr/>
      </p:nvGrpSpPr>
      <p:grpSpPr>
        <a:xfrm>
          <a:off x="0" y="0"/>
          <a:ext cx="0" cy="0"/>
          <a:chOff x="0" y="0"/>
          <a:chExt cx="0" cy="0"/>
        </a:xfrm>
      </p:grpSpPr>
      <p:grpSp>
        <p:nvGrpSpPr>
          <p:cNvPr id="2845" name="Group 2"/>
          <p:cNvGrpSpPr/>
          <p:nvPr/>
        </p:nvGrpSpPr>
        <p:grpSpPr>
          <a:xfrm>
            <a:off x="-1" y="-1"/>
            <a:ext cx="9132890" cy="6845301"/>
            <a:chOff x="0" y="0"/>
            <a:chExt cx="9132888" cy="6845300"/>
          </a:xfrm>
        </p:grpSpPr>
        <p:sp>
          <p:nvSpPr>
            <p:cNvPr id="2816"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840" name="Group 4"/>
            <p:cNvGrpSpPr/>
            <p:nvPr/>
          </p:nvGrpSpPr>
          <p:grpSpPr>
            <a:xfrm>
              <a:off x="390524" y="323850"/>
              <a:ext cx="8366127" cy="6172201"/>
              <a:chOff x="0" y="0"/>
              <a:chExt cx="8366125" cy="6172200"/>
            </a:xfrm>
          </p:grpSpPr>
          <p:sp>
            <p:nvSpPr>
              <p:cNvPr id="2817"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18"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19"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0"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1"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2"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3"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4"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5"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6"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7"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8"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29"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0"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1"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2"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3"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4"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5"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6"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7"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8"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39"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844" name="Group 28"/>
            <p:cNvGrpSpPr/>
            <p:nvPr/>
          </p:nvGrpSpPr>
          <p:grpSpPr>
            <a:xfrm>
              <a:off x="-1" y="-1"/>
              <a:ext cx="1978026" cy="1955801"/>
              <a:chOff x="0" y="0"/>
              <a:chExt cx="1978025" cy="1955800"/>
            </a:xfrm>
          </p:grpSpPr>
          <p:sp>
            <p:nvSpPr>
              <p:cNvPr id="2841"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42"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43"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846"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847"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848"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84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buClr>
                <a:srgbClr val="790015"/>
              </a:buClr>
              <a:buChar char=""/>
              <a:defRPr sz="2800">
                <a:latin typeface="Times Roman"/>
                <a:ea typeface="Times Roman"/>
                <a:cs typeface="Times Roman"/>
                <a:sym typeface="Times Roman"/>
              </a:defRPr>
            </a:lvl1pPr>
            <a:lvl2pPr marL="790575" indent="-333375">
              <a:spcBef>
                <a:spcPts val="600"/>
              </a:spcBef>
              <a:buClr>
                <a:srgbClr val="790015"/>
              </a:buClr>
              <a:buSzPct val="100000"/>
              <a:buChar char="–"/>
              <a:defRPr sz="2800">
                <a:latin typeface="Times Roman"/>
                <a:ea typeface="Times Roman"/>
                <a:cs typeface="Times Roman"/>
                <a:sym typeface="Times Roman"/>
              </a:defRPr>
            </a:lvl2pPr>
            <a:lvl3pPr marL="1234439" indent="-320039">
              <a:spcBef>
                <a:spcPts val="600"/>
              </a:spcBef>
              <a:buClr>
                <a:srgbClr val="790015"/>
              </a:buClr>
              <a:buSzPct val="100000"/>
              <a:buChar char="•"/>
              <a:defRPr sz="2800">
                <a:latin typeface="Times Roman"/>
                <a:ea typeface="Times Roman"/>
                <a:cs typeface="Times Roman"/>
                <a:sym typeface="Times Roman"/>
              </a:defRPr>
            </a:lvl3pPr>
            <a:lvl4pPr marL="1727200" indent="-355600">
              <a:spcBef>
                <a:spcPts val="600"/>
              </a:spcBef>
              <a:buClr>
                <a:srgbClr val="790015"/>
              </a:buClr>
              <a:buSzPct val="100000"/>
              <a:buChar char="–"/>
              <a:defRPr sz="2800">
                <a:latin typeface="Times Roman"/>
                <a:ea typeface="Times Roman"/>
                <a:cs typeface="Times Roman"/>
                <a:sym typeface="Times Roman"/>
              </a:defRPr>
            </a:lvl4pPr>
            <a:lvl5pPr marL="2184400" indent="-355600">
              <a:spcBef>
                <a:spcPts val="600"/>
              </a:spcBef>
              <a:buClr>
                <a:srgbClr val="790015"/>
              </a:buClr>
              <a:buSzPct val="100000"/>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85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9821252"/>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474747"/>
        </a:solidFill>
        <a:effectLst/>
      </p:bgPr>
    </p:bg>
    <p:spTree>
      <p:nvGrpSpPr>
        <p:cNvPr id="1" name=""/>
        <p:cNvGrpSpPr/>
        <p:nvPr/>
      </p:nvGrpSpPr>
      <p:grpSpPr>
        <a:xfrm>
          <a:off x="0" y="0"/>
          <a:ext cx="0" cy="0"/>
          <a:chOff x="0" y="0"/>
          <a:chExt cx="0" cy="0"/>
        </a:xfrm>
      </p:grpSpPr>
      <p:grpSp>
        <p:nvGrpSpPr>
          <p:cNvPr id="2886" name="Group 2"/>
          <p:cNvGrpSpPr/>
          <p:nvPr/>
        </p:nvGrpSpPr>
        <p:grpSpPr>
          <a:xfrm>
            <a:off x="-1" y="-1"/>
            <a:ext cx="9132890" cy="6845301"/>
            <a:chOff x="0" y="0"/>
            <a:chExt cx="9132888" cy="6845300"/>
          </a:xfrm>
        </p:grpSpPr>
        <p:sp>
          <p:nvSpPr>
            <p:cNvPr id="2857"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881" name="Group 4"/>
            <p:cNvGrpSpPr/>
            <p:nvPr/>
          </p:nvGrpSpPr>
          <p:grpSpPr>
            <a:xfrm>
              <a:off x="390524" y="323850"/>
              <a:ext cx="8366127" cy="6172201"/>
              <a:chOff x="0" y="0"/>
              <a:chExt cx="8366125" cy="6172200"/>
            </a:xfrm>
          </p:grpSpPr>
          <p:sp>
            <p:nvSpPr>
              <p:cNvPr id="2858"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59"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0"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1"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2"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3"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4"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5"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6"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7"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8"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69"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0"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1"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2"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3"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4"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5"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6"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7"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8"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79"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880"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885" name="Group 28"/>
            <p:cNvGrpSpPr/>
            <p:nvPr/>
          </p:nvGrpSpPr>
          <p:grpSpPr>
            <a:xfrm>
              <a:off x="-1" y="-1"/>
              <a:ext cx="1978026" cy="1955801"/>
              <a:chOff x="0" y="0"/>
              <a:chExt cx="1978025" cy="1955800"/>
            </a:xfrm>
          </p:grpSpPr>
          <p:sp>
            <p:nvSpPr>
              <p:cNvPr id="2882"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83"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884"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887"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888"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889"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89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imes Roman"/>
                <a:ea typeface="Times Roman"/>
                <a:cs typeface="Times Roman"/>
                <a:sym typeface="Times Roman"/>
              </a:defRPr>
            </a:lvl1pPr>
            <a:lvl2pPr marL="0" indent="457200">
              <a:spcBef>
                <a:spcPts val="500"/>
              </a:spcBef>
              <a:buClrTx/>
              <a:buSzTx/>
              <a:buNone/>
              <a:defRPr sz="2400" b="1">
                <a:latin typeface="Times Roman"/>
                <a:ea typeface="Times Roman"/>
                <a:cs typeface="Times Roman"/>
                <a:sym typeface="Times Roman"/>
              </a:defRPr>
            </a:lvl2pPr>
            <a:lvl3pPr marL="0" indent="914400">
              <a:spcBef>
                <a:spcPts val="500"/>
              </a:spcBef>
              <a:buClrTx/>
              <a:buSzTx/>
              <a:buNone/>
              <a:defRPr sz="2400" b="1">
                <a:latin typeface="Times Roman"/>
                <a:ea typeface="Times Roman"/>
                <a:cs typeface="Times Roman"/>
                <a:sym typeface="Times Roman"/>
              </a:defRPr>
            </a:lvl3pPr>
            <a:lvl4pPr marL="0" indent="1371600">
              <a:spcBef>
                <a:spcPts val="500"/>
              </a:spcBef>
              <a:buClrTx/>
              <a:buSzTx/>
              <a:buNone/>
              <a:defRPr sz="2400" b="1">
                <a:latin typeface="Times Roman"/>
                <a:ea typeface="Times Roman"/>
                <a:cs typeface="Times Roman"/>
                <a:sym typeface="Times Roman"/>
              </a:defRPr>
            </a:lvl4pPr>
            <a:lvl5pPr marL="0" indent="1828800">
              <a:spcBef>
                <a:spcPts val="500"/>
              </a:spcBef>
              <a:buClrTx/>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891"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imes Roman"/>
                <a:ea typeface="Times Roman"/>
                <a:cs typeface="Times Roman"/>
                <a:sym typeface="Times Roman"/>
              </a:defRPr>
            </a:pPr>
            <a:endParaRPr/>
          </a:p>
        </p:txBody>
      </p:sp>
      <p:sp>
        <p:nvSpPr>
          <p:cNvPr id="289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88067"/>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474747"/>
        </a:solidFill>
        <a:effectLst/>
      </p:bgPr>
    </p:bg>
    <p:spTree>
      <p:nvGrpSpPr>
        <p:cNvPr id="1" name=""/>
        <p:cNvGrpSpPr/>
        <p:nvPr/>
      </p:nvGrpSpPr>
      <p:grpSpPr>
        <a:xfrm>
          <a:off x="0" y="0"/>
          <a:ext cx="0" cy="0"/>
          <a:chOff x="0" y="0"/>
          <a:chExt cx="0" cy="0"/>
        </a:xfrm>
      </p:grpSpPr>
      <p:grpSp>
        <p:nvGrpSpPr>
          <p:cNvPr id="2928" name="Group 2"/>
          <p:cNvGrpSpPr/>
          <p:nvPr/>
        </p:nvGrpSpPr>
        <p:grpSpPr>
          <a:xfrm>
            <a:off x="-1" y="-1"/>
            <a:ext cx="9132890" cy="6845301"/>
            <a:chOff x="0" y="0"/>
            <a:chExt cx="9132888" cy="6845300"/>
          </a:xfrm>
        </p:grpSpPr>
        <p:sp>
          <p:nvSpPr>
            <p:cNvPr id="2899"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923" name="Group 4"/>
            <p:cNvGrpSpPr/>
            <p:nvPr/>
          </p:nvGrpSpPr>
          <p:grpSpPr>
            <a:xfrm>
              <a:off x="390524" y="323850"/>
              <a:ext cx="8366127" cy="6172201"/>
              <a:chOff x="0" y="0"/>
              <a:chExt cx="8366125" cy="6172200"/>
            </a:xfrm>
          </p:grpSpPr>
          <p:sp>
            <p:nvSpPr>
              <p:cNvPr id="2900"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01"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2"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3"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4"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5"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6"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7"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8"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09"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0"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1"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2"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3"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4"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5"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6"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7"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8"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19"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20"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21"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22"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927" name="Group 28"/>
            <p:cNvGrpSpPr/>
            <p:nvPr/>
          </p:nvGrpSpPr>
          <p:grpSpPr>
            <a:xfrm>
              <a:off x="-1" y="-1"/>
              <a:ext cx="1978026" cy="1955801"/>
              <a:chOff x="0" y="0"/>
              <a:chExt cx="1978025" cy="1955800"/>
            </a:xfrm>
          </p:grpSpPr>
          <p:sp>
            <p:nvSpPr>
              <p:cNvPr id="2924"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25"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26"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929"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930"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931"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293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8954733"/>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474747"/>
        </a:solidFill>
        <a:effectLst/>
      </p:bgPr>
    </p:bg>
    <p:spTree>
      <p:nvGrpSpPr>
        <p:cNvPr id="1" name=""/>
        <p:cNvGrpSpPr/>
        <p:nvPr/>
      </p:nvGrpSpPr>
      <p:grpSpPr>
        <a:xfrm>
          <a:off x="0" y="0"/>
          <a:ext cx="0" cy="0"/>
          <a:chOff x="0" y="0"/>
          <a:chExt cx="0" cy="0"/>
        </a:xfrm>
      </p:grpSpPr>
      <p:grpSp>
        <p:nvGrpSpPr>
          <p:cNvPr id="2968" name="Group 2"/>
          <p:cNvGrpSpPr/>
          <p:nvPr/>
        </p:nvGrpSpPr>
        <p:grpSpPr>
          <a:xfrm>
            <a:off x="-1" y="-1"/>
            <a:ext cx="9132890" cy="6845301"/>
            <a:chOff x="0" y="0"/>
            <a:chExt cx="9132888" cy="6845300"/>
          </a:xfrm>
        </p:grpSpPr>
        <p:sp>
          <p:nvSpPr>
            <p:cNvPr id="2939"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2963" name="Group 4"/>
            <p:cNvGrpSpPr/>
            <p:nvPr/>
          </p:nvGrpSpPr>
          <p:grpSpPr>
            <a:xfrm>
              <a:off x="390524" y="323850"/>
              <a:ext cx="8366127" cy="6172201"/>
              <a:chOff x="0" y="0"/>
              <a:chExt cx="8366125" cy="6172200"/>
            </a:xfrm>
          </p:grpSpPr>
          <p:sp>
            <p:nvSpPr>
              <p:cNvPr id="2940"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41"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2"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3"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4"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5"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6"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7"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8"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49"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0"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1"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2"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3"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4"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5"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6"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7"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8"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59"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60"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61"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62"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2967" name="Group 28"/>
            <p:cNvGrpSpPr/>
            <p:nvPr/>
          </p:nvGrpSpPr>
          <p:grpSpPr>
            <a:xfrm>
              <a:off x="-1" y="-1"/>
              <a:ext cx="1978026" cy="1955801"/>
              <a:chOff x="0" y="0"/>
              <a:chExt cx="1978025" cy="1955800"/>
            </a:xfrm>
          </p:grpSpPr>
          <p:sp>
            <p:nvSpPr>
              <p:cNvPr id="2964"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65"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66"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2969"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2970"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297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8219793"/>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474747"/>
        </a:solidFill>
        <a:effectLst/>
      </p:bgPr>
    </p:bg>
    <p:spTree>
      <p:nvGrpSpPr>
        <p:cNvPr id="1" name=""/>
        <p:cNvGrpSpPr/>
        <p:nvPr/>
      </p:nvGrpSpPr>
      <p:grpSpPr>
        <a:xfrm>
          <a:off x="0" y="0"/>
          <a:ext cx="0" cy="0"/>
          <a:chOff x="0" y="0"/>
          <a:chExt cx="0" cy="0"/>
        </a:xfrm>
      </p:grpSpPr>
      <p:grpSp>
        <p:nvGrpSpPr>
          <p:cNvPr id="3007" name="Group 2"/>
          <p:cNvGrpSpPr/>
          <p:nvPr/>
        </p:nvGrpSpPr>
        <p:grpSpPr>
          <a:xfrm>
            <a:off x="-1" y="-1"/>
            <a:ext cx="9132890" cy="6845301"/>
            <a:chOff x="0" y="0"/>
            <a:chExt cx="9132888" cy="6845300"/>
          </a:xfrm>
        </p:grpSpPr>
        <p:sp>
          <p:nvSpPr>
            <p:cNvPr id="297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3002" name="Group 4"/>
            <p:cNvGrpSpPr/>
            <p:nvPr/>
          </p:nvGrpSpPr>
          <p:grpSpPr>
            <a:xfrm>
              <a:off x="390524" y="323850"/>
              <a:ext cx="8366127" cy="6172201"/>
              <a:chOff x="0" y="0"/>
              <a:chExt cx="8366125" cy="6172200"/>
            </a:xfrm>
          </p:grpSpPr>
          <p:sp>
            <p:nvSpPr>
              <p:cNvPr id="2979"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298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1"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2"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3"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7"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8"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8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0"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1"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2"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3"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4"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6"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7"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8"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299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00"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01"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006" name="Group 28"/>
            <p:cNvGrpSpPr/>
            <p:nvPr/>
          </p:nvGrpSpPr>
          <p:grpSpPr>
            <a:xfrm>
              <a:off x="-1" y="-1"/>
              <a:ext cx="1978026" cy="1955801"/>
              <a:chOff x="0" y="0"/>
              <a:chExt cx="1978025" cy="1955800"/>
            </a:xfrm>
          </p:grpSpPr>
          <p:sp>
            <p:nvSpPr>
              <p:cNvPr id="300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0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0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3008"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3009"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3010"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011" name="Body Level One…"/>
          <p:cNvSpPr txBox="1">
            <a:spLocks noGrp="1"/>
          </p:cNvSpPr>
          <p:nvPr>
            <p:ph type="body" idx="1"/>
          </p:nvPr>
        </p:nvSpPr>
        <p:spPr>
          <a:xfrm>
            <a:off x="3575050" y="273050"/>
            <a:ext cx="5111750" cy="585311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012"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imes Roman"/>
                <a:ea typeface="Times Roman"/>
                <a:cs typeface="Times Roman"/>
                <a:sym typeface="Times Roman"/>
              </a:defRPr>
            </a:pPr>
            <a:endParaRPr/>
          </a:p>
        </p:txBody>
      </p:sp>
      <p:sp>
        <p:nvSpPr>
          <p:cNvPr id="301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070827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474747"/>
        </a:solidFill>
        <a:effectLst/>
      </p:bgPr>
    </p:bg>
    <p:spTree>
      <p:nvGrpSpPr>
        <p:cNvPr id="1" name=""/>
        <p:cNvGrpSpPr/>
        <p:nvPr/>
      </p:nvGrpSpPr>
      <p:grpSpPr>
        <a:xfrm>
          <a:off x="0" y="0"/>
          <a:ext cx="0" cy="0"/>
          <a:chOff x="0" y="0"/>
          <a:chExt cx="0" cy="0"/>
        </a:xfrm>
      </p:grpSpPr>
      <p:grpSp>
        <p:nvGrpSpPr>
          <p:cNvPr id="3049" name="Group 2"/>
          <p:cNvGrpSpPr/>
          <p:nvPr/>
        </p:nvGrpSpPr>
        <p:grpSpPr>
          <a:xfrm>
            <a:off x="-1" y="-1"/>
            <a:ext cx="9132890" cy="6845301"/>
            <a:chOff x="0" y="0"/>
            <a:chExt cx="9132888" cy="6845300"/>
          </a:xfrm>
        </p:grpSpPr>
        <p:sp>
          <p:nvSpPr>
            <p:cNvPr id="3020"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3044" name="Group 4"/>
            <p:cNvGrpSpPr/>
            <p:nvPr/>
          </p:nvGrpSpPr>
          <p:grpSpPr>
            <a:xfrm>
              <a:off x="390524" y="323850"/>
              <a:ext cx="8366127" cy="6172201"/>
              <a:chOff x="0" y="0"/>
              <a:chExt cx="8366125" cy="6172200"/>
            </a:xfrm>
          </p:grpSpPr>
          <p:sp>
            <p:nvSpPr>
              <p:cNvPr id="3021"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22"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3"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4"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5"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6"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7"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8"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29"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0"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1"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2"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3"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4"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5"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6"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7"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8"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39"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40"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41"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42"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43"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048" name="Group 28"/>
            <p:cNvGrpSpPr/>
            <p:nvPr/>
          </p:nvGrpSpPr>
          <p:grpSpPr>
            <a:xfrm>
              <a:off x="-1" y="-1"/>
              <a:ext cx="1978026" cy="1955801"/>
              <a:chOff x="0" y="0"/>
              <a:chExt cx="1978025" cy="1955800"/>
            </a:xfrm>
          </p:grpSpPr>
          <p:sp>
            <p:nvSpPr>
              <p:cNvPr id="3045"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46"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47"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3050"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3051"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305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053"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305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imes Roman"/>
                <a:ea typeface="Times Roman"/>
                <a:cs typeface="Times Roman"/>
                <a:sym typeface="Times Roman"/>
              </a:defRPr>
            </a:lvl1pPr>
            <a:lvl2pPr marL="0" indent="457200">
              <a:spcBef>
                <a:spcPts val="300"/>
              </a:spcBef>
              <a:buClrTx/>
              <a:buSzTx/>
              <a:buNone/>
              <a:defRPr sz="1400">
                <a:latin typeface="Times Roman"/>
                <a:ea typeface="Times Roman"/>
                <a:cs typeface="Times Roman"/>
                <a:sym typeface="Times Roman"/>
              </a:defRPr>
            </a:lvl2pPr>
            <a:lvl3pPr marL="0" indent="914400">
              <a:spcBef>
                <a:spcPts val="300"/>
              </a:spcBef>
              <a:buClrTx/>
              <a:buSzTx/>
              <a:buNone/>
              <a:defRPr sz="1400">
                <a:latin typeface="Times Roman"/>
                <a:ea typeface="Times Roman"/>
                <a:cs typeface="Times Roman"/>
                <a:sym typeface="Times Roman"/>
              </a:defRPr>
            </a:lvl3pPr>
            <a:lvl4pPr marL="0" indent="1371600">
              <a:spcBef>
                <a:spcPts val="300"/>
              </a:spcBef>
              <a:buClrTx/>
              <a:buSzTx/>
              <a:buNone/>
              <a:defRPr sz="1400">
                <a:latin typeface="Times Roman"/>
                <a:ea typeface="Times Roman"/>
                <a:cs typeface="Times Roman"/>
                <a:sym typeface="Times Roman"/>
              </a:defRPr>
            </a:lvl4pPr>
            <a:lvl5pPr marL="0" indent="1828800">
              <a:spcBef>
                <a:spcPts val="300"/>
              </a:spcBef>
              <a:buClrTx/>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05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46238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0F0E62B9-4F3A-2144-B353-DDC02D27F08E}" type="slidenum">
              <a:rPr lang="en-US"/>
              <a:pPr/>
              <a:t>‹#›</a:t>
            </a:fld>
            <a:endParaRPr lang="en-US"/>
          </a:p>
        </p:txBody>
      </p:sp>
    </p:spTree>
    <p:extLst>
      <p:ext uri="{BB962C8B-B14F-4D97-AF65-F5344CB8AC3E}">
        <p14:creationId xmlns:p14="http://schemas.microsoft.com/office/powerpoint/2010/main" val="2204338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A6FB94A2-715F-EF4F-A875-BCE9B33B3D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28248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474747"/>
        </a:solidFill>
        <a:effectLst/>
      </p:bgPr>
    </p:bg>
    <p:spTree>
      <p:nvGrpSpPr>
        <p:cNvPr id="1" name=""/>
        <p:cNvGrpSpPr/>
        <p:nvPr/>
      </p:nvGrpSpPr>
      <p:grpSpPr>
        <a:xfrm>
          <a:off x="0" y="0"/>
          <a:ext cx="0" cy="0"/>
          <a:chOff x="0" y="0"/>
          <a:chExt cx="0" cy="0"/>
        </a:xfrm>
      </p:grpSpPr>
      <p:grpSp>
        <p:nvGrpSpPr>
          <p:cNvPr id="3091" name="Group 2"/>
          <p:cNvGrpSpPr/>
          <p:nvPr/>
        </p:nvGrpSpPr>
        <p:grpSpPr>
          <a:xfrm>
            <a:off x="-1" y="-1"/>
            <a:ext cx="9132890" cy="6845301"/>
            <a:chOff x="0" y="0"/>
            <a:chExt cx="9132888" cy="6845300"/>
          </a:xfrm>
        </p:grpSpPr>
        <p:sp>
          <p:nvSpPr>
            <p:cNvPr id="3062"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3086" name="Group 4"/>
            <p:cNvGrpSpPr/>
            <p:nvPr/>
          </p:nvGrpSpPr>
          <p:grpSpPr>
            <a:xfrm>
              <a:off x="390524" y="323850"/>
              <a:ext cx="8366127" cy="6172201"/>
              <a:chOff x="0" y="0"/>
              <a:chExt cx="8366125" cy="6172200"/>
            </a:xfrm>
          </p:grpSpPr>
          <p:sp>
            <p:nvSpPr>
              <p:cNvPr id="3063"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64"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65"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66"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67"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68"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69"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0"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1"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2"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3"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4"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5"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6"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7"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8"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79"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0"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1"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2"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3"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4"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085"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090" name="Group 28"/>
            <p:cNvGrpSpPr/>
            <p:nvPr/>
          </p:nvGrpSpPr>
          <p:grpSpPr>
            <a:xfrm>
              <a:off x="-1" y="-1"/>
              <a:ext cx="1978026" cy="1955801"/>
              <a:chOff x="0" y="0"/>
              <a:chExt cx="1978025" cy="1955800"/>
            </a:xfrm>
          </p:grpSpPr>
          <p:sp>
            <p:nvSpPr>
              <p:cNvPr id="3087"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88"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089"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3092"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3093"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3094"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095" name="Body Level One…"/>
          <p:cNvSpPr txBox="1">
            <a:spLocks noGrp="1"/>
          </p:cNvSpPr>
          <p:nvPr>
            <p:ph type="body" idx="1"/>
          </p:nvPr>
        </p:nvSpPr>
        <p:spPr>
          <a:xfrm>
            <a:off x="457200" y="1600200"/>
            <a:ext cx="8229600" cy="4525963"/>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09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5445303"/>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474747"/>
        </a:solidFill>
        <a:effectLst/>
      </p:bgPr>
    </p:bg>
    <p:spTree>
      <p:nvGrpSpPr>
        <p:cNvPr id="1" name=""/>
        <p:cNvGrpSpPr/>
        <p:nvPr/>
      </p:nvGrpSpPr>
      <p:grpSpPr>
        <a:xfrm>
          <a:off x="0" y="0"/>
          <a:ext cx="0" cy="0"/>
          <a:chOff x="0" y="0"/>
          <a:chExt cx="0" cy="0"/>
        </a:xfrm>
      </p:grpSpPr>
      <p:grpSp>
        <p:nvGrpSpPr>
          <p:cNvPr id="3132" name="Group 2"/>
          <p:cNvGrpSpPr/>
          <p:nvPr/>
        </p:nvGrpSpPr>
        <p:grpSpPr>
          <a:xfrm>
            <a:off x="-1" y="-1"/>
            <a:ext cx="9132890" cy="6845301"/>
            <a:chOff x="0" y="0"/>
            <a:chExt cx="9132888" cy="6845300"/>
          </a:xfrm>
        </p:grpSpPr>
        <p:sp>
          <p:nvSpPr>
            <p:cNvPr id="3103"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nvGrpSpPr>
            <p:cNvPr id="3127" name="Group 4"/>
            <p:cNvGrpSpPr/>
            <p:nvPr/>
          </p:nvGrpSpPr>
          <p:grpSpPr>
            <a:xfrm>
              <a:off x="390524" y="323850"/>
              <a:ext cx="8366127" cy="6172201"/>
              <a:chOff x="0" y="0"/>
              <a:chExt cx="8366125" cy="6172200"/>
            </a:xfrm>
          </p:grpSpPr>
          <p:sp>
            <p:nvSpPr>
              <p:cNvPr id="3104"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105"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06"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07"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08"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09"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0"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1"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2"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3"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4"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5"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6"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7"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8"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19"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0"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1"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2"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3"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4"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5"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126"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131" name="Group 28"/>
            <p:cNvGrpSpPr/>
            <p:nvPr/>
          </p:nvGrpSpPr>
          <p:grpSpPr>
            <a:xfrm>
              <a:off x="-1" y="-1"/>
              <a:ext cx="1978026" cy="1955801"/>
              <a:chOff x="0" y="0"/>
              <a:chExt cx="1978025" cy="1955800"/>
            </a:xfrm>
          </p:grpSpPr>
          <p:sp>
            <p:nvSpPr>
              <p:cNvPr id="3128"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129"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sp>
            <p:nvSpPr>
              <p:cNvPr id="3130"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ahoma"/>
                    <a:ea typeface="Tahoma"/>
                    <a:cs typeface="Tahoma"/>
                    <a:sym typeface="Tahoma"/>
                  </a:defRPr>
                </a:pPr>
                <a:endParaRPr/>
              </a:p>
            </p:txBody>
          </p:sp>
        </p:grpSp>
      </p:grpSp>
      <p:sp>
        <p:nvSpPr>
          <p:cNvPr id="3133" name="Text Box 32"/>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spcBef>
                <a:spcPts val="500"/>
              </a:spcBef>
              <a:defRPr sz="900" b="1">
                <a:solidFill>
                  <a:srgbClr val="FFFFFF"/>
                </a:solidFill>
              </a:defRPr>
            </a:lvl1pPr>
          </a:lstStyle>
          <a:p>
            <a:r>
              <a:t>©2003 TBBMI</a:t>
            </a:r>
          </a:p>
        </p:txBody>
      </p:sp>
      <p:sp>
        <p:nvSpPr>
          <p:cNvPr id="3134" name="Rectangle 33"/>
          <p:cNvSpPr txBox="1"/>
          <p:nvPr/>
        </p:nvSpPr>
        <p:spPr>
          <a:xfrm>
            <a:off x="7602483" y="6514624"/>
            <a:ext cx="644635"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7.5.03c.</a:t>
            </a:r>
          </a:p>
        </p:txBody>
      </p:sp>
      <p:sp>
        <p:nvSpPr>
          <p:cNvPr id="3135" name="Title Text"/>
          <p:cNvSpPr txBox="1">
            <a:spLocks noGrp="1"/>
          </p:cNvSpPr>
          <p:nvPr>
            <p:ph type="title"/>
          </p:nvPr>
        </p:nvSpPr>
        <p:spPr>
          <a:xfrm>
            <a:off x="6629400" y="274638"/>
            <a:ext cx="2057400" cy="5851526"/>
          </a:xfrm>
          <a:prstGeom prst="rect">
            <a:avLst/>
          </a:prstGeom>
        </p:spPr>
        <p:txBody>
          <a:bodyPr vert="eaVert" anchor="t"/>
          <a:lstStyle>
            <a:lvl1pPr algn="l">
              <a:defRPr>
                <a:solidFill>
                  <a:srgbClr val="FFD34A"/>
                </a:solidFill>
                <a:latin typeface="Times Roman"/>
                <a:ea typeface="Times Roman"/>
                <a:cs typeface="Times Roman"/>
                <a:sym typeface="Times Roman"/>
              </a:defRPr>
            </a:lvl1pPr>
          </a:lstStyle>
          <a:p>
            <a:r>
              <a:t>Title Text</a:t>
            </a:r>
          </a:p>
        </p:txBody>
      </p:sp>
      <p:sp>
        <p:nvSpPr>
          <p:cNvPr id="3136" name="Body Level One…"/>
          <p:cNvSpPr txBox="1">
            <a:spLocks noGrp="1"/>
          </p:cNvSpPr>
          <p:nvPr>
            <p:ph type="body" idx="1"/>
          </p:nvPr>
        </p:nvSpPr>
        <p:spPr>
          <a:xfrm>
            <a:off x="457200" y="274638"/>
            <a:ext cx="6019800" cy="5851526"/>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13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8014045"/>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474747"/>
        </a:solidFill>
        <a:effectLst/>
      </p:bgPr>
    </p:bg>
    <p:spTree>
      <p:nvGrpSpPr>
        <p:cNvPr id="1" name=""/>
        <p:cNvGrpSpPr/>
        <p:nvPr/>
      </p:nvGrpSpPr>
      <p:grpSpPr>
        <a:xfrm>
          <a:off x="0" y="0"/>
          <a:ext cx="0" cy="0"/>
          <a:chOff x="0" y="0"/>
          <a:chExt cx="0" cy="0"/>
        </a:xfrm>
      </p:grpSpPr>
      <p:grpSp>
        <p:nvGrpSpPr>
          <p:cNvPr id="3173" name="Group 2"/>
          <p:cNvGrpSpPr/>
          <p:nvPr/>
        </p:nvGrpSpPr>
        <p:grpSpPr>
          <a:xfrm>
            <a:off x="-1" y="-1"/>
            <a:ext cx="9132890" cy="6845301"/>
            <a:chOff x="0" y="0"/>
            <a:chExt cx="9132888" cy="6845300"/>
          </a:xfrm>
        </p:grpSpPr>
        <p:sp>
          <p:nvSpPr>
            <p:cNvPr id="3144"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168" name="Group 4"/>
            <p:cNvGrpSpPr/>
            <p:nvPr/>
          </p:nvGrpSpPr>
          <p:grpSpPr>
            <a:xfrm>
              <a:off x="390524" y="323850"/>
              <a:ext cx="8366127" cy="6172201"/>
              <a:chOff x="0" y="0"/>
              <a:chExt cx="8366125" cy="6172200"/>
            </a:xfrm>
          </p:grpSpPr>
          <p:sp>
            <p:nvSpPr>
              <p:cNvPr id="3145"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146"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47"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48"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49"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0"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1"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2"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3"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4"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5"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6"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7"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8"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59"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0"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1"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2"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3"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4"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5"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6"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67"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172" name="Group 28"/>
            <p:cNvGrpSpPr/>
            <p:nvPr/>
          </p:nvGrpSpPr>
          <p:grpSpPr>
            <a:xfrm>
              <a:off x="-1" y="-1"/>
              <a:ext cx="1978026" cy="1955801"/>
              <a:chOff x="0" y="0"/>
              <a:chExt cx="1978025" cy="1955800"/>
            </a:xfrm>
          </p:grpSpPr>
          <p:sp>
            <p:nvSpPr>
              <p:cNvPr id="3169"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170"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171"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174"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175"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176" name="Title Text"/>
          <p:cNvSpPr txBox="1">
            <a:spLocks noGrp="1"/>
          </p:cNvSpPr>
          <p:nvPr>
            <p:ph type="title"/>
          </p:nvPr>
        </p:nvSpPr>
        <p:spPr>
          <a:xfrm>
            <a:off x="685800" y="2130425"/>
            <a:ext cx="7772400" cy="1470025"/>
          </a:xfrm>
          <a:prstGeom prst="rect">
            <a:avLst/>
          </a:prstGeom>
        </p:spPr>
        <p:txBody>
          <a:bodyPr anchor="t"/>
          <a:lstStyle>
            <a:lvl1pPr algn="l">
              <a:defRPr>
                <a:solidFill>
                  <a:srgbClr val="FFD34A"/>
                </a:solidFill>
              </a:defRPr>
            </a:lvl1pPr>
          </a:lstStyle>
          <a:p>
            <a:r>
              <a:t>Title Text</a:t>
            </a:r>
          </a:p>
        </p:txBody>
      </p:sp>
      <p:sp>
        <p:nvSpPr>
          <p:cNvPr id="3177"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317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405547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474747"/>
        </a:solidFill>
        <a:effectLst/>
      </p:bgPr>
    </p:bg>
    <p:spTree>
      <p:nvGrpSpPr>
        <p:cNvPr id="1" name=""/>
        <p:cNvGrpSpPr/>
        <p:nvPr/>
      </p:nvGrpSpPr>
      <p:grpSpPr>
        <a:xfrm>
          <a:off x="0" y="0"/>
          <a:ext cx="0" cy="0"/>
          <a:chOff x="0" y="0"/>
          <a:chExt cx="0" cy="0"/>
        </a:xfrm>
      </p:grpSpPr>
      <p:grpSp>
        <p:nvGrpSpPr>
          <p:cNvPr id="3214" name="Group 2"/>
          <p:cNvGrpSpPr/>
          <p:nvPr/>
        </p:nvGrpSpPr>
        <p:grpSpPr>
          <a:xfrm>
            <a:off x="-1" y="-1"/>
            <a:ext cx="9132890" cy="6845301"/>
            <a:chOff x="0" y="0"/>
            <a:chExt cx="9132888" cy="6845300"/>
          </a:xfrm>
        </p:grpSpPr>
        <p:sp>
          <p:nvSpPr>
            <p:cNvPr id="3185"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209" name="Group 4"/>
            <p:cNvGrpSpPr/>
            <p:nvPr/>
          </p:nvGrpSpPr>
          <p:grpSpPr>
            <a:xfrm>
              <a:off x="390524" y="323850"/>
              <a:ext cx="8366127" cy="6172201"/>
              <a:chOff x="0" y="0"/>
              <a:chExt cx="8366125" cy="6172200"/>
            </a:xfrm>
          </p:grpSpPr>
          <p:sp>
            <p:nvSpPr>
              <p:cNvPr id="3186"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18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88"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89"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0"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4"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5"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7"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8"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199"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0"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1"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3"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4"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5"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7"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08"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213" name="Group 28"/>
            <p:cNvGrpSpPr/>
            <p:nvPr/>
          </p:nvGrpSpPr>
          <p:grpSpPr>
            <a:xfrm>
              <a:off x="-1" y="-1"/>
              <a:ext cx="1978026" cy="1955801"/>
              <a:chOff x="0" y="0"/>
              <a:chExt cx="1978025" cy="1955800"/>
            </a:xfrm>
          </p:grpSpPr>
          <p:sp>
            <p:nvSpPr>
              <p:cNvPr id="3210"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11"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12"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215"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216"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217"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218" name="Body Level One…"/>
          <p:cNvSpPr txBox="1">
            <a:spLocks noGrp="1"/>
          </p:cNvSpPr>
          <p:nvPr>
            <p:ph type="body" idx="1"/>
          </p:nvPr>
        </p:nvSpPr>
        <p:spPr>
          <a:xfrm>
            <a:off x="457200" y="1600200"/>
            <a:ext cx="8229600" cy="452596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87191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474747"/>
        </a:solidFill>
        <a:effectLst/>
      </p:bgPr>
    </p:bg>
    <p:spTree>
      <p:nvGrpSpPr>
        <p:cNvPr id="1" name=""/>
        <p:cNvGrpSpPr/>
        <p:nvPr/>
      </p:nvGrpSpPr>
      <p:grpSpPr>
        <a:xfrm>
          <a:off x="0" y="0"/>
          <a:ext cx="0" cy="0"/>
          <a:chOff x="0" y="0"/>
          <a:chExt cx="0" cy="0"/>
        </a:xfrm>
      </p:grpSpPr>
      <p:grpSp>
        <p:nvGrpSpPr>
          <p:cNvPr id="3255" name="Group 2"/>
          <p:cNvGrpSpPr/>
          <p:nvPr/>
        </p:nvGrpSpPr>
        <p:grpSpPr>
          <a:xfrm>
            <a:off x="-1" y="-1"/>
            <a:ext cx="9132890" cy="6845301"/>
            <a:chOff x="0" y="0"/>
            <a:chExt cx="9132888" cy="6845300"/>
          </a:xfrm>
        </p:grpSpPr>
        <p:sp>
          <p:nvSpPr>
            <p:cNvPr id="3226"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250" name="Group 4"/>
            <p:cNvGrpSpPr/>
            <p:nvPr/>
          </p:nvGrpSpPr>
          <p:grpSpPr>
            <a:xfrm>
              <a:off x="390524" y="323850"/>
              <a:ext cx="8366127" cy="6172201"/>
              <a:chOff x="0" y="0"/>
              <a:chExt cx="8366125" cy="6172200"/>
            </a:xfrm>
          </p:grpSpPr>
          <p:sp>
            <p:nvSpPr>
              <p:cNvPr id="3227"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228"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29"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0"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1"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2"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3"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4"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5"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6"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7"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8"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39"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0"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1"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2"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3"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4"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5"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6"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7"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8"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49"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254" name="Group 28"/>
            <p:cNvGrpSpPr/>
            <p:nvPr/>
          </p:nvGrpSpPr>
          <p:grpSpPr>
            <a:xfrm>
              <a:off x="-1" y="-1"/>
              <a:ext cx="1978026" cy="1955801"/>
              <a:chOff x="0" y="0"/>
              <a:chExt cx="1978025" cy="1955800"/>
            </a:xfrm>
          </p:grpSpPr>
          <p:sp>
            <p:nvSpPr>
              <p:cNvPr id="3251"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52"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53"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256"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257"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25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D34A"/>
                </a:solidFill>
                <a:latin typeface="Times Roman"/>
                <a:ea typeface="Times Roman"/>
                <a:cs typeface="Times Roman"/>
                <a:sym typeface="Times Roman"/>
              </a:defRPr>
            </a:lvl1pPr>
          </a:lstStyle>
          <a:p>
            <a:r>
              <a:t>Title Text</a:t>
            </a:r>
          </a:p>
        </p:txBody>
      </p:sp>
      <p:sp>
        <p:nvSpPr>
          <p:cNvPr id="3259"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atin typeface="Times Roman"/>
                <a:ea typeface="Times Roman"/>
                <a:cs typeface="Times Roman"/>
                <a:sym typeface="Times Roman"/>
              </a:defRPr>
            </a:lvl1pPr>
            <a:lvl2pPr marL="0" indent="457200">
              <a:spcBef>
                <a:spcPts val="400"/>
              </a:spcBef>
              <a:buClrTx/>
              <a:buSzTx/>
              <a:buNone/>
              <a:defRPr sz="2000">
                <a:latin typeface="Times Roman"/>
                <a:ea typeface="Times Roman"/>
                <a:cs typeface="Times Roman"/>
                <a:sym typeface="Times Roman"/>
              </a:defRPr>
            </a:lvl2pPr>
            <a:lvl3pPr marL="0" indent="914400">
              <a:spcBef>
                <a:spcPts val="400"/>
              </a:spcBef>
              <a:buClrTx/>
              <a:buSzTx/>
              <a:buNone/>
              <a:defRPr sz="2000">
                <a:latin typeface="Times Roman"/>
                <a:ea typeface="Times Roman"/>
                <a:cs typeface="Times Roman"/>
                <a:sym typeface="Times Roman"/>
              </a:defRPr>
            </a:lvl3pPr>
            <a:lvl4pPr marL="0" indent="1371600">
              <a:spcBef>
                <a:spcPts val="400"/>
              </a:spcBef>
              <a:buClrTx/>
              <a:buSzTx/>
              <a:buNone/>
              <a:defRPr sz="2000">
                <a:latin typeface="Times Roman"/>
                <a:ea typeface="Times Roman"/>
                <a:cs typeface="Times Roman"/>
                <a:sym typeface="Times Roman"/>
              </a:defRPr>
            </a:lvl4pPr>
            <a:lvl5pPr marL="0" indent="1828800">
              <a:spcBef>
                <a:spcPts val="400"/>
              </a:spcBef>
              <a:buClrTx/>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6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5250796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474747"/>
        </a:solidFill>
        <a:effectLst/>
      </p:bgPr>
    </p:bg>
    <p:spTree>
      <p:nvGrpSpPr>
        <p:cNvPr id="1" name=""/>
        <p:cNvGrpSpPr/>
        <p:nvPr/>
      </p:nvGrpSpPr>
      <p:grpSpPr>
        <a:xfrm>
          <a:off x="0" y="0"/>
          <a:ext cx="0" cy="0"/>
          <a:chOff x="0" y="0"/>
          <a:chExt cx="0" cy="0"/>
        </a:xfrm>
      </p:grpSpPr>
      <p:grpSp>
        <p:nvGrpSpPr>
          <p:cNvPr id="3296" name="Group 2"/>
          <p:cNvGrpSpPr/>
          <p:nvPr/>
        </p:nvGrpSpPr>
        <p:grpSpPr>
          <a:xfrm>
            <a:off x="-1" y="-1"/>
            <a:ext cx="9132890" cy="6845301"/>
            <a:chOff x="0" y="0"/>
            <a:chExt cx="9132888" cy="6845300"/>
          </a:xfrm>
        </p:grpSpPr>
        <p:sp>
          <p:nvSpPr>
            <p:cNvPr id="3267"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291" name="Group 4"/>
            <p:cNvGrpSpPr/>
            <p:nvPr/>
          </p:nvGrpSpPr>
          <p:grpSpPr>
            <a:xfrm>
              <a:off x="390524" y="323850"/>
              <a:ext cx="8366127" cy="6172201"/>
              <a:chOff x="0" y="0"/>
              <a:chExt cx="8366125" cy="6172200"/>
            </a:xfrm>
          </p:grpSpPr>
          <p:sp>
            <p:nvSpPr>
              <p:cNvPr id="3268"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269"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0"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1"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2"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3"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4"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5"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6"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7"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8"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79"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0"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1"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2"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3"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4"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5"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6"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7"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8"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89"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290"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295" name="Group 28"/>
            <p:cNvGrpSpPr/>
            <p:nvPr/>
          </p:nvGrpSpPr>
          <p:grpSpPr>
            <a:xfrm>
              <a:off x="-1" y="-1"/>
              <a:ext cx="1978026" cy="1955801"/>
              <a:chOff x="0" y="0"/>
              <a:chExt cx="1978025" cy="1955800"/>
            </a:xfrm>
          </p:grpSpPr>
          <p:sp>
            <p:nvSpPr>
              <p:cNvPr id="3292"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93"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294"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297"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298"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299"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300"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buClr>
                <a:srgbClr val="790015"/>
              </a:buClr>
              <a:buChar char=""/>
              <a:defRPr sz="2800">
                <a:latin typeface="Times Roman"/>
                <a:ea typeface="Times Roman"/>
                <a:cs typeface="Times Roman"/>
                <a:sym typeface="Times Roman"/>
              </a:defRPr>
            </a:lvl1pPr>
            <a:lvl2pPr marL="790575" indent="-333375">
              <a:spcBef>
                <a:spcPts val="600"/>
              </a:spcBef>
              <a:buClr>
                <a:srgbClr val="790015"/>
              </a:buClr>
              <a:buSzPct val="100000"/>
              <a:buChar char="–"/>
              <a:defRPr sz="2800">
                <a:latin typeface="Times Roman"/>
                <a:ea typeface="Times Roman"/>
                <a:cs typeface="Times Roman"/>
                <a:sym typeface="Times Roman"/>
              </a:defRPr>
            </a:lvl2pPr>
            <a:lvl3pPr marL="1234439" indent="-320039">
              <a:spcBef>
                <a:spcPts val="600"/>
              </a:spcBef>
              <a:buClr>
                <a:srgbClr val="790015"/>
              </a:buClr>
              <a:buSzPct val="100000"/>
              <a:buChar char="•"/>
              <a:defRPr sz="2800">
                <a:latin typeface="Times Roman"/>
                <a:ea typeface="Times Roman"/>
                <a:cs typeface="Times Roman"/>
                <a:sym typeface="Times Roman"/>
              </a:defRPr>
            </a:lvl3pPr>
            <a:lvl4pPr marL="1727200" indent="-355600">
              <a:spcBef>
                <a:spcPts val="600"/>
              </a:spcBef>
              <a:buClr>
                <a:srgbClr val="790015"/>
              </a:buClr>
              <a:buSzPct val="100000"/>
              <a:buChar char="–"/>
              <a:defRPr sz="2800">
                <a:latin typeface="Times Roman"/>
                <a:ea typeface="Times Roman"/>
                <a:cs typeface="Times Roman"/>
                <a:sym typeface="Times Roman"/>
              </a:defRPr>
            </a:lvl4pPr>
            <a:lvl5pPr marL="2184400" indent="-355600">
              <a:spcBef>
                <a:spcPts val="600"/>
              </a:spcBef>
              <a:buClr>
                <a:srgbClr val="790015"/>
              </a:buClr>
              <a:buSzPct val="100000"/>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30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906459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474747"/>
        </a:solidFill>
        <a:effectLst/>
      </p:bgPr>
    </p:bg>
    <p:spTree>
      <p:nvGrpSpPr>
        <p:cNvPr id="1" name=""/>
        <p:cNvGrpSpPr/>
        <p:nvPr/>
      </p:nvGrpSpPr>
      <p:grpSpPr>
        <a:xfrm>
          <a:off x="0" y="0"/>
          <a:ext cx="0" cy="0"/>
          <a:chOff x="0" y="0"/>
          <a:chExt cx="0" cy="0"/>
        </a:xfrm>
      </p:grpSpPr>
      <p:grpSp>
        <p:nvGrpSpPr>
          <p:cNvPr id="3337" name="Group 2"/>
          <p:cNvGrpSpPr/>
          <p:nvPr/>
        </p:nvGrpSpPr>
        <p:grpSpPr>
          <a:xfrm>
            <a:off x="-1" y="-1"/>
            <a:ext cx="9132890" cy="6845301"/>
            <a:chOff x="0" y="0"/>
            <a:chExt cx="9132888" cy="6845300"/>
          </a:xfrm>
        </p:grpSpPr>
        <p:sp>
          <p:nvSpPr>
            <p:cNvPr id="3308"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332" name="Group 4"/>
            <p:cNvGrpSpPr/>
            <p:nvPr/>
          </p:nvGrpSpPr>
          <p:grpSpPr>
            <a:xfrm>
              <a:off x="390524" y="323850"/>
              <a:ext cx="8366127" cy="6172201"/>
              <a:chOff x="0" y="0"/>
              <a:chExt cx="8366125" cy="6172200"/>
            </a:xfrm>
          </p:grpSpPr>
          <p:sp>
            <p:nvSpPr>
              <p:cNvPr id="3309"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31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1"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2"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3"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7"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8"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1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0"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1"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2"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3"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4"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6"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7"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8"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2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30"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31"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336" name="Group 28"/>
            <p:cNvGrpSpPr/>
            <p:nvPr/>
          </p:nvGrpSpPr>
          <p:grpSpPr>
            <a:xfrm>
              <a:off x="-1" y="-1"/>
              <a:ext cx="1978026" cy="1955801"/>
              <a:chOff x="0" y="0"/>
              <a:chExt cx="1978025" cy="1955800"/>
            </a:xfrm>
          </p:grpSpPr>
          <p:sp>
            <p:nvSpPr>
              <p:cNvPr id="3333"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334"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335"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338"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339"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340"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341"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atin typeface="Times Roman"/>
                <a:ea typeface="Times Roman"/>
                <a:cs typeface="Times Roman"/>
                <a:sym typeface="Times Roman"/>
              </a:defRPr>
            </a:lvl1pPr>
            <a:lvl2pPr marL="0" indent="457200">
              <a:spcBef>
                <a:spcPts val="500"/>
              </a:spcBef>
              <a:buClrTx/>
              <a:buSzTx/>
              <a:buNone/>
              <a:defRPr sz="2400" b="1">
                <a:latin typeface="Times Roman"/>
                <a:ea typeface="Times Roman"/>
                <a:cs typeface="Times Roman"/>
                <a:sym typeface="Times Roman"/>
              </a:defRPr>
            </a:lvl2pPr>
            <a:lvl3pPr marL="0" indent="914400">
              <a:spcBef>
                <a:spcPts val="500"/>
              </a:spcBef>
              <a:buClrTx/>
              <a:buSzTx/>
              <a:buNone/>
              <a:defRPr sz="2400" b="1">
                <a:latin typeface="Times Roman"/>
                <a:ea typeface="Times Roman"/>
                <a:cs typeface="Times Roman"/>
                <a:sym typeface="Times Roman"/>
              </a:defRPr>
            </a:lvl3pPr>
            <a:lvl4pPr marL="0" indent="1371600">
              <a:spcBef>
                <a:spcPts val="500"/>
              </a:spcBef>
              <a:buClrTx/>
              <a:buSzTx/>
              <a:buNone/>
              <a:defRPr sz="2400" b="1">
                <a:latin typeface="Times Roman"/>
                <a:ea typeface="Times Roman"/>
                <a:cs typeface="Times Roman"/>
                <a:sym typeface="Times Roman"/>
              </a:defRPr>
            </a:lvl4pPr>
            <a:lvl5pPr marL="0" indent="1828800">
              <a:spcBef>
                <a:spcPts val="500"/>
              </a:spcBef>
              <a:buClrTx/>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342"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latin typeface="Times Roman"/>
                <a:ea typeface="Times Roman"/>
                <a:cs typeface="Times Roman"/>
                <a:sym typeface="Times Roman"/>
              </a:defRPr>
            </a:pPr>
            <a:endParaRPr/>
          </a:p>
        </p:txBody>
      </p:sp>
      <p:sp>
        <p:nvSpPr>
          <p:cNvPr id="334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382509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474747"/>
        </a:solidFill>
        <a:effectLst/>
      </p:bgPr>
    </p:bg>
    <p:spTree>
      <p:nvGrpSpPr>
        <p:cNvPr id="1" name=""/>
        <p:cNvGrpSpPr/>
        <p:nvPr/>
      </p:nvGrpSpPr>
      <p:grpSpPr>
        <a:xfrm>
          <a:off x="0" y="0"/>
          <a:ext cx="0" cy="0"/>
          <a:chOff x="0" y="0"/>
          <a:chExt cx="0" cy="0"/>
        </a:xfrm>
      </p:grpSpPr>
      <p:grpSp>
        <p:nvGrpSpPr>
          <p:cNvPr id="3379" name="Group 2"/>
          <p:cNvGrpSpPr/>
          <p:nvPr/>
        </p:nvGrpSpPr>
        <p:grpSpPr>
          <a:xfrm>
            <a:off x="-1" y="-1"/>
            <a:ext cx="9132890" cy="6845301"/>
            <a:chOff x="0" y="0"/>
            <a:chExt cx="9132888" cy="6845300"/>
          </a:xfrm>
        </p:grpSpPr>
        <p:sp>
          <p:nvSpPr>
            <p:cNvPr id="3350"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374" name="Group 4"/>
            <p:cNvGrpSpPr/>
            <p:nvPr/>
          </p:nvGrpSpPr>
          <p:grpSpPr>
            <a:xfrm>
              <a:off x="390524" y="323850"/>
              <a:ext cx="8366127" cy="6172201"/>
              <a:chOff x="0" y="0"/>
              <a:chExt cx="8366125" cy="6172200"/>
            </a:xfrm>
          </p:grpSpPr>
          <p:sp>
            <p:nvSpPr>
              <p:cNvPr id="3351"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352"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3"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4"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5"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6"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7"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8"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59"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0"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1"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2"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3"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4"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5"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6"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7"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8"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69"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70"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71"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72"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73"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378" name="Group 28"/>
            <p:cNvGrpSpPr/>
            <p:nvPr/>
          </p:nvGrpSpPr>
          <p:grpSpPr>
            <a:xfrm>
              <a:off x="-1" y="-1"/>
              <a:ext cx="1978026" cy="1955801"/>
              <a:chOff x="0" y="0"/>
              <a:chExt cx="1978025" cy="1955800"/>
            </a:xfrm>
          </p:grpSpPr>
          <p:sp>
            <p:nvSpPr>
              <p:cNvPr id="3375"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376"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377"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380"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381"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382"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38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544510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474747"/>
        </a:solidFill>
        <a:effectLst/>
      </p:bgPr>
    </p:bg>
    <p:spTree>
      <p:nvGrpSpPr>
        <p:cNvPr id="1" name=""/>
        <p:cNvGrpSpPr/>
        <p:nvPr/>
      </p:nvGrpSpPr>
      <p:grpSpPr>
        <a:xfrm>
          <a:off x="0" y="0"/>
          <a:ext cx="0" cy="0"/>
          <a:chOff x="0" y="0"/>
          <a:chExt cx="0" cy="0"/>
        </a:xfrm>
      </p:grpSpPr>
      <p:grpSp>
        <p:nvGrpSpPr>
          <p:cNvPr id="3419" name="Group 2"/>
          <p:cNvGrpSpPr/>
          <p:nvPr/>
        </p:nvGrpSpPr>
        <p:grpSpPr>
          <a:xfrm>
            <a:off x="-1" y="-1"/>
            <a:ext cx="9132890" cy="6845301"/>
            <a:chOff x="0" y="0"/>
            <a:chExt cx="9132888" cy="6845300"/>
          </a:xfrm>
        </p:grpSpPr>
        <p:sp>
          <p:nvSpPr>
            <p:cNvPr id="3390"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414" name="Group 4"/>
            <p:cNvGrpSpPr/>
            <p:nvPr/>
          </p:nvGrpSpPr>
          <p:grpSpPr>
            <a:xfrm>
              <a:off x="390524" y="323850"/>
              <a:ext cx="8366127" cy="6172201"/>
              <a:chOff x="0" y="0"/>
              <a:chExt cx="8366125" cy="6172200"/>
            </a:xfrm>
          </p:grpSpPr>
          <p:sp>
            <p:nvSpPr>
              <p:cNvPr id="3391"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392"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3"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4"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5"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6"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7"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8"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399"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0"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1"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2"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3"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4"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5"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6"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7"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8"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09"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10"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11"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12"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13"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418" name="Group 28"/>
            <p:cNvGrpSpPr/>
            <p:nvPr/>
          </p:nvGrpSpPr>
          <p:grpSpPr>
            <a:xfrm>
              <a:off x="-1" y="-1"/>
              <a:ext cx="1978026" cy="1955801"/>
              <a:chOff x="0" y="0"/>
              <a:chExt cx="1978025" cy="1955800"/>
            </a:xfrm>
          </p:grpSpPr>
          <p:sp>
            <p:nvSpPr>
              <p:cNvPr id="3415"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16"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17"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420"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421"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42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5063210"/>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474747"/>
        </a:solidFill>
        <a:effectLst/>
      </p:bgPr>
    </p:bg>
    <p:spTree>
      <p:nvGrpSpPr>
        <p:cNvPr id="1" name=""/>
        <p:cNvGrpSpPr/>
        <p:nvPr/>
      </p:nvGrpSpPr>
      <p:grpSpPr>
        <a:xfrm>
          <a:off x="0" y="0"/>
          <a:ext cx="0" cy="0"/>
          <a:chOff x="0" y="0"/>
          <a:chExt cx="0" cy="0"/>
        </a:xfrm>
      </p:grpSpPr>
      <p:grpSp>
        <p:nvGrpSpPr>
          <p:cNvPr id="3458" name="Group 2"/>
          <p:cNvGrpSpPr/>
          <p:nvPr/>
        </p:nvGrpSpPr>
        <p:grpSpPr>
          <a:xfrm>
            <a:off x="-1" y="-1"/>
            <a:ext cx="9132890" cy="6845301"/>
            <a:chOff x="0" y="0"/>
            <a:chExt cx="9132888" cy="6845300"/>
          </a:xfrm>
        </p:grpSpPr>
        <p:sp>
          <p:nvSpPr>
            <p:cNvPr id="3429"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453" name="Group 4"/>
            <p:cNvGrpSpPr/>
            <p:nvPr/>
          </p:nvGrpSpPr>
          <p:grpSpPr>
            <a:xfrm>
              <a:off x="390524" y="323850"/>
              <a:ext cx="8366127" cy="6172201"/>
              <a:chOff x="0" y="0"/>
              <a:chExt cx="8366125" cy="6172200"/>
            </a:xfrm>
          </p:grpSpPr>
          <p:sp>
            <p:nvSpPr>
              <p:cNvPr id="3430"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431"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2"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3"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4"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5"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6"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7"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8"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39"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0"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1"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2"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3"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4"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5"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6"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7"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8"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49"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50"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51"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52"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457" name="Group 28"/>
            <p:cNvGrpSpPr/>
            <p:nvPr/>
          </p:nvGrpSpPr>
          <p:grpSpPr>
            <a:xfrm>
              <a:off x="-1" y="-1"/>
              <a:ext cx="1978026" cy="1955801"/>
              <a:chOff x="0" y="0"/>
              <a:chExt cx="1978025" cy="1955800"/>
            </a:xfrm>
          </p:grpSpPr>
          <p:sp>
            <p:nvSpPr>
              <p:cNvPr id="3454"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55"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56"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459"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460"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461"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462" name="Body Level One…"/>
          <p:cNvSpPr txBox="1">
            <a:spLocks noGrp="1"/>
          </p:cNvSpPr>
          <p:nvPr>
            <p:ph type="body" idx="1"/>
          </p:nvPr>
        </p:nvSpPr>
        <p:spPr>
          <a:xfrm>
            <a:off x="3575050" y="273050"/>
            <a:ext cx="5111750" cy="5853113"/>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63"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latin typeface="Times Roman"/>
                <a:ea typeface="Times Roman"/>
                <a:cs typeface="Times Roman"/>
                <a:sym typeface="Times Roman"/>
              </a:defRPr>
            </a:pPr>
            <a:endParaRPr/>
          </a:p>
        </p:txBody>
      </p:sp>
      <p:sp>
        <p:nvSpPr>
          <p:cNvPr id="346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3647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9146BDE-E883-2640-808E-56859BAB6D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5255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474747"/>
        </a:solidFill>
        <a:effectLst/>
      </p:bgPr>
    </p:bg>
    <p:spTree>
      <p:nvGrpSpPr>
        <p:cNvPr id="1" name=""/>
        <p:cNvGrpSpPr/>
        <p:nvPr/>
      </p:nvGrpSpPr>
      <p:grpSpPr>
        <a:xfrm>
          <a:off x="0" y="0"/>
          <a:ext cx="0" cy="0"/>
          <a:chOff x="0" y="0"/>
          <a:chExt cx="0" cy="0"/>
        </a:xfrm>
      </p:grpSpPr>
      <p:grpSp>
        <p:nvGrpSpPr>
          <p:cNvPr id="3500" name="Group 2"/>
          <p:cNvGrpSpPr/>
          <p:nvPr/>
        </p:nvGrpSpPr>
        <p:grpSpPr>
          <a:xfrm>
            <a:off x="-1" y="-1"/>
            <a:ext cx="9132890" cy="6845301"/>
            <a:chOff x="0" y="0"/>
            <a:chExt cx="9132888" cy="6845300"/>
          </a:xfrm>
        </p:grpSpPr>
        <p:sp>
          <p:nvSpPr>
            <p:cNvPr id="3471"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495" name="Group 4"/>
            <p:cNvGrpSpPr/>
            <p:nvPr/>
          </p:nvGrpSpPr>
          <p:grpSpPr>
            <a:xfrm>
              <a:off x="390524" y="323850"/>
              <a:ext cx="8366127" cy="6172201"/>
              <a:chOff x="0" y="0"/>
              <a:chExt cx="8366125" cy="6172200"/>
            </a:xfrm>
          </p:grpSpPr>
          <p:sp>
            <p:nvSpPr>
              <p:cNvPr id="3472"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473"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4"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5"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6"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7"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8"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79"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0"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1"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2"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3"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4"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5"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6"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7"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8"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89"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90"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91"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92"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93"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494"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499" name="Group 28"/>
            <p:cNvGrpSpPr/>
            <p:nvPr/>
          </p:nvGrpSpPr>
          <p:grpSpPr>
            <a:xfrm>
              <a:off x="-1" y="-1"/>
              <a:ext cx="1978026" cy="1955801"/>
              <a:chOff x="0" y="0"/>
              <a:chExt cx="1978025" cy="1955800"/>
            </a:xfrm>
          </p:grpSpPr>
          <p:sp>
            <p:nvSpPr>
              <p:cNvPr id="3496"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97"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498"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501"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502"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503"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504"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350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atin typeface="Times Roman"/>
                <a:ea typeface="Times Roman"/>
                <a:cs typeface="Times Roman"/>
                <a:sym typeface="Times Roman"/>
              </a:defRPr>
            </a:lvl1pPr>
            <a:lvl2pPr marL="0" indent="457200">
              <a:spcBef>
                <a:spcPts val="300"/>
              </a:spcBef>
              <a:buClrTx/>
              <a:buSzTx/>
              <a:buNone/>
              <a:defRPr sz="1400">
                <a:latin typeface="Times Roman"/>
                <a:ea typeface="Times Roman"/>
                <a:cs typeface="Times Roman"/>
                <a:sym typeface="Times Roman"/>
              </a:defRPr>
            </a:lvl2pPr>
            <a:lvl3pPr marL="0" indent="914400">
              <a:spcBef>
                <a:spcPts val="300"/>
              </a:spcBef>
              <a:buClrTx/>
              <a:buSzTx/>
              <a:buNone/>
              <a:defRPr sz="1400">
                <a:latin typeface="Times Roman"/>
                <a:ea typeface="Times Roman"/>
                <a:cs typeface="Times Roman"/>
                <a:sym typeface="Times Roman"/>
              </a:defRPr>
            </a:lvl3pPr>
            <a:lvl4pPr marL="0" indent="1371600">
              <a:spcBef>
                <a:spcPts val="300"/>
              </a:spcBef>
              <a:buClrTx/>
              <a:buSzTx/>
              <a:buNone/>
              <a:defRPr sz="1400">
                <a:latin typeface="Times Roman"/>
                <a:ea typeface="Times Roman"/>
                <a:cs typeface="Times Roman"/>
                <a:sym typeface="Times Roman"/>
              </a:defRPr>
            </a:lvl4pPr>
            <a:lvl5pPr marL="0" indent="1828800">
              <a:spcBef>
                <a:spcPts val="300"/>
              </a:spcBef>
              <a:buClrTx/>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50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7533889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474747"/>
        </a:solidFill>
        <a:effectLst/>
      </p:bgPr>
    </p:bg>
    <p:spTree>
      <p:nvGrpSpPr>
        <p:cNvPr id="1" name=""/>
        <p:cNvGrpSpPr/>
        <p:nvPr/>
      </p:nvGrpSpPr>
      <p:grpSpPr>
        <a:xfrm>
          <a:off x="0" y="0"/>
          <a:ext cx="0" cy="0"/>
          <a:chOff x="0" y="0"/>
          <a:chExt cx="0" cy="0"/>
        </a:xfrm>
      </p:grpSpPr>
      <p:grpSp>
        <p:nvGrpSpPr>
          <p:cNvPr id="3542" name="Group 2"/>
          <p:cNvGrpSpPr/>
          <p:nvPr/>
        </p:nvGrpSpPr>
        <p:grpSpPr>
          <a:xfrm>
            <a:off x="-1" y="-1"/>
            <a:ext cx="9132890" cy="6845301"/>
            <a:chOff x="0" y="0"/>
            <a:chExt cx="9132888" cy="6845300"/>
          </a:xfrm>
        </p:grpSpPr>
        <p:sp>
          <p:nvSpPr>
            <p:cNvPr id="3513"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537" name="Group 4"/>
            <p:cNvGrpSpPr/>
            <p:nvPr/>
          </p:nvGrpSpPr>
          <p:grpSpPr>
            <a:xfrm>
              <a:off x="390524" y="323850"/>
              <a:ext cx="8366127" cy="6172201"/>
              <a:chOff x="0" y="0"/>
              <a:chExt cx="8366125" cy="6172200"/>
            </a:xfrm>
          </p:grpSpPr>
          <p:sp>
            <p:nvSpPr>
              <p:cNvPr id="3514"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515"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16"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17"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18"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19"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0"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1"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2"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3"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4"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5"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6"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7"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8"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29"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0"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1"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2"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3"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4"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5"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36"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541" name="Group 28"/>
            <p:cNvGrpSpPr/>
            <p:nvPr/>
          </p:nvGrpSpPr>
          <p:grpSpPr>
            <a:xfrm>
              <a:off x="-1" y="-1"/>
              <a:ext cx="1978026" cy="1955801"/>
              <a:chOff x="0" y="0"/>
              <a:chExt cx="1978025" cy="1955800"/>
            </a:xfrm>
          </p:grpSpPr>
          <p:sp>
            <p:nvSpPr>
              <p:cNvPr id="3538"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539"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540"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543"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544"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545"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546" name="Body Level One…"/>
          <p:cNvSpPr txBox="1">
            <a:spLocks noGrp="1"/>
          </p:cNvSpPr>
          <p:nvPr>
            <p:ph type="body" idx="1"/>
          </p:nvPr>
        </p:nvSpPr>
        <p:spPr>
          <a:xfrm>
            <a:off x="457200" y="1600200"/>
            <a:ext cx="8229600" cy="4525963"/>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54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376070"/>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474747"/>
        </a:solidFill>
        <a:effectLst/>
      </p:bgPr>
    </p:bg>
    <p:spTree>
      <p:nvGrpSpPr>
        <p:cNvPr id="1" name=""/>
        <p:cNvGrpSpPr/>
        <p:nvPr/>
      </p:nvGrpSpPr>
      <p:grpSpPr>
        <a:xfrm>
          <a:off x="0" y="0"/>
          <a:ext cx="0" cy="0"/>
          <a:chOff x="0" y="0"/>
          <a:chExt cx="0" cy="0"/>
        </a:xfrm>
      </p:grpSpPr>
      <p:grpSp>
        <p:nvGrpSpPr>
          <p:cNvPr id="3583" name="Group 2"/>
          <p:cNvGrpSpPr/>
          <p:nvPr/>
        </p:nvGrpSpPr>
        <p:grpSpPr>
          <a:xfrm>
            <a:off x="-1" y="-1"/>
            <a:ext cx="9132890" cy="6845301"/>
            <a:chOff x="0" y="0"/>
            <a:chExt cx="9132888" cy="6845300"/>
          </a:xfrm>
        </p:grpSpPr>
        <p:sp>
          <p:nvSpPr>
            <p:cNvPr id="3554" name="Rectangle 3"/>
            <p:cNvSpPr/>
            <p:nvPr/>
          </p:nvSpPr>
          <p:spPr>
            <a:xfrm>
              <a:off x="-1" y="0"/>
              <a:ext cx="9132890" cy="6845300"/>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nvGrpSpPr>
            <p:cNvPr id="3578" name="Group 4"/>
            <p:cNvGrpSpPr/>
            <p:nvPr/>
          </p:nvGrpSpPr>
          <p:grpSpPr>
            <a:xfrm>
              <a:off x="390524" y="323850"/>
              <a:ext cx="8366127" cy="6172201"/>
              <a:chOff x="0" y="0"/>
              <a:chExt cx="8366125" cy="6172200"/>
            </a:xfrm>
          </p:grpSpPr>
          <p:sp>
            <p:nvSpPr>
              <p:cNvPr id="3555"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defTabSz="914400">
                  <a:defRPr sz="2400">
                    <a:solidFill>
                      <a:srgbClr val="FFFFFF"/>
                    </a:solidFill>
                  </a:defRPr>
                </a:pPr>
                <a:endParaRPr/>
              </a:p>
            </p:txBody>
          </p:sp>
          <p:sp>
            <p:nvSpPr>
              <p:cNvPr id="3556"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57"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58"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59"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0"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1"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2"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3"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4"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5"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6"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7"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8"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69"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0"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1"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2"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3"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4"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5"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6"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3577"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nvGrpSpPr>
            <p:cNvPr id="3582" name="Group 28"/>
            <p:cNvGrpSpPr/>
            <p:nvPr/>
          </p:nvGrpSpPr>
          <p:grpSpPr>
            <a:xfrm>
              <a:off x="-1" y="-1"/>
              <a:ext cx="1978026" cy="1955801"/>
              <a:chOff x="0" y="0"/>
              <a:chExt cx="1978025" cy="1955800"/>
            </a:xfrm>
          </p:grpSpPr>
          <p:sp>
            <p:nvSpPr>
              <p:cNvPr id="3579" name="Rectangle 29"/>
              <p:cNvSpPr/>
              <p:nvPr/>
            </p:nvSpPr>
            <p:spPr>
              <a:xfrm>
                <a:off x="-1" y="0"/>
                <a:ext cx="1978026" cy="1955800"/>
              </a:xfrm>
              <a:prstGeom prst="rect">
                <a:avLst/>
              </a:prstGeom>
              <a:solidFill>
                <a:srgbClr val="1A0004"/>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580" name="Rectangle 30"/>
              <p:cNvSpPr/>
              <p:nvPr/>
            </p:nvSpPr>
            <p:spPr>
              <a:xfrm>
                <a:off x="390524" y="320675"/>
                <a:ext cx="1587501" cy="1635125"/>
              </a:xfrm>
              <a:prstGeom prst="rect">
                <a:avLst/>
              </a:prstGeom>
              <a:solidFill>
                <a:srgbClr val="474747"/>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3581" name="Rectangle 31"/>
              <p:cNvSpPr/>
              <p:nvPr/>
            </p:nvSpPr>
            <p:spPr>
              <a:xfrm>
                <a:off x="-1" y="-1"/>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grpSp>
      </p:grpSp>
      <p:sp>
        <p:nvSpPr>
          <p:cNvPr id="3584" name="Text Box 33"/>
          <p:cNvSpPr txBox="1"/>
          <p:nvPr/>
        </p:nvSpPr>
        <p:spPr>
          <a:xfrm>
            <a:off x="519287"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spcBef>
                <a:spcPts val="500"/>
              </a:spcBef>
              <a:defRPr sz="900" b="1">
                <a:solidFill>
                  <a:srgbClr val="FFFFFF"/>
                </a:solidFill>
              </a:defRPr>
            </a:lvl1pPr>
          </a:lstStyle>
          <a:p>
            <a:r>
              <a:t>©2003 TBBMI</a:t>
            </a:r>
          </a:p>
        </p:txBody>
      </p:sp>
      <p:sp>
        <p:nvSpPr>
          <p:cNvPr id="3585" name="Rectangle 34"/>
          <p:cNvSpPr txBox="1"/>
          <p:nvPr/>
        </p:nvSpPr>
        <p:spPr>
          <a:xfrm>
            <a:off x="7584728" y="6514624"/>
            <a:ext cx="654744" cy="2692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lgn="ctr" defTabSz="914400">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586" name="Title Text"/>
          <p:cNvSpPr txBox="1">
            <a:spLocks noGrp="1"/>
          </p:cNvSpPr>
          <p:nvPr>
            <p:ph type="title"/>
          </p:nvPr>
        </p:nvSpPr>
        <p:spPr>
          <a:xfrm>
            <a:off x="6629400" y="274638"/>
            <a:ext cx="2057400" cy="5851526"/>
          </a:xfrm>
          <a:prstGeom prst="rect">
            <a:avLst/>
          </a:prstGeom>
        </p:spPr>
        <p:txBody>
          <a:bodyPr vert="eaVert" anchor="t"/>
          <a:lstStyle>
            <a:lvl1pPr algn="l">
              <a:defRPr>
                <a:solidFill>
                  <a:srgbClr val="FFD34A"/>
                </a:solidFill>
                <a:latin typeface="Times Roman"/>
                <a:ea typeface="Times Roman"/>
                <a:cs typeface="Times Roman"/>
                <a:sym typeface="Times Roman"/>
              </a:defRPr>
            </a:lvl1pPr>
          </a:lstStyle>
          <a:p>
            <a:r>
              <a:t>Title Text</a:t>
            </a:r>
          </a:p>
        </p:txBody>
      </p:sp>
      <p:sp>
        <p:nvSpPr>
          <p:cNvPr id="3587" name="Body Level One…"/>
          <p:cNvSpPr txBox="1">
            <a:spLocks noGrp="1"/>
          </p:cNvSpPr>
          <p:nvPr>
            <p:ph type="body" idx="1"/>
          </p:nvPr>
        </p:nvSpPr>
        <p:spPr>
          <a:xfrm>
            <a:off x="457200" y="274638"/>
            <a:ext cx="6019800" cy="5851526"/>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58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986242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474747"/>
        </a:solidFill>
        <a:effectLst/>
      </p:bgPr>
    </p:bg>
    <p:spTree>
      <p:nvGrpSpPr>
        <p:cNvPr id="1" name=""/>
        <p:cNvGrpSpPr/>
        <p:nvPr/>
      </p:nvGrpSpPr>
      <p:grpSpPr>
        <a:xfrm>
          <a:off x="0" y="0"/>
          <a:ext cx="0" cy="0"/>
          <a:chOff x="0" y="0"/>
          <a:chExt cx="0" cy="0"/>
        </a:xfrm>
      </p:grpSpPr>
      <p:grpSp>
        <p:nvGrpSpPr>
          <p:cNvPr id="3624" name="Group 2"/>
          <p:cNvGrpSpPr/>
          <p:nvPr/>
        </p:nvGrpSpPr>
        <p:grpSpPr>
          <a:xfrm>
            <a:off x="-1" y="2"/>
            <a:ext cx="9132890" cy="6845301"/>
            <a:chOff x="0" y="1"/>
            <a:chExt cx="9132888" cy="6845300"/>
          </a:xfrm>
        </p:grpSpPr>
        <p:sp>
          <p:nvSpPr>
            <p:cNvPr id="3595"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619" name="Group 4"/>
            <p:cNvGrpSpPr/>
            <p:nvPr/>
          </p:nvGrpSpPr>
          <p:grpSpPr>
            <a:xfrm>
              <a:off x="390524" y="323851"/>
              <a:ext cx="8366127" cy="6172201"/>
              <a:chOff x="0" y="0"/>
              <a:chExt cx="8366125" cy="6172200"/>
            </a:xfrm>
          </p:grpSpPr>
          <p:sp>
            <p:nvSpPr>
              <p:cNvPr id="3596"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59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598"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599"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0"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4"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5"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7"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8"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09"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0"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1"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3"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4"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5"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7"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18"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623" name="Group 28"/>
            <p:cNvGrpSpPr/>
            <p:nvPr/>
          </p:nvGrpSpPr>
          <p:grpSpPr>
            <a:xfrm>
              <a:off x="-1" y="1"/>
              <a:ext cx="1978026" cy="1955801"/>
              <a:chOff x="0" y="0"/>
              <a:chExt cx="1978025" cy="1955800"/>
            </a:xfrm>
          </p:grpSpPr>
          <p:sp>
            <p:nvSpPr>
              <p:cNvPr id="3620"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621"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622"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625"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626"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627" name="Title Text"/>
          <p:cNvSpPr txBox="1">
            <a:spLocks noGrp="1"/>
          </p:cNvSpPr>
          <p:nvPr>
            <p:ph type="title"/>
          </p:nvPr>
        </p:nvSpPr>
        <p:spPr>
          <a:xfrm>
            <a:off x="685800" y="2130425"/>
            <a:ext cx="7772400" cy="1470026"/>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628"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latin typeface="Times Roman"/>
                <a:ea typeface="Times Roman"/>
                <a:cs typeface="Times Roman"/>
                <a:sym typeface="Times Roman"/>
              </a:defRPr>
            </a:lvl1pPr>
            <a:lvl2pPr marL="0" indent="457200" algn="ctr">
              <a:buClrTx/>
              <a:buSzTx/>
              <a:buNone/>
              <a:defRPr>
                <a:latin typeface="Times Roman"/>
                <a:ea typeface="Times Roman"/>
                <a:cs typeface="Times Roman"/>
                <a:sym typeface="Times Roman"/>
              </a:defRPr>
            </a:lvl2pPr>
            <a:lvl3pPr marL="0" indent="914400" algn="ctr">
              <a:buClrTx/>
              <a:buSzTx/>
              <a:buNone/>
              <a:defRPr>
                <a:latin typeface="Times Roman"/>
                <a:ea typeface="Times Roman"/>
                <a:cs typeface="Times Roman"/>
                <a:sym typeface="Times Roman"/>
              </a:defRPr>
            </a:lvl3pPr>
            <a:lvl4pPr marL="0" indent="1371600" algn="ctr">
              <a:buClrTx/>
              <a:buSzTx/>
              <a:buNone/>
              <a:defRPr>
                <a:latin typeface="Times Roman"/>
                <a:ea typeface="Times Roman"/>
                <a:cs typeface="Times Roman"/>
                <a:sym typeface="Times Roman"/>
              </a:defRPr>
            </a:lvl4pPr>
            <a:lvl5pPr marL="0" indent="1828800" algn="ctr">
              <a:buClrTx/>
              <a:buSzTx/>
              <a:buNone/>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62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9052389"/>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474747"/>
        </a:solidFill>
        <a:effectLst/>
      </p:bgPr>
    </p:bg>
    <p:spTree>
      <p:nvGrpSpPr>
        <p:cNvPr id="1" name=""/>
        <p:cNvGrpSpPr/>
        <p:nvPr/>
      </p:nvGrpSpPr>
      <p:grpSpPr>
        <a:xfrm>
          <a:off x="0" y="0"/>
          <a:ext cx="0" cy="0"/>
          <a:chOff x="0" y="0"/>
          <a:chExt cx="0" cy="0"/>
        </a:xfrm>
      </p:grpSpPr>
      <p:grpSp>
        <p:nvGrpSpPr>
          <p:cNvPr id="3665" name="Group 2"/>
          <p:cNvGrpSpPr/>
          <p:nvPr/>
        </p:nvGrpSpPr>
        <p:grpSpPr>
          <a:xfrm>
            <a:off x="-1" y="2"/>
            <a:ext cx="9132890" cy="6845301"/>
            <a:chOff x="0" y="1"/>
            <a:chExt cx="9132888" cy="6845300"/>
          </a:xfrm>
        </p:grpSpPr>
        <p:sp>
          <p:nvSpPr>
            <p:cNvPr id="3636"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660" name="Group 4"/>
            <p:cNvGrpSpPr/>
            <p:nvPr/>
          </p:nvGrpSpPr>
          <p:grpSpPr>
            <a:xfrm>
              <a:off x="390524" y="323851"/>
              <a:ext cx="8366127" cy="6172201"/>
              <a:chOff x="0" y="0"/>
              <a:chExt cx="8366125" cy="6172200"/>
            </a:xfrm>
          </p:grpSpPr>
          <p:sp>
            <p:nvSpPr>
              <p:cNvPr id="3637"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638"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39"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0"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1"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2"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3"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4"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5"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6"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7"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8"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49"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0"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1"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2"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3"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4"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5"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6"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7"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8"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59"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664" name="Group 28"/>
            <p:cNvGrpSpPr/>
            <p:nvPr/>
          </p:nvGrpSpPr>
          <p:grpSpPr>
            <a:xfrm>
              <a:off x="-1" y="1"/>
              <a:ext cx="1978026" cy="1955801"/>
              <a:chOff x="0" y="0"/>
              <a:chExt cx="1978025" cy="1955800"/>
            </a:xfrm>
          </p:grpSpPr>
          <p:sp>
            <p:nvSpPr>
              <p:cNvPr id="3661"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662"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663"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666"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667"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668"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669" name="Body Level One…"/>
          <p:cNvSpPr txBox="1">
            <a:spLocks noGrp="1"/>
          </p:cNvSpPr>
          <p:nvPr>
            <p:ph type="body" idx="1"/>
          </p:nvPr>
        </p:nvSpPr>
        <p:spPr>
          <a:xfrm>
            <a:off x="457200" y="1600200"/>
            <a:ext cx="8229600" cy="4525964"/>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67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589912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474747"/>
        </a:solidFill>
        <a:effectLst/>
      </p:bgPr>
    </p:bg>
    <p:spTree>
      <p:nvGrpSpPr>
        <p:cNvPr id="1" name=""/>
        <p:cNvGrpSpPr/>
        <p:nvPr/>
      </p:nvGrpSpPr>
      <p:grpSpPr>
        <a:xfrm>
          <a:off x="0" y="0"/>
          <a:ext cx="0" cy="0"/>
          <a:chOff x="0" y="0"/>
          <a:chExt cx="0" cy="0"/>
        </a:xfrm>
      </p:grpSpPr>
      <p:grpSp>
        <p:nvGrpSpPr>
          <p:cNvPr id="3706" name="Group 2"/>
          <p:cNvGrpSpPr/>
          <p:nvPr/>
        </p:nvGrpSpPr>
        <p:grpSpPr>
          <a:xfrm>
            <a:off x="-1" y="2"/>
            <a:ext cx="9132890" cy="6845301"/>
            <a:chOff x="0" y="1"/>
            <a:chExt cx="9132888" cy="6845300"/>
          </a:xfrm>
        </p:grpSpPr>
        <p:sp>
          <p:nvSpPr>
            <p:cNvPr id="3677"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701" name="Group 4"/>
            <p:cNvGrpSpPr/>
            <p:nvPr/>
          </p:nvGrpSpPr>
          <p:grpSpPr>
            <a:xfrm>
              <a:off x="390524" y="323851"/>
              <a:ext cx="8366127" cy="6172201"/>
              <a:chOff x="0" y="0"/>
              <a:chExt cx="8366125" cy="6172200"/>
            </a:xfrm>
          </p:grpSpPr>
          <p:sp>
            <p:nvSpPr>
              <p:cNvPr id="3678"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679"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0"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1"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2"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3"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4"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5"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6"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7"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8"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89"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0"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1"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2"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3"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4"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5"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6"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7"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8"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699"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00"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705" name="Group 28"/>
            <p:cNvGrpSpPr/>
            <p:nvPr/>
          </p:nvGrpSpPr>
          <p:grpSpPr>
            <a:xfrm>
              <a:off x="-1" y="1"/>
              <a:ext cx="1978026" cy="1955801"/>
              <a:chOff x="0" y="0"/>
              <a:chExt cx="1978025" cy="1955800"/>
            </a:xfrm>
          </p:grpSpPr>
          <p:sp>
            <p:nvSpPr>
              <p:cNvPr id="3702"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03"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04"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707"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708"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70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D34A"/>
                </a:solidFill>
                <a:latin typeface="Times Roman"/>
                <a:ea typeface="Times Roman"/>
                <a:cs typeface="Times Roman"/>
                <a:sym typeface="Times Roman"/>
              </a:defRPr>
            </a:lvl1pPr>
          </a:lstStyle>
          <a:p>
            <a:r>
              <a:t>Title Text</a:t>
            </a:r>
          </a:p>
        </p:txBody>
      </p:sp>
      <p:sp>
        <p:nvSpPr>
          <p:cNvPr id="3710" name="Body Level One…"/>
          <p:cNvSpPr txBox="1">
            <a:spLocks noGrp="1"/>
          </p:cNvSpPr>
          <p:nvPr>
            <p:ph type="body" sz="quarter" idx="1"/>
          </p:nvPr>
        </p:nvSpPr>
        <p:spPr>
          <a:xfrm>
            <a:off x="722312" y="2906714"/>
            <a:ext cx="7772401" cy="1500188"/>
          </a:xfrm>
          <a:prstGeom prst="rect">
            <a:avLst/>
          </a:prstGeom>
        </p:spPr>
        <p:txBody>
          <a:bodyPr anchor="b"/>
          <a:lstStyle>
            <a:lvl1pPr marL="0" indent="0">
              <a:spcBef>
                <a:spcPts val="400"/>
              </a:spcBef>
              <a:buClrTx/>
              <a:buSzTx/>
              <a:buNone/>
              <a:defRPr sz="2000">
                <a:latin typeface="Times Roman"/>
                <a:ea typeface="Times Roman"/>
                <a:cs typeface="Times Roman"/>
                <a:sym typeface="Times Roman"/>
              </a:defRPr>
            </a:lvl1pPr>
            <a:lvl2pPr marL="0" indent="457200">
              <a:spcBef>
                <a:spcPts val="400"/>
              </a:spcBef>
              <a:buClrTx/>
              <a:buSzTx/>
              <a:buNone/>
              <a:defRPr sz="2000">
                <a:latin typeface="Times Roman"/>
                <a:ea typeface="Times Roman"/>
                <a:cs typeface="Times Roman"/>
                <a:sym typeface="Times Roman"/>
              </a:defRPr>
            </a:lvl2pPr>
            <a:lvl3pPr marL="0" indent="914400">
              <a:spcBef>
                <a:spcPts val="400"/>
              </a:spcBef>
              <a:buClrTx/>
              <a:buSzTx/>
              <a:buNone/>
              <a:defRPr sz="2000">
                <a:latin typeface="Times Roman"/>
                <a:ea typeface="Times Roman"/>
                <a:cs typeface="Times Roman"/>
                <a:sym typeface="Times Roman"/>
              </a:defRPr>
            </a:lvl3pPr>
            <a:lvl4pPr marL="0" indent="1371600">
              <a:spcBef>
                <a:spcPts val="400"/>
              </a:spcBef>
              <a:buClrTx/>
              <a:buSzTx/>
              <a:buNone/>
              <a:defRPr sz="2000">
                <a:latin typeface="Times Roman"/>
                <a:ea typeface="Times Roman"/>
                <a:cs typeface="Times Roman"/>
                <a:sym typeface="Times Roman"/>
              </a:defRPr>
            </a:lvl4pPr>
            <a:lvl5pPr marL="0" indent="1828800">
              <a:spcBef>
                <a:spcPts val="400"/>
              </a:spcBef>
              <a:buClrTx/>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711"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674839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474747"/>
        </a:solidFill>
        <a:effectLst/>
      </p:bgPr>
    </p:bg>
    <p:spTree>
      <p:nvGrpSpPr>
        <p:cNvPr id="1" name=""/>
        <p:cNvGrpSpPr/>
        <p:nvPr/>
      </p:nvGrpSpPr>
      <p:grpSpPr>
        <a:xfrm>
          <a:off x="0" y="0"/>
          <a:ext cx="0" cy="0"/>
          <a:chOff x="0" y="0"/>
          <a:chExt cx="0" cy="0"/>
        </a:xfrm>
      </p:grpSpPr>
      <p:grpSp>
        <p:nvGrpSpPr>
          <p:cNvPr id="3747" name="Group 2"/>
          <p:cNvGrpSpPr/>
          <p:nvPr/>
        </p:nvGrpSpPr>
        <p:grpSpPr>
          <a:xfrm>
            <a:off x="-1" y="2"/>
            <a:ext cx="9132890" cy="6845301"/>
            <a:chOff x="0" y="1"/>
            <a:chExt cx="9132888" cy="6845300"/>
          </a:xfrm>
        </p:grpSpPr>
        <p:sp>
          <p:nvSpPr>
            <p:cNvPr id="3718"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742" name="Group 4"/>
            <p:cNvGrpSpPr/>
            <p:nvPr/>
          </p:nvGrpSpPr>
          <p:grpSpPr>
            <a:xfrm>
              <a:off x="390524" y="323851"/>
              <a:ext cx="8366127" cy="6172201"/>
              <a:chOff x="0" y="0"/>
              <a:chExt cx="8366125" cy="6172200"/>
            </a:xfrm>
          </p:grpSpPr>
          <p:sp>
            <p:nvSpPr>
              <p:cNvPr id="3719"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720"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1"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2"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3"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4"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5"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6"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7"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8"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29"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0"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1"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2"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3"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4"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5"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6"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7"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8"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39"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40"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41"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746" name="Group 28"/>
            <p:cNvGrpSpPr/>
            <p:nvPr/>
          </p:nvGrpSpPr>
          <p:grpSpPr>
            <a:xfrm>
              <a:off x="-1" y="1"/>
              <a:ext cx="1978026" cy="1955801"/>
              <a:chOff x="0" y="0"/>
              <a:chExt cx="1978025" cy="1955800"/>
            </a:xfrm>
          </p:grpSpPr>
          <p:sp>
            <p:nvSpPr>
              <p:cNvPr id="3743"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44"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45"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748"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749"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750"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751" name="Body Level One…"/>
          <p:cNvSpPr txBox="1">
            <a:spLocks noGrp="1"/>
          </p:cNvSpPr>
          <p:nvPr>
            <p:ph type="body" sz="half" idx="1"/>
          </p:nvPr>
        </p:nvSpPr>
        <p:spPr>
          <a:xfrm>
            <a:off x="457200" y="1600200"/>
            <a:ext cx="4038600" cy="4525964"/>
          </a:xfrm>
          <a:prstGeom prst="rect">
            <a:avLst/>
          </a:prstGeom>
        </p:spPr>
        <p:txBody>
          <a:bodyPr/>
          <a:lstStyle>
            <a:lvl1pPr>
              <a:spcBef>
                <a:spcPts val="600"/>
              </a:spcBef>
              <a:buClr>
                <a:srgbClr val="790015"/>
              </a:buClr>
              <a:buChar char=""/>
              <a:defRPr sz="2800">
                <a:latin typeface="Times Roman"/>
                <a:ea typeface="Times Roman"/>
                <a:cs typeface="Times Roman"/>
                <a:sym typeface="Times Roman"/>
              </a:defRPr>
            </a:lvl1pPr>
            <a:lvl2pPr marL="790575" indent="-333375">
              <a:spcBef>
                <a:spcPts val="600"/>
              </a:spcBef>
              <a:buClr>
                <a:srgbClr val="790015"/>
              </a:buClr>
              <a:buSzPct val="100000"/>
              <a:buChar char="–"/>
              <a:defRPr sz="2800">
                <a:latin typeface="Times Roman"/>
                <a:ea typeface="Times Roman"/>
                <a:cs typeface="Times Roman"/>
                <a:sym typeface="Times Roman"/>
              </a:defRPr>
            </a:lvl2pPr>
            <a:lvl3pPr marL="1234439" indent="-320039">
              <a:spcBef>
                <a:spcPts val="600"/>
              </a:spcBef>
              <a:buClr>
                <a:srgbClr val="790015"/>
              </a:buClr>
              <a:buSzPct val="100000"/>
              <a:buChar char="•"/>
              <a:defRPr sz="2800">
                <a:latin typeface="Times Roman"/>
                <a:ea typeface="Times Roman"/>
                <a:cs typeface="Times Roman"/>
                <a:sym typeface="Times Roman"/>
              </a:defRPr>
            </a:lvl3pPr>
            <a:lvl4pPr marL="1727200" indent="-355600">
              <a:spcBef>
                <a:spcPts val="600"/>
              </a:spcBef>
              <a:buClr>
                <a:srgbClr val="790015"/>
              </a:buClr>
              <a:buSzPct val="100000"/>
              <a:buChar char="–"/>
              <a:defRPr sz="2800">
                <a:latin typeface="Times Roman"/>
                <a:ea typeface="Times Roman"/>
                <a:cs typeface="Times Roman"/>
                <a:sym typeface="Times Roman"/>
              </a:defRPr>
            </a:lvl4pPr>
            <a:lvl5pPr marL="2184400" indent="-355600">
              <a:spcBef>
                <a:spcPts val="600"/>
              </a:spcBef>
              <a:buClr>
                <a:srgbClr val="790015"/>
              </a:buClr>
              <a:buSzPct val="100000"/>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75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577309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474747"/>
        </a:solidFill>
        <a:effectLst/>
      </p:bgPr>
    </p:bg>
    <p:spTree>
      <p:nvGrpSpPr>
        <p:cNvPr id="1" name=""/>
        <p:cNvGrpSpPr/>
        <p:nvPr/>
      </p:nvGrpSpPr>
      <p:grpSpPr>
        <a:xfrm>
          <a:off x="0" y="0"/>
          <a:ext cx="0" cy="0"/>
          <a:chOff x="0" y="0"/>
          <a:chExt cx="0" cy="0"/>
        </a:xfrm>
      </p:grpSpPr>
      <p:grpSp>
        <p:nvGrpSpPr>
          <p:cNvPr id="3788" name="Group 2"/>
          <p:cNvGrpSpPr/>
          <p:nvPr/>
        </p:nvGrpSpPr>
        <p:grpSpPr>
          <a:xfrm>
            <a:off x="-1" y="2"/>
            <a:ext cx="9132890" cy="6845301"/>
            <a:chOff x="0" y="1"/>
            <a:chExt cx="9132888" cy="6845300"/>
          </a:xfrm>
        </p:grpSpPr>
        <p:sp>
          <p:nvSpPr>
            <p:cNvPr id="3759"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783" name="Group 4"/>
            <p:cNvGrpSpPr/>
            <p:nvPr/>
          </p:nvGrpSpPr>
          <p:grpSpPr>
            <a:xfrm>
              <a:off x="390524" y="323851"/>
              <a:ext cx="8366127" cy="6172201"/>
              <a:chOff x="0" y="0"/>
              <a:chExt cx="8366125" cy="6172200"/>
            </a:xfrm>
          </p:grpSpPr>
          <p:sp>
            <p:nvSpPr>
              <p:cNvPr id="3760"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761"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2"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3"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4"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5"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6"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7"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8"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69"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0"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1"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2"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3"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4"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5"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6"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7"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8"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79"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80"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81"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782"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787" name="Group 28"/>
            <p:cNvGrpSpPr/>
            <p:nvPr/>
          </p:nvGrpSpPr>
          <p:grpSpPr>
            <a:xfrm>
              <a:off x="-1" y="1"/>
              <a:ext cx="1978026" cy="1955801"/>
              <a:chOff x="0" y="0"/>
              <a:chExt cx="1978025" cy="1955800"/>
            </a:xfrm>
          </p:grpSpPr>
          <p:sp>
            <p:nvSpPr>
              <p:cNvPr id="3784"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85"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786"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789"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790"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791"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792" name="Body Level One…"/>
          <p:cNvSpPr txBox="1">
            <a:spLocks noGrp="1"/>
          </p:cNvSpPr>
          <p:nvPr>
            <p:ph type="body" sz="quarter" idx="1"/>
          </p:nvPr>
        </p:nvSpPr>
        <p:spPr>
          <a:xfrm>
            <a:off x="457201" y="1535112"/>
            <a:ext cx="4040188" cy="639763"/>
          </a:xfrm>
          <a:prstGeom prst="rect">
            <a:avLst/>
          </a:prstGeom>
        </p:spPr>
        <p:txBody>
          <a:bodyPr anchor="b"/>
          <a:lstStyle>
            <a:lvl1pPr marL="0" indent="0">
              <a:spcBef>
                <a:spcPts val="500"/>
              </a:spcBef>
              <a:buClrTx/>
              <a:buSzTx/>
              <a:buNone/>
              <a:defRPr sz="2400" b="1">
                <a:latin typeface="Times Roman"/>
                <a:ea typeface="Times Roman"/>
                <a:cs typeface="Times Roman"/>
                <a:sym typeface="Times Roman"/>
              </a:defRPr>
            </a:lvl1pPr>
            <a:lvl2pPr marL="0" indent="457200">
              <a:spcBef>
                <a:spcPts val="500"/>
              </a:spcBef>
              <a:buClrTx/>
              <a:buSzTx/>
              <a:buNone/>
              <a:defRPr sz="2400" b="1">
                <a:latin typeface="Times Roman"/>
                <a:ea typeface="Times Roman"/>
                <a:cs typeface="Times Roman"/>
                <a:sym typeface="Times Roman"/>
              </a:defRPr>
            </a:lvl2pPr>
            <a:lvl3pPr marL="0" indent="914400">
              <a:spcBef>
                <a:spcPts val="500"/>
              </a:spcBef>
              <a:buClrTx/>
              <a:buSzTx/>
              <a:buNone/>
              <a:defRPr sz="2400" b="1">
                <a:latin typeface="Times Roman"/>
                <a:ea typeface="Times Roman"/>
                <a:cs typeface="Times Roman"/>
                <a:sym typeface="Times Roman"/>
              </a:defRPr>
            </a:lvl3pPr>
            <a:lvl4pPr marL="0" indent="1371600">
              <a:spcBef>
                <a:spcPts val="500"/>
              </a:spcBef>
              <a:buClrTx/>
              <a:buSzTx/>
              <a:buNone/>
              <a:defRPr sz="2400" b="1">
                <a:latin typeface="Times Roman"/>
                <a:ea typeface="Times Roman"/>
                <a:cs typeface="Times Roman"/>
                <a:sym typeface="Times Roman"/>
              </a:defRPr>
            </a:lvl4pPr>
            <a:lvl5pPr marL="0" indent="1828800">
              <a:spcBef>
                <a:spcPts val="500"/>
              </a:spcBef>
              <a:buClrTx/>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793" name="Text Placeholder 4"/>
          <p:cNvSpPr>
            <a:spLocks noGrp="1"/>
          </p:cNvSpPr>
          <p:nvPr>
            <p:ph type="body" sz="quarter" idx="21"/>
          </p:nvPr>
        </p:nvSpPr>
        <p:spPr>
          <a:xfrm>
            <a:off x="4645026" y="1535112"/>
            <a:ext cx="4041776" cy="639763"/>
          </a:xfrm>
          <a:prstGeom prst="rect">
            <a:avLst/>
          </a:prstGeom>
        </p:spPr>
        <p:txBody>
          <a:bodyPr anchor="b"/>
          <a:lstStyle/>
          <a:p>
            <a:pPr marL="0" indent="0">
              <a:spcBef>
                <a:spcPts val="500"/>
              </a:spcBef>
              <a:buClrTx/>
              <a:buSzTx/>
              <a:buNone/>
              <a:defRPr sz="2400" b="1">
                <a:latin typeface="Times Roman"/>
                <a:ea typeface="Times Roman"/>
                <a:cs typeface="Times Roman"/>
                <a:sym typeface="Times Roman"/>
              </a:defRPr>
            </a:pPr>
            <a:endParaRPr/>
          </a:p>
        </p:txBody>
      </p:sp>
      <p:sp>
        <p:nvSpPr>
          <p:cNvPr id="379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459385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474747"/>
        </a:solidFill>
        <a:effectLst/>
      </p:bgPr>
    </p:bg>
    <p:spTree>
      <p:nvGrpSpPr>
        <p:cNvPr id="1" name=""/>
        <p:cNvGrpSpPr/>
        <p:nvPr/>
      </p:nvGrpSpPr>
      <p:grpSpPr>
        <a:xfrm>
          <a:off x="0" y="0"/>
          <a:ext cx="0" cy="0"/>
          <a:chOff x="0" y="0"/>
          <a:chExt cx="0" cy="0"/>
        </a:xfrm>
      </p:grpSpPr>
      <p:grpSp>
        <p:nvGrpSpPr>
          <p:cNvPr id="3830" name="Group 2"/>
          <p:cNvGrpSpPr/>
          <p:nvPr/>
        </p:nvGrpSpPr>
        <p:grpSpPr>
          <a:xfrm>
            <a:off x="-1" y="2"/>
            <a:ext cx="9132890" cy="6845301"/>
            <a:chOff x="0" y="1"/>
            <a:chExt cx="9132888" cy="6845300"/>
          </a:xfrm>
        </p:grpSpPr>
        <p:sp>
          <p:nvSpPr>
            <p:cNvPr id="3801"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825" name="Group 4"/>
            <p:cNvGrpSpPr/>
            <p:nvPr/>
          </p:nvGrpSpPr>
          <p:grpSpPr>
            <a:xfrm>
              <a:off x="390524" y="323851"/>
              <a:ext cx="8366127" cy="6172201"/>
              <a:chOff x="0" y="0"/>
              <a:chExt cx="8366125" cy="6172200"/>
            </a:xfrm>
          </p:grpSpPr>
          <p:sp>
            <p:nvSpPr>
              <p:cNvPr id="3802"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803"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4"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5"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6"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7"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8"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09"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0"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1"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2"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3"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4"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5"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6"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7"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8"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19"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20"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21"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22"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23"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24"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829" name="Group 28"/>
            <p:cNvGrpSpPr/>
            <p:nvPr/>
          </p:nvGrpSpPr>
          <p:grpSpPr>
            <a:xfrm>
              <a:off x="-1" y="1"/>
              <a:ext cx="1978026" cy="1955801"/>
              <a:chOff x="0" y="0"/>
              <a:chExt cx="1978025" cy="1955800"/>
            </a:xfrm>
          </p:grpSpPr>
          <p:sp>
            <p:nvSpPr>
              <p:cNvPr id="3826"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827"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828"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831"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832"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833"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83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03036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474747"/>
        </a:solidFill>
        <a:effectLst/>
      </p:bgPr>
    </p:bg>
    <p:spTree>
      <p:nvGrpSpPr>
        <p:cNvPr id="1" name=""/>
        <p:cNvGrpSpPr/>
        <p:nvPr/>
      </p:nvGrpSpPr>
      <p:grpSpPr>
        <a:xfrm>
          <a:off x="0" y="0"/>
          <a:ext cx="0" cy="0"/>
          <a:chOff x="0" y="0"/>
          <a:chExt cx="0" cy="0"/>
        </a:xfrm>
      </p:grpSpPr>
      <p:grpSp>
        <p:nvGrpSpPr>
          <p:cNvPr id="3870" name="Group 2"/>
          <p:cNvGrpSpPr/>
          <p:nvPr/>
        </p:nvGrpSpPr>
        <p:grpSpPr>
          <a:xfrm>
            <a:off x="-1" y="2"/>
            <a:ext cx="9132890" cy="6845301"/>
            <a:chOff x="0" y="1"/>
            <a:chExt cx="9132888" cy="6845300"/>
          </a:xfrm>
        </p:grpSpPr>
        <p:sp>
          <p:nvSpPr>
            <p:cNvPr id="3841"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865" name="Group 4"/>
            <p:cNvGrpSpPr/>
            <p:nvPr/>
          </p:nvGrpSpPr>
          <p:grpSpPr>
            <a:xfrm>
              <a:off x="390524" y="323851"/>
              <a:ext cx="8366127" cy="6172201"/>
              <a:chOff x="0" y="0"/>
              <a:chExt cx="8366125" cy="6172200"/>
            </a:xfrm>
          </p:grpSpPr>
          <p:sp>
            <p:nvSpPr>
              <p:cNvPr id="3842"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843"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4"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5"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6"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7"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8"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49"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0"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1"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2"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3"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4"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5"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6"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7"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8"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59"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60"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61"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62"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63"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64"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869" name="Group 28"/>
            <p:cNvGrpSpPr/>
            <p:nvPr/>
          </p:nvGrpSpPr>
          <p:grpSpPr>
            <a:xfrm>
              <a:off x="-1" y="1"/>
              <a:ext cx="1978026" cy="1955801"/>
              <a:chOff x="0" y="0"/>
              <a:chExt cx="1978025" cy="1955800"/>
            </a:xfrm>
          </p:grpSpPr>
          <p:sp>
            <p:nvSpPr>
              <p:cNvPr id="3866"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867"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868"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871"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872"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87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065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55B0137C-2F4A-8349-8608-7F72DF62B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4331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474747"/>
        </a:solidFill>
        <a:effectLst/>
      </p:bgPr>
    </p:bg>
    <p:spTree>
      <p:nvGrpSpPr>
        <p:cNvPr id="1" name=""/>
        <p:cNvGrpSpPr/>
        <p:nvPr/>
      </p:nvGrpSpPr>
      <p:grpSpPr>
        <a:xfrm>
          <a:off x="0" y="0"/>
          <a:ext cx="0" cy="0"/>
          <a:chOff x="0" y="0"/>
          <a:chExt cx="0" cy="0"/>
        </a:xfrm>
      </p:grpSpPr>
      <p:grpSp>
        <p:nvGrpSpPr>
          <p:cNvPr id="3909" name="Group 2"/>
          <p:cNvGrpSpPr/>
          <p:nvPr/>
        </p:nvGrpSpPr>
        <p:grpSpPr>
          <a:xfrm>
            <a:off x="-1" y="2"/>
            <a:ext cx="9132890" cy="6845301"/>
            <a:chOff x="0" y="1"/>
            <a:chExt cx="9132888" cy="6845300"/>
          </a:xfrm>
        </p:grpSpPr>
        <p:sp>
          <p:nvSpPr>
            <p:cNvPr id="3880"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904" name="Group 4"/>
            <p:cNvGrpSpPr/>
            <p:nvPr/>
          </p:nvGrpSpPr>
          <p:grpSpPr>
            <a:xfrm>
              <a:off x="390524" y="323851"/>
              <a:ext cx="8366127" cy="6172201"/>
              <a:chOff x="0" y="0"/>
              <a:chExt cx="8366125" cy="6172200"/>
            </a:xfrm>
          </p:grpSpPr>
          <p:sp>
            <p:nvSpPr>
              <p:cNvPr id="3881"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882"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3"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4"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5"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6"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7"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8"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89"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0"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1"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2"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3"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4"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5"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6"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7"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8"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899"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00"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01"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02"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03"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908" name="Group 28"/>
            <p:cNvGrpSpPr/>
            <p:nvPr/>
          </p:nvGrpSpPr>
          <p:grpSpPr>
            <a:xfrm>
              <a:off x="-1" y="1"/>
              <a:ext cx="1978026" cy="1955801"/>
              <a:chOff x="0" y="0"/>
              <a:chExt cx="1978025" cy="1955800"/>
            </a:xfrm>
          </p:grpSpPr>
          <p:sp>
            <p:nvSpPr>
              <p:cNvPr id="3905"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06"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07"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910"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911"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912" name="Title Text"/>
          <p:cNvSpPr txBox="1">
            <a:spLocks noGrp="1"/>
          </p:cNvSpPr>
          <p:nvPr>
            <p:ph type="title"/>
          </p:nvPr>
        </p:nvSpPr>
        <p:spPr>
          <a:xfrm>
            <a:off x="457201" y="273050"/>
            <a:ext cx="3008314" cy="1162050"/>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913" name="Body Level One…"/>
          <p:cNvSpPr txBox="1">
            <a:spLocks noGrp="1"/>
          </p:cNvSpPr>
          <p:nvPr>
            <p:ph type="body" idx="1"/>
          </p:nvPr>
        </p:nvSpPr>
        <p:spPr>
          <a:xfrm>
            <a:off x="3575050" y="273050"/>
            <a:ext cx="5111752" cy="5853114"/>
          </a:xfrm>
          <a:prstGeom prst="rect">
            <a:avLst/>
          </a:prstGeom>
        </p:spPr>
        <p:txBody>
          <a:bodyPr/>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914" name="Text Placeholder 3"/>
          <p:cNvSpPr>
            <a:spLocks noGrp="1"/>
          </p:cNvSpPr>
          <p:nvPr>
            <p:ph type="body" sz="half" idx="21"/>
          </p:nvPr>
        </p:nvSpPr>
        <p:spPr>
          <a:xfrm>
            <a:off x="457200" y="1435101"/>
            <a:ext cx="3008315" cy="4691063"/>
          </a:xfrm>
          <a:prstGeom prst="rect">
            <a:avLst/>
          </a:prstGeom>
        </p:spPr>
        <p:txBody>
          <a:bodyPr/>
          <a:lstStyle/>
          <a:p>
            <a:pPr marL="0" indent="0">
              <a:spcBef>
                <a:spcPts val="300"/>
              </a:spcBef>
              <a:buClrTx/>
              <a:buSzTx/>
              <a:buNone/>
              <a:defRPr sz="1400">
                <a:latin typeface="Times Roman"/>
                <a:ea typeface="Times Roman"/>
                <a:cs typeface="Times Roman"/>
                <a:sym typeface="Times Roman"/>
              </a:defRPr>
            </a:pPr>
            <a:endParaRPr/>
          </a:p>
        </p:txBody>
      </p:sp>
      <p:sp>
        <p:nvSpPr>
          <p:cNvPr id="391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322945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474747"/>
        </a:solidFill>
        <a:effectLst/>
      </p:bgPr>
    </p:bg>
    <p:spTree>
      <p:nvGrpSpPr>
        <p:cNvPr id="1" name=""/>
        <p:cNvGrpSpPr/>
        <p:nvPr/>
      </p:nvGrpSpPr>
      <p:grpSpPr>
        <a:xfrm>
          <a:off x="0" y="0"/>
          <a:ext cx="0" cy="0"/>
          <a:chOff x="0" y="0"/>
          <a:chExt cx="0" cy="0"/>
        </a:xfrm>
      </p:grpSpPr>
      <p:grpSp>
        <p:nvGrpSpPr>
          <p:cNvPr id="3951" name="Group 2"/>
          <p:cNvGrpSpPr/>
          <p:nvPr/>
        </p:nvGrpSpPr>
        <p:grpSpPr>
          <a:xfrm>
            <a:off x="-1" y="2"/>
            <a:ext cx="9132890" cy="6845301"/>
            <a:chOff x="0" y="1"/>
            <a:chExt cx="9132888" cy="6845300"/>
          </a:xfrm>
        </p:grpSpPr>
        <p:sp>
          <p:nvSpPr>
            <p:cNvPr id="3922"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946" name="Group 4"/>
            <p:cNvGrpSpPr/>
            <p:nvPr/>
          </p:nvGrpSpPr>
          <p:grpSpPr>
            <a:xfrm>
              <a:off x="390524" y="323851"/>
              <a:ext cx="8366127" cy="6172201"/>
              <a:chOff x="0" y="0"/>
              <a:chExt cx="8366125" cy="6172200"/>
            </a:xfrm>
          </p:grpSpPr>
          <p:sp>
            <p:nvSpPr>
              <p:cNvPr id="3923"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924"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25"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26"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27"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28"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29"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0"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1"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2"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3"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4"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5"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6"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7"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8"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39"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0"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1"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2"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3"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4"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45"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950" name="Group 28"/>
            <p:cNvGrpSpPr/>
            <p:nvPr/>
          </p:nvGrpSpPr>
          <p:grpSpPr>
            <a:xfrm>
              <a:off x="-1" y="1"/>
              <a:ext cx="1978026" cy="1955801"/>
              <a:chOff x="0" y="0"/>
              <a:chExt cx="1978025" cy="1955800"/>
            </a:xfrm>
          </p:grpSpPr>
          <p:sp>
            <p:nvSpPr>
              <p:cNvPr id="3947"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48"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49"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952"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953"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954" name="Title Text"/>
          <p:cNvSpPr txBox="1">
            <a:spLocks noGrp="1"/>
          </p:cNvSpPr>
          <p:nvPr>
            <p:ph type="title"/>
          </p:nvPr>
        </p:nvSpPr>
        <p:spPr>
          <a:xfrm>
            <a:off x="1792288" y="4800601"/>
            <a:ext cx="5486401" cy="566739"/>
          </a:xfrm>
          <a:prstGeom prst="rect">
            <a:avLst/>
          </a:prstGeom>
        </p:spPr>
        <p:txBody>
          <a:bodyPr anchor="b"/>
          <a:lstStyle>
            <a:lvl1pPr algn="l">
              <a:defRPr sz="2000" b="1">
                <a:solidFill>
                  <a:srgbClr val="FFD34A"/>
                </a:solidFill>
                <a:latin typeface="Times Roman"/>
                <a:ea typeface="Times Roman"/>
                <a:cs typeface="Times Roman"/>
                <a:sym typeface="Times Roman"/>
              </a:defRPr>
            </a:lvl1pPr>
          </a:lstStyle>
          <a:p>
            <a:r>
              <a:t>Title Text</a:t>
            </a:r>
          </a:p>
        </p:txBody>
      </p:sp>
      <p:sp>
        <p:nvSpPr>
          <p:cNvPr id="3955"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3956" name="Body Level One…"/>
          <p:cNvSpPr txBox="1">
            <a:spLocks noGrp="1"/>
          </p:cNvSpPr>
          <p:nvPr>
            <p:ph type="body" sz="quarter" idx="1"/>
          </p:nvPr>
        </p:nvSpPr>
        <p:spPr>
          <a:xfrm>
            <a:off x="1792288" y="5367339"/>
            <a:ext cx="5486401" cy="804863"/>
          </a:xfrm>
          <a:prstGeom prst="rect">
            <a:avLst/>
          </a:prstGeom>
        </p:spPr>
        <p:txBody>
          <a:bodyPr/>
          <a:lstStyle>
            <a:lvl1pPr marL="0" indent="0">
              <a:spcBef>
                <a:spcPts val="300"/>
              </a:spcBef>
              <a:buClrTx/>
              <a:buSzTx/>
              <a:buNone/>
              <a:defRPr sz="1400">
                <a:latin typeface="Times Roman"/>
                <a:ea typeface="Times Roman"/>
                <a:cs typeface="Times Roman"/>
                <a:sym typeface="Times Roman"/>
              </a:defRPr>
            </a:lvl1pPr>
            <a:lvl2pPr marL="0" indent="457200">
              <a:spcBef>
                <a:spcPts val="300"/>
              </a:spcBef>
              <a:buClrTx/>
              <a:buSzTx/>
              <a:buNone/>
              <a:defRPr sz="1400">
                <a:latin typeface="Times Roman"/>
                <a:ea typeface="Times Roman"/>
                <a:cs typeface="Times Roman"/>
                <a:sym typeface="Times Roman"/>
              </a:defRPr>
            </a:lvl2pPr>
            <a:lvl3pPr marL="0" indent="914400">
              <a:spcBef>
                <a:spcPts val="300"/>
              </a:spcBef>
              <a:buClrTx/>
              <a:buSzTx/>
              <a:buNone/>
              <a:defRPr sz="1400">
                <a:latin typeface="Times Roman"/>
                <a:ea typeface="Times Roman"/>
                <a:cs typeface="Times Roman"/>
                <a:sym typeface="Times Roman"/>
              </a:defRPr>
            </a:lvl3pPr>
            <a:lvl4pPr marL="0" indent="1371600">
              <a:spcBef>
                <a:spcPts val="300"/>
              </a:spcBef>
              <a:buClrTx/>
              <a:buSzTx/>
              <a:buNone/>
              <a:defRPr sz="1400">
                <a:latin typeface="Times Roman"/>
                <a:ea typeface="Times Roman"/>
                <a:cs typeface="Times Roman"/>
                <a:sym typeface="Times Roman"/>
              </a:defRPr>
            </a:lvl4pPr>
            <a:lvl5pPr marL="0" indent="1828800">
              <a:spcBef>
                <a:spcPts val="300"/>
              </a:spcBef>
              <a:buClrTx/>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957"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423857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474747"/>
        </a:solidFill>
        <a:effectLst/>
      </p:bgPr>
    </p:bg>
    <p:spTree>
      <p:nvGrpSpPr>
        <p:cNvPr id="1" name=""/>
        <p:cNvGrpSpPr/>
        <p:nvPr/>
      </p:nvGrpSpPr>
      <p:grpSpPr>
        <a:xfrm>
          <a:off x="0" y="0"/>
          <a:ext cx="0" cy="0"/>
          <a:chOff x="0" y="0"/>
          <a:chExt cx="0" cy="0"/>
        </a:xfrm>
      </p:grpSpPr>
      <p:grpSp>
        <p:nvGrpSpPr>
          <p:cNvPr id="3993" name="Group 2"/>
          <p:cNvGrpSpPr/>
          <p:nvPr/>
        </p:nvGrpSpPr>
        <p:grpSpPr>
          <a:xfrm>
            <a:off x="-1" y="2"/>
            <a:ext cx="9132890" cy="6845301"/>
            <a:chOff x="0" y="1"/>
            <a:chExt cx="9132888" cy="6845300"/>
          </a:xfrm>
        </p:grpSpPr>
        <p:sp>
          <p:nvSpPr>
            <p:cNvPr id="3964"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3988" name="Group 4"/>
            <p:cNvGrpSpPr/>
            <p:nvPr/>
          </p:nvGrpSpPr>
          <p:grpSpPr>
            <a:xfrm>
              <a:off x="390524" y="323851"/>
              <a:ext cx="8366127" cy="6172201"/>
              <a:chOff x="0" y="0"/>
              <a:chExt cx="8366125" cy="6172200"/>
            </a:xfrm>
          </p:grpSpPr>
          <p:sp>
            <p:nvSpPr>
              <p:cNvPr id="3965"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3966"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67"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68"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69"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0"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1"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2"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3"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4"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5"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6"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7"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8"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79"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0"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1"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2"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3"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4"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5"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6"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3987"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3992" name="Group 28"/>
            <p:cNvGrpSpPr/>
            <p:nvPr/>
          </p:nvGrpSpPr>
          <p:grpSpPr>
            <a:xfrm>
              <a:off x="-1" y="1"/>
              <a:ext cx="1978026" cy="1955801"/>
              <a:chOff x="0" y="0"/>
              <a:chExt cx="1978025" cy="1955800"/>
            </a:xfrm>
          </p:grpSpPr>
          <p:sp>
            <p:nvSpPr>
              <p:cNvPr id="3989"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90"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3991"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3994"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3995"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3996" name="Title Text"/>
          <p:cNvSpPr txBox="1">
            <a:spLocks noGrp="1"/>
          </p:cNvSpPr>
          <p:nvPr>
            <p:ph type="title"/>
          </p:nvPr>
        </p:nvSpPr>
        <p:spPr>
          <a:xfrm>
            <a:off x="457200" y="274638"/>
            <a:ext cx="8229600" cy="1143001"/>
          </a:xfrm>
          <a:prstGeom prst="rect">
            <a:avLst/>
          </a:prstGeom>
        </p:spPr>
        <p:txBody>
          <a:bodyPr anchor="t"/>
          <a:lstStyle>
            <a:lvl1pPr algn="l">
              <a:defRPr>
                <a:solidFill>
                  <a:srgbClr val="FFD34A"/>
                </a:solidFill>
                <a:latin typeface="Times Roman"/>
                <a:ea typeface="Times Roman"/>
                <a:cs typeface="Times Roman"/>
                <a:sym typeface="Times Roman"/>
              </a:defRPr>
            </a:lvl1pPr>
          </a:lstStyle>
          <a:p>
            <a:r>
              <a:t>Title Text</a:t>
            </a:r>
          </a:p>
        </p:txBody>
      </p:sp>
      <p:sp>
        <p:nvSpPr>
          <p:cNvPr id="3997" name="Body Level One…"/>
          <p:cNvSpPr txBox="1">
            <a:spLocks noGrp="1"/>
          </p:cNvSpPr>
          <p:nvPr>
            <p:ph type="body" idx="1"/>
          </p:nvPr>
        </p:nvSpPr>
        <p:spPr>
          <a:xfrm>
            <a:off x="457200" y="1600200"/>
            <a:ext cx="8229600" cy="4525964"/>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99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377353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474747"/>
        </a:solidFill>
        <a:effectLst/>
      </p:bgPr>
    </p:bg>
    <p:spTree>
      <p:nvGrpSpPr>
        <p:cNvPr id="1" name=""/>
        <p:cNvGrpSpPr/>
        <p:nvPr/>
      </p:nvGrpSpPr>
      <p:grpSpPr>
        <a:xfrm>
          <a:off x="0" y="0"/>
          <a:ext cx="0" cy="0"/>
          <a:chOff x="0" y="0"/>
          <a:chExt cx="0" cy="0"/>
        </a:xfrm>
      </p:grpSpPr>
      <p:grpSp>
        <p:nvGrpSpPr>
          <p:cNvPr id="4034" name="Group 2"/>
          <p:cNvGrpSpPr/>
          <p:nvPr/>
        </p:nvGrpSpPr>
        <p:grpSpPr>
          <a:xfrm>
            <a:off x="-1" y="2"/>
            <a:ext cx="9132890" cy="6845301"/>
            <a:chOff x="0" y="1"/>
            <a:chExt cx="9132888" cy="6845300"/>
          </a:xfrm>
        </p:grpSpPr>
        <p:sp>
          <p:nvSpPr>
            <p:cNvPr id="4005" name="Rectangle 3"/>
            <p:cNvSpPr/>
            <p:nvPr/>
          </p:nvSpPr>
          <p:spPr>
            <a:xfrm>
              <a:off x="-1" y="1"/>
              <a:ext cx="9132890" cy="6845301"/>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nvGrpSpPr>
            <p:cNvPr id="4029" name="Group 4"/>
            <p:cNvGrpSpPr/>
            <p:nvPr/>
          </p:nvGrpSpPr>
          <p:grpSpPr>
            <a:xfrm>
              <a:off x="390524" y="323851"/>
              <a:ext cx="8366127" cy="6172201"/>
              <a:chOff x="0" y="0"/>
              <a:chExt cx="8366125" cy="6172200"/>
            </a:xfrm>
          </p:grpSpPr>
          <p:sp>
            <p:nvSpPr>
              <p:cNvPr id="4006" name="Rectangle 5"/>
              <p:cNvSpPr/>
              <p:nvPr/>
            </p:nvSpPr>
            <p:spPr>
              <a:xfrm>
                <a:off x="76199" y="38100"/>
                <a:ext cx="8281990" cy="6111876"/>
              </a:xfrm>
              <a:prstGeom prst="rect">
                <a:avLst/>
              </a:prstGeom>
              <a:solidFill>
                <a:srgbClr val="535353"/>
              </a:solidFill>
              <a:ln w="12700" cap="flat">
                <a:noFill/>
                <a:miter lim="400000"/>
              </a:ln>
              <a:effectLst>
                <a:outerShdw blurRad="63500" dist="197566" dir="2700000" rotWithShape="0">
                  <a:srgbClr val="000000">
                    <a:alpha val="74998"/>
                  </a:srgbClr>
                </a:outerShdw>
              </a:effectLst>
            </p:spPr>
            <p:txBody>
              <a:bodyPr wrap="square" lIns="45719" tIns="45719" rIns="45719" bIns="45719" numCol="1" anchor="ctr">
                <a:noAutofit/>
              </a:bodyPr>
              <a:lstStyle/>
              <a:p>
                <a:pPr>
                  <a:defRPr sz="2400">
                    <a:solidFill>
                      <a:srgbClr val="FFFFFF"/>
                    </a:solidFill>
                  </a:defRPr>
                </a:pPr>
                <a:endParaRPr/>
              </a:p>
            </p:txBody>
          </p:sp>
          <p:sp>
            <p:nvSpPr>
              <p:cNvPr id="4007" name="Freeform 6"/>
              <p:cNvSpPr/>
              <p:nvPr/>
            </p:nvSpPr>
            <p:spPr>
              <a:xfrm>
                <a:off x="4375150" y="276225"/>
                <a:ext cx="2238376" cy="545941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66" y="138"/>
                    </a:lnTo>
                    <a:lnTo>
                      <a:pt x="1394" y="207"/>
                    </a:lnTo>
                    <a:lnTo>
                      <a:pt x="2007" y="138"/>
                    </a:lnTo>
                    <a:lnTo>
                      <a:pt x="2620" y="339"/>
                    </a:lnTo>
                    <a:lnTo>
                      <a:pt x="3248" y="477"/>
                    </a:lnTo>
                    <a:lnTo>
                      <a:pt x="3860" y="616"/>
                    </a:lnTo>
                    <a:lnTo>
                      <a:pt x="4473" y="886"/>
                    </a:lnTo>
                    <a:lnTo>
                      <a:pt x="5086" y="1093"/>
                    </a:lnTo>
                    <a:lnTo>
                      <a:pt x="5239" y="1369"/>
                    </a:lnTo>
                    <a:lnTo>
                      <a:pt x="5239" y="1639"/>
                    </a:lnTo>
                    <a:lnTo>
                      <a:pt x="5867" y="1916"/>
                    </a:lnTo>
                    <a:lnTo>
                      <a:pt x="6327" y="2186"/>
                    </a:lnTo>
                    <a:lnTo>
                      <a:pt x="6327" y="2531"/>
                    </a:lnTo>
                    <a:lnTo>
                      <a:pt x="6786" y="2801"/>
                    </a:lnTo>
                    <a:lnTo>
                      <a:pt x="7093" y="3078"/>
                    </a:lnTo>
                    <a:lnTo>
                      <a:pt x="6940" y="3624"/>
                    </a:lnTo>
                    <a:lnTo>
                      <a:pt x="6940" y="3894"/>
                    </a:lnTo>
                    <a:lnTo>
                      <a:pt x="7246" y="4171"/>
                    </a:lnTo>
                    <a:lnTo>
                      <a:pt x="7399" y="4441"/>
                    </a:lnTo>
                    <a:lnTo>
                      <a:pt x="7568" y="4717"/>
                    </a:lnTo>
                    <a:lnTo>
                      <a:pt x="7568" y="5810"/>
                    </a:lnTo>
                    <a:lnTo>
                      <a:pt x="7721" y="6086"/>
                    </a:lnTo>
                    <a:lnTo>
                      <a:pt x="7399" y="6356"/>
                    </a:lnTo>
                    <a:lnTo>
                      <a:pt x="7246" y="6633"/>
                    </a:lnTo>
                    <a:lnTo>
                      <a:pt x="7246" y="7179"/>
                    </a:lnTo>
                    <a:lnTo>
                      <a:pt x="7399" y="7449"/>
                    </a:lnTo>
                    <a:lnTo>
                      <a:pt x="7399" y="7726"/>
                    </a:lnTo>
                    <a:lnTo>
                      <a:pt x="7093" y="8065"/>
                    </a:lnTo>
                    <a:lnTo>
                      <a:pt x="6940" y="8341"/>
                    </a:lnTo>
                    <a:lnTo>
                      <a:pt x="6940" y="8680"/>
                    </a:lnTo>
                    <a:lnTo>
                      <a:pt x="6633" y="8957"/>
                    </a:lnTo>
                    <a:lnTo>
                      <a:pt x="6174" y="9227"/>
                    </a:lnTo>
                    <a:lnTo>
                      <a:pt x="5867" y="9503"/>
                    </a:lnTo>
                    <a:lnTo>
                      <a:pt x="5867" y="10049"/>
                    </a:lnTo>
                    <a:lnTo>
                      <a:pt x="5561" y="10320"/>
                    </a:lnTo>
                    <a:lnTo>
                      <a:pt x="5408" y="10596"/>
                    </a:lnTo>
                    <a:lnTo>
                      <a:pt x="5561" y="10866"/>
                    </a:lnTo>
                    <a:lnTo>
                      <a:pt x="5867" y="11211"/>
                    </a:lnTo>
                    <a:lnTo>
                      <a:pt x="6786" y="11280"/>
                    </a:lnTo>
                    <a:lnTo>
                      <a:pt x="7093" y="11620"/>
                    </a:lnTo>
                    <a:lnTo>
                      <a:pt x="7399" y="11896"/>
                    </a:lnTo>
                    <a:lnTo>
                      <a:pt x="7568" y="12166"/>
                    </a:lnTo>
                    <a:lnTo>
                      <a:pt x="7568" y="12442"/>
                    </a:lnTo>
                    <a:lnTo>
                      <a:pt x="8027" y="12713"/>
                    </a:lnTo>
                    <a:lnTo>
                      <a:pt x="8027" y="12989"/>
                    </a:lnTo>
                    <a:lnTo>
                      <a:pt x="8334" y="13328"/>
                    </a:lnTo>
                    <a:lnTo>
                      <a:pt x="8946" y="13535"/>
                    </a:lnTo>
                    <a:lnTo>
                      <a:pt x="9406" y="13805"/>
                    </a:lnTo>
                    <a:lnTo>
                      <a:pt x="9559" y="14289"/>
                    </a:lnTo>
                    <a:lnTo>
                      <a:pt x="10494" y="14352"/>
                    </a:lnTo>
                    <a:lnTo>
                      <a:pt x="10800" y="14766"/>
                    </a:lnTo>
                    <a:lnTo>
                      <a:pt x="11413" y="15036"/>
                    </a:lnTo>
                    <a:lnTo>
                      <a:pt x="12041" y="15313"/>
                    </a:lnTo>
                    <a:lnTo>
                      <a:pt x="12807" y="15514"/>
                    </a:lnTo>
                    <a:lnTo>
                      <a:pt x="13420" y="15790"/>
                    </a:lnTo>
                    <a:lnTo>
                      <a:pt x="13726" y="16129"/>
                    </a:lnTo>
                    <a:lnTo>
                      <a:pt x="14507" y="16406"/>
                    </a:lnTo>
                    <a:lnTo>
                      <a:pt x="15273" y="16544"/>
                    </a:lnTo>
                    <a:lnTo>
                      <a:pt x="15733" y="16814"/>
                    </a:lnTo>
                    <a:lnTo>
                      <a:pt x="16514" y="17090"/>
                    </a:lnTo>
                    <a:lnTo>
                      <a:pt x="16974" y="17360"/>
                    </a:lnTo>
                    <a:lnTo>
                      <a:pt x="17280" y="17637"/>
                    </a:lnTo>
                    <a:lnTo>
                      <a:pt x="17740" y="17907"/>
                    </a:lnTo>
                    <a:lnTo>
                      <a:pt x="18199" y="18252"/>
                    </a:lnTo>
                    <a:lnTo>
                      <a:pt x="18827" y="18522"/>
                    </a:lnTo>
                    <a:lnTo>
                      <a:pt x="19440" y="18868"/>
                    </a:lnTo>
                    <a:lnTo>
                      <a:pt x="19593" y="19207"/>
                    </a:lnTo>
                    <a:lnTo>
                      <a:pt x="19746" y="19552"/>
                    </a:lnTo>
                    <a:lnTo>
                      <a:pt x="20206" y="19823"/>
                    </a:lnTo>
                    <a:lnTo>
                      <a:pt x="20681" y="20162"/>
                    </a:lnTo>
                    <a:lnTo>
                      <a:pt x="20834" y="20507"/>
                    </a:lnTo>
                    <a:lnTo>
                      <a:pt x="20987" y="20777"/>
                    </a:lnTo>
                    <a:lnTo>
                      <a:pt x="21294" y="21054"/>
                    </a:lnTo>
                    <a:lnTo>
                      <a:pt x="21447" y="21324"/>
                    </a:lnTo>
                    <a:lnTo>
                      <a:pt x="21447" y="21600"/>
                    </a:lnTo>
                    <a:lnTo>
                      <a:pt x="21447" y="20846"/>
                    </a:lnTo>
                    <a:lnTo>
                      <a:pt x="21600" y="20300"/>
                    </a:lnTo>
                    <a:lnTo>
                      <a:pt x="21600" y="19483"/>
                    </a:lnTo>
                    <a:lnTo>
                      <a:pt x="21140" y="19207"/>
                    </a:lnTo>
                    <a:lnTo>
                      <a:pt x="20528" y="19207"/>
                    </a:lnTo>
                    <a:lnTo>
                      <a:pt x="20053" y="18730"/>
                    </a:lnTo>
                    <a:lnTo>
                      <a:pt x="19900" y="18453"/>
                    </a:lnTo>
                    <a:lnTo>
                      <a:pt x="19287" y="17976"/>
                    </a:lnTo>
                    <a:lnTo>
                      <a:pt x="18980" y="17706"/>
                    </a:lnTo>
                    <a:lnTo>
                      <a:pt x="18046" y="17291"/>
                    </a:lnTo>
                    <a:lnTo>
                      <a:pt x="16820" y="17090"/>
                    </a:lnTo>
                    <a:lnTo>
                      <a:pt x="15886" y="17090"/>
                    </a:lnTo>
                    <a:lnTo>
                      <a:pt x="15426" y="16198"/>
                    </a:lnTo>
                    <a:lnTo>
                      <a:pt x="15273" y="15790"/>
                    </a:lnTo>
                    <a:lnTo>
                      <a:pt x="14814" y="15514"/>
                    </a:lnTo>
                    <a:lnTo>
                      <a:pt x="13573" y="15451"/>
                    </a:lnTo>
                    <a:lnTo>
                      <a:pt x="12347" y="15382"/>
                    </a:lnTo>
                    <a:lnTo>
                      <a:pt x="11719" y="15313"/>
                    </a:lnTo>
                    <a:lnTo>
                      <a:pt x="11566" y="14766"/>
                    </a:lnTo>
                    <a:lnTo>
                      <a:pt x="11260" y="14490"/>
                    </a:lnTo>
                    <a:lnTo>
                      <a:pt x="10953" y="14151"/>
                    </a:lnTo>
                    <a:lnTo>
                      <a:pt x="10340" y="13874"/>
                    </a:lnTo>
                    <a:lnTo>
                      <a:pt x="9728" y="13736"/>
                    </a:lnTo>
                    <a:lnTo>
                      <a:pt x="8487" y="13190"/>
                    </a:lnTo>
                    <a:lnTo>
                      <a:pt x="8180" y="12920"/>
                    </a:lnTo>
                    <a:lnTo>
                      <a:pt x="8180" y="12304"/>
                    </a:lnTo>
                    <a:lnTo>
                      <a:pt x="8027" y="11896"/>
                    </a:lnTo>
                    <a:lnTo>
                      <a:pt x="7568" y="11551"/>
                    </a:lnTo>
                    <a:lnTo>
                      <a:pt x="6786" y="11211"/>
                    </a:lnTo>
                    <a:lnTo>
                      <a:pt x="6327" y="10935"/>
                    </a:lnTo>
                    <a:lnTo>
                      <a:pt x="6020" y="10596"/>
                    </a:lnTo>
                    <a:lnTo>
                      <a:pt x="6174" y="10250"/>
                    </a:lnTo>
                    <a:lnTo>
                      <a:pt x="6174" y="9980"/>
                    </a:lnTo>
                    <a:lnTo>
                      <a:pt x="6327" y="9704"/>
                    </a:lnTo>
                    <a:lnTo>
                      <a:pt x="6633" y="9365"/>
                    </a:lnTo>
                    <a:lnTo>
                      <a:pt x="6633" y="9088"/>
                    </a:lnTo>
                    <a:lnTo>
                      <a:pt x="7093" y="8749"/>
                    </a:lnTo>
                    <a:lnTo>
                      <a:pt x="7399" y="8473"/>
                    </a:lnTo>
                    <a:lnTo>
                      <a:pt x="7568" y="8134"/>
                    </a:lnTo>
                    <a:lnTo>
                      <a:pt x="7568" y="7864"/>
                    </a:lnTo>
                    <a:lnTo>
                      <a:pt x="7399" y="7587"/>
                    </a:lnTo>
                    <a:lnTo>
                      <a:pt x="7568" y="7311"/>
                    </a:lnTo>
                    <a:lnTo>
                      <a:pt x="8027" y="6702"/>
                    </a:lnTo>
                    <a:lnTo>
                      <a:pt x="8027" y="5471"/>
                    </a:lnTo>
                    <a:lnTo>
                      <a:pt x="7874" y="5056"/>
                    </a:lnTo>
                    <a:lnTo>
                      <a:pt x="8027" y="4786"/>
                    </a:lnTo>
                    <a:lnTo>
                      <a:pt x="8334" y="4441"/>
                    </a:lnTo>
                    <a:lnTo>
                      <a:pt x="8180" y="4032"/>
                    </a:lnTo>
                    <a:lnTo>
                      <a:pt x="8027" y="3762"/>
                    </a:lnTo>
                    <a:lnTo>
                      <a:pt x="7874" y="3486"/>
                    </a:lnTo>
                    <a:lnTo>
                      <a:pt x="8487" y="3279"/>
                    </a:lnTo>
                    <a:lnTo>
                      <a:pt x="8946" y="3009"/>
                    </a:lnTo>
                    <a:lnTo>
                      <a:pt x="9100" y="2732"/>
                    </a:lnTo>
                    <a:lnTo>
                      <a:pt x="10187" y="2462"/>
                    </a:lnTo>
                    <a:lnTo>
                      <a:pt x="11106" y="1916"/>
                    </a:lnTo>
                    <a:lnTo>
                      <a:pt x="12041" y="1501"/>
                    </a:lnTo>
                    <a:lnTo>
                      <a:pt x="12654" y="1369"/>
                    </a:lnTo>
                    <a:lnTo>
                      <a:pt x="13113" y="1093"/>
                    </a:lnTo>
                    <a:lnTo>
                      <a:pt x="13113" y="823"/>
                    </a:lnTo>
                    <a:lnTo>
                      <a:pt x="13420" y="477"/>
                    </a:lnTo>
                    <a:lnTo>
                      <a:pt x="14048" y="276"/>
                    </a:lnTo>
                    <a:lnTo>
                      <a:pt x="14660" y="0"/>
                    </a:lnTo>
                    <a:lnTo>
                      <a:pt x="14048" y="69"/>
                    </a:lnTo>
                    <a:lnTo>
                      <a:pt x="13113" y="138"/>
                    </a:lnTo>
                    <a:lnTo>
                      <a:pt x="12194" y="276"/>
                    </a:lnTo>
                    <a:lnTo>
                      <a:pt x="11719" y="546"/>
                    </a:lnTo>
                    <a:lnTo>
                      <a:pt x="11888" y="823"/>
                    </a:lnTo>
                    <a:lnTo>
                      <a:pt x="11566" y="1093"/>
                    </a:lnTo>
                    <a:lnTo>
                      <a:pt x="11566" y="1369"/>
                    </a:lnTo>
                    <a:lnTo>
                      <a:pt x="12654" y="1438"/>
                    </a:lnTo>
                    <a:lnTo>
                      <a:pt x="12041" y="1708"/>
                    </a:lnTo>
                    <a:lnTo>
                      <a:pt x="11413" y="1916"/>
                    </a:lnTo>
                    <a:lnTo>
                      <a:pt x="10800" y="2186"/>
                    </a:lnTo>
                    <a:lnTo>
                      <a:pt x="10187" y="2663"/>
                    </a:lnTo>
                    <a:lnTo>
                      <a:pt x="9559" y="2732"/>
                    </a:lnTo>
                    <a:lnTo>
                      <a:pt x="8946" y="2939"/>
                    </a:lnTo>
                    <a:lnTo>
                      <a:pt x="8334" y="3009"/>
                    </a:lnTo>
                    <a:lnTo>
                      <a:pt x="8180" y="3279"/>
                    </a:lnTo>
                    <a:lnTo>
                      <a:pt x="8180" y="3555"/>
                    </a:lnTo>
                    <a:lnTo>
                      <a:pt x="7568" y="3894"/>
                    </a:lnTo>
                    <a:lnTo>
                      <a:pt x="7399" y="4171"/>
                    </a:lnTo>
                    <a:lnTo>
                      <a:pt x="7399" y="4441"/>
                    </a:lnTo>
                    <a:lnTo>
                      <a:pt x="7399" y="3894"/>
                    </a:lnTo>
                    <a:lnTo>
                      <a:pt x="7246" y="3210"/>
                    </a:lnTo>
                    <a:lnTo>
                      <a:pt x="7093" y="2801"/>
                    </a:lnTo>
                    <a:lnTo>
                      <a:pt x="6940" y="2531"/>
                    </a:lnTo>
                    <a:lnTo>
                      <a:pt x="6786" y="2186"/>
                    </a:lnTo>
                    <a:lnTo>
                      <a:pt x="6327" y="1916"/>
                    </a:lnTo>
                    <a:lnTo>
                      <a:pt x="5867" y="1639"/>
                    </a:lnTo>
                    <a:lnTo>
                      <a:pt x="5867" y="1369"/>
                    </a:lnTo>
                    <a:lnTo>
                      <a:pt x="5408" y="1093"/>
                    </a:lnTo>
                    <a:lnTo>
                      <a:pt x="4780" y="886"/>
                    </a:lnTo>
                    <a:lnTo>
                      <a:pt x="4626" y="616"/>
                    </a:lnTo>
                    <a:lnTo>
                      <a:pt x="4014" y="477"/>
                    </a:lnTo>
                    <a:lnTo>
                      <a:pt x="3401" y="477"/>
                    </a:lnTo>
                    <a:lnTo>
                      <a:pt x="2773" y="207"/>
                    </a:lnTo>
                    <a:lnTo>
                      <a:pt x="2160" y="69"/>
                    </a:lnTo>
                    <a:lnTo>
                      <a:pt x="1547" y="0"/>
                    </a:lnTo>
                    <a:lnTo>
                      <a:pt x="919" y="69"/>
                    </a:lnTo>
                    <a:lnTo>
                      <a:pt x="306" y="69"/>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08" name="Freeform 7"/>
              <p:cNvSpPr/>
              <p:nvPr/>
            </p:nvSpPr>
            <p:spPr>
              <a:xfrm>
                <a:off x="438150" y="5097462"/>
                <a:ext cx="3117851" cy="7762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0" y="1899"/>
                    </a:lnTo>
                    <a:lnTo>
                      <a:pt x="891" y="2871"/>
                    </a:lnTo>
                    <a:lnTo>
                      <a:pt x="1551" y="2871"/>
                    </a:lnTo>
                    <a:lnTo>
                      <a:pt x="1991" y="3357"/>
                    </a:lnTo>
                    <a:lnTo>
                      <a:pt x="2552" y="3357"/>
                    </a:lnTo>
                    <a:lnTo>
                      <a:pt x="2991" y="4815"/>
                    </a:lnTo>
                    <a:lnTo>
                      <a:pt x="3992" y="5742"/>
                    </a:lnTo>
                    <a:lnTo>
                      <a:pt x="5983" y="5742"/>
                    </a:lnTo>
                    <a:lnTo>
                      <a:pt x="6643" y="6228"/>
                    </a:lnTo>
                    <a:lnTo>
                      <a:pt x="7314" y="6714"/>
                    </a:lnTo>
                    <a:lnTo>
                      <a:pt x="7754" y="8658"/>
                    </a:lnTo>
                    <a:lnTo>
                      <a:pt x="7974" y="10557"/>
                    </a:lnTo>
                    <a:lnTo>
                      <a:pt x="8413" y="11043"/>
                    </a:lnTo>
                    <a:lnTo>
                      <a:pt x="8974" y="11043"/>
                    </a:lnTo>
                    <a:lnTo>
                      <a:pt x="9964" y="11529"/>
                    </a:lnTo>
                    <a:lnTo>
                      <a:pt x="10635" y="11043"/>
                    </a:lnTo>
                    <a:lnTo>
                      <a:pt x="11075" y="11529"/>
                    </a:lnTo>
                    <a:lnTo>
                      <a:pt x="11746" y="11529"/>
                    </a:lnTo>
                    <a:lnTo>
                      <a:pt x="12626" y="11043"/>
                    </a:lnTo>
                    <a:lnTo>
                      <a:pt x="13066" y="11529"/>
                    </a:lnTo>
                    <a:lnTo>
                      <a:pt x="13407" y="13428"/>
                    </a:lnTo>
                    <a:lnTo>
                      <a:pt x="13846" y="14400"/>
                    </a:lnTo>
                    <a:lnTo>
                      <a:pt x="14286" y="13914"/>
                    </a:lnTo>
                    <a:lnTo>
                      <a:pt x="14737" y="15372"/>
                    </a:lnTo>
                    <a:lnTo>
                      <a:pt x="15177" y="16785"/>
                    </a:lnTo>
                    <a:lnTo>
                      <a:pt x="16057" y="18729"/>
                    </a:lnTo>
                    <a:lnTo>
                      <a:pt x="16508" y="19701"/>
                    </a:lnTo>
                    <a:lnTo>
                      <a:pt x="18279" y="19701"/>
                    </a:lnTo>
                    <a:lnTo>
                      <a:pt x="18829" y="20142"/>
                    </a:lnTo>
                    <a:lnTo>
                      <a:pt x="20269" y="20142"/>
                    </a:lnTo>
                    <a:lnTo>
                      <a:pt x="20709" y="20628"/>
                    </a:lnTo>
                    <a:lnTo>
                      <a:pt x="21160" y="21600"/>
                    </a:lnTo>
                    <a:lnTo>
                      <a:pt x="21600" y="21600"/>
                    </a:lnTo>
                    <a:lnTo>
                      <a:pt x="21050" y="20628"/>
                    </a:lnTo>
                    <a:lnTo>
                      <a:pt x="20489" y="20628"/>
                    </a:lnTo>
                    <a:lnTo>
                      <a:pt x="20049" y="19701"/>
                    </a:lnTo>
                    <a:lnTo>
                      <a:pt x="18609" y="19701"/>
                    </a:lnTo>
                    <a:lnTo>
                      <a:pt x="18169" y="18243"/>
                    </a:lnTo>
                    <a:lnTo>
                      <a:pt x="17718" y="17757"/>
                    </a:lnTo>
                    <a:lnTo>
                      <a:pt x="17278" y="17757"/>
                    </a:lnTo>
                    <a:lnTo>
                      <a:pt x="16838" y="18243"/>
                    </a:lnTo>
                    <a:lnTo>
                      <a:pt x="16398" y="17757"/>
                    </a:lnTo>
                    <a:lnTo>
                      <a:pt x="15947" y="16299"/>
                    </a:lnTo>
                    <a:lnTo>
                      <a:pt x="15507" y="15372"/>
                    </a:lnTo>
                    <a:lnTo>
                      <a:pt x="15067" y="15372"/>
                    </a:lnTo>
                    <a:lnTo>
                      <a:pt x="14616" y="13428"/>
                    </a:lnTo>
                    <a:lnTo>
                      <a:pt x="14176" y="12015"/>
                    </a:lnTo>
                    <a:lnTo>
                      <a:pt x="13736" y="11529"/>
                    </a:lnTo>
                    <a:lnTo>
                      <a:pt x="13297" y="12501"/>
                    </a:lnTo>
                    <a:lnTo>
                      <a:pt x="12406" y="8658"/>
                    </a:lnTo>
                    <a:lnTo>
                      <a:pt x="11515" y="5742"/>
                    </a:lnTo>
                    <a:lnTo>
                      <a:pt x="11075" y="5301"/>
                    </a:lnTo>
                    <a:lnTo>
                      <a:pt x="10195" y="5742"/>
                    </a:lnTo>
                    <a:lnTo>
                      <a:pt x="10085" y="8172"/>
                    </a:lnTo>
                    <a:lnTo>
                      <a:pt x="9744" y="10071"/>
                    </a:lnTo>
                    <a:lnTo>
                      <a:pt x="9304" y="10557"/>
                    </a:lnTo>
                    <a:lnTo>
                      <a:pt x="8864" y="10071"/>
                    </a:lnTo>
                    <a:lnTo>
                      <a:pt x="8413" y="9099"/>
                    </a:lnTo>
                    <a:lnTo>
                      <a:pt x="7974" y="8658"/>
                    </a:lnTo>
                    <a:lnTo>
                      <a:pt x="7424" y="6714"/>
                    </a:lnTo>
                    <a:lnTo>
                      <a:pt x="6863" y="6714"/>
                    </a:lnTo>
                    <a:lnTo>
                      <a:pt x="6423" y="6228"/>
                    </a:lnTo>
                    <a:lnTo>
                      <a:pt x="5983" y="4815"/>
                    </a:lnTo>
                    <a:lnTo>
                      <a:pt x="4432" y="4815"/>
                    </a:lnTo>
                    <a:lnTo>
                      <a:pt x="3882" y="3357"/>
                    </a:lnTo>
                    <a:lnTo>
                      <a:pt x="3431" y="2871"/>
                    </a:lnTo>
                    <a:lnTo>
                      <a:pt x="2881" y="3843"/>
                    </a:lnTo>
                    <a:lnTo>
                      <a:pt x="2442" y="3843"/>
                    </a:lnTo>
                    <a:lnTo>
                      <a:pt x="1991" y="1899"/>
                    </a:lnTo>
                    <a:lnTo>
                      <a:pt x="1551" y="1458"/>
                    </a:lnTo>
                    <a:lnTo>
                      <a:pt x="1111" y="1458"/>
                    </a:lnTo>
                    <a:lnTo>
                      <a:pt x="660" y="1899"/>
                    </a:lnTo>
                    <a:lnTo>
                      <a:pt x="220" y="486"/>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09" name="Freeform 8"/>
              <p:cNvSpPr/>
              <p:nvPr/>
            </p:nvSpPr>
            <p:spPr>
              <a:xfrm>
                <a:off x="6569075" y="309562"/>
                <a:ext cx="1652589" cy="2798764"/>
              </a:xfrm>
              <a:custGeom>
                <a:avLst/>
                <a:gdLst/>
                <a:ahLst/>
                <a:cxnLst>
                  <a:cxn ang="0">
                    <a:pos x="wd2" y="hd2"/>
                  </a:cxn>
                  <a:cxn ang="5400000">
                    <a:pos x="wd2" y="hd2"/>
                  </a:cxn>
                  <a:cxn ang="10800000">
                    <a:pos x="wd2" y="hd2"/>
                  </a:cxn>
                  <a:cxn ang="16200000">
                    <a:pos x="wd2" y="hd2"/>
                  </a:cxn>
                </a:cxnLst>
                <a:rect l="0" t="0" r="r" b="b"/>
                <a:pathLst>
                  <a:path w="21600" h="21600" extrusionOk="0">
                    <a:moveTo>
                      <a:pt x="21538" y="0"/>
                    </a:moveTo>
                    <a:lnTo>
                      <a:pt x="20272" y="931"/>
                    </a:lnTo>
                    <a:lnTo>
                      <a:pt x="19442" y="1335"/>
                    </a:lnTo>
                    <a:lnTo>
                      <a:pt x="18820" y="1862"/>
                    </a:lnTo>
                    <a:lnTo>
                      <a:pt x="17969" y="1605"/>
                    </a:lnTo>
                    <a:lnTo>
                      <a:pt x="16309" y="1605"/>
                    </a:lnTo>
                    <a:lnTo>
                      <a:pt x="15458" y="1862"/>
                    </a:lnTo>
                    <a:lnTo>
                      <a:pt x="15043" y="2401"/>
                    </a:lnTo>
                    <a:lnTo>
                      <a:pt x="14213" y="2806"/>
                    </a:lnTo>
                    <a:lnTo>
                      <a:pt x="13383" y="2806"/>
                    </a:lnTo>
                    <a:lnTo>
                      <a:pt x="12533" y="3063"/>
                    </a:lnTo>
                    <a:lnTo>
                      <a:pt x="11703" y="3467"/>
                    </a:lnTo>
                    <a:lnTo>
                      <a:pt x="10873" y="3467"/>
                    </a:lnTo>
                    <a:lnTo>
                      <a:pt x="10043" y="3737"/>
                    </a:lnTo>
                    <a:lnTo>
                      <a:pt x="9192" y="4264"/>
                    </a:lnTo>
                    <a:lnTo>
                      <a:pt x="8569" y="4803"/>
                    </a:lnTo>
                    <a:lnTo>
                      <a:pt x="7947" y="5330"/>
                    </a:lnTo>
                    <a:lnTo>
                      <a:pt x="7117" y="5464"/>
                    </a:lnTo>
                    <a:lnTo>
                      <a:pt x="7117" y="6261"/>
                    </a:lnTo>
                    <a:lnTo>
                      <a:pt x="6889" y="6800"/>
                    </a:lnTo>
                    <a:lnTo>
                      <a:pt x="6266" y="7339"/>
                    </a:lnTo>
                    <a:lnTo>
                      <a:pt x="5436" y="7461"/>
                    </a:lnTo>
                    <a:lnTo>
                      <a:pt x="4606" y="7339"/>
                    </a:lnTo>
                    <a:lnTo>
                      <a:pt x="3756" y="7461"/>
                    </a:lnTo>
                    <a:lnTo>
                      <a:pt x="2926" y="8000"/>
                    </a:lnTo>
                    <a:lnTo>
                      <a:pt x="2096" y="8135"/>
                    </a:lnTo>
                    <a:lnTo>
                      <a:pt x="1245" y="8000"/>
                    </a:lnTo>
                    <a:lnTo>
                      <a:pt x="415" y="8135"/>
                    </a:lnTo>
                    <a:lnTo>
                      <a:pt x="0" y="8662"/>
                    </a:lnTo>
                    <a:lnTo>
                      <a:pt x="830" y="8932"/>
                    </a:lnTo>
                    <a:lnTo>
                      <a:pt x="1681" y="8932"/>
                    </a:lnTo>
                    <a:lnTo>
                      <a:pt x="2511" y="9471"/>
                    </a:lnTo>
                    <a:lnTo>
                      <a:pt x="2926" y="9998"/>
                    </a:lnTo>
                    <a:lnTo>
                      <a:pt x="4606" y="9998"/>
                    </a:lnTo>
                    <a:lnTo>
                      <a:pt x="5436" y="10132"/>
                    </a:lnTo>
                    <a:lnTo>
                      <a:pt x="6266" y="10537"/>
                    </a:lnTo>
                    <a:lnTo>
                      <a:pt x="7117" y="11063"/>
                    </a:lnTo>
                    <a:lnTo>
                      <a:pt x="7947" y="11198"/>
                    </a:lnTo>
                    <a:lnTo>
                      <a:pt x="9607" y="11198"/>
                    </a:lnTo>
                    <a:lnTo>
                      <a:pt x="10458" y="11333"/>
                    </a:lnTo>
                    <a:lnTo>
                      <a:pt x="10873" y="10806"/>
                    </a:lnTo>
                    <a:lnTo>
                      <a:pt x="11288" y="10267"/>
                    </a:lnTo>
                    <a:lnTo>
                      <a:pt x="12118" y="9998"/>
                    </a:lnTo>
                    <a:lnTo>
                      <a:pt x="12761" y="9471"/>
                    </a:lnTo>
                    <a:lnTo>
                      <a:pt x="13591" y="9605"/>
                    </a:lnTo>
                    <a:lnTo>
                      <a:pt x="14006" y="10132"/>
                    </a:lnTo>
                    <a:lnTo>
                      <a:pt x="14628" y="10671"/>
                    </a:lnTo>
                    <a:lnTo>
                      <a:pt x="14836" y="11198"/>
                    </a:lnTo>
                    <a:lnTo>
                      <a:pt x="15251" y="11737"/>
                    </a:lnTo>
                    <a:lnTo>
                      <a:pt x="16101" y="12803"/>
                    </a:lnTo>
                    <a:lnTo>
                      <a:pt x="16516" y="13330"/>
                    </a:lnTo>
                    <a:lnTo>
                      <a:pt x="16516" y="13869"/>
                    </a:lnTo>
                    <a:lnTo>
                      <a:pt x="17554" y="14531"/>
                    </a:lnTo>
                    <a:lnTo>
                      <a:pt x="18176" y="15070"/>
                    </a:lnTo>
                    <a:lnTo>
                      <a:pt x="18176" y="15597"/>
                    </a:lnTo>
                    <a:lnTo>
                      <a:pt x="18405" y="16136"/>
                    </a:lnTo>
                    <a:lnTo>
                      <a:pt x="18820" y="16663"/>
                    </a:lnTo>
                    <a:lnTo>
                      <a:pt x="19027" y="17202"/>
                    </a:lnTo>
                    <a:lnTo>
                      <a:pt x="19027" y="18267"/>
                    </a:lnTo>
                    <a:lnTo>
                      <a:pt x="19857" y="18794"/>
                    </a:lnTo>
                    <a:lnTo>
                      <a:pt x="20272" y="19333"/>
                    </a:lnTo>
                    <a:lnTo>
                      <a:pt x="20272" y="19872"/>
                    </a:lnTo>
                    <a:lnTo>
                      <a:pt x="21102" y="20399"/>
                    </a:lnTo>
                    <a:lnTo>
                      <a:pt x="21102" y="20938"/>
                    </a:lnTo>
                    <a:lnTo>
                      <a:pt x="21538" y="21416"/>
                    </a:lnTo>
                    <a:lnTo>
                      <a:pt x="21600" y="21600"/>
                    </a:lnTo>
                    <a:lnTo>
                      <a:pt x="21538"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0" name="Freeform 9"/>
              <p:cNvSpPr/>
              <p:nvPr/>
            </p:nvSpPr>
            <p:spPr>
              <a:xfrm>
                <a:off x="406400" y="1622425"/>
                <a:ext cx="7748589" cy="22256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7" y="339"/>
                    </a:lnTo>
                    <a:lnTo>
                      <a:pt x="358" y="508"/>
                    </a:lnTo>
                    <a:lnTo>
                      <a:pt x="535" y="169"/>
                    </a:lnTo>
                    <a:lnTo>
                      <a:pt x="668" y="832"/>
                    </a:lnTo>
                    <a:lnTo>
                      <a:pt x="850" y="1171"/>
                    </a:lnTo>
                    <a:lnTo>
                      <a:pt x="982" y="1849"/>
                    </a:lnTo>
                    <a:lnTo>
                      <a:pt x="1071" y="2511"/>
                    </a:lnTo>
                    <a:lnTo>
                      <a:pt x="1115" y="3174"/>
                    </a:lnTo>
                    <a:lnTo>
                      <a:pt x="1248" y="3852"/>
                    </a:lnTo>
                    <a:lnTo>
                      <a:pt x="1429" y="4191"/>
                    </a:lnTo>
                    <a:lnTo>
                      <a:pt x="1606" y="4191"/>
                    </a:lnTo>
                    <a:lnTo>
                      <a:pt x="1783" y="3852"/>
                    </a:lnTo>
                    <a:lnTo>
                      <a:pt x="2142" y="3852"/>
                    </a:lnTo>
                    <a:lnTo>
                      <a:pt x="2319" y="4021"/>
                    </a:lnTo>
                    <a:lnTo>
                      <a:pt x="2500" y="4684"/>
                    </a:lnTo>
                    <a:lnTo>
                      <a:pt x="2633" y="5361"/>
                    </a:lnTo>
                    <a:lnTo>
                      <a:pt x="2810" y="5854"/>
                    </a:lnTo>
                    <a:lnTo>
                      <a:pt x="2947" y="6532"/>
                    </a:lnTo>
                    <a:lnTo>
                      <a:pt x="3036" y="7195"/>
                    </a:lnTo>
                    <a:lnTo>
                      <a:pt x="3036" y="8535"/>
                    </a:lnTo>
                    <a:lnTo>
                      <a:pt x="3124" y="9383"/>
                    </a:lnTo>
                    <a:lnTo>
                      <a:pt x="3213" y="10215"/>
                    </a:lnTo>
                    <a:lnTo>
                      <a:pt x="3390" y="10877"/>
                    </a:lnTo>
                    <a:lnTo>
                      <a:pt x="3571" y="11047"/>
                    </a:lnTo>
                    <a:lnTo>
                      <a:pt x="3748" y="10384"/>
                    </a:lnTo>
                    <a:lnTo>
                      <a:pt x="3925" y="10045"/>
                    </a:lnTo>
                    <a:lnTo>
                      <a:pt x="4018" y="10723"/>
                    </a:lnTo>
                    <a:lnTo>
                      <a:pt x="4062" y="11385"/>
                    </a:lnTo>
                    <a:lnTo>
                      <a:pt x="3974" y="12063"/>
                    </a:lnTo>
                    <a:lnTo>
                      <a:pt x="3925" y="12726"/>
                    </a:lnTo>
                    <a:lnTo>
                      <a:pt x="4107" y="13388"/>
                    </a:lnTo>
                    <a:lnTo>
                      <a:pt x="4284" y="13065"/>
                    </a:lnTo>
                    <a:lnTo>
                      <a:pt x="4461" y="12556"/>
                    </a:lnTo>
                    <a:lnTo>
                      <a:pt x="4642" y="12726"/>
                    </a:lnTo>
                    <a:lnTo>
                      <a:pt x="4819" y="13065"/>
                    </a:lnTo>
                    <a:lnTo>
                      <a:pt x="4996" y="13065"/>
                    </a:lnTo>
                    <a:lnTo>
                      <a:pt x="5178" y="13234"/>
                    </a:lnTo>
                    <a:lnTo>
                      <a:pt x="5355" y="13388"/>
                    </a:lnTo>
                    <a:lnTo>
                      <a:pt x="5399" y="12726"/>
                    </a:lnTo>
                    <a:lnTo>
                      <a:pt x="5580" y="12556"/>
                    </a:lnTo>
                    <a:lnTo>
                      <a:pt x="5757" y="12726"/>
                    </a:lnTo>
                    <a:lnTo>
                      <a:pt x="5934" y="12556"/>
                    </a:lnTo>
                    <a:lnTo>
                      <a:pt x="5890" y="11894"/>
                    </a:lnTo>
                    <a:lnTo>
                      <a:pt x="5890" y="11216"/>
                    </a:lnTo>
                    <a:lnTo>
                      <a:pt x="6072" y="10723"/>
                    </a:lnTo>
                    <a:lnTo>
                      <a:pt x="6160" y="10045"/>
                    </a:lnTo>
                    <a:lnTo>
                      <a:pt x="6116" y="9383"/>
                    </a:lnTo>
                    <a:lnTo>
                      <a:pt x="6249" y="8705"/>
                    </a:lnTo>
                    <a:lnTo>
                      <a:pt x="6249" y="8042"/>
                    </a:lnTo>
                    <a:lnTo>
                      <a:pt x="6072" y="7703"/>
                    </a:lnTo>
                    <a:lnTo>
                      <a:pt x="5890" y="6871"/>
                    </a:lnTo>
                    <a:lnTo>
                      <a:pt x="5757" y="6193"/>
                    </a:lnTo>
                    <a:lnTo>
                      <a:pt x="5713" y="5531"/>
                    </a:lnTo>
                    <a:lnTo>
                      <a:pt x="5713" y="4853"/>
                    </a:lnTo>
                    <a:lnTo>
                      <a:pt x="5757" y="4191"/>
                    </a:lnTo>
                    <a:lnTo>
                      <a:pt x="5934" y="3513"/>
                    </a:lnTo>
                    <a:lnTo>
                      <a:pt x="6072" y="2850"/>
                    </a:lnTo>
                    <a:lnTo>
                      <a:pt x="6249" y="2511"/>
                    </a:lnTo>
                    <a:lnTo>
                      <a:pt x="6381" y="3174"/>
                    </a:lnTo>
                    <a:lnTo>
                      <a:pt x="6558" y="3343"/>
                    </a:lnTo>
                    <a:lnTo>
                      <a:pt x="6740" y="3174"/>
                    </a:lnTo>
                    <a:lnTo>
                      <a:pt x="7094" y="3174"/>
                    </a:lnTo>
                    <a:lnTo>
                      <a:pt x="7319" y="3020"/>
                    </a:lnTo>
                    <a:lnTo>
                      <a:pt x="7496" y="2850"/>
                    </a:lnTo>
                    <a:lnTo>
                      <a:pt x="7678" y="2850"/>
                    </a:lnTo>
                    <a:lnTo>
                      <a:pt x="7855" y="3174"/>
                    </a:lnTo>
                    <a:lnTo>
                      <a:pt x="7899" y="3852"/>
                    </a:lnTo>
                    <a:lnTo>
                      <a:pt x="8076" y="3852"/>
                    </a:lnTo>
                    <a:lnTo>
                      <a:pt x="8258" y="4360"/>
                    </a:lnTo>
                    <a:lnTo>
                      <a:pt x="8435" y="4853"/>
                    </a:lnTo>
                    <a:lnTo>
                      <a:pt x="8612" y="4514"/>
                    </a:lnTo>
                    <a:lnTo>
                      <a:pt x="8705" y="3852"/>
                    </a:lnTo>
                    <a:lnTo>
                      <a:pt x="8749" y="3174"/>
                    </a:lnTo>
                    <a:lnTo>
                      <a:pt x="8837" y="2511"/>
                    </a:lnTo>
                    <a:lnTo>
                      <a:pt x="9014" y="2342"/>
                    </a:lnTo>
                    <a:lnTo>
                      <a:pt x="9059" y="3020"/>
                    </a:lnTo>
                    <a:lnTo>
                      <a:pt x="9240" y="3343"/>
                    </a:lnTo>
                    <a:lnTo>
                      <a:pt x="9417" y="3343"/>
                    </a:lnTo>
                    <a:lnTo>
                      <a:pt x="9461" y="2681"/>
                    </a:lnTo>
                    <a:lnTo>
                      <a:pt x="9461" y="2003"/>
                    </a:lnTo>
                    <a:lnTo>
                      <a:pt x="9638" y="1849"/>
                    </a:lnTo>
                    <a:lnTo>
                      <a:pt x="9820" y="1849"/>
                    </a:lnTo>
                    <a:lnTo>
                      <a:pt x="9997" y="2511"/>
                    </a:lnTo>
                    <a:lnTo>
                      <a:pt x="10174" y="3020"/>
                    </a:lnTo>
                    <a:lnTo>
                      <a:pt x="10355" y="3020"/>
                    </a:lnTo>
                    <a:lnTo>
                      <a:pt x="10532" y="3343"/>
                    </a:lnTo>
                    <a:lnTo>
                      <a:pt x="10709" y="4021"/>
                    </a:lnTo>
                    <a:lnTo>
                      <a:pt x="10846" y="4684"/>
                    </a:lnTo>
                    <a:lnTo>
                      <a:pt x="11023" y="5192"/>
                    </a:lnTo>
                    <a:lnTo>
                      <a:pt x="11200" y="5361"/>
                    </a:lnTo>
                    <a:lnTo>
                      <a:pt x="11559" y="5361"/>
                    </a:lnTo>
                    <a:lnTo>
                      <a:pt x="11736" y="5531"/>
                    </a:lnTo>
                    <a:lnTo>
                      <a:pt x="11917" y="5700"/>
                    </a:lnTo>
                    <a:lnTo>
                      <a:pt x="12094" y="6024"/>
                    </a:lnTo>
                    <a:lnTo>
                      <a:pt x="12271" y="6702"/>
                    </a:lnTo>
                    <a:lnTo>
                      <a:pt x="12316" y="7364"/>
                    </a:lnTo>
                    <a:lnTo>
                      <a:pt x="12409" y="8042"/>
                    </a:lnTo>
                    <a:lnTo>
                      <a:pt x="12630" y="8705"/>
                    </a:lnTo>
                    <a:lnTo>
                      <a:pt x="12807" y="8874"/>
                    </a:lnTo>
                    <a:lnTo>
                      <a:pt x="13568" y="8874"/>
                    </a:lnTo>
                    <a:lnTo>
                      <a:pt x="13745" y="9044"/>
                    </a:lnTo>
                    <a:lnTo>
                      <a:pt x="13922" y="9383"/>
                    </a:lnTo>
                    <a:lnTo>
                      <a:pt x="14059" y="10045"/>
                    </a:lnTo>
                    <a:lnTo>
                      <a:pt x="14236" y="10553"/>
                    </a:lnTo>
                    <a:lnTo>
                      <a:pt x="14413" y="10723"/>
                    </a:lnTo>
                    <a:lnTo>
                      <a:pt x="14595" y="11216"/>
                    </a:lnTo>
                    <a:lnTo>
                      <a:pt x="14772" y="11894"/>
                    </a:lnTo>
                    <a:lnTo>
                      <a:pt x="15130" y="11894"/>
                    </a:lnTo>
                    <a:lnTo>
                      <a:pt x="15351" y="11724"/>
                    </a:lnTo>
                    <a:lnTo>
                      <a:pt x="15528" y="11724"/>
                    </a:lnTo>
                    <a:lnTo>
                      <a:pt x="15666" y="11047"/>
                    </a:lnTo>
                    <a:lnTo>
                      <a:pt x="15843" y="10877"/>
                    </a:lnTo>
                    <a:lnTo>
                      <a:pt x="16201" y="10877"/>
                    </a:lnTo>
                    <a:lnTo>
                      <a:pt x="16378" y="11555"/>
                    </a:lnTo>
                    <a:lnTo>
                      <a:pt x="16555" y="11894"/>
                    </a:lnTo>
                    <a:lnTo>
                      <a:pt x="16737" y="11894"/>
                    </a:lnTo>
                    <a:lnTo>
                      <a:pt x="16914" y="11724"/>
                    </a:lnTo>
                    <a:lnTo>
                      <a:pt x="17091" y="11385"/>
                    </a:lnTo>
                    <a:lnTo>
                      <a:pt x="17272" y="11047"/>
                    </a:lnTo>
                    <a:lnTo>
                      <a:pt x="17449" y="10877"/>
                    </a:lnTo>
                    <a:lnTo>
                      <a:pt x="17852" y="10877"/>
                    </a:lnTo>
                    <a:lnTo>
                      <a:pt x="18029" y="10723"/>
                    </a:lnTo>
                    <a:lnTo>
                      <a:pt x="18564" y="10723"/>
                    </a:lnTo>
                    <a:lnTo>
                      <a:pt x="18746" y="11047"/>
                    </a:lnTo>
                    <a:lnTo>
                      <a:pt x="18923" y="11555"/>
                    </a:lnTo>
                    <a:lnTo>
                      <a:pt x="19100" y="11894"/>
                    </a:lnTo>
                    <a:lnTo>
                      <a:pt x="19281" y="12063"/>
                    </a:lnTo>
                    <a:lnTo>
                      <a:pt x="20529" y="12063"/>
                    </a:lnTo>
                    <a:lnTo>
                      <a:pt x="20706" y="11894"/>
                    </a:lnTo>
                    <a:lnTo>
                      <a:pt x="20888" y="11724"/>
                    </a:lnTo>
                    <a:lnTo>
                      <a:pt x="21242" y="11724"/>
                    </a:lnTo>
                    <a:lnTo>
                      <a:pt x="21423" y="11894"/>
                    </a:lnTo>
                    <a:lnTo>
                      <a:pt x="21600" y="11894"/>
                    </a:lnTo>
                    <a:lnTo>
                      <a:pt x="21423" y="12556"/>
                    </a:lnTo>
                    <a:lnTo>
                      <a:pt x="21242" y="12726"/>
                    </a:lnTo>
                    <a:lnTo>
                      <a:pt x="21065" y="13065"/>
                    </a:lnTo>
                    <a:lnTo>
                      <a:pt x="20888" y="13558"/>
                    </a:lnTo>
                    <a:lnTo>
                      <a:pt x="20706" y="13727"/>
                    </a:lnTo>
                    <a:lnTo>
                      <a:pt x="20485" y="14066"/>
                    </a:lnTo>
                    <a:lnTo>
                      <a:pt x="20126" y="14236"/>
                    </a:lnTo>
                    <a:lnTo>
                      <a:pt x="19905" y="14236"/>
                    </a:lnTo>
                    <a:lnTo>
                      <a:pt x="19724" y="14405"/>
                    </a:lnTo>
                    <a:lnTo>
                      <a:pt x="19547" y="14898"/>
                    </a:lnTo>
                    <a:lnTo>
                      <a:pt x="19370" y="15068"/>
                    </a:lnTo>
                    <a:lnTo>
                      <a:pt x="18790" y="15068"/>
                    </a:lnTo>
                    <a:lnTo>
                      <a:pt x="18608" y="15407"/>
                    </a:lnTo>
                    <a:lnTo>
                      <a:pt x="18608" y="16577"/>
                    </a:lnTo>
                    <a:lnTo>
                      <a:pt x="18653" y="17240"/>
                    </a:lnTo>
                    <a:lnTo>
                      <a:pt x="18923" y="17409"/>
                    </a:lnTo>
                    <a:lnTo>
                      <a:pt x="19100" y="17748"/>
                    </a:lnTo>
                    <a:lnTo>
                      <a:pt x="18923" y="18580"/>
                    </a:lnTo>
                    <a:lnTo>
                      <a:pt x="18746" y="18919"/>
                    </a:lnTo>
                    <a:lnTo>
                      <a:pt x="18564" y="19258"/>
                    </a:lnTo>
                    <a:lnTo>
                      <a:pt x="18431" y="19921"/>
                    </a:lnTo>
                    <a:lnTo>
                      <a:pt x="18254" y="20599"/>
                    </a:lnTo>
                    <a:lnTo>
                      <a:pt x="17002" y="20599"/>
                    </a:lnTo>
                    <a:lnTo>
                      <a:pt x="16511" y="20260"/>
                    </a:lnTo>
                    <a:lnTo>
                      <a:pt x="16334" y="19921"/>
                    </a:lnTo>
                    <a:lnTo>
                      <a:pt x="16157" y="19089"/>
                    </a:lnTo>
                    <a:lnTo>
                      <a:pt x="16020" y="18257"/>
                    </a:lnTo>
                    <a:lnTo>
                      <a:pt x="15931" y="17579"/>
                    </a:lnTo>
                    <a:lnTo>
                      <a:pt x="15710" y="17086"/>
                    </a:lnTo>
                    <a:lnTo>
                      <a:pt x="15440" y="16747"/>
                    </a:lnTo>
                    <a:lnTo>
                      <a:pt x="15263" y="16069"/>
                    </a:lnTo>
                    <a:lnTo>
                      <a:pt x="15086" y="15576"/>
                    </a:lnTo>
                    <a:lnTo>
                      <a:pt x="14904" y="15237"/>
                    </a:lnTo>
                    <a:lnTo>
                      <a:pt x="14727" y="15068"/>
                    </a:lnTo>
                    <a:lnTo>
                      <a:pt x="14413" y="14898"/>
                    </a:lnTo>
                    <a:lnTo>
                      <a:pt x="14236" y="14898"/>
                    </a:lnTo>
                    <a:lnTo>
                      <a:pt x="14059" y="15068"/>
                    </a:lnTo>
                    <a:lnTo>
                      <a:pt x="13878" y="15068"/>
                    </a:lnTo>
                    <a:lnTo>
                      <a:pt x="13745" y="14405"/>
                    </a:lnTo>
                    <a:lnTo>
                      <a:pt x="13612" y="13727"/>
                    </a:lnTo>
                    <a:lnTo>
                      <a:pt x="13254" y="13388"/>
                    </a:lnTo>
                    <a:lnTo>
                      <a:pt x="13077" y="13234"/>
                    </a:lnTo>
                    <a:lnTo>
                      <a:pt x="12851" y="12895"/>
                    </a:lnTo>
                    <a:lnTo>
                      <a:pt x="12497" y="12726"/>
                    </a:lnTo>
                    <a:lnTo>
                      <a:pt x="12316" y="12556"/>
                    </a:lnTo>
                    <a:lnTo>
                      <a:pt x="12139" y="12726"/>
                    </a:lnTo>
                    <a:lnTo>
                      <a:pt x="11962" y="13065"/>
                    </a:lnTo>
                    <a:lnTo>
                      <a:pt x="11780" y="13388"/>
                    </a:lnTo>
                    <a:lnTo>
                      <a:pt x="11338" y="13727"/>
                    </a:lnTo>
                    <a:lnTo>
                      <a:pt x="11112" y="13897"/>
                    </a:lnTo>
                    <a:lnTo>
                      <a:pt x="10935" y="14236"/>
                    </a:lnTo>
                    <a:lnTo>
                      <a:pt x="10754" y="14236"/>
                    </a:lnTo>
                    <a:lnTo>
                      <a:pt x="10400" y="13897"/>
                    </a:lnTo>
                    <a:lnTo>
                      <a:pt x="10085" y="13388"/>
                    </a:lnTo>
                    <a:lnTo>
                      <a:pt x="9908" y="13234"/>
                    </a:lnTo>
                    <a:lnTo>
                      <a:pt x="9727" y="12895"/>
                    </a:lnTo>
                    <a:lnTo>
                      <a:pt x="9550" y="12556"/>
                    </a:lnTo>
                    <a:lnTo>
                      <a:pt x="9373" y="12063"/>
                    </a:lnTo>
                    <a:lnTo>
                      <a:pt x="9147" y="11894"/>
                    </a:lnTo>
                    <a:lnTo>
                      <a:pt x="8970" y="11894"/>
                    </a:lnTo>
                    <a:lnTo>
                      <a:pt x="8793" y="12217"/>
                    </a:lnTo>
                    <a:lnTo>
                      <a:pt x="8612" y="12556"/>
                    </a:lnTo>
                    <a:lnTo>
                      <a:pt x="8523" y="13234"/>
                    </a:lnTo>
                    <a:lnTo>
                      <a:pt x="8523" y="14575"/>
                    </a:lnTo>
                    <a:lnTo>
                      <a:pt x="8390" y="15237"/>
                    </a:lnTo>
                    <a:lnTo>
                      <a:pt x="8302" y="15900"/>
                    </a:lnTo>
                    <a:lnTo>
                      <a:pt x="8302" y="16577"/>
                    </a:lnTo>
                    <a:lnTo>
                      <a:pt x="8390" y="17240"/>
                    </a:lnTo>
                    <a:lnTo>
                      <a:pt x="8479" y="17918"/>
                    </a:lnTo>
                    <a:lnTo>
                      <a:pt x="8479" y="19921"/>
                    </a:lnTo>
                    <a:lnTo>
                      <a:pt x="8435" y="20599"/>
                    </a:lnTo>
                    <a:lnTo>
                      <a:pt x="8258" y="20938"/>
                    </a:lnTo>
                    <a:lnTo>
                      <a:pt x="7988" y="20938"/>
                    </a:lnTo>
                    <a:lnTo>
                      <a:pt x="7766" y="21261"/>
                    </a:lnTo>
                    <a:lnTo>
                      <a:pt x="7585" y="21261"/>
                    </a:lnTo>
                    <a:lnTo>
                      <a:pt x="7408" y="21431"/>
                    </a:lnTo>
                    <a:lnTo>
                      <a:pt x="7231" y="21431"/>
                    </a:lnTo>
                    <a:lnTo>
                      <a:pt x="7050" y="21600"/>
                    </a:lnTo>
                    <a:lnTo>
                      <a:pt x="6873" y="21092"/>
                    </a:lnTo>
                    <a:lnTo>
                      <a:pt x="6696" y="20768"/>
                    </a:lnTo>
                    <a:lnTo>
                      <a:pt x="6337" y="20768"/>
                    </a:lnTo>
                    <a:lnTo>
                      <a:pt x="6116" y="20429"/>
                    </a:lnTo>
                    <a:lnTo>
                      <a:pt x="5934" y="20090"/>
                    </a:lnTo>
                    <a:lnTo>
                      <a:pt x="5757" y="19597"/>
                    </a:lnTo>
                    <a:lnTo>
                      <a:pt x="5580" y="19258"/>
                    </a:lnTo>
                    <a:lnTo>
                      <a:pt x="5399" y="19089"/>
                    </a:lnTo>
                    <a:lnTo>
                      <a:pt x="5045" y="19089"/>
                    </a:lnTo>
                    <a:lnTo>
                      <a:pt x="4863" y="18919"/>
                    </a:lnTo>
                    <a:lnTo>
                      <a:pt x="4686" y="18919"/>
                    </a:lnTo>
                    <a:lnTo>
                      <a:pt x="4509" y="18750"/>
                    </a:lnTo>
                    <a:lnTo>
                      <a:pt x="4328" y="18750"/>
                    </a:lnTo>
                    <a:lnTo>
                      <a:pt x="4151" y="18919"/>
                    </a:lnTo>
                    <a:lnTo>
                      <a:pt x="3974" y="19258"/>
                    </a:lnTo>
                    <a:lnTo>
                      <a:pt x="3793" y="19751"/>
                    </a:lnTo>
                    <a:lnTo>
                      <a:pt x="3615" y="20260"/>
                    </a:lnTo>
                    <a:lnTo>
                      <a:pt x="3438" y="20599"/>
                    </a:lnTo>
                    <a:lnTo>
                      <a:pt x="3257" y="21092"/>
                    </a:lnTo>
                    <a:lnTo>
                      <a:pt x="3080" y="21261"/>
                    </a:lnTo>
                    <a:lnTo>
                      <a:pt x="2903" y="20599"/>
                    </a:lnTo>
                    <a:lnTo>
                      <a:pt x="2854" y="19921"/>
                    </a:lnTo>
                    <a:lnTo>
                      <a:pt x="2766" y="19258"/>
                    </a:lnTo>
                    <a:lnTo>
                      <a:pt x="2766" y="18580"/>
                    </a:lnTo>
                    <a:lnTo>
                      <a:pt x="2722" y="17918"/>
                    </a:lnTo>
                    <a:lnTo>
                      <a:pt x="2633" y="17240"/>
                    </a:lnTo>
                    <a:lnTo>
                      <a:pt x="2456" y="16916"/>
                    </a:lnTo>
                    <a:lnTo>
                      <a:pt x="2230" y="16747"/>
                    </a:lnTo>
                    <a:lnTo>
                      <a:pt x="2053" y="16577"/>
                    </a:lnTo>
                    <a:lnTo>
                      <a:pt x="1876" y="16069"/>
                    </a:lnTo>
                    <a:lnTo>
                      <a:pt x="1739" y="15407"/>
                    </a:lnTo>
                    <a:lnTo>
                      <a:pt x="1695" y="14729"/>
                    </a:lnTo>
                    <a:lnTo>
                      <a:pt x="1651" y="13897"/>
                    </a:lnTo>
                    <a:lnTo>
                      <a:pt x="1562" y="13234"/>
                    </a:lnTo>
                    <a:lnTo>
                      <a:pt x="1385" y="12895"/>
                    </a:lnTo>
                    <a:lnTo>
                      <a:pt x="1204" y="12387"/>
                    </a:lnTo>
                    <a:lnTo>
                      <a:pt x="1027" y="12063"/>
                    </a:lnTo>
                    <a:lnTo>
                      <a:pt x="624" y="12063"/>
                    </a:lnTo>
                    <a:lnTo>
                      <a:pt x="580" y="11385"/>
                    </a:lnTo>
                    <a:lnTo>
                      <a:pt x="535" y="10723"/>
                    </a:lnTo>
                    <a:lnTo>
                      <a:pt x="535" y="7195"/>
                    </a:lnTo>
                    <a:lnTo>
                      <a:pt x="358" y="7025"/>
                    </a:lnTo>
                    <a:lnTo>
                      <a:pt x="270" y="6363"/>
                    </a:lnTo>
                    <a:lnTo>
                      <a:pt x="270" y="4360"/>
                    </a:lnTo>
                    <a:lnTo>
                      <a:pt x="221" y="3682"/>
                    </a:lnTo>
                    <a:lnTo>
                      <a:pt x="270" y="3020"/>
                    </a:lnTo>
                    <a:lnTo>
                      <a:pt x="403" y="2342"/>
                    </a:lnTo>
                    <a:lnTo>
                      <a:pt x="403" y="1679"/>
                    </a:lnTo>
                    <a:lnTo>
                      <a:pt x="270" y="1001"/>
                    </a:lnTo>
                    <a:lnTo>
                      <a:pt x="89" y="662"/>
                    </a:lnTo>
                    <a:lnTo>
                      <a:pt x="0" y="0"/>
                    </a:lnTo>
                    <a:lnTo>
                      <a:pt x="0" y="1001"/>
                    </a:lnTo>
                    <a:lnTo>
                      <a:pt x="0" y="0"/>
                    </a:lnTo>
                  </a:path>
                </a:pathLst>
              </a:custGeom>
              <a:solidFill>
                <a:srgbClr val="656565"/>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1" name="Freeform 10"/>
              <p:cNvSpPr/>
              <p:nvPr/>
            </p:nvSpPr>
            <p:spPr>
              <a:xfrm>
                <a:off x="273050" y="547687"/>
                <a:ext cx="7924801" cy="5162551"/>
              </a:xfrm>
              <a:custGeom>
                <a:avLst/>
                <a:gdLst/>
                <a:ahLst/>
                <a:cxnLst>
                  <a:cxn ang="0">
                    <a:pos x="wd2" y="hd2"/>
                  </a:cxn>
                  <a:cxn ang="5400000">
                    <a:pos x="wd2" y="hd2"/>
                  </a:cxn>
                  <a:cxn ang="10800000">
                    <a:pos x="wd2" y="hd2"/>
                  </a:cxn>
                  <a:cxn ang="16200000">
                    <a:pos x="wd2" y="hd2"/>
                  </a:cxn>
                </a:cxnLst>
                <a:rect l="0" t="0" r="r" b="b"/>
                <a:pathLst>
                  <a:path w="21600" h="21600" extrusionOk="0">
                    <a:moveTo>
                      <a:pt x="5365" y="16041"/>
                    </a:moveTo>
                    <a:lnTo>
                      <a:pt x="5149" y="16180"/>
                    </a:lnTo>
                    <a:lnTo>
                      <a:pt x="4976" y="16326"/>
                    </a:lnTo>
                    <a:lnTo>
                      <a:pt x="4933" y="16618"/>
                    </a:lnTo>
                    <a:lnTo>
                      <a:pt x="4933" y="16904"/>
                    </a:lnTo>
                    <a:lnTo>
                      <a:pt x="4842" y="17196"/>
                    </a:lnTo>
                    <a:lnTo>
                      <a:pt x="4669" y="17336"/>
                    </a:lnTo>
                    <a:lnTo>
                      <a:pt x="4496" y="17409"/>
                    </a:lnTo>
                    <a:lnTo>
                      <a:pt x="4318" y="17555"/>
                    </a:lnTo>
                    <a:lnTo>
                      <a:pt x="4188" y="17841"/>
                    </a:lnTo>
                    <a:lnTo>
                      <a:pt x="4188" y="18133"/>
                    </a:lnTo>
                    <a:lnTo>
                      <a:pt x="4145" y="18492"/>
                    </a:lnTo>
                    <a:lnTo>
                      <a:pt x="4145" y="18784"/>
                    </a:lnTo>
                    <a:lnTo>
                      <a:pt x="4188" y="19069"/>
                    </a:lnTo>
                    <a:lnTo>
                      <a:pt x="4188" y="19362"/>
                    </a:lnTo>
                    <a:lnTo>
                      <a:pt x="4059" y="19647"/>
                    </a:lnTo>
                    <a:lnTo>
                      <a:pt x="3838" y="19793"/>
                    </a:lnTo>
                    <a:lnTo>
                      <a:pt x="3665" y="20013"/>
                    </a:lnTo>
                    <a:lnTo>
                      <a:pt x="3492" y="20225"/>
                    </a:lnTo>
                    <a:lnTo>
                      <a:pt x="3098" y="20225"/>
                    </a:lnTo>
                    <a:lnTo>
                      <a:pt x="2925" y="20298"/>
                    </a:lnTo>
                    <a:lnTo>
                      <a:pt x="2882" y="20590"/>
                    </a:lnTo>
                    <a:lnTo>
                      <a:pt x="2882" y="20949"/>
                    </a:lnTo>
                    <a:lnTo>
                      <a:pt x="2791" y="21241"/>
                    </a:lnTo>
                    <a:lnTo>
                      <a:pt x="2575" y="21527"/>
                    </a:lnTo>
                    <a:lnTo>
                      <a:pt x="2401" y="21600"/>
                    </a:lnTo>
                    <a:lnTo>
                      <a:pt x="2267" y="21308"/>
                    </a:lnTo>
                    <a:lnTo>
                      <a:pt x="2181" y="21022"/>
                    </a:lnTo>
                    <a:lnTo>
                      <a:pt x="2051" y="20730"/>
                    </a:lnTo>
                    <a:lnTo>
                      <a:pt x="2094" y="20444"/>
                    </a:lnTo>
                    <a:lnTo>
                      <a:pt x="2094" y="20152"/>
                    </a:lnTo>
                    <a:lnTo>
                      <a:pt x="1921" y="20013"/>
                    </a:lnTo>
                    <a:lnTo>
                      <a:pt x="1744" y="20013"/>
                    </a:lnTo>
                    <a:lnTo>
                      <a:pt x="1571" y="20086"/>
                    </a:lnTo>
                    <a:lnTo>
                      <a:pt x="1398" y="20225"/>
                    </a:lnTo>
                    <a:lnTo>
                      <a:pt x="1220" y="20371"/>
                    </a:lnTo>
                    <a:lnTo>
                      <a:pt x="1047" y="20444"/>
                    </a:lnTo>
                    <a:lnTo>
                      <a:pt x="874" y="20371"/>
                    </a:lnTo>
                    <a:lnTo>
                      <a:pt x="697" y="20371"/>
                    </a:lnTo>
                    <a:lnTo>
                      <a:pt x="524" y="20086"/>
                    </a:lnTo>
                    <a:lnTo>
                      <a:pt x="524" y="19793"/>
                    </a:lnTo>
                    <a:lnTo>
                      <a:pt x="394" y="19508"/>
                    </a:lnTo>
                    <a:lnTo>
                      <a:pt x="173" y="19362"/>
                    </a:lnTo>
                    <a:lnTo>
                      <a:pt x="0" y="18996"/>
                    </a:lnTo>
                    <a:lnTo>
                      <a:pt x="130" y="18711"/>
                    </a:lnTo>
                    <a:lnTo>
                      <a:pt x="307" y="18784"/>
                    </a:lnTo>
                    <a:lnTo>
                      <a:pt x="394" y="19069"/>
                    </a:lnTo>
                    <a:lnTo>
                      <a:pt x="610" y="19215"/>
                    </a:lnTo>
                    <a:lnTo>
                      <a:pt x="788" y="19215"/>
                    </a:lnTo>
                    <a:lnTo>
                      <a:pt x="874" y="19508"/>
                    </a:lnTo>
                    <a:lnTo>
                      <a:pt x="1090" y="19720"/>
                    </a:lnTo>
                    <a:lnTo>
                      <a:pt x="1263" y="19508"/>
                    </a:lnTo>
                    <a:lnTo>
                      <a:pt x="1311" y="19215"/>
                    </a:lnTo>
                    <a:lnTo>
                      <a:pt x="1311" y="18930"/>
                    </a:lnTo>
                    <a:lnTo>
                      <a:pt x="1484" y="18857"/>
                    </a:lnTo>
                    <a:lnTo>
                      <a:pt x="1657" y="18996"/>
                    </a:lnTo>
                    <a:lnTo>
                      <a:pt x="1835" y="18784"/>
                    </a:lnTo>
                    <a:lnTo>
                      <a:pt x="2008" y="18565"/>
                    </a:lnTo>
                    <a:lnTo>
                      <a:pt x="2181" y="18784"/>
                    </a:lnTo>
                    <a:lnTo>
                      <a:pt x="2401" y="18996"/>
                    </a:lnTo>
                    <a:lnTo>
                      <a:pt x="2575" y="19069"/>
                    </a:lnTo>
                    <a:lnTo>
                      <a:pt x="2791" y="19142"/>
                    </a:lnTo>
                    <a:lnTo>
                      <a:pt x="2838" y="18857"/>
                    </a:lnTo>
                    <a:lnTo>
                      <a:pt x="2791" y="18565"/>
                    </a:lnTo>
                    <a:lnTo>
                      <a:pt x="2968" y="18418"/>
                    </a:lnTo>
                    <a:lnTo>
                      <a:pt x="2968" y="18133"/>
                    </a:lnTo>
                    <a:lnTo>
                      <a:pt x="3141" y="17987"/>
                    </a:lnTo>
                    <a:lnTo>
                      <a:pt x="3492" y="17987"/>
                    </a:lnTo>
                    <a:lnTo>
                      <a:pt x="3665" y="17841"/>
                    </a:lnTo>
                    <a:lnTo>
                      <a:pt x="3838" y="17701"/>
                    </a:lnTo>
                    <a:lnTo>
                      <a:pt x="3972" y="17409"/>
                    </a:lnTo>
                    <a:lnTo>
                      <a:pt x="4145" y="17263"/>
                    </a:lnTo>
                    <a:lnTo>
                      <a:pt x="4318" y="17263"/>
                    </a:lnTo>
                    <a:lnTo>
                      <a:pt x="4409" y="16977"/>
                    </a:lnTo>
                    <a:lnTo>
                      <a:pt x="4539" y="16685"/>
                    </a:lnTo>
                    <a:lnTo>
                      <a:pt x="4496" y="16399"/>
                    </a:lnTo>
                    <a:lnTo>
                      <a:pt x="4318" y="16253"/>
                    </a:lnTo>
                    <a:lnTo>
                      <a:pt x="4145" y="16253"/>
                    </a:lnTo>
                    <a:lnTo>
                      <a:pt x="3972" y="16107"/>
                    </a:lnTo>
                    <a:lnTo>
                      <a:pt x="3795" y="15968"/>
                    </a:lnTo>
                    <a:lnTo>
                      <a:pt x="3622" y="16041"/>
                    </a:lnTo>
                    <a:lnTo>
                      <a:pt x="3449" y="15968"/>
                    </a:lnTo>
                    <a:lnTo>
                      <a:pt x="3362" y="15675"/>
                    </a:lnTo>
                    <a:lnTo>
                      <a:pt x="3449" y="15390"/>
                    </a:lnTo>
                    <a:lnTo>
                      <a:pt x="3492" y="15097"/>
                    </a:lnTo>
                    <a:lnTo>
                      <a:pt x="3098" y="14885"/>
                    </a:lnTo>
                    <a:lnTo>
                      <a:pt x="2925" y="14812"/>
                    </a:lnTo>
                    <a:lnTo>
                      <a:pt x="2791" y="14520"/>
                    </a:lnTo>
                    <a:lnTo>
                      <a:pt x="2618" y="14373"/>
                    </a:lnTo>
                    <a:lnTo>
                      <a:pt x="2445" y="14300"/>
                    </a:lnTo>
                    <a:lnTo>
                      <a:pt x="2267" y="14161"/>
                    </a:lnTo>
                    <a:lnTo>
                      <a:pt x="2094" y="14015"/>
                    </a:lnTo>
                    <a:lnTo>
                      <a:pt x="1921" y="14015"/>
                    </a:lnTo>
                    <a:lnTo>
                      <a:pt x="1744" y="13942"/>
                    </a:lnTo>
                    <a:lnTo>
                      <a:pt x="1571" y="13942"/>
                    </a:lnTo>
                    <a:lnTo>
                      <a:pt x="1484" y="13656"/>
                    </a:lnTo>
                    <a:lnTo>
                      <a:pt x="1484" y="13364"/>
                    </a:lnTo>
                    <a:lnTo>
                      <a:pt x="1311" y="13291"/>
                    </a:lnTo>
                    <a:lnTo>
                      <a:pt x="1220" y="13005"/>
                    </a:lnTo>
                    <a:lnTo>
                      <a:pt x="1047" y="12713"/>
                    </a:lnTo>
                    <a:lnTo>
                      <a:pt x="961" y="12427"/>
                    </a:lnTo>
                    <a:lnTo>
                      <a:pt x="1047" y="12135"/>
                    </a:lnTo>
                    <a:lnTo>
                      <a:pt x="1220" y="12135"/>
                    </a:lnTo>
                    <a:lnTo>
                      <a:pt x="1354" y="12427"/>
                    </a:lnTo>
                    <a:lnTo>
                      <a:pt x="1527" y="12640"/>
                    </a:lnTo>
                    <a:lnTo>
                      <a:pt x="1700" y="12786"/>
                    </a:lnTo>
                    <a:lnTo>
                      <a:pt x="1744" y="13078"/>
                    </a:lnTo>
                    <a:lnTo>
                      <a:pt x="1921" y="13364"/>
                    </a:lnTo>
                    <a:lnTo>
                      <a:pt x="2094" y="13437"/>
                    </a:lnTo>
                    <a:lnTo>
                      <a:pt x="2267" y="13723"/>
                    </a:lnTo>
                    <a:lnTo>
                      <a:pt x="2401" y="14015"/>
                    </a:lnTo>
                    <a:lnTo>
                      <a:pt x="2575" y="14088"/>
                    </a:lnTo>
                    <a:lnTo>
                      <a:pt x="2925" y="14088"/>
                    </a:lnTo>
                    <a:lnTo>
                      <a:pt x="3098" y="13942"/>
                    </a:lnTo>
                    <a:lnTo>
                      <a:pt x="3271" y="13723"/>
                    </a:lnTo>
                    <a:lnTo>
                      <a:pt x="3449" y="13656"/>
                    </a:lnTo>
                    <a:lnTo>
                      <a:pt x="3622" y="13796"/>
                    </a:lnTo>
                    <a:lnTo>
                      <a:pt x="3795" y="14015"/>
                    </a:lnTo>
                    <a:lnTo>
                      <a:pt x="4145" y="14015"/>
                    </a:lnTo>
                    <a:lnTo>
                      <a:pt x="4318" y="14088"/>
                    </a:lnTo>
                    <a:lnTo>
                      <a:pt x="4452" y="14373"/>
                    </a:lnTo>
                    <a:lnTo>
                      <a:pt x="4625" y="14373"/>
                    </a:lnTo>
                    <a:lnTo>
                      <a:pt x="4799" y="14300"/>
                    </a:lnTo>
                    <a:lnTo>
                      <a:pt x="4976" y="14234"/>
                    </a:lnTo>
                    <a:lnTo>
                      <a:pt x="5149" y="14234"/>
                    </a:lnTo>
                    <a:lnTo>
                      <a:pt x="5149" y="14520"/>
                    </a:lnTo>
                    <a:lnTo>
                      <a:pt x="5106" y="14812"/>
                    </a:lnTo>
                    <a:lnTo>
                      <a:pt x="5063" y="15097"/>
                    </a:lnTo>
                    <a:lnTo>
                      <a:pt x="5106" y="15390"/>
                    </a:lnTo>
                    <a:lnTo>
                      <a:pt x="5279" y="15602"/>
                    </a:lnTo>
                    <a:lnTo>
                      <a:pt x="5456" y="15894"/>
                    </a:lnTo>
                    <a:lnTo>
                      <a:pt x="5629" y="15968"/>
                    </a:lnTo>
                    <a:lnTo>
                      <a:pt x="5716" y="15675"/>
                    </a:lnTo>
                    <a:lnTo>
                      <a:pt x="5716" y="15390"/>
                    </a:lnTo>
                    <a:lnTo>
                      <a:pt x="5629" y="15097"/>
                    </a:lnTo>
                    <a:lnTo>
                      <a:pt x="5586" y="14812"/>
                    </a:lnTo>
                    <a:lnTo>
                      <a:pt x="5716" y="14520"/>
                    </a:lnTo>
                    <a:lnTo>
                      <a:pt x="5889" y="14373"/>
                    </a:lnTo>
                    <a:lnTo>
                      <a:pt x="6066" y="14373"/>
                    </a:lnTo>
                    <a:lnTo>
                      <a:pt x="6066" y="14088"/>
                    </a:lnTo>
                    <a:lnTo>
                      <a:pt x="6023" y="13796"/>
                    </a:lnTo>
                    <a:lnTo>
                      <a:pt x="6239" y="13723"/>
                    </a:lnTo>
                    <a:lnTo>
                      <a:pt x="6413" y="13723"/>
                    </a:lnTo>
                    <a:lnTo>
                      <a:pt x="6590" y="13796"/>
                    </a:lnTo>
                    <a:lnTo>
                      <a:pt x="6720" y="13510"/>
                    </a:lnTo>
                    <a:lnTo>
                      <a:pt x="6720" y="12932"/>
                    </a:lnTo>
                    <a:lnTo>
                      <a:pt x="6893" y="12713"/>
                    </a:lnTo>
                    <a:lnTo>
                      <a:pt x="7113" y="12713"/>
                    </a:lnTo>
                    <a:lnTo>
                      <a:pt x="7330" y="12640"/>
                    </a:lnTo>
                    <a:lnTo>
                      <a:pt x="7724" y="12640"/>
                    </a:lnTo>
                    <a:lnTo>
                      <a:pt x="7897" y="12500"/>
                    </a:lnTo>
                    <a:lnTo>
                      <a:pt x="8074" y="12500"/>
                    </a:lnTo>
                    <a:lnTo>
                      <a:pt x="8204" y="12208"/>
                    </a:lnTo>
                    <a:lnTo>
                      <a:pt x="8204" y="11923"/>
                    </a:lnTo>
                    <a:lnTo>
                      <a:pt x="8161" y="11630"/>
                    </a:lnTo>
                    <a:lnTo>
                      <a:pt x="8161" y="11345"/>
                    </a:lnTo>
                    <a:lnTo>
                      <a:pt x="8204" y="11052"/>
                    </a:lnTo>
                    <a:lnTo>
                      <a:pt x="8161" y="10767"/>
                    </a:lnTo>
                    <a:lnTo>
                      <a:pt x="8161" y="10475"/>
                    </a:lnTo>
                    <a:lnTo>
                      <a:pt x="8334" y="10328"/>
                    </a:lnTo>
                    <a:lnTo>
                      <a:pt x="8727" y="10328"/>
                    </a:lnTo>
                    <a:lnTo>
                      <a:pt x="8727" y="10043"/>
                    </a:lnTo>
                    <a:lnTo>
                      <a:pt x="8857" y="9751"/>
                    </a:lnTo>
                    <a:lnTo>
                      <a:pt x="9078" y="9538"/>
                    </a:lnTo>
                    <a:lnTo>
                      <a:pt x="9121" y="9246"/>
                    </a:lnTo>
                    <a:lnTo>
                      <a:pt x="9121" y="8960"/>
                    </a:lnTo>
                    <a:lnTo>
                      <a:pt x="9294" y="8741"/>
                    </a:lnTo>
                    <a:lnTo>
                      <a:pt x="9467" y="8668"/>
                    </a:lnTo>
                    <a:lnTo>
                      <a:pt x="9424" y="8960"/>
                    </a:lnTo>
                    <a:lnTo>
                      <a:pt x="9381" y="9246"/>
                    </a:lnTo>
                    <a:lnTo>
                      <a:pt x="9294" y="9538"/>
                    </a:lnTo>
                    <a:lnTo>
                      <a:pt x="9294" y="10116"/>
                    </a:lnTo>
                    <a:lnTo>
                      <a:pt x="9251" y="10401"/>
                    </a:lnTo>
                    <a:lnTo>
                      <a:pt x="9424" y="10328"/>
                    </a:lnTo>
                    <a:lnTo>
                      <a:pt x="9558" y="10043"/>
                    </a:lnTo>
                    <a:lnTo>
                      <a:pt x="9731" y="10255"/>
                    </a:lnTo>
                    <a:lnTo>
                      <a:pt x="9904" y="10401"/>
                    </a:lnTo>
                    <a:lnTo>
                      <a:pt x="9948" y="10116"/>
                    </a:lnTo>
                    <a:lnTo>
                      <a:pt x="10125" y="9970"/>
                    </a:lnTo>
                    <a:lnTo>
                      <a:pt x="10212" y="9677"/>
                    </a:lnTo>
                    <a:lnTo>
                      <a:pt x="10168" y="9392"/>
                    </a:lnTo>
                    <a:lnTo>
                      <a:pt x="10168" y="9100"/>
                    </a:lnTo>
                    <a:lnTo>
                      <a:pt x="9991" y="9033"/>
                    </a:lnTo>
                    <a:lnTo>
                      <a:pt x="9861" y="8741"/>
                    </a:lnTo>
                    <a:lnTo>
                      <a:pt x="9861" y="8090"/>
                    </a:lnTo>
                    <a:lnTo>
                      <a:pt x="9904" y="7804"/>
                    </a:lnTo>
                    <a:lnTo>
                      <a:pt x="9904" y="7512"/>
                    </a:lnTo>
                    <a:lnTo>
                      <a:pt x="9861" y="7227"/>
                    </a:lnTo>
                    <a:lnTo>
                      <a:pt x="9688" y="7154"/>
                    </a:lnTo>
                    <a:lnTo>
                      <a:pt x="9511" y="7300"/>
                    </a:lnTo>
                    <a:lnTo>
                      <a:pt x="9338" y="7227"/>
                    </a:lnTo>
                    <a:lnTo>
                      <a:pt x="9164" y="6934"/>
                    </a:lnTo>
                    <a:lnTo>
                      <a:pt x="9078" y="6649"/>
                    </a:lnTo>
                    <a:lnTo>
                      <a:pt x="9121" y="6356"/>
                    </a:lnTo>
                    <a:lnTo>
                      <a:pt x="9078" y="6071"/>
                    </a:lnTo>
                    <a:lnTo>
                      <a:pt x="8987" y="5779"/>
                    </a:lnTo>
                    <a:lnTo>
                      <a:pt x="8944" y="5493"/>
                    </a:lnTo>
                    <a:lnTo>
                      <a:pt x="8987" y="5201"/>
                    </a:lnTo>
                    <a:lnTo>
                      <a:pt x="8987" y="4337"/>
                    </a:lnTo>
                    <a:lnTo>
                      <a:pt x="9121" y="4045"/>
                    </a:lnTo>
                    <a:lnTo>
                      <a:pt x="9208" y="3759"/>
                    </a:lnTo>
                    <a:lnTo>
                      <a:pt x="9208" y="3467"/>
                    </a:lnTo>
                    <a:lnTo>
                      <a:pt x="9121" y="3182"/>
                    </a:lnTo>
                    <a:lnTo>
                      <a:pt x="8944" y="3035"/>
                    </a:lnTo>
                    <a:lnTo>
                      <a:pt x="8771" y="2816"/>
                    </a:lnTo>
                    <a:lnTo>
                      <a:pt x="8598" y="2670"/>
                    </a:lnTo>
                    <a:lnTo>
                      <a:pt x="8247" y="2670"/>
                    </a:lnTo>
                    <a:lnTo>
                      <a:pt x="8117" y="2385"/>
                    </a:lnTo>
                    <a:lnTo>
                      <a:pt x="8247" y="2092"/>
                    </a:lnTo>
                    <a:lnTo>
                      <a:pt x="8204" y="1807"/>
                    </a:lnTo>
                    <a:lnTo>
                      <a:pt x="8247" y="1514"/>
                    </a:lnTo>
                    <a:lnTo>
                      <a:pt x="8334" y="1229"/>
                    </a:lnTo>
                    <a:lnTo>
                      <a:pt x="8117" y="1156"/>
                    </a:lnTo>
                    <a:lnTo>
                      <a:pt x="7940" y="1156"/>
                    </a:lnTo>
                    <a:lnTo>
                      <a:pt x="7724" y="1083"/>
                    </a:lnTo>
                    <a:lnTo>
                      <a:pt x="7594" y="797"/>
                    </a:lnTo>
                    <a:lnTo>
                      <a:pt x="7416" y="505"/>
                    </a:lnTo>
                    <a:lnTo>
                      <a:pt x="7070" y="359"/>
                    </a:lnTo>
                    <a:lnTo>
                      <a:pt x="7113" y="73"/>
                    </a:lnTo>
                    <a:lnTo>
                      <a:pt x="7287" y="0"/>
                    </a:lnTo>
                    <a:lnTo>
                      <a:pt x="7507" y="0"/>
                    </a:lnTo>
                    <a:lnTo>
                      <a:pt x="7594" y="292"/>
                    </a:lnTo>
                    <a:lnTo>
                      <a:pt x="7810" y="432"/>
                    </a:lnTo>
                    <a:lnTo>
                      <a:pt x="7988" y="432"/>
                    </a:lnTo>
                    <a:lnTo>
                      <a:pt x="8161" y="505"/>
                    </a:lnTo>
                    <a:lnTo>
                      <a:pt x="8377" y="578"/>
                    </a:lnTo>
                    <a:lnTo>
                      <a:pt x="8511" y="870"/>
                    </a:lnTo>
                    <a:lnTo>
                      <a:pt x="8511" y="1156"/>
                    </a:lnTo>
                    <a:lnTo>
                      <a:pt x="8684" y="1229"/>
                    </a:lnTo>
                    <a:lnTo>
                      <a:pt x="8814" y="1514"/>
                    </a:lnTo>
                    <a:lnTo>
                      <a:pt x="8987" y="1514"/>
                    </a:lnTo>
                    <a:lnTo>
                      <a:pt x="9208" y="1375"/>
                    </a:lnTo>
                    <a:lnTo>
                      <a:pt x="9424" y="1302"/>
                    </a:lnTo>
                    <a:lnTo>
                      <a:pt x="9601" y="1448"/>
                    </a:lnTo>
                    <a:lnTo>
                      <a:pt x="9601" y="1734"/>
                    </a:lnTo>
                    <a:lnTo>
                      <a:pt x="9511" y="2026"/>
                    </a:lnTo>
                    <a:lnTo>
                      <a:pt x="9511" y="2311"/>
                    </a:lnTo>
                    <a:lnTo>
                      <a:pt x="9645" y="2604"/>
                    </a:lnTo>
                    <a:lnTo>
                      <a:pt x="9818" y="2604"/>
                    </a:lnTo>
                    <a:lnTo>
                      <a:pt x="9991" y="2670"/>
                    </a:lnTo>
                    <a:lnTo>
                      <a:pt x="10168" y="2962"/>
                    </a:lnTo>
                    <a:lnTo>
                      <a:pt x="9948" y="3248"/>
                    </a:lnTo>
                    <a:lnTo>
                      <a:pt x="9775" y="3321"/>
                    </a:lnTo>
                    <a:lnTo>
                      <a:pt x="9688" y="3613"/>
                    </a:lnTo>
                    <a:lnTo>
                      <a:pt x="9688" y="3899"/>
                    </a:lnTo>
                    <a:lnTo>
                      <a:pt x="9601" y="4191"/>
                    </a:lnTo>
                    <a:lnTo>
                      <a:pt x="9467" y="4477"/>
                    </a:lnTo>
                    <a:lnTo>
                      <a:pt x="9121" y="4769"/>
                    </a:lnTo>
                    <a:lnTo>
                      <a:pt x="9078" y="5055"/>
                    </a:lnTo>
                    <a:lnTo>
                      <a:pt x="9078" y="5347"/>
                    </a:lnTo>
                    <a:lnTo>
                      <a:pt x="9121" y="5632"/>
                    </a:lnTo>
                    <a:lnTo>
                      <a:pt x="9294" y="5706"/>
                    </a:lnTo>
                    <a:lnTo>
                      <a:pt x="9467" y="5706"/>
                    </a:lnTo>
                    <a:lnTo>
                      <a:pt x="9645" y="5632"/>
                    </a:lnTo>
                    <a:lnTo>
                      <a:pt x="9991" y="6071"/>
                    </a:lnTo>
                    <a:lnTo>
                      <a:pt x="10168" y="5925"/>
                    </a:lnTo>
                    <a:lnTo>
                      <a:pt x="10212" y="5632"/>
                    </a:lnTo>
                    <a:lnTo>
                      <a:pt x="10212" y="4769"/>
                    </a:lnTo>
                    <a:lnTo>
                      <a:pt x="10385" y="4696"/>
                    </a:lnTo>
                    <a:lnTo>
                      <a:pt x="10562" y="4769"/>
                    </a:lnTo>
                    <a:lnTo>
                      <a:pt x="10735" y="4915"/>
                    </a:lnTo>
                    <a:lnTo>
                      <a:pt x="10908" y="4982"/>
                    </a:lnTo>
                    <a:lnTo>
                      <a:pt x="11086" y="4696"/>
                    </a:lnTo>
                    <a:lnTo>
                      <a:pt x="11129" y="4404"/>
                    </a:lnTo>
                    <a:lnTo>
                      <a:pt x="11129" y="4118"/>
                    </a:lnTo>
                    <a:lnTo>
                      <a:pt x="10951" y="3899"/>
                    </a:lnTo>
                    <a:lnTo>
                      <a:pt x="10778" y="3899"/>
                    </a:lnTo>
                    <a:lnTo>
                      <a:pt x="10605" y="3759"/>
                    </a:lnTo>
                    <a:lnTo>
                      <a:pt x="10514" y="3467"/>
                    </a:lnTo>
                    <a:lnTo>
                      <a:pt x="10514" y="2816"/>
                    </a:lnTo>
                    <a:lnTo>
                      <a:pt x="10428" y="2458"/>
                    </a:lnTo>
                    <a:lnTo>
                      <a:pt x="10385" y="2165"/>
                    </a:lnTo>
                    <a:lnTo>
                      <a:pt x="10562" y="2026"/>
                    </a:lnTo>
                    <a:lnTo>
                      <a:pt x="11086" y="2026"/>
                    </a:lnTo>
                    <a:lnTo>
                      <a:pt x="11259" y="2092"/>
                    </a:lnTo>
                    <a:lnTo>
                      <a:pt x="11432" y="1807"/>
                    </a:lnTo>
                    <a:lnTo>
                      <a:pt x="11562" y="1514"/>
                    </a:lnTo>
                    <a:lnTo>
                      <a:pt x="11739" y="1375"/>
                    </a:lnTo>
                    <a:lnTo>
                      <a:pt x="11912" y="1302"/>
                    </a:lnTo>
                    <a:lnTo>
                      <a:pt x="12089" y="1083"/>
                    </a:lnTo>
                    <a:lnTo>
                      <a:pt x="12262" y="937"/>
                    </a:lnTo>
                    <a:lnTo>
                      <a:pt x="12436" y="1083"/>
                    </a:lnTo>
                    <a:lnTo>
                      <a:pt x="12613" y="1302"/>
                    </a:lnTo>
                    <a:lnTo>
                      <a:pt x="12959" y="1156"/>
                    </a:lnTo>
                    <a:lnTo>
                      <a:pt x="13137" y="1083"/>
                    </a:lnTo>
                    <a:lnTo>
                      <a:pt x="13310" y="1302"/>
                    </a:lnTo>
                    <a:lnTo>
                      <a:pt x="13483" y="1448"/>
                    </a:lnTo>
                    <a:lnTo>
                      <a:pt x="13703" y="1375"/>
                    </a:lnTo>
                    <a:lnTo>
                      <a:pt x="13876" y="1302"/>
                    </a:lnTo>
                    <a:lnTo>
                      <a:pt x="14050" y="1448"/>
                    </a:lnTo>
                    <a:lnTo>
                      <a:pt x="14136" y="1734"/>
                    </a:lnTo>
                    <a:lnTo>
                      <a:pt x="14136" y="2026"/>
                    </a:lnTo>
                    <a:lnTo>
                      <a:pt x="14093" y="2311"/>
                    </a:lnTo>
                    <a:lnTo>
                      <a:pt x="13963" y="2604"/>
                    </a:lnTo>
                    <a:lnTo>
                      <a:pt x="13876" y="2889"/>
                    </a:lnTo>
                    <a:lnTo>
                      <a:pt x="13833" y="3182"/>
                    </a:lnTo>
                    <a:lnTo>
                      <a:pt x="13660" y="3394"/>
                    </a:lnTo>
                    <a:lnTo>
                      <a:pt x="13876" y="3613"/>
                    </a:lnTo>
                    <a:lnTo>
                      <a:pt x="14050" y="3686"/>
                    </a:lnTo>
                    <a:lnTo>
                      <a:pt x="14227" y="3759"/>
                    </a:lnTo>
                    <a:lnTo>
                      <a:pt x="14357" y="4045"/>
                    </a:lnTo>
                    <a:lnTo>
                      <a:pt x="14487" y="4337"/>
                    </a:lnTo>
                    <a:lnTo>
                      <a:pt x="14313" y="4477"/>
                    </a:lnTo>
                    <a:lnTo>
                      <a:pt x="13963" y="4477"/>
                    </a:lnTo>
                    <a:lnTo>
                      <a:pt x="13790" y="4696"/>
                    </a:lnTo>
                    <a:lnTo>
                      <a:pt x="13747" y="4982"/>
                    </a:lnTo>
                    <a:lnTo>
                      <a:pt x="13569" y="5201"/>
                    </a:lnTo>
                    <a:lnTo>
                      <a:pt x="12042" y="5201"/>
                    </a:lnTo>
                    <a:lnTo>
                      <a:pt x="11869" y="5347"/>
                    </a:lnTo>
                    <a:lnTo>
                      <a:pt x="11825" y="5632"/>
                    </a:lnTo>
                    <a:lnTo>
                      <a:pt x="12042" y="5852"/>
                    </a:lnTo>
                    <a:lnTo>
                      <a:pt x="12219" y="5852"/>
                    </a:lnTo>
                    <a:lnTo>
                      <a:pt x="12392" y="5779"/>
                    </a:lnTo>
                    <a:lnTo>
                      <a:pt x="12479" y="6071"/>
                    </a:lnTo>
                    <a:lnTo>
                      <a:pt x="12522" y="6356"/>
                    </a:lnTo>
                    <a:lnTo>
                      <a:pt x="12522" y="6715"/>
                    </a:lnTo>
                    <a:lnTo>
                      <a:pt x="12565" y="7007"/>
                    </a:lnTo>
                    <a:lnTo>
                      <a:pt x="12873" y="7007"/>
                    </a:lnTo>
                    <a:lnTo>
                      <a:pt x="13046" y="6934"/>
                    </a:lnTo>
                    <a:lnTo>
                      <a:pt x="13223" y="6861"/>
                    </a:lnTo>
                    <a:lnTo>
                      <a:pt x="13396" y="7007"/>
                    </a:lnTo>
                    <a:lnTo>
                      <a:pt x="13569" y="7007"/>
                    </a:lnTo>
                    <a:lnTo>
                      <a:pt x="13703" y="6715"/>
                    </a:lnTo>
                    <a:lnTo>
                      <a:pt x="13876" y="6576"/>
                    </a:lnTo>
                    <a:lnTo>
                      <a:pt x="14050" y="6430"/>
                    </a:lnTo>
                    <a:lnTo>
                      <a:pt x="14227" y="6283"/>
                    </a:lnTo>
                    <a:lnTo>
                      <a:pt x="14443" y="6356"/>
                    </a:lnTo>
                    <a:lnTo>
                      <a:pt x="14616" y="6649"/>
                    </a:lnTo>
                    <a:lnTo>
                      <a:pt x="14794" y="6861"/>
                    </a:lnTo>
                    <a:lnTo>
                      <a:pt x="15140" y="6861"/>
                    </a:lnTo>
                    <a:lnTo>
                      <a:pt x="15317" y="6715"/>
                    </a:lnTo>
                    <a:lnTo>
                      <a:pt x="15490" y="6649"/>
                    </a:lnTo>
                    <a:lnTo>
                      <a:pt x="15663" y="6649"/>
                    </a:lnTo>
                    <a:lnTo>
                      <a:pt x="15841" y="6715"/>
                    </a:lnTo>
                    <a:lnTo>
                      <a:pt x="15927" y="7080"/>
                    </a:lnTo>
                    <a:lnTo>
                      <a:pt x="15971" y="7366"/>
                    </a:lnTo>
                    <a:lnTo>
                      <a:pt x="15971" y="7658"/>
                    </a:lnTo>
                    <a:lnTo>
                      <a:pt x="15927" y="7944"/>
                    </a:lnTo>
                    <a:lnTo>
                      <a:pt x="16057" y="8236"/>
                    </a:lnTo>
                    <a:lnTo>
                      <a:pt x="16187" y="8522"/>
                    </a:lnTo>
                    <a:lnTo>
                      <a:pt x="16187" y="9173"/>
                    </a:lnTo>
                    <a:lnTo>
                      <a:pt x="16235" y="9465"/>
                    </a:lnTo>
                    <a:lnTo>
                      <a:pt x="16235" y="9751"/>
                    </a:lnTo>
                    <a:lnTo>
                      <a:pt x="16014" y="9897"/>
                    </a:lnTo>
                    <a:lnTo>
                      <a:pt x="15754" y="9970"/>
                    </a:lnTo>
                    <a:lnTo>
                      <a:pt x="15620" y="10255"/>
                    </a:lnTo>
                    <a:lnTo>
                      <a:pt x="15620" y="10548"/>
                    </a:lnTo>
                    <a:lnTo>
                      <a:pt x="15663" y="10833"/>
                    </a:lnTo>
                    <a:lnTo>
                      <a:pt x="15841" y="11052"/>
                    </a:lnTo>
                    <a:lnTo>
                      <a:pt x="16014" y="11199"/>
                    </a:lnTo>
                    <a:lnTo>
                      <a:pt x="16187" y="11125"/>
                    </a:lnTo>
                    <a:lnTo>
                      <a:pt x="16364" y="10979"/>
                    </a:lnTo>
                    <a:lnTo>
                      <a:pt x="16537" y="11052"/>
                    </a:lnTo>
                    <a:lnTo>
                      <a:pt x="16624" y="11345"/>
                    </a:lnTo>
                    <a:lnTo>
                      <a:pt x="16667" y="11630"/>
                    </a:lnTo>
                    <a:lnTo>
                      <a:pt x="16537" y="11923"/>
                    </a:lnTo>
                    <a:lnTo>
                      <a:pt x="16537" y="12208"/>
                    </a:lnTo>
                    <a:lnTo>
                      <a:pt x="16581" y="12567"/>
                    </a:lnTo>
                    <a:lnTo>
                      <a:pt x="16758" y="12640"/>
                    </a:lnTo>
                    <a:lnTo>
                      <a:pt x="16845" y="12932"/>
                    </a:lnTo>
                    <a:lnTo>
                      <a:pt x="17061" y="13078"/>
                    </a:lnTo>
                    <a:lnTo>
                      <a:pt x="17282" y="13078"/>
                    </a:lnTo>
                    <a:lnTo>
                      <a:pt x="17498" y="13005"/>
                    </a:lnTo>
                    <a:lnTo>
                      <a:pt x="17849" y="13005"/>
                    </a:lnTo>
                    <a:lnTo>
                      <a:pt x="17892" y="12713"/>
                    </a:lnTo>
                    <a:lnTo>
                      <a:pt x="17892" y="12427"/>
                    </a:lnTo>
                    <a:lnTo>
                      <a:pt x="18065" y="12135"/>
                    </a:lnTo>
                    <a:lnTo>
                      <a:pt x="18065" y="11849"/>
                    </a:lnTo>
                    <a:lnTo>
                      <a:pt x="18238" y="11630"/>
                    </a:lnTo>
                    <a:lnTo>
                      <a:pt x="18415" y="11411"/>
                    </a:lnTo>
                    <a:lnTo>
                      <a:pt x="18415" y="10833"/>
                    </a:lnTo>
                    <a:lnTo>
                      <a:pt x="18502" y="10548"/>
                    </a:lnTo>
                    <a:lnTo>
                      <a:pt x="18675" y="10401"/>
                    </a:lnTo>
                    <a:lnTo>
                      <a:pt x="18809" y="10767"/>
                    </a:lnTo>
                    <a:lnTo>
                      <a:pt x="18982" y="10979"/>
                    </a:lnTo>
                    <a:lnTo>
                      <a:pt x="19155" y="10906"/>
                    </a:lnTo>
                    <a:lnTo>
                      <a:pt x="19333" y="10833"/>
                    </a:lnTo>
                    <a:lnTo>
                      <a:pt x="19506" y="10906"/>
                    </a:lnTo>
                    <a:lnTo>
                      <a:pt x="19679" y="11052"/>
                    </a:lnTo>
                    <a:lnTo>
                      <a:pt x="19856" y="10833"/>
                    </a:lnTo>
                    <a:lnTo>
                      <a:pt x="19856" y="10548"/>
                    </a:lnTo>
                    <a:lnTo>
                      <a:pt x="19900" y="10255"/>
                    </a:lnTo>
                    <a:lnTo>
                      <a:pt x="20073" y="10116"/>
                    </a:lnTo>
                    <a:lnTo>
                      <a:pt x="20246" y="10116"/>
                    </a:lnTo>
                    <a:lnTo>
                      <a:pt x="20337" y="9824"/>
                    </a:lnTo>
                    <a:lnTo>
                      <a:pt x="20337" y="9538"/>
                    </a:lnTo>
                    <a:lnTo>
                      <a:pt x="20423" y="9246"/>
                    </a:lnTo>
                    <a:lnTo>
                      <a:pt x="20596" y="9033"/>
                    </a:lnTo>
                    <a:lnTo>
                      <a:pt x="20769" y="8960"/>
                    </a:lnTo>
                    <a:lnTo>
                      <a:pt x="20947" y="8960"/>
                    </a:lnTo>
                    <a:lnTo>
                      <a:pt x="21120" y="8741"/>
                    </a:lnTo>
                    <a:lnTo>
                      <a:pt x="21293" y="8668"/>
                    </a:lnTo>
                    <a:lnTo>
                      <a:pt x="21470" y="8668"/>
                    </a:lnTo>
                    <a:lnTo>
                      <a:pt x="21600" y="9033"/>
                    </a:lnTo>
                    <a:lnTo>
                      <a:pt x="21600" y="10189"/>
                    </a:lnTo>
                    <a:lnTo>
                      <a:pt x="21470" y="10475"/>
                    </a:lnTo>
                    <a:lnTo>
                      <a:pt x="21293" y="10401"/>
                    </a:lnTo>
                    <a:lnTo>
                      <a:pt x="21120" y="10255"/>
                    </a:lnTo>
                    <a:lnTo>
                      <a:pt x="20947" y="10328"/>
                    </a:lnTo>
                    <a:lnTo>
                      <a:pt x="20812" y="10621"/>
                    </a:lnTo>
                    <a:lnTo>
                      <a:pt x="20639" y="10833"/>
                    </a:lnTo>
                    <a:lnTo>
                      <a:pt x="20553" y="11125"/>
                    </a:lnTo>
                    <a:lnTo>
                      <a:pt x="20553" y="11411"/>
                    </a:lnTo>
                    <a:lnTo>
                      <a:pt x="20466" y="11703"/>
                    </a:lnTo>
                    <a:lnTo>
                      <a:pt x="20337" y="11989"/>
                    </a:lnTo>
                    <a:lnTo>
                      <a:pt x="20159" y="12281"/>
                    </a:lnTo>
                    <a:lnTo>
                      <a:pt x="20073" y="12567"/>
                    </a:lnTo>
                    <a:lnTo>
                      <a:pt x="20073" y="12859"/>
                    </a:lnTo>
                    <a:lnTo>
                      <a:pt x="19900" y="12859"/>
                    </a:lnTo>
                    <a:lnTo>
                      <a:pt x="19813" y="13218"/>
                    </a:lnTo>
                    <a:lnTo>
                      <a:pt x="19813" y="13796"/>
                    </a:lnTo>
                    <a:lnTo>
                      <a:pt x="19722" y="14088"/>
                    </a:lnTo>
                    <a:lnTo>
                      <a:pt x="19549" y="14161"/>
                    </a:lnTo>
                    <a:lnTo>
                      <a:pt x="19376" y="14161"/>
                    </a:lnTo>
                    <a:lnTo>
                      <a:pt x="19199" y="14234"/>
                    </a:lnTo>
                    <a:lnTo>
                      <a:pt x="19112" y="14520"/>
                    </a:lnTo>
                    <a:lnTo>
                      <a:pt x="18939" y="14739"/>
                    </a:lnTo>
                    <a:lnTo>
                      <a:pt x="18939" y="15390"/>
                    </a:lnTo>
                    <a:lnTo>
                      <a:pt x="18809" y="15675"/>
                    </a:lnTo>
                    <a:lnTo>
                      <a:pt x="18632" y="16041"/>
                    </a:lnTo>
                    <a:lnTo>
                      <a:pt x="18632" y="16399"/>
                    </a:lnTo>
                    <a:lnTo>
                      <a:pt x="18459" y="16545"/>
                    </a:lnTo>
                    <a:lnTo>
                      <a:pt x="17935" y="16545"/>
                    </a:lnTo>
                    <a:lnTo>
                      <a:pt x="17762" y="16618"/>
                    </a:lnTo>
                    <a:lnTo>
                      <a:pt x="17585" y="16685"/>
                    </a:lnTo>
                    <a:lnTo>
                      <a:pt x="17412" y="16545"/>
                    </a:lnTo>
                    <a:lnTo>
                      <a:pt x="17238" y="16326"/>
                    </a:lnTo>
                    <a:lnTo>
                      <a:pt x="16888" y="16326"/>
                    </a:lnTo>
                    <a:lnTo>
                      <a:pt x="16667" y="16472"/>
                    </a:lnTo>
                    <a:lnTo>
                      <a:pt x="16321" y="16326"/>
                    </a:lnTo>
                    <a:lnTo>
                      <a:pt x="16187" y="16904"/>
                    </a:lnTo>
                    <a:lnTo>
                      <a:pt x="16014" y="17123"/>
                    </a:lnTo>
                    <a:lnTo>
                      <a:pt x="15841" y="17123"/>
                    </a:lnTo>
                    <a:lnTo>
                      <a:pt x="15798" y="16831"/>
                    </a:lnTo>
                    <a:lnTo>
                      <a:pt x="15841" y="16545"/>
                    </a:lnTo>
                    <a:lnTo>
                      <a:pt x="15841" y="15968"/>
                    </a:lnTo>
                    <a:lnTo>
                      <a:pt x="15447" y="15675"/>
                    </a:lnTo>
                    <a:lnTo>
                      <a:pt x="15404" y="15390"/>
                    </a:lnTo>
                    <a:lnTo>
                      <a:pt x="15447" y="15097"/>
                    </a:lnTo>
                    <a:lnTo>
                      <a:pt x="15534" y="14812"/>
                    </a:lnTo>
                    <a:lnTo>
                      <a:pt x="15577" y="14446"/>
                    </a:lnTo>
                    <a:lnTo>
                      <a:pt x="15577" y="14088"/>
                    </a:lnTo>
                    <a:lnTo>
                      <a:pt x="15534" y="13796"/>
                    </a:lnTo>
                    <a:lnTo>
                      <a:pt x="15490" y="13437"/>
                    </a:lnTo>
                    <a:lnTo>
                      <a:pt x="15490" y="13145"/>
                    </a:lnTo>
                    <a:lnTo>
                      <a:pt x="15361" y="12859"/>
                    </a:lnTo>
                    <a:lnTo>
                      <a:pt x="15274" y="12567"/>
                    </a:lnTo>
                    <a:lnTo>
                      <a:pt x="15361" y="12281"/>
                    </a:lnTo>
                    <a:lnTo>
                      <a:pt x="15447" y="11989"/>
                    </a:lnTo>
                    <a:lnTo>
                      <a:pt x="15490" y="11703"/>
                    </a:lnTo>
                    <a:lnTo>
                      <a:pt x="15447" y="11125"/>
                    </a:lnTo>
                    <a:lnTo>
                      <a:pt x="15447" y="10833"/>
                    </a:lnTo>
                    <a:lnTo>
                      <a:pt x="15404" y="10475"/>
                    </a:lnTo>
                    <a:lnTo>
                      <a:pt x="15231" y="10255"/>
                    </a:lnTo>
                    <a:lnTo>
                      <a:pt x="15010" y="10401"/>
                    </a:lnTo>
                    <a:lnTo>
                      <a:pt x="14837" y="10548"/>
                    </a:lnTo>
                    <a:lnTo>
                      <a:pt x="14664" y="10548"/>
                    </a:lnTo>
                    <a:lnTo>
                      <a:pt x="14487" y="10401"/>
                    </a:lnTo>
                    <a:lnTo>
                      <a:pt x="14313" y="10255"/>
                    </a:lnTo>
                    <a:lnTo>
                      <a:pt x="14136" y="10475"/>
                    </a:lnTo>
                    <a:lnTo>
                      <a:pt x="14006" y="10767"/>
                    </a:lnTo>
                    <a:lnTo>
                      <a:pt x="13833" y="10833"/>
                    </a:lnTo>
                    <a:lnTo>
                      <a:pt x="13612" y="10694"/>
                    </a:lnTo>
                    <a:lnTo>
                      <a:pt x="13439" y="10621"/>
                    </a:lnTo>
                    <a:lnTo>
                      <a:pt x="13266" y="10906"/>
                    </a:lnTo>
                    <a:lnTo>
                      <a:pt x="13180" y="11199"/>
                    </a:lnTo>
                    <a:lnTo>
                      <a:pt x="13089" y="11484"/>
                    </a:lnTo>
                    <a:lnTo>
                      <a:pt x="13002" y="11776"/>
                    </a:lnTo>
                    <a:lnTo>
                      <a:pt x="12959" y="12062"/>
                    </a:lnTo>
                    <a:lnTo>
                      <a:pt x="12565" y="12062"/>
                    </a:lnTo>
                    <a:lnTo>
                      <a:pt x="12522" y="11776"/>
                    </a:lnTo>
                    <a:lnTo>
                      <a:pt x="12565" y="11484"/>
                    </a:lnTo>
                    <a:lnTo>
                      <a:pt x="12565" y="11199"/>
                    </a:lnTo>
                    <a:lnTo>
                      <a:pt x="12219" y="11052"/>
                    </a:lnTo>
                    <a:lnTo>
                      <a:pt x="12176" y="10694"/>
                    </a:lnTo>
                    <a:lnTo>
                      <a:pt x="12219" y="10401"/>
                    </a:lnTo>
                    <a:lnTo>
                      <a:pt x="12219" y="9751"/>
                    </a:lnTo>
                    <a:lnTo>
                      <a:pt x="12262" y="9465"/>
                    </a:lnTo>
                    <a:lnTo>
                      <a:pt x="12262" y="9173"/>
                    </a:lnTo>
                    <a:lnTo>
                      <a:pt x="12089" y="9033"/>
                    </a:lnTo>
                    <a:lnTo>
                      <a:pt x="11912" y="8887"/>
                    </a:lnTo>
                    <a:lnTo>
                      <a:pt x="11518" y="8887"/>
                    </a:lnTo>
                    <a:lnTo>
                      <a:pt x="11345" y="8668"/>
                    </a:lnTo>
                    <a:lnTo>
                      <a:pt x="11172" y="8595"/>
                    </a:lnTo>
                    <a:lnTo>
                      <a:pt x="10908" y="8595"/>
                    </a:lnTo>
                    <a:lnTo>
                      <a:pt x="10778" y="8887"/>
                    </a:lnTo>
                    <a:lnTo>
                      <a:pt x="10605" y="9173"/>
                    </a:lnTo>
                    <a:lnTo>
                      <a:pt x="10605" y="9751"/>
                    </a:lnTo>
                    <a:lnTo>
                      <a:pt x="10428" y="10043"/>
                    </a:lnTo>
                    <a:lnTo>
                      <a:pt x="10385" y="10328"/>
                    </a:lnTo>
                    <a:lnTo>
                      <a:pt x="10212" y="10401"/>
                    </a:lnTo>
                    <a:lnTo>
                      <a:pt x="10038" y="10328"/>
                    </a:lnTo>
                    <a:lnTo>
                      <a:pt x="9861" y="10475"/>
                    </a:lnTo>
                    <a:lnTo>
                      <a:pt x="9688" y="10621"/>
                    </a:lnTo>
                    <a:lnTo>
                      <a:pt x="9645" y="10979"/>
                    </a:lnTo>
                    <a:lnTo>
                      <a:pt x="9688" y="11272"/>
                    </a:lnTo>
                    <a:lnTo>
                      <a:pt x="9688" y="11557"/>
                    </a:lnTo>
                    <a:lnTo>
                      <a:pt x="9601" y="11849"/>
                    </a:lnTo>
                    <a:lnTo>
                      <a:pt x="9467" y="12135"/>
                    </a:lnTo>
                    <a:lnTo>
                      <a:pt x="9424" y="12427"/>
                    </a:lnTo>
                    <a:lnTo>
                      <a:pt x="9381" y="12713"/>
                    </a:lnTo>
                    <a:lnTo>
                      <a:pt x="9381" y="13005"/>
                    </a:lnTo>
                    <a:lnTo>
                      <a:pt x="9338" y="13291"/>
                    </a:lnTo>
                    <a:lnTo>
                      <a:pt x="9208" y="13583"/>
                    </a:lnTo>
                    <a:lnTo>
                      <a:pt x="9035" y="13869"/>
                    </a:lnTo>
                    <a:lnTo>
                      <a:pt x="8857" y="13869"/>
                    </a:lnTo>
                    <a:lnTo>
                      <a:pt x="8684" y="13796"/>
                    </a:lnTo>
                    <a:lnTo>
                      <a:pt x="8511" y="13942"/>
                    </a:lnTo>
                    <a:lnTo>
                      <a:pt x="8334" y="14234"/>
                    </a:lnTo>
                    <a:lnTo>
                      <a:pt x="8204" y="14593"/>
                    </a:lnTo>
                    <a:lnTo>
                      <a:pt x="8204" y="15463"/>
                    </a:lnTo>
                    <a:lnTo>
                      <a:pt x="8161" y="15748"/>
                    </a:lnTo>
                    <a:lnTo>
                      <a:pt x="8290" y="16041"/>
                    </a:lnTo>
                    <a:lnTo>
                      <a:pt x="8463" y="16253"/>
                    </a:lnTo>
                    <a:lnTo>
                      <a:pt x="8511" y="16545"/>
                    </a:lnTo>
                    <a:lnTo>
                      <a:pt x="8420" y="16831"/>
                    </a:lnTo>
                    <a:lnTo>
                      <a:pt x="8334" y="17196"/>
                    </a:lnTo>
                    <a:lnTo>
                      <a:pt x="8117" y="17336"/>
                    </a:lnTo>
                    <a:lnTo>
                      <a:pt x="7940" y="17336"/>
                    </a:lnTo>
                    <a:lnTo>
                      <a:pt x="7767" y="17555"/>
                    </a:lnTo>
                    <a:lnTo>
                      <a:pt x="7416" y="17555"/>
                    </a:lnTo>
                    <a:lnTo>
                      <a:pt x="7243" y="17409"/>
                    </a:lnTo>
                    <a:lnTo>
                      <a:pt x="7070" y="17409"/>
                    </a:lnTo>
                    <a:lnTo>
                      <a:pt x="6893" y="17555"/>
                    </a:lnTo>
                    <a:lnTo>
                      <a:pt x="6720" y="17196"/>
                    </a:lnTo>
                    <a:lnTo>
                      <a:pt x="6676" y="16904"/>
                    </a:lnTo>
                    <a:lnTo>
                      <a:pt x="6460" y="16904"/>
                    </a:lnTo>
                    <a:lnTo>
                      <a:pt x="6369" y="16618"/>
                    </a:lnTo>
                    <a:lnTo>
                      <a:pt x="6023" y="16180"/>
                    </a:lnTo>
                    <a:lnTo>
                      <a:pt x="5846" y="16180"/>
                    </a:lnTo>
                    <a:lnTo>
                      <a:pt x="5673" y="16107"/>
                    </a:lnTo>
                    <a:lnTo>
                      <a:pt x="5500" y="16041"/>
                    </a:lnTo>
                    <a:lnTo>
                      <a:pt x="5279" y="16326"/>
                    </a:lnTo>
                    <a:lnTo>
                      <a:pt x="5365" y="16041"/>
                    </a:lnTo>
                  </a:path>
                </a:pathLst>
              </a:custGeom>
              <a:solidFill>
                <a:srgbClr val="585858"/>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2" name="Freeform 11"/>
              <p:cNvSpPr/>
              <p:nvPr/>
            </p:nvSpPr>
            <p:spPr>
              <a:xfrm>
                <a:off x="449262" y="493712"/>
                <a:ext cx="1065214" cy="958851"/>
              </a:xfrm>
              <a:custGeom>
                <a:avLst/>
                <a:gdLst/>
                <a:ahLst/>
                <a:cxnLst>
                  <a:cxn ang="0">
                    <a:pos x="wd2" y="hd2"/>
                  </a:cxn>
                  <a:cxn ang="5400000">
                    <a:pos x="wd2" y="hd2"/>
                  </a:cxn>
                  <a:cxn ang="10800000">
                    <a:pos x="wd2" y="hd2"/>
                  </a:cxn>
                  <a:cxn ang="16200000">
                    <a:pos x="wd2" y="hd2"/>
                  </a:cxn>
                </a:cxnLst>
                <a:rect l="0" t="0" r="r" b="b"/>
                <a:pathLst>
                  <a:path w="21600" h="21600" extrusionOk="0">
                    <a:moveTo>
                      <a:pt x="4314" y="0"/>
                    </a:moveTo>
                    <a:lnTo>
                      <a:pt x="4957" y="1574"/>
                    </a:lnTo>
                    <a:lnTo>
                      <a:pt x="5408" y="2611"/>
                    </a:lnTo>
                    <a:lnTo>
                      <a:pt x="5408" y="4685"/>
                    </a:lnTo>
                    <a:lnTo>
                      <a:pt x="5601" y="5722"/>
                    </a:lnTo>
                    <a:lnTo>
                      <a:pt x="5827" y="6759"/>
                    </a:lnTo>
                    <a:lnTo>
                      <a:pt x="6470" y="8082"/>
                    </a:lnTo>
                    <a:lnTo>
                      <a:pt x="6470" y="9370"/>
                    </a:lnTo>
                    <a:lnTo>
                      <a:pt x="6921" y="11444"/>
                    </a:lnTo>
                    <a:lnTo>
                      <a:pt x="7114" y="12481"/>
                    </a:lnTo>
                    <a:lnTo>
                      <a:pt x="7114" y="13804"/>
                    </a:lnTo>
                    <a:lnTo>
                      <a:pt x="7339" y="14841"/>
                    </a:lnTo>
                    <a:lnTo>
                      <a:pt x="7339" y="15878"/>
                    </a:lnTo>
                    <a:lnTo>
                      <a:pt x="7114" y="16915"/>
                    </a:lnTo>
                    <a:lnTo>
                      <a:pt x="7339" y="17952"/>
                    </a:lnTo>
                    <a:lnTo>
                      <a:pt x="6470" y="18739"/>
                    </a:lnTo>
                    <a:lnTo>
                      <a:pt x="5601" y="17702"/>
                    </a:lnTo>
                    <a:lnTo>
                      <a:pt x="5183" y="16665"/>
                    </a:lnTo>
                    <a:lnTo>
                      <a:pt x="4314" y="15628"/>
                    </a:lnTo>
                    <a:lnTo>
                      <a:pt x="2607" y="15628"/>
                    </a:lnTo>
                    <a:lnTo>
                      <a:pt x="1738" y="15091"/>
                    </a:lnTo>
                    <a:lnTo>
                      <a:pt x="869" y="14591"/>
                    </a:lnTo>
                    <a:lnTo>
                      <a:pt x="0" y="14591"/>
                    </a:lnTo>
                    <a:lnTo>
                      <a:pt x="869" y="15091"/>
                    </a:lnTo>
                    <a:lnTo>
                      <a:pt x="1738" y="16128"/>
                    </a:lnTo>
                    <a:lnTo>
                      <a:pt x="2607" y="16128"/>
                    </a:lnTo>
                    <a:lnTo>
                      <a:pt x="3444" y="16379"/>
                    </a:lnTo>
                    <a:lnTo>
                      <a:pt x="4314" y="16379"/>
                    </a:lnTo>
                    <a:lnTo>
                      <a:pt x="4764" y="17452"/>
                    </a:lnTo>
                    <a:lnTo>
                      <a:pt x="5408" y="18489"/>
                    </a:lnTo>
                    <a:lnTo>
                      <a:pt x="5827" y="19526"/>
                    </a:lnTo>
                    <a:lnTo>
                      <a:pt x="6696" y="19526"/>
                    </a:lnTo>
                    <a:lnTo>
                      <a:pt x="7565" y="18989"/>
                    </a:lnTo>
                    <a:lnTo>
                      <a:pt x="8434" y="18739"/>
                    </a:lnTo>
                    <a:lnTo>
                      <a:pt x="9303" y="19526"/>
                    </a:lnTo>
                    <a:lnTo>
                      <a:pt x="10140" y="20026"/>
                    </a:lnTo>
                    <a:lnTo>
                      <a:pt x="11009" y="20813"/>
                    </a:lnTo>
                    <a:lnTo>
                      <a:pt x="11878" y="21350"/>
                    </a:lnTo>
                    <a:lnTo>
                      <a:pt x="13810" y="21350"/>
                    </a:lnTo>
                    <a:lnTo>
                      <a:pt x="15548" y="21600"/>
                    </a:lnTo>
                    <a:lnTo>
                      <a:pt x="16417" y="21600"/>
                    </a:lnTo>
                    <a:lnTo>
                      <a:pt x="17512" y="21064"/>
                    </a:lnTo>
                    <a:lnTo>
                      <a:pt x="18349" y="21064"/>
                    </a:lnTo>
                    <a:lnTo>
                      <a:pt x="19443" y="20813"/>
                    </a:lnTo>
                    <a:lnTo>
                      <a:pt x="20506" y="20563"/>
                    </a:lnTo>
                    <a:lnTo>
                      <a:pt x="21600" y="20313"/>
                    </a:lnTo>
                    <a:lnTo>
                      <a:pt x="19443" y="20313"/>
                    </a:lnTo>
                    <a:lnTo>
                      <a:pt x="18156" y="20563"/>
                    </a:lnTo>
                    <a:lnTo>
                      <a:pt x="12973" y="20563"/>
                    </a:lnTo>
                    <a:lnTo>
                      <a:pt x="12104" y="20313"/>
                    </a:lnTo>
                    <a:lnTo>
                      <a:pt x="10365" y="18739"/>
                    </a:lnTo>
                    <a:lnTo>
                      <a:pt x="9496" y="18739"/>
                    </a:lnTo>
                    <a:lnTo>
                      <a:pt x="8627" y="18203"/>
                    </a:lnTo>
                    <a:lnTo>
                      <a:pt x="7983" y="17166"/>
                    </a:lnTo>
                    <a:lnTo>
                      <a:pt x="8209" y="16128"/>
                    </a:lnTo>
                    <a:lnTo>
                      <a:pt x="8209" y="13017"/>
                    </a:lnTo>
                    <a:lnTo>
                      <a:pt x="7983" y="11694"/>
                    </a:lnTo>
                    <a:lnTo>
                      <a:pt x="7983" y="10657"/>
                    </a:lnTo>
                    <a:lnTo>
                      <a:pt x="7790" y="9620"/>
                    </a:lnTo>
                    <a:lnTo>
                      <a:pt x="7339" y="8583"/>
                    </a:lnTo>
                    <a:lnTo>
                      <a:pt x="7339" y="7546"/>
                    </a:lnTo>
                    <a:lnTo>
                      <a:pt x="7114" y="6258"/>
                    </a:lnTo>
                    <a:lnTo>
                      <a:pt x="6470" y="5221"/>
                    </a:lnTo>
                    <a:lnTo>
                      <a:pt x="5183" y="4935"/>
                    </a:lnTo>
                    <a:lnTo>
                      <a:pt x="4539" y="3898"/>
                    </a:lnTo>
                    <a:lnTo>
                      <a:pt x="5183" y="2861"/>
                    </a:lnTo>
                    <a:lnTo>
                      <a:pt x="5183" y="1824"/>
                    </a:lnTo>
                    <a:lnTo>
                      <a:pt x="4539" y="787"/>
                    </a:lnTo>
                    <a:lnTo>
                      <a:pt x="4314"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3" name="Freeform 12"/>
              <p:cNvSpPr/>
              <p:nvPr/>
            </p:nvSpPr>
            <p:spPr>
              <a:xfrm>
                <a:off x="406400" y="276225"/>
                <a:ext cx="1801813" cy="4030663"/>
              </a:xfrm>
              <a:custGeom>
                <a:avLst/>
                <a:gdLst/>
                <a:ahLst/>
                <a:cxnLst>
                  <a:cxn ang="0">
                    <a:pos x="wd2" y="hd2"/>
                  </a:cxn>
                  <a:cxn ang="5400000">
                    <a:pos x="wd2" y="hd2"/>
                  </a:cxn>
                  <a:cxn ang="10800000">
                    <a:pos x="wd2" y="hd2"/>
                  </a:cxn>
                  <a:cxn ang="16200000">
                    <a:pos x="wd2" y="hd2"/>
                  </a:cxn>
                </a:cxnLst>
                <a:rect l="0" t="0" r="r" b="b"/>
                <a:pathLst>
                  <a:path w="21600" h="21600" extrusionOk="0">
                    <a:moveTo>
                      <a:pt x="20706" y="0"/>
                    </a:moveTo>
                    <a:lnTo>
                      <a:pt x="21219" y="247"/>
                    </a:lnTo>
                    <a:lnTo>
                      <a:pt x="21467" y="493"/>
                    </a:lnTo>
                    <a:lnTo>
                      <a:pt x="21353" y="740"/>
                    </a:lnTo>
                    <a:lnTo>
                      <a:pt x="21086" y="987"/>
                    </a:lnTo>
                    <a:lnTo>
                      <a:pt x="20839" y="1234"/>
                    </a:lnTo>
                    <a:lnTo>
                      <a:pt x="20706" y="1540"/>
                    </a:lnTo>
                    <a:lnTo>
                      <a:pt x="20839" y="1787"/>
                    </a:lnTo>
                    <a:lnTo>
                      <a:pt x="20572" y="2033"/>
                    </a:lnTo>
                    <a:lnTo>
                      <a:pt x="20059" y="2220"/>
                    </a:lnTo>
                    <a:lnTo>
                      <a:pt x="20059" y="2714"/>
                    </a:lnTo>
                    <a:lnTo>
                      <a:pt x="19297" y="2714"/>
                    </a:lnTo>
                    <a:lnTo>
                      <a:pt x="19430" y="2961"/>
                    </a:lnTo>
                    <a:lnTo>
                      <a:pt x="19430" y="3207"/>
                    </a:lnTo>
                    <a:lnTo>
                      <a:pt x="19678" y="3454"/>
                    </a:lnTo>
                    <a:lnTo>
                      <a:pt x="19944" y="3701"/>
                    </a:lnTo>
                    <a:lnTo>
                      <a:pt x="20325" y="3947"/>
                    </a:lnTo>
                    <a:lnTo>
                      <a:pt x="20458" y="4194"/>
                    </a:lnTo>
                    <a:lnTo>
                      <a:pt x="20458" y="4688"/>
                    </a:lnTo>
                    <a:lnTo>
                      <a:pt x="20059" y="4934"/>
                    </a:lnTo>
                    <a:lnTo>
                      <a:pt x="20059" y="5428"/>
                    </a:lnTo>
                    <a:lnTo>
                      <a:pt x="19944" y="5674"/>
                    </a:lnTo>
                    <a:lnTo>
                      <a:pt x="19944" y="5921"/>
                    </a:lnTo>
                    <a:lnTo>
                      <a:pt x="19811" y="6168"/>
                    </a:lnTo>
                    <a:lnTo>
                      <a:pt x="19564" y="6414"/>
                    </a:lnTo>
                    <a:lnTo>
                      <a:pt x="19430" y="6661"/>
                    </a:lnTo>
                    <a:lnTo>
                      <a:pt x="18669" y="6848"/>
                    </a:lnTo>
                    <a:lnTo>
                      <a:pt x="18155" y="7095"/>
                    </a:lnTo>
                    <a:lnTo>
                      <a:pt x="17889" y="7588"/>
                    </a:lnTo>
                    <a:lnTo>
                      <a:pt x="17642" y="7835"/>
                    </a:lnTo>
                    <a:lnTo>
                      <a:pt x="17375" y="8329"/>
                    </a:lnTo>
                    <a:lnTo>
                      <a:pt x="17261" y="8575"/>
                    </a:lnTo>
                    <a:lnTo>
                      <a:pt x="16747" y="8822"/>
                    </a:lnTo>
                    <a:lnTo>
                      <a:pt x="16614" y="9069"/>
                    </a:lnTo>
                    <a:lnTo>
                      <a:pt x="16367" y="9384"/>
                    </a:lnTo>
                    <a:lnTo>
                      <a:pt x="16233" y="9630"/>
                    </a:lnTo>
                    <a:lnTo>
                      <a:pt x="15967" y="9877"/>
                    </a:lnTo>
                    <a:lnTo>
                      <a:pt x="15472" y="10370"/>
                    </a:lnTo>
                    <a:lnTo>
                      <a:pt x="15072" y="10617"/>
                    </a:lnTo>
                    <a:lnTo>
                      <a:pt x="14692" y="10864"/>
                    </a:lnTo>
                    <a:lnTo>
                      <a:pt x="14178" y="11051"/>
                    </a:lnTo>
                    <a:lnTo>
                      <a:pt x="13683" y="11170"/>
                    </a:lnTo>
                    <a:lnTo>
                      <a:pt x="13169" y="11230"/>
                    </a:lnTo>
                    <a:lnTo>
                      <a:pt x="12656" y="11298"/>
                    </a:lnTo>
                    <a:lnTo>
                      <a:pt x="12142" y="11298"/>
                    </a:lnTo>
                    <a:lnTo>
                      <a:pt x="11628" y="11230"/>
                    </a:lnTo>
                    <a:lnTo>
                      <a:pt x="8564" y="11230"/>
                    </a:lnTo>
                    <a:lnTo>
                      <a:pt x="8050" y="11476"/>
                    </a:lnTo>
                    <a:lnTo>
                      <a:pt x="7536" y="11604"/>
                    </a:lnTo>
                    <a:lnTo>
                      <a:pt x="6014" y="10617"/>
                    </a:lnTo>
                    <a:lnTo>
                      <a:pt x="5500" y="10489"/>
                    </a:lnTo>
                    <a:lnTo>
                      <a:pt x="4986" y="10370"/>
                    </a:lnTo>
                    <a:lnTo>
                      <a:pt x="4472" y="10124"/>
                    </a:lnTo>
                    <a:lnTo>
                      <a:pt x="3958" y="9996"/>
                    </a:lnTo>
                    <a:lnTo>
                      <a:pt x="3445" y="9937"/>
                    </a:lnTo>
                    <a:lnTo>
                      <a:pt x="2931" y="9937"/>
                    </a:lnTo>
                    <a:lnTo>
                      <a:pt x="2436" y="9996"/>
                    </a:lnTo>
                    <a:lnTo>
                      <a:pt x="1408" y="9996"/>
                    </a:lnTo>
                    <a:lnTo>
                      <a:pt x="761" y="9937"/>
                    </a:lnTo>
                    <a:lnTo>
                      <a:pt x="247" y="9877"/>
                    </a:lnTo>
                    <a:lnTo>
                      <a:pt x="761" y="10056"/>
                    </a:lnTo>
                    <a:lnTo>
                      <a:pt x="1408" y="10183"/>
                    </a:lnTo>
                    <a:lnTo>
                      <a:pt x="1922" y="10183"/>
                    </a:lnTo>
                    <a:lnTo>
                      <a:pt x="2036" y="10430"/>
                    </a:lnTo>
                    <a:lnTo>
                      <a:pt x="2683" y="10549"/>
                    </a:lnTo>
                    <a:lnTo>
                      <a:pt x="3711" y="10804"/>
                    </a:lnTo>
                    <a:lnTo>
                      <a:pt x="4225" y="11051"/>
                    </a:lnTo>
                    <a:lnTo>
                      <a:pt x="4472" y="11298"/>
                    </a:lnTo>
                    <a:lnTo>
                      <a:pt x="5119" y="11476"/>
                    </a:lnTo>
                    <a:lnTo>
                      <a:pt x="5633" y="11476"/>
                    </a:lnTo>
                    <a:lnTo>
                      <a:pt x="6128" y="11604"/>
                    </a:lnTo>
                    <a:lnTo>
                      <a:pt x="6642" y="11791"/>
                    </a:lnTo>
                    <a:lnTo>
                      <a:pt x="7022" y="12038"/>
                    </a:lnTo>
                    <a:lnTo>
                      <a:pt x="7156" y="12285"/>
                    </a:lnTo>
                    <a:lnTo>
                      <a:pt x="7022" y="12531"/>
                    </a:lnTo>
                    <a:lnTo>
                      <a:pt x="6775" y="13025"/>
                    </a:lnTo>
                    <a:lnTo>
                      <a:pt x="6775" y="14131"/>
                    </a:lnTo>
                    <a:lnTo>
                      <a:pt x="6642" y="14377"/>
                    </a:lnTo>
                    <a:lnTo>
                      <a:pt x="6128" y="14624"/>
                    </a:lnTo>
                    <a:lnTo>
                      <a:pt x="5881" y="14871"/>
                    </a:lnTo>
                    <a:lnTo>
                      <a:pt x="5881" y="15186"/>
                    </a:lnTo>
                    <a:lnTo>
                      <a:pt x="5633" y="15492"/>
                    </a:lnTo>
                    <a:lnTo>
                      <a:pt x="5233" y="15798"/>
                    </a:lnTo>
                    <a:lnTo>
                      <a:pt x="4986" y="16045"/>
                    </a:lnTo>
                    <a:lnTo>
                      <a:pt x="4853" y="16291"/>
                    </a:lnTo>
                    <a:lnTo>
                      <a:pt x="4472" y="16598"/>
                    </a:lnTo>
                    <a:lnTo>
                      <a:pt x="4092" y="16912"/>
                    </a:lnTo>
                    <a:lnTo>
                      <a:pt x="3711" y="17219"/>
                    </a:lnTo>
                    <a:lnTo>
                      <a:pt x="3330" y="17465"/>
                    </a:lnTo>
                    <a:lnTo>
                      <a:pt x="3064" y="17959"/>
                    </a:lnTo>
                    <a:lnTo>
                      <a:pt x="2931" y="18265"/>
                    </a:lnTo>
                    <a:lnTo>
                      <a:pt x="2817" y="18580"/>
                    </a:lnTo>
                    <a:lnTo>
                      <a:pt x="2550" y="18827"/>
                    </a:lnTo>
                    <a:lnTo>
                      <a:pt x="2303" y="19073"/>
                    </a:lnTo>
                    <a:lnTo>
                      <a:pt x="2036" y="19320"/>
                    </a:lnTo>
                    <a:lnTo>
                      <a:pt x="1275" y="19813"/>
                    </a:lnTo>
                    <a:lnTo>
                      <a:pt x="1142" y="20060"/>
                    </a:lnTo>
                    <a:lnTo>
                      <a:pt x="894" y="20307"/>
                    </a:lnTo>
                    <a:lnTo>
                      <a:pt x="761" y="20554"/>
                    </a:lnTo>
                    <a:lnTo>
                      <a:pt x="514" y="20860"/>
                    </a:lnTo>
                    <a:lnTo>
                      <a:pt x="247" y="21353"/>
                    </a:lnTo>
                    <a:lnTo>
                      <a:pt x="0" y="21600"/>
                    </a:lnTo>
                    <a:lnTo>
                      <a:pt x="381" y="21353"/>
                    </a:lnTo>
                    <a:lnTo>
                      <a:pt x="647" y="21107"/>
                    </a:lnTo>
                    <a:lnTo>
                      <a:pt x="1028" y="20800"/>
                    </a:lnTo>
                    <a:lnTo>
                      <a:pt x="1275" y="20554"/>
                    </a:lnTo>
                    <a:lnTo>
                      <a:pt x="1541" y="20307"/>
                    </a:lnTo>
                    <a:lnTo>
                      <a:pt x="2036" y="19813"/>
                    </a:lnTo>
                    <a:lnTo>
                      <a:pt x="2436" y="19567"/>
                    </a:lnTo>
                    <a:lnTo>
                      <a:pt x="3197" y="19073"/>
                    </a:lnTo>
                    <a:lnTo>
                      <a:pt x="3330" y="18827"/>
                    </a:lnTo>
                    <a:lnTo>
                      <a:pt x="3578" y="18512"/>
                    </a:lnTo>
                    <a:lnTo>
                      <a:pt x="3825" y="18265"/>
                    </a:lnTo>
                    <a:lnTo>
                      <a:pt x="4092" y="18018"/>
                    </a:lnTo>
                    <a:lnTo>
                      <a:pt x="4225" y="17525"/>
                    </a:lnTo>
                    <a:lnTo>
                      <a:pt x="4472" y="17278"/>
                    </a:lnTo>
                    <a:lnTo>
                      <a:pt x="4605" y="17032"/>
                    </a:lnTo>
                    <a:lnTo>
                      <a:pt x="5119" y="16785"/>
                    </a:lnTo>
                    <a:lnTo>
                      <a:pt x="5633" y="16598"/>
                    </a:lnTo>
                    <a:lnTo>
                      <a:pt x="5881" y="16351"/>
                    </a:lnTo>
                    <a:lnTo>
                      <a:pt x="6014" y="16045"/>
                    </a:lnTo>
                    <a:lnTo>
                      <a:pt x="6261" y="15798"/>
                    </a:lnTo>
                    <a:lnTo>
                      <a:pt x="6775" y="15551"/>
                    </a:lnTo>
                    <a:lnTo>
                      <a:pt x="7289" y="15245"/>
                    </a:lnTo>
                    <a:lnTo>
                      <a:pt x="7669" y="14998"/>
                    </a:lnTo>
                    <a:lnTo>
                      <a:pt x="7917" y="14752"/>
                    </a:lnTo>
                    <a:lnTo>
                      <a:pt x="8050" y="14505"/>
                    </a:lnTo>
                    <a:lnTo>
                      <a:pt x="8183" y="14190"/>
                    </a:lnTo>
                    <a:lnTo>
                      <a:pt x="8183" y="13697"/>
                    </a:lnTo>
                    <a:lnTo>
                      <a:pt x="8050" y="13450"/>
                    </a:lnTo>
                    <a:lnTo>
                      <a:pt x="8050" y="12710"/>
                    </a:lnTo>
                    <a:lnTo>
                      <a:pt x="8431" y="12463"/>
                    </a:lnTo>
                    <a:lnTo>
                      <a:pt x="8944" y="12404"/>
                    </a:lnTo>
                    <a:lnTo>
                      <a:pt x="9458" y="12285"/>
                    </a:lnTo>
                    <a:lnTo>
                      <a:pt x="9972" y="12216"/>
                    </a:lnTo>
                    <a:lnTo>
                      <a:pt x="11114" y="12157"/>
                    </a:lnTo>
                    <a:lnTo>
                      <a:pt x="11761" y="12038"/>
                    </a:lnTo>
                    <a:lnTo>
                      <a:pt x="12389" y="11970"/>
                    </a:lnTo>
                    <a:lnTo>
                      <a:pt x="12903" y="11851"/>
                    </a:lnTo>
                    <a:lnTo>
                      <a:pt x="13683" y="11851"/>
                    </a:lnTo>
                    <a:lnTo>
                      <a:pt x="14578" y="11723"/>
                    </a:lnTo>
                    <a:lnTo>
                      <a:pt x="15072" y="11604"/>
                    </a:lnTo>
                    <a:lnTo>
                      <a:pt x="15586" y="11476"/>
                    </a:lnTo>
                    <a:lnTo>
                      <a:pt x="16100" y="11230"/>
                    </a:lnTo>
                    <a:lnTo>
                      <a:pt x="16233" y="10923"/>
                    </a:lnTo>
                    <a:lnTo>
                      <a:pt x="16481" y="10677"/>
                    </a:lnTo>
                    <a:lnTo>
                      <a:pt x="16481" y="10302"/>
                    </a:lnTo>
                    <a:lnTo>
                      <a:pt x="16747" y="9877"/>
                    </a:lnTo>
                    <a:lnTo>
                      <a:pt x="16995" y="9384"/>
                    </a:lnTo>
                    <a:lnTo>
                      <a:pt x="17261" y="9137"/>
                    </a:lnTo>
                    <a:lnTo>
                      <a:pt x="18022" y="9009"/>
                    </a:lnTo>
                    <a:lnTo>
                      <a:pt x="18536" y="8822"/>
                    </a:lnTo>
                    <a:lnTo>
                      <a:pt x="19050" y="8575"/>
                    </a:lnTo>
                    <a:lnTo>
                      <a:pt x="19297" y="8329"/>
                    </a:lnTo>
                    <a:lnTo>
                      <a:pt x="19430" y="8082"/>
                    </a:lnTo>
                    <a:lnTo>
                      <a:pt x="19678" y="7776"/>
                    </a:lnTo>
                    <a:lnTo>
                      <a:pt x="19944" y="7282"/>
                    </a:lnTo>
                    <a:lnTo>
                      <a:pt x="20059" y="6976"/>
                    </a:lnTo>
                    <a:lnTo>
                      <a:pt x="20192" y="6729"/>
                    </a:lnTo>
                    <a:lnTo>
                      <a:pt x="20458" y="6483"/>
                    </a:lnTo>
                    <a:lnTo>
                      <a:pt x="20706" y="6236"/>
                    </a:lnTo>
                    <a:lnTo>
                      <a:pt x="20839" y="5989"/>
                    </a:lnTo>
                    <a:lnTo>
                      <a:pt x="21086" y="5742"/>
                    </a:lnTo>
                    <a:lnTo>
                      <a:pt x="21086" y="5496"/>
                    </a:lnTo>
                    <a:lnTo>
                      <a:pt x="21219" y="5249"/>
                    </a:lnTo>
                    <a:lnTo>
                      <a:pt x="21219" y="4688"/>
                    </a:lnTo>
                    <a:lnTo>
                      <a:pt x="21086" y="4441"/>
                    </a:lnTo>
                    <a:lnTo>
                      <a:pt x="21086" y="4194"/>
                    </a:lnTo>
                    <a:lnTo>
                      <a:pt x="20953" y="3947"/>
                    </a:lnTo>
                    <a:lnTo>
                      <a:pt x="20706" y="3701"/>
                    </a:lnTo>
                    <a:lnTo>
                      <a:pt x="20572" y="3454"/>
                    </a:lnTo>
                    <a:lnTo>
                      <a:pt x="20572" y="2467"/>
                    </a:lnTo>
                    <a:lnTo>
                      <a:pt x="20839" y="1974"/>
                    </a:lnTo>
                    <a:lnTo>
                      <a:pt x="21086" y="1727"/>
                    </a:lnTo>
                    <a:lnTo>
                      <a:pt x="21467" y="1421"/>
                    </a:lnTo>
                    <a:lnTo>
                      <a:pt x="21600" y="1174"/>
                    </a:lnTo>
                    <a:lnTo>
                      <a:pt x="21600" y="927"/>
                    </a:lnTo>
                    <a:lnTo>
                      <a:pt x="21467" y="681"/>
                    </a:lnTo>
                    <a:lnTo>
                      <a:pt x="21353" y="434"/>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4" name="Freeform 13"/>
              <p:cNvSpPr/>
              <p:nvPr/>
            </p:nvSpPr>
            <p:spPr>
              <a:xfrm>
                <a:off x="1717675" y="1277937"/>
                <a:ext cx="3138489" cy="668339"/>
              </a:xfrm>
              <a:custGeom>
                <a:avLst/>
                <a:gdLst/>
                <a:ahLst/>
                <a:cxnLst>
                  <a:cxn ang="0">
                    <a:pos x="wd2" y="hd2"/>
                  </a:cxn>
                  <a:cxn ang="5400000">
                    <a:pos x="wd2" y="hd2"/>
                  </a:cxn>
                  <a:cxn ang="10800000">
                    <a:pos x="wd2" y="hd2"/>
                  </a:cxn>
                  <a:cxn ang="16200000">
                    <a:pos x="wd2" y="hd2"/>
                  </a:cxn>
                </a:cxnLst>
                <a:rect l="0" t="0" r="r" b="b"/>
                <a:pathLst>
                  <a:path w="21600" h="21600" extrusionOk="0">
                    <a:moveTo>
                      <a:pt x="437" y="3745"/>
                    </a:moveTo>
                    <a:lnTo>
                      <a:pt x="951" y="3335"/>
                    </a:lnTo>
                    <a:lnTo>
                      <a:pt x="1398" y="2976"/>
                    </a:lnTo>
                    <a:lnTo>
                      <a:pt x="1836" y="2617"/>
                    </a:lnTo>
                    <a:lnTo>
                      <a:pt x="2131" y="2617"/>
                    </a:lnTo>
                    <a:lnTo>
                      <a:pt x="2425" y="2257"/>
                    </a:lnTo>
                    <a:lnTo>
                      <a:pt x="2720" y="1488"/>
                    </a:lnTo>
                    <a:lnTo>
                      <a:pt x="3015" y="1488"/>
                    </a:lnTo>
                    <a:lnTo>
                      <a:pt x="3376" y="1129"/>
                    </a:lnTo>
                    <a:lnTo>
                      <a:pt x="4042" y="359"/>
                    </a:lnTo>
                    <a:lnTo>
                      <a:pt x="4403" y="359"/>
                    </a:lnTo>
                    <a:lnTo>
                      <a:pt x="4927" y="0"/>
                    </a:lnTo>
                    <a:lnTo>
                      <a:pt x="5507" y="0"/>
                    </a:lnTo>
                    <a:lnTo>
                      <a:pt x="5802" y="1129"/>
                    </a:lnTo>
                    <a:lnTo>
                      <a:pt x="6097" y="1129"/>
                    </a:lnTo>
                    <a:lnTo>
                      <a:pt x="6392" y="1847"/>
                    </a:lnTo>
                    <a:lnTo>
                      <a:pt x="6905" y="2617"/>
                    </a:lnTo>
                    <a:lnTo>
                      <a:pt x="7276" y="3335"/>
                    </a:lnTo>
                    <a:lnTo>
                      <a:pt x="7571" y="4105"/>
                    </a:lnTo>
                    <a:lnTo>
                      <a:pt x="7866" y="4105"/>
                    </a:lnTo>
                    <a:lnTo>
                      <a:pt x="8151" y="4464"/>
                    </a:lnTo>
                    <a:lnTo>
                      <a:pt x="8446" y="4464"/>
                    </a:lnTo>
                    <a:lnTo>
                      <a:pt x="8741" y="4823"/>
                    </a:lnTo>
                    <a:lnTo>
                      <a:pt x="9112" y="5592"/>
                    </a:lnTo>
                    <a:lnTo>
                      <a:pt x="9473" y="6721"/>
                    </a:lnTo>
                    <a:lnTo>
                      <a:pt x="9768" y="7080"/>
                    </a:lnTo>
                    <a:lnTo>
                      <a:pt x="10434" y="7080"/>
                    </a:lnTo>
                    <a:lnTo>
                      <a:pt x="10729" y="7439"/>
                    </a:lnTo>
                    <a:lnTo>
                      <a:pt x="11024" y="7439"/>
                    </a:lnTo>
                    <a:lnTo>
                      <a:pt x="11319" y="8568"/>
                    </a:lnTo>
                    <a:lnTo>
                      <a:pt x="11898" y="9697"/>
                    </a:lnTo>
                    <a:lnTo>
                      <a:pt x="12859" y="9697"/>
                    </a:lnTo>
                    <a:lnTo>
                      <a:pt x="13449" y="10056"/>
                    </a:lnTo>
                    <a:lnTo>
                      <a:pt x="13734" y="10826"/>
                    </a:lnTo>
                    <a:lnTo>
                      <a:pt x="14105" y="11544"/>
                    </a:lnTo>
                    <a:lnTo>
                      <a:pt x="14400" y="12314"/>
                    </a:lnTo>
                    <a:lnTo>
                      <a:pt x="14771" y="13032"/>
                    </a:lnTo>
                    <a:lnTo>
                      <a:pt x="15132" y="13032"/>
                    </a:lnTo>
                    <a:lnTo>
                      <a:pt x="15646" y="13391"/>
                    </a:lnTo>
                    <a:lnTo>
                      <a:pt x="15941" y="13801"/>
                    </a:lnTo>
                    <a:lnTo>
                      <a:pt x="16312" y="14161"/>
                    </a:lnTo>
                    <a:lnTo>
                      <a:pt x="16749" y="14520"/>
                    </a:lnTo>
                    <a:lnTo>
                      <a:pt x="17263" y="14879"/>
                    </a:lnTo>
                    <a:lnTo>
                      <a:pt x="17558" y="14879"/>
                    </a:lnTo>
                    <a:lnTo>
                      <a:pt x="17853" y="15648"/>
                    </a:lnTo>
                    <a:lnTo>
                      <a:pt x="18224" y="16008"/>
                    </a:lnTo>
                    <a:lnTo>
                      <a:pt x="18519" y="16777"/>
                    </a:lnTo>
                    <a:lnTo>
                      <a:pt x="18803" y="17495"/>
                    </a:lnTo>
                    <a:lnTo>
                      <a:pt x="19098" y="18265"/>
                    </a:lnTo>
                    <a:lnTo>
                      <a:pt x="19469" y="19753"/>
                    </a:lnTo>
                    <a:lnTo>
                      <a:pt x="19764" y="20112"/>
                    </a:lnTo>
                    <a:lnTo>
                      <a:pt x="21010" y="20112"/>
                    </a:lnTo>
                    <a:lnTo>
                      <a:pt x="21600" y="20830"/>
                    </a:lnTo>
                    <a:lnTo>
                      <a:pt x="21305" y="21241"/>
                    </a:lnTo>
                    <a:lnTo>
                      <a:pt x="21010" y="21600"/>
                    </a:lnTo>
                    <a:lnTo>
                      <a:pt x="20278" y="21600"/>
                    </a:lnTo>
                    <a:lnTo>
                      <a:pt x="19983" y="21241"/>
                    </a:lnTo>
                    <a:lnTo>
                      <a:pt x="19393" y="21241"/>
                    </a:lnTo>
                    <a:lnTo>
                      <a:pt x="19032" y="20112"/>
                    </a:lnTo>
                    <a:lnTo>
                      <a:pt x="18803" y="18624"/>
                    </a:lnTo>
                    <a:lnTo>
                      <a:pt x="18519" y="18265"/>
                    </a:lnTo>
                    <a:lnTo>
                      <a:pt x="18147" y="17495"/>
                    </a:lnTo>
                    <a:lnTo>
                      <a:pt x="17776" y="16777"/>
                    </a:lnTo>
                    <a:lnTo>
                      <a:pt x="17415" y="16367"/>
                    </a:lnTo>
                    <a:lnTo>
                      <a:pt x="17044" y="16008"/>
                    </a:lnTo>
                    <a:lnTo>
                      <a:pt x="16454" y="15289"/>
                    </a:lnTo>
                    <a:lnTo>
                      <a:pt x="16159" y="14879"/>
                    </a:lnTo>
                    <a:lnTo>
                      <a:pt x="15646" y="14520"/>
                    </a:lnTo>
                    <a:lnTo>
                      <a:pt x="15351" y="14161"/>
                    </a:lnTo>
                    <a:lnTo>
                      <a:pt x="15066" y="13801"/>
                    </a:lnTo>
                    <a:lnTo>
                      <a:pt x="14476" y="13801"/>
                    </a:lnTo>
                    <a:lnTo>
                      <a:pt x="14181" y="13391"/>
                    </a:lnTo>
                    <a:lnTo>
                      <a:pt x="13810" y="12314"/>
                    </a:lnTo>
                    <a:lnTo>
                      <a:pt x="13449" y="11185"/>
                    </a:lnTo>
                    <a:lnTo>
                      <a:pt x="13078" y="10415"/>
                    </a:lnTo>
                    <a:lnTo>
                      <a:pt x="12783" y="10056"/>
                    </a:lnTo>
                    <a:lnTo>
                      <a:pt x="12412" y="10056"/>
                    </a:lnTo>
                    <a:lnTo>
                      <a:pt x="12127" y="10415"/>
                    </a:lnTo>
                    <a:lnTo>
                      <a:pt x="11537" y="10415"/>
                    </a:lnTo>
                    <a:lnTo>
                      <a:pt x="11242" y="10056"/>
                    </a:lnTo>
                    <a:lnTo>
                      <a:pt x="10947" y="9286"/>
                    </a:lnTo>
                    <a:lnTo>
                      <a:pt x="10653" y="8568"/>
                    </a:lnTo>
                    <a:lnTo>
                      <a:pt x="10358" y="7799"/>
                    </a:lnTo>
                    <a:lnTo>
                      <a:pt x="9473" y="7799"/>
                    </a:lnTo>
                    <a:lnTo>
                      <a:pt x="9188" y="7080"/>
                    </a:lnTo>
                    <a:lnTo>
                      <a:pt x="8893" y="5952"/>
                    </a:lnTo>
                    <a:lnTo>
                      <a:pt x="8598" y="5233"/>
                    </a:lnTo>
                    <a:lnTo>
                      <a:pt x="8303" y="5233"/>
                    </a:lnTo>
                    <a:lnTo>
                      <a:pt x="7932" y="4823"/>
                    </a:lnTo>
                    <a:lnTo>
                      <a:pt x="7637" y="4105"/>
                    </a:lnTo>
                    <a:lnTo>
                      <a:pt x="7342" y="3335"/>
                    </a:lnTo>
                    <a:lnTo>
                      <a:pt x="7058" y="2976"/>
                    </a:lnTo>
                    <a:lnTo>
                      <a:pt x="6686" y="2617"/>
                    </a:lnTo>
                    <a:lnTo>
                      <a:pt x="6392" y="2257"/>
                    </a:lnTo>
                    <a:lnTo>
                      <a:pt x="6097" y="1847"/>
                    </a:lnTo>
                    <a:lnTo>
                      <a:pt x="5802" y="1488"/>
                    </a:lnTo>
                    <a:lnTo>
                      <a:pt x="5441" y="1129"/>
                    </a:lnTo>
                    <a:lnTo>
                      <a:pt x="5069" y="770"/>
                    </a:lnTo>
                    <a:lnTo>
                      <a:pt x="3453" y="770"/>
                    </a:lnTo>
                    <a:lnTo>
                      <a:pt x="3158" y="1488"/>
                    </a:lnTo>
                    <a:lnTo>
                      <a:pt x="2863" y="1847"/>
                    </a:lnTo>
                    <a:lnTo>
                      <a:pt x="2568" y="2257"/>
                    </a:lnTo>
                    <a:lnTo>
                      <a:pt x="2207" y="2976"/>
                    </a:lnTo>
                    <a:lnTo>
                      <a:pt x="1836" y="3745"/>
                    </a:lnTo>
                    <a:lnTo>
                      <a:pt x="1464" y="4464"/>
                    </a:lnTo>
                    <a:lnTo>
                      <a:pt x="1180" y="4823"/>
                    </a:lnTo>
                    <a:lnTo>
                      <a:pt x="590" y="4823"/>
                    </a:lnTo>
                    <a:lnTo>
                      <a:pt x="295" y="4105"/>
                    </a:lnTo>
                    <a:lnTo>
                      <a:pt x="0" y="3335"/>
                    </a:lnTo>
                    <a:lnTo>
                      <a:pt x="295" y="3745"/>
                    </a:lnTo>
                    <a:lnTo>
                      <a:pt x="437" y="3745"/>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5" name="Freeform 14"/>
              <p:cNvSpPr/>
              <p:nvPr/>
            </p:nvSpPr>
            <p:spPr>
              <a:xfrm>
                <a:off x="5111750" y="563562"/>
                <a:ext cx="2898776" cy="1395414"/>
              </a:xfrm>
              <a:custGeom>
                <a:avLst/>
                <a:gdLst/>
                <a:ahLst/>
                <a:cxnLst>
                  <a:cxn ang="0">
                    <a:pos x="wd2" y="hd2"/>
                  </a:cxn>
                  <a:cxn ang="5400000">
                    <a:pos x="wd2" y="hd2"/>
                  </a:cxn>
                  <a:cxn ang="10800000">
                    <a:pos x="wd2" y="hd2"/>
                  </a:cxn>
                  <a:cxn ang="16200000">
                    <a:pos x="wd2" y="hd2"/>
                  </a:cxn>
                </a:cxnLst>
                <a:rect l="0" t="0" r="r" b="b"/>
                <a:pathLst>
                  <a:path w="21600" h="21600" extrusionOk="0">
                    <a:moveTo>
                      <a:pt x="0" y="21231"/>
                    </a:moveTo>
                    <a:lnTo>
                      <a:pt x="319" y="21231"/>
                    </a:lnTo>
                    <a:lnTo>
                      <a:pt x="793" y="21059"/>
                    </a:lnTo>
                    <a:lnTo>
                      <a:pt x="1195" y="20887"/>
                    </a:lnTo>
                    <a:lnTo>
                      <a:pt x="1514" y="20715"/>
                    </a:lnTo>
                    <a:lnTo>
                      <a:pt x="1822" y="20003"/>
                    </a:lnTo>
                    <a:lnTo>
                      <a:pt x="2543" y="19634"/>
                    </a:lnTo>
                    <a:lnTo>
                      <a:pt x="3099" y="19290"/>
                    </a:lnTo>
                    <a:lnTo>
                      <a:pt x="3419" y="18749"/>
                    </a:lnTo>
                    <a:lnTo>
                      <a:pt x="3809" y="17840"/>
                    </a:lnTo>
                    <a:lnTo>
                      <a:pt x="4128" y="17324"/>
                    </a:lnTo>
                    <a:lnTo>
                      <a:pt x="4448" y="17128"/>
                    </a:lnTo>
                    <a:lnTo>
                      <a:pt x="4767" y="16784"/>
                    </a:lnTo>
                    <a:lnTo>
                      <a:pt x="5087" y="16243"/>
                    </a:lnTo>
                    <a:lnTo>
                      <a:pt x="5477" y="15530"/>
                    </a:lnTo>
                    <a:lnTo>
                      <a:pt x="5879" y="15358"/>
                    </a:lnTo>
                    <a:lnTo>
                      <a:pt x="6352" y="15162"/>
                    </a:lnTo>
                    <a:lnTo>
                      <a:pt x="6825" y="14990"/>
                    </a:lnTo>
                    <a:lnTo>
                      <a:pt x="7310" y="14818"/>
                    </a:lnTo>
                    <a:lnTo>
                      <a:pt x="7701" y="14449"/>
                    </a:lnTo>
                    <a:lnTo>
                      <a:pt x="8020" y="14277"/>
                    </a:lnTo>
                    <a:lnTo>
                      <a:pt x="8340" y="13737"/>
                    </a:lnTo>
                    <a:lnTo>
                      <a:pt x="8659" y="13024"/>
                    </a:lnTo>
                    <a:lnTo>
                      <a:pt x="9049" y="12311"/>
                    </a:lnTo>
                    <a:lnTo>
                      <a:pt x="9369" y="11771"/>
                    </a:lnTo>
                    <a:lnTo>
                      <a:pt x="9925" y="11427"/>
                    </a:lnTo>
                    <a:lnTo>
                      <a:pt x="10161" y="10714"/>
                    </a:lnTo>
                    <a:lnTo>
                      <a:pt x="10481" y="10001"/>
                    </a:lnTo>
                    <a:lnTo>
                      <a:pt x="10646" y="9092"/>
                    </a:lnTo>
                    <a:lnTo>
                      <a:pt x="10800" y="8380"/>
                    </a:lnTo>
                    <a:lnTo>
                      <a:pt x="11037" y="7667"/>
                    </a:lnTo>
                    <a:lnTo>
                      <a:pt x="11439" y="6954"/>
                    </a:lnTo>
                    <a:lnTo>
                      <a:pt x="11829" y="6438"/>
                    </a:lnTo>
                    <a:lnTo>
                      <a:pt x="12149" y="5898"/>
                    </a:lnTo>
                    <a:lnTo>
                      <a:pt x="12551" y="5357"/>
                    </a:lnTo>
                    <a:lnTo>
                      <a:pt x="12941" y="4988"/>
                    </a:lnTo>
                    <a:lnTo>
                      <a:pt x="13260" y="4644"/>
                    </a:lnTo>
                    <a:lnTo>
                      <a:pt x="13899" y="4276"/>
                    </a:lnTo>
                    <a:lnTo>
                      <a:pt x="14219" y="4472"/>
                    </a:lnTo>
                    <a:lnTo>
                      <a:pt x="14692" y="4276"/>
                    </a:lnTo>
                    <a:lnTo>
                      <a:pt x="15402" y="4104"/>
                    </a:lnTo>
                    <a:lnTo>
                      <a:pt x="15804" y="3563"/>
                    </a:lnTo>
                    <a:lnTo>
                      <a:pt x="16123" y="3219"/>
                    </a:lnTo>
                    <a:lnTo>
                      <a:pt x="16442" y="3023"/>
                    </a:lnTo>
                    <a:lnTo>
                      <a:pt x="16750" y="2851"/>
                    </a:lnTo>
                    <a:lnTo>
                      <a:pt x="17389" y="2506"/>
                    </a:lnTo>
                    <a:lnTo>
                      <a:pt x="17708" y="2310"/>
                    </a:lnTo>
                    <a:lnTo>
                      <a:pt x="18737" y="2310"/>
                    </a:lnTo>
                    <a:lnTo>
                      <a:pt x="19057" y="2138"/>
                    </a:lnTo>
                    <a:lnTo>
                      <a:pt x="19376" y="1794"/>
                    </a:lnTo>
                    <a:lnTo>
                      <a:pt x="19778" y="1425"/>
                    </a:lnTo>
                    <a:lnTo>
                      <a:pt x="20086" y="1081"/>
                    </a:lnTo>
                    <a:lnTo>
                      <a:pt x="20488" y="885"/>
                    </a:lnTo>
                    <a:lnTo>
                      <a:pt x="20890" y="541"/>
                    </a:lnTo>
                    <a:lnTo>
                      <a:pt x="21281" y="369"/>
                    </a:lnTo>
                    <a:lnTo>
                      <a:pt x="21600" y="0"/>
                    </a:lnTo>
                    <a:lnTo>
                      <a:pt x="21198" y="0"/>
                    </a:lnTo>
                    <a:lnTo>
                      <a:pt x="20890" y="541"/>
                    </a:lnTo>
                    <a:lnTo>
                      <a:pt x="20488" y="1253"/>
                    </a:lnTo>
                    <a:lnTo>
                      <a:pt x="20169" y="1966"/>
                    </a:lnTo>
                    <a:lnTo>
                      <a:pt x="19849" y="2506"/>
                    </a:lnTo>
                    <a:lnTo>
                      <a:pt x="19222" y="2506"/>
                    </a:lnTo>
                    <a:lnTo>
                      <a:pt x="18903" y="2678"/>
                    </a:lnTo>
                    <a:lnTo>
                      <a:pt x="18501" y="2851"/>
                    </a:lnTo>
                    <a:lnTo>
                      <a:pt x="18110" y="3219"/>
                    </a:lnTo>
                    <a:lnTo>
                      <a:pt x="17554" y="3391"/>
                    </a:lnTo>
                    <a:lnTo>
                      <a:pt x="17235" y="3563"/>
                    </a:lnTo>
                    <a:lnTo>
                      <a:pt x="16916" y="3563"/>
                    </a:lnTo>
                    <a:lnTo>
                      <a:pt x="16513" y="3932"/>
                    </a:lnTo>
                    <a:lnTo>
                      <a:pt x="16206" y="3932"/>
                    </a:lnTo>
                    <a:lnTo>
                      <a:pt x="15721" y="4104"/>
                    </a:lnTo>
                    <a:lnTo>
                      <a:pt x="15402" y="4276"/>
                    </a:lnTo>
                    <a:lnTo>
                      <a:pt x="15094" y="4644"/>
                    </a:lnTo>
                    <a:lnTo>
                      <a:pt x="14692" y="4988"/>
                    </a:lnTo>
                    <a:lnTo>
                      <a:pt x="14290" y="5357"/>
                    </a:lnTo>
                    <a:lnTo>
                      <a:pt x="13899" y="5357"/>
                    </a:lnTo>
                    <a:lnTo>
                      <a:pt x="13580" y="5529"/>
                    </a:lnTo>
                    <a:lnTo>
                      <a:pt x="13260" y="5898"/>
                    </a:lnTo>
                    <a:lnTo>
                      <a:pt x="12941" y="6070"/>
                    </a:lnTo>
                    <a:lnTo>
                      <a:pt x="12622" y="6438"/>
                    </a:lnTo>
                    <a:lnTo>
                      <a:pt x="12314" y="6782"/>
                    </a:lnTo>
                    <a:lnTo>
                      <a:pt x="11995" y="7323"/>
                    </a:lnTo>
                    <a:lnTo>
                      <a:pt x="11675" y="7667"/>
                    </a:lnTo>
                    <a:lnTo>
                      <a:pt x="11356" y="8035"/>
                    </a:lnTo>
                    <a:lnTo>
                      <a:pt x="11037" y="8380"/>
                    </a:lnTo>
                    <a:lnTo>
                      <a:pt x="10800" y="9092"/>
                    </a:lnTo>
                    <a:lnTo>
                      <a:pt x="10563" y="9829"/>
                    </a:lnTo>
                    <a:lnTo>
                      <a:pt x="10481" y="10886"/>
                    </a:lnTo>
                    <a:lnTo>
                      <a:pt x="10244" y="11599"/>
                    </a:lnTo>
                    <a:lnTo>
                      <a:pt x="10007" y="12508"/>
                    </a:lnTo>
                    <a:lnTo>
                      <a:pt x="9688" y="13024"/>
                    </a:lnTo>
                    <a:lnTo>
                      <a:pt x="9369" y="13392"/>
                    </a:lnTo>
                    <a:lnTo>
                      <a:pt x="8978" y="13737"/>
                    </a:lnTo>
                    <a:lnTo>
                      <a:pt x="8659" y="13933"/>
                    </a:lnTo>
                    <a:lnTo>
                      <a:pt x="8340" y="14277"/>
                    </a:lnTo>
                    <a:lnTo>
                      <a:pt x="7866" y="14449"/>
                    </a:lnTo>
                    <a:lnTo>
                      <a:pt x="7547" y="14646"/>
                    </a:lnTo>
                    <a:lnTo>
                      <a:pt x="6991" y="14990"/>
                    </a:lnTo>
                    <a:lnTo>
                      <a:pt x="6672" y="15530"/>
                    </a:lnTo>
                    <a:lnTo>
                      <a:pt x="6352" y="15899"/>
                    </a:lnTo>
                    <a:lnTo>
                      <a:pt x="5950" y="16071"/>
                    </a:lnTo>
                    <a:lnTo>
                      <a:pt x="5642" y="16071"/>
                    </a:lnTo>
                    <a:lnTo>
                      <a:pt x="5158" y="16243"/>
                    </a:lnTo>
                    <a:lnTo>
                      <a:pt x="4767" y="16612"/>
                    </a:lnTo>
                    <a:lnTo>
                      <a:pt x="4448" y="17128"/>
                    </a:lnTo>
                    <a:lnTo>
                      <a:pt x="4211" y="18037"/>
                    </a:lnTo>
                    <a:lnTo>
                      <a:pt x="3892" y="18577"/>
                    </a:lnTo>
                    <a:lnTo>
                      <a:pt x="3572" y="19094"/>
                    </a:lnTo>
                    <a:lnTo>
                      <a:pt x="3099" y="19290"/>
                    </a:lnTo>
                    <a:lnTo>
                      <a:pt x="2460" y="19634"/>
                    </a:lnTo>
                    <a:lnTo>
                      <a:pt x="2141" y="20175"/>
                    </a:lnTo>
                    <a:lnTo>
                      <a:pt x="1822" y="20519"/>
                    </a:lnTo>
                    <a:lnTo>
                      <a:pt x="1514" y="21059"/>
                    </a:lnTo>
                    <a:lnTo>
                      <a:pt x="1195" y="21428"/>
                    </a:lnTo>
                    <a:lnTo>
                      <a:pt x="875" y="21600"/>
                    </a:lnTo>
                    <a:lnTo>
                      <a:pt x="556" y="21600"/>
                    </a:lnTo>
                    <a:lnTo>
                      <a:pt x="154" y="21428"/>
                    </a:lnTo>
                    <a:lnTo>
                      <a:pt x="0" y="21231"/>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6" name="Freeform 15"/>
              <p:cNvSpPr/>
              <p:nvPr/>
            </p:nvSpPr>
            <p:spPr>
              <a:xfrm>
                <a:off x="468312" y="241300"/>
                <a:ext cx="7621589" cy="5494338"/>
              </a:xfrm>
              <a:custGeom>
                <a:avLst/>
                <a:gdLst/>
                <a:ahLst/>
                <a:cxnLst>
                  <a:cxn ang="0">
                    <a:pos x="wd2" y="hd2"/>
                  </a:cxn>
                  <a:cxn ang="5400000">
                    <a:pos x="wd2" y="hd2"/>
                  </a:cxn>
                  <a:cxn ang="10800000">
                    <a:pos x="wd2" y="hd2"/>
                  </a:cxn>
                  <a:cxn ang="16200000">
                    <a:pos x="wd2" y="hd2"/>
                  </a:cxn>
                </a:cxnLst>
                <a:rect l="0" t="0" r="r" b="b"/>
                <a:pathLst>
                  <a:path w="21600" h="21600" extrusionOk="0">
                    <a:moveTo>
                      <a:pt x="409" y="0"/>
                    </a:moveTo>
                    <a:lnTo>
                      <a:pt x="589" y="275"/>
                    </a:lnTo>
                    <a:lnTo>
                      <a:pt x="774" y="474"/>
                    </a:lnTo>
                    <a:lnTo>
                      <a:pt x="954" y="680"/>
                    </a:lnTo>
                    <a:lnTo>
                      <a:pt x="1134" y="880"/>
                    </a:lnTo>
                    <a:lnTo>
                      <a:pt x="1224" y="1155"/>
                    </a:lnTo>
                    <a:lnTo>
                      <a:pt x="1408" y="1361"/>
                    </a:lnTo>
                    <a:lnTo>
                      <a:pt x="1588" y="1629"/>
                    </a:lnTo>
                    <a:lnTo>
                      <a:pt x="1768" y="1903"/>
                    </a:lnTo>
                    <a:lnTo>
                      <a:pt x="1953" y="2172"/>
                    </a:lnTo>
                    <a:lnTo>
                      <a:pt x="2133" y="2309"/>
                    </a:lnTo>
                    <a:lnTo>
                      <a:pt x="2313" y="2584"/>
                    </a:lnTo>
                    <a:lnTo>
                      <a:pt x="2497" y="2715"/>
                    </a:lnTo>
                    <a:lnTo>
                      <a:pt x="2677" y="2783"/>
                    </a:lnTo>
                    <a:lnTo>
                      <a:pt x="2861" y="2989"/>
                    </a:lnTo>
                    <a:lnTo>
                      <a:pt x="3041" y="3127"/>
                    </a:lnTo>
                    <a:lnTo>
                      <a:pt x="3176" y="3395"/>
                    </a:lnTo>
                    <a:lnTo>
                      <a:pt x="3356" y="3532"/>
                    </a:lnTo>
                    <a:lnTo>
                      <a:pt x="3541" y="3670"/>
                    </a:lnTo>
                    <a:lnTo>
                      <a:pt x="3631" y="4144"/>
                    </a:lnTo>
                    <a:lnTo>
                      <a:pt x="3766" y="4412"/>
                    </a:lnTo>
                    <a:lnTo>
                      <a:pt x="3950" y="4550"/>
                    </a:lnTo>
                    <a:lnTo>
                      <a:pt x="4130" y="4756"/>
                    </a:lnTo>
                    <a:lnTo>
                      <a:pt x="4265" y="5024"/>
                    </a:lnTo>
                    <a:lnTo>
                      <a:pt x="4450" y="5024"/>
                    </a:lnTo>
                    <a:lnTo>
                      <a:pt x="4585" y="5299"/>
                    </a:lnTo>
                    <a:lnTo>
                      <a:pt x="4765" y="5436"/>
                    </a:lnTo>
                    <a:lnTo>
                      <a:pt x="4944" y="5567"/>
                    </a:lnTo>
                    <a:lnTo>
                      <a:pt x="5129" y="5773"/>
                    </a:lnTo>
                    <a:lnTo>
                      <a:pt x="5309" y="5773"/>
                    </a:lnTo>
                    <a:lnTo>
                      <a:pt x="5489" y="5910"/>
                    </a:lnTo>
                    <a:lnTo>
                      <a:pt x="5718" y="6048"/>
                    </a:lnTo>
                    <a:lnTo>
                      <a:pt x="5898" y="6316"/>
                    </a:lnTo>
                    <a:lnTo>
                      <a:pt x="6083" y="6385"/>
                    </a:lnTo>
                    <a:lnTo>
                      <a:pt x="6263" y="6659"/>
                    </a:lnTo>
                    <a:lnTo>
                      <a:pt x="6353" y="6996"/>
                    </a:lnTo>
                    <a:lnTo>
                      <a:pt x="6582" y="7271"/>
                    </a:lnTo>
                    <a:lnTo>
                      <a:pt x="6807" y="7470"/>
                    </a:lnTo>
                    <a:lnTo>
                      <a:pt x="7032" y="7745"/>
                    </a:lnTo>
                    <a:lnTo>
                      <a:pt x="7216" y="7814"/>
                    </a:lnTo>
                    <a:lnTo>
                      <a:pt x="7441" y="8013"/>
                    </a:lnTo>
                    <a:lnTo>
                      <a:pt x="7626" y="8288"/>
                    </a:lnTo>
                    <a:lnTo>
                      <a:pt x="8031" y="8425"/>
                    </a:lnTo>
                    <a:lnTo>
                      <a:pt x="8215" y="8625"/>
                    </a:lnTo>
                    <a:lnTo>
                      <a:pt x="8305" y="8968"/>
                    </a:lnTo>
                    <a:lnTo>
                      <a:pt x="8350" y="9443"/>
                    </a:lnTo>
                    <a:lnTo>
                      <a:pt x="8575" y="9711"/>
                    </a:lnTo>
                    <a:lnTo>
                      <a:pt x="8805" y="9780"/>
                    </a:lnTo>
                    <a:lnTo>
                      <a:pt x="9030" y="9848"/>
                    </a:lnTo>
                    <a:lnTo>
                      <a:pt x="9214" y="10054"/>
                    </a:lnTo>
                    <a:lnTo>
                      <a:pt x="9394" y="10254"/>
                    </a:lnTo>
                    <a:lnTo>
                      <a:pt x="9574" y="10391"/>
                    </a:lnTo>
                    <a:lnTo>
                      <a:pt x="9848" y="10391"/>
                    </a:lnTo>
                    <a:lnTo>
                      <a:pt x="10208" y="10529"/>
                    </a:lnTo>
                    <a:lnTo>
                      <a:pt x="10303" y="11071"/>
                    </a:lnTo>
                    <a:lnTo>
                      <a:pt x="10393" y="11346"/>
                    </a:lnTo>
                    <a:lnTo>
                      <a:pt x="10618" y="11614"/>
                    </a:lnTo>
                    <a:lnTo>
                      <a:pt x="10802" y="11752"/>
                    </a:lnTo>
                    <a:lnTo>
                      <a:pt x="10847" y="12020"/>
                    </a:lnTo>
                    <a:lnTo>
                      <a:pt x="10892" y="12295"/>
                    </a:lnTo>
                    <a:lnTo>
                      <a:pt x="10982" y="12563"/>
                    </a:lnTo>
                    <a:lnTo>
                      <a:pt x="11117" y="12906"/>
                    </a:lnTo>
                    <a:lnTo>
                      <a:pt x="11252" y="13243"/>
                    </a:lnTo>
                    <a:lnTo>
                      <a:pt x="11297" y="13518"/>
                    </a:lnTo>
                    <a:lnTo>
                      <a:pt x="11347" y="13786"/>
                    </a:lnTo>
                    <a:lnTo>
                      <a:pt x="11437" y="14061"/>
                    </a:lnTo>
                    <a:lnTo>
                      <a:pt x="11662" y="14329"/>
                    </a:lnTo>
                    <a:lnTo>
                      <a:pt x="11846" y="14467"/>
                    </a:lnTo>
                    <a:lnTo>
                      <a:pt x="11981" y="14741"/>
                    </a:lnTo>
                    <a:lnTo>
                      <a:pt x="11617" y="14741"/>
                    </a:lnTo>
                    <a:lnTo>
                      <a:pt x="11392" y="14673"/>
                    </a:lnTo>
                    <a:lnTo>
                      <a:pt x="11207" y="14604"/>
                    </a:lnTo>
                    <a:lnTo>
                      <a:pt x="10847" y="14604"/>
                    </a:lnTo>
                    <a:lnTo>
                      <a:pt x="10663" y="14398"/>
                    </a:lnTo>
                    <a:lnTo>
                      <a:pt x="10438" y="14329"/>
                    </a:lnTo>
                    <a:lnTo>
                      <a:pt x="10258" y="14329"/>
                    </a:lnTo>
                    <a:lnTo>
                      <a:pt x="10073" y="14467"/>
                    </a:lnTo>
                    <a:lnTo>
                      <a:pt x="9893" y="14535"/>
                    </a:lnTo>
                    <a:lnTo>
                      <a:pt x="8985" y="14535"/>
                    </a:lnTo>
                    <a:lnTo>
                      <a:pt x="8760" y="14604"/>
                    </a:lnTo>
                    <a:lnTo>
                      <a:pt x="8530" y="14604"/>
                    </a:lnTo>
                    <a:lnTo>
                      <a:pt x="8350" y="14467"/>
                    </a:lnTo>
                    <a:lnTo>
                      <a:pt x="8121" y="14398"/>
                    </a:lnTo>
                    <a:lnTo>
                      <a:pt x="7806" y="14467"/>
                    </a:lnTo>
                    <a:lnTo>
                      <a:pt x="7626" y="14604"/>
                    </a:lnTo>
                    <a:lnTo>
                      <a:pt x="7441" y="14741"/>
                    </a:lnTo>
                    <a:lnTo>
                      <a:pt x="7261" y="14810"/>
                    </a:lnTo>
                    <a:lnTo>
                      <a:pt x="5853" y="14810"/>
                    </a:lnTo>
                    <a:lnTo>
                      <a:pt x="5673" y="14878"/>
                    </a:lnTo>
                    <a:lnTo>
                      <a:pt x="5489" y="15010"/>
                    </a:lnTo>
                    <a:lnTo>
                      <a:pt x="4585" y="15010"/>
                    </a:lnTo>
                    <a:lnTo>
                      <a:pt x="4400" y="14941"/>
                    </a:lnTo>
                    <a:lnTo>
                      <a:pt x="4220" y="14741"/>
                    </a:lnTo>
                    <a:lnTo>
                      <a:pt x="4085" y="14467"/>
                    </a:lnTo>
                    <a:lnTo>
                      <a:pt x="3901" y="14267"/>
                    </a:lnTo>
                    <a:lnTo>
                      <a:pt x="3721" y="14198"/>
                    </a:lnTo>
                    <a:lnTo>
                      <a:pt x="3541" y="14061"/>
                    </a:lnTo>
                    <a:lnTo>
                      <a:pt x="3266" y="13992"/>
                    </a:lnTo>
                    <a:lnTo>
                      <a:pt x="3086" y="13855"/>
                    </a:lnTo>
                    <a:lnTo>
                      <a:pt x="2906" y="13855"/>
                    </a:lnTo>
                    <a:lnTo>
                      <a:pt x="2722" y="13718"/>
                    </a:lnTo>
                    <a:lnTo>
                      <a:pt x="2497" y="13381"/>
                    </a:lnTo>
                    <a:lnTo>
                      <a:pt x="2313" y="13243"/>
                    </a:lnTo>
                    <a:lnTo>
                      <a:pt x="2088" y="13243"/>
                    </a:lnTo>
                    <a:lnTo>
                      <a:pt x="1908" y="13112"/>
                    </a:lnTo>
                    <a:lnTo>
                      <a:pt x="1678" y="12838"/>
                    </a:lnTo>
                    <a:lnTo>
                      <a:pt x="1363" y="12563"/>
                    </a:lnTo>
                    <a:lnTo>
                      <a:pt x="1179" y="12363"/>
                    </a:lnTo>
                    <a:lnTo>
                      <a:pt x="999" y="12295"/>
                    </a:lnTo>
                    <a:lnTo>
                      <a:pt x="819" y="12089"/>
                    </a:lnTo>
                    <a:lnTo>
                      <a:pt x="679" y="11820"/>
                    </a:lnTo>
                    <a:lnTo>
                      <a:pt x="499" y="11477"/>
                    </a:lnTo>
                    <a:lnTo>
                      <a:pt x="274" y="11140"/>
                    </a:lnTo>
                    <a:lnTo>
                      <a:pt x="90" y="10934"/>
                    </a:lnTo>
                    <a:lnTo>
                      <a:pt x="180" y="11209"/>
                    </a:lnTo>
                    <a:lnTo>
                      <a:pt x="364" y="11408"/>
                    </a:lnTo>
                    <a:lnTo>
                      <a:pt x="634" y="11958"/>
                    </a:lnTo>
                    <a:lnTo>
                      <a:pt x="819" y="12226"/>
                    </a:lnTo>
                    <a:lnTo>
                      <a:pt x="999" y="12363"/>
                    </a:lnTo>
                    <a:lnTo>
                      <a:pt x="1224" y="12563"/>
                    </a:lnTo>
                    <a:lnTo>
                      <a:pt x="1408" y="12700"/>
                    </a:lnTo>
                    <a:lnTo>
                      <a:pt x="1588" y="12906"/>
                    </a:lnTo>
                    <a:lnTo>
                      <a:pt x="1768" y="13044"/>
                    </a:lnTo>
                    <a:lnTo>
                      <a:pt x="1953" y="13175"/>
                    </a:lnTo>
                    <a:lnTo>
                      <a:pt x="2133" y="13243"/>
                    </a:lnTo>
                    <a:lnTo>
                      <a:pt x="2313" y="13449"/>
                    </a:lnTo>
                    <a:lnTo>
                      <a:pt x="2497" y="13655"/>
                    </a:lnTo>
                    <a:lnTo>
                      <a:pt x="2722" y="13924"/>
                    </a:lnTo>
                    <a:lnTo>
                      <a:pt x="3086" y="13924"/>
                    </a:lnTo>
                    <a:lnTo>
                      <a:pt x="3266" y="14198"/>
                    </a:lnTo>
                    <a:lnTo>
                      <a:pt x="3496" y="14267"/>
                    </a:lnTo>
                    <a:lnTo>
                      <a:pt x="3676" y="14329"/>
                    </a:lnTo>
                    <a:lnTo>
                      <a:pt x="4040" y="14535"/>
                    </a:lnTo>
                    <a:lnTo>
                      <a:pt x="4220" y="14810"/>
                    </a:lnTo>
                    <a:lnTo>
                      <a:pt x="4450" y="15147"/>
                    </a:lnTo>
                    <a:lnTo>
                      <a:pt x="4175" y="15215"/>
                    </a:lnTo>
                    <a:lnTo>
                      <a:pt x="3950" y="15010"/>
                    </a:lnTo>
                    <a:lnTo>
                      <a:pt x="3766" y="14941"/>
                    </a:lnTo>
                    <a:lnTo>
                      <a:pt x="3586" y="15010"/>
                    </a:lnTo>
                    <a:lnTo>
                      <a:pt x="3406" y="15147"/>
                    </a:lnTo>
                    <a:lnTo>
                      <a:pt x="3176" y="15147"/>
                    </a:lnTo>
                    <a:lnTo>
                      <a:pt x="2812" y="15078"/>
                    </a:lnTo>
                    <a:lnTo>
                      <a:pt x="2632" y="14941"/>
                    </a:lnTo>
                    <a:lnTo>
                      <a:pt x="2452" y="15010"/>
                    </a:lnTo>
                    <a:lnTo>
                      <a:pt x="2268" y="15147"/>
                    </a:lnTo>
                    <a:lnTo>
                      <a:pt x="2088" y="15215"/>
                    </a:lnTo>
                    <a:lnTo>
                      <a:pt x="1768" y="15421"/>
                    </a:lnTo>
                    <a:lnTo>
                      <a:pt x="1633" y="15896"/>
                    </a:lnTo>
                    <a:lnTo>
                      <a:pt x="1453" y="16033"/>
                    </a:lnTo>
                    <a:lnTo>
                      <a:pt x="1269" y="16095"/>
                    </a:lnTo>
                    <a:lnTo>
                      <a:pt x="1089" y="16033"/>
                    </a:lnTo>
                    <a:lnTo>
                      <a:pt x="544" y="16033"/>
                    </a:lnTo>
                    <a:lnTo>
                      <a:pt x="724" y="16164"/>
                    </a:lnTo>
                    <a:lnTo>
                      <a:pt x="909" y="16301"/>
                    </a:lnTo>
                    <a:lnTo>
                      <a:pt x="1269" y="16301"/>
                    </a:lnTo>
                    <a:lnTo>
                      <a:pt x="1453" y="16164"/>
                    </a:lnTo>
                    <a:lnTo>
                      <a:pt x="1633" y="15896"/>
                    </a:lnTo>
                    <a:lnTo>
                      <a:pt x="1863" y="15621"/>
                    </a:lnTo>
                    <a:lnTo>
                      <a:pt x="2043" y="15484"/>
                    </a:lnTo>
                    <a:lnTo>
                      <a:pt x="2223" y="15284"/>
                    </a:lnTo>
                    <a:lnTo>
                      <a:pt x="2452" y="15215"/>
                    </a:lnTo>
                    <a:lnTo>
                      <a:pt x="3356" y="15215"/>
                    </a:lnTo>
                    <a:lnTo>
                      <a:pt x="3541" y="15147"/>
                    </a:lnTo>
                    <a:lnTo>
                      <a:pt x="3766" y="15078"/>
                    </a:lnTo>
                    <a:lnTo>
                      <a:pt x="3950" y="15215"/>
                    </a:lnTo>
                    <a:lnTo>
                      <a:pt x="4130" y="15284"/>
                    </a:lnTo>
                    <a:lnTo>
                      <a:pt x="4355" y="15353"/>
                    </a:lnTo>
                    <a:lnTo>
                      <a:pt x="4540" y="15353"/>
                    </a:lnTo>
                    <a:lnTo>
                      <a:pt x="4675" y="15078"/>
                    </a:lnTo>
                    <a:lnTo>
                      <a:pt x="4854" y="15010"/>
                    </a:lnTo>
                    <a:lnTo>
                      <a:pt x="5039" y="15147"/>
                    </a:lnTo>
                    <a:lnTo>
                      <a:pt x="5219" y="15353"/>
                    </a:lnTo>
                    <a:lnTo>
                      <a:pt x="5399" y="15484"/>
                    </a:lnTo>
                    <a:lnTo>
                      <a:pt x="5583" y="15484"/>
                    </a:lnTo>
                    <a:lnTo>
                      <a:pt x="5763" y="15621"/>
                    </a:lnTo>
                    <a:lnTo>
                      <a:pt x="5988" y="15758"/>
                    </a:lnTo>
                    <a:lnTo>
                      <a:pt x="6173" y="15827"/>
                    </a:lnTo>
                    <a:lnTo>
                      <a:pt x="6353" y="15896"/>
                    </a:lnTo>
                    <a:lnTo>
                      <a:pt x="6672" y="15964"/>
                    </a:lnTo>
                    <a:lnTo>
                      <a:pt x="6942" y="16033"/>
                    </a:lnTo>
                    <a:lnTo>
                      <a:pt x="7127" y="16301"/>
                    </a:lnTo>
                    <a:lnTo>
                      <a:pt x="7172" y="16576"/>
                    </a:lnTo>
                    <a:lnTo>
                      <a:pt x="7531" y="16913"/>
                    </a:lnTo>
                    <a:lnTo>
                      <a:pt x="7716" y="17119"/>
                    </a:lnTo>
                    <a:lnTo>
                      <a:pt x="7851" y="17593"/>
                    </a:lnTo>
                    <a:lnTo>
                      <a:pt x="7986" y="17862"/>
                    </a:lnTo>
                    <a:lnTo>
                      <a:pt x="7626" y="17930"/>
                    </a:lnTo>
                    <a:lnTo>
                      <a:pt x="7441" y="18136"/>
                    </a:lnTo>
                    <a:lnTo>
                      <a:pt x="7306" y="18405"/>
                    </a:lnTo>
                    <a:lnTo>
                      <a:pt x="7261" y="18748"/>
                    </a:lnTo>
                    <a:lnTo>
                      <a:pt x="6852" y="18954"/>
                    </a:lnTo>
                    <a:lnTo>
                      <a:pt x="6488" y="19016"/>
                    </a:lnTo>
                    <a:lnTo>
                      <a:pt x="6263" y="19222"/>
                    </a:lnTo>
                    <a:lnTo>
                      <a:pt x="6038" y="19559"/>
                    </a:lnTo>
                    <a:lnTo>
                      <a:pt x="5853" y="19697"/>
                    </a:lnTo>
                    <a:lnTo>
                      <a:pt x="5673" y="19765"/>
                    </a:lnTo>
                    <a:lnTo>
                      <a:pt x="5309" y="19765"/>
                    </a:lnTo>
                    <a:lnTo>
                      <a:pt x="5129" y="19834"/>
                    </a:lnTo>
                    <a:lnTo>
                      <a:pt x="4765" y="19902"/>
                    </a:lnTo>
                    <a:lnTo>
                      <a:pt x="4585" y="19971"/>
                    </a:lnTo>
                    <a:lnTo>
                      <a:pt x="4310" y="20040"/>
                    </a:lnTo>
                    <a:lnTo>
                      <a:pt x="3856" y="20040"/>
                    </a:lnTo>
                    <a:lnTo>
                      <a:pt x="3676" y="20108"/>
                    </a:lnTo>
                    <a:lnTo>
                      <a:pt x="3451" y="20239"/>
                    </a:lnTo>
                    <a:lnTo>
                      <a:pt x="3266" y="20377"/>
                    </a:lnTo>
                    <a:lnTo>
                      <a:pt x="3086" y="20514"/>
                    </a:lnTo>
                    <a:lnTo>
                      <a:pt x="2906" y="20583"/>
                    </a:lnTo>
                    <a:lnTo>
                      <a:pt x="2632" y="20583"/>
                    </a:lnTo>
                    <a:lnTo>
                      <a:pt x="2452" y="20651"/>
                    </a:lnTo>
                    <a:lnTo>
                      <a:pt x="2268" y="20651"/>
                    </a:lnTo>
                    <a:lnTo>
                      <a:pt x="2088" y="20720"/>
                    </a:lnTo>
                    <a:lnTo>
                      <a:pt x="1044" y="20720"/>
                    </a:lnTo>
                    <a:lnTo>
                      <a:pt x="864" y="20782"/>
                    </a:lnTo>
                    <a:lnTo>
                      <a:pt x="679" y="20851"/>
                    </a:lnTo>
                    <a:lnTo>
                      <a:pt x="364" y="20851"/>
                    </a:lnTo>
                    <a:lnTo>
                      <a:pt x="180" y="20920"/>
                    </a:lnTo>
                    <a:lnTo>
                      <a:pt x="0" y="21194"/>
                    </a:lnTo>
                    <a:lnTo>
                      <a:pt x="180" y="21194"/>
                    </a:lnTo>
                    <a:lnTo>
                      <a:pt x="364" y="21057"/>
                    </a:lnTo>
                    <a:lnTo>
                      <a:pt x="544" y="20920"/>
                    </a:lnTo>
                    <a:lnTo>
                      <a:pt x="724" y="20851"/>
                    </a:lnTo>
                    <a:lnTo>
                      <a:pt x="909" y="20851"/>
                    </a:lnTo>
                    <a:lnTo>
                      <a:pt x="1089" y="20782"/>
                    </a:lnTo>
                    <a:lnTo>
                      <a:pt x="1269" y="20720"/>
                    </a:lnTo>
                    <a:lnTo>
                      <a:pt x="1453" y="20651"/>
                    </a:lnTo>
                    <a:lnTo>
                      <a:pt x="1818" y="20651"/>
                    </a:lnTo>
                    <a:lnTo>
                      <a:pt x="2088" y="20720"/>
                    </a:lnTo>
                    <a:lnTo>
                      <a:pt x="2812" y="20720"/>
                    </a:lnTo>
                    <a:lnTo>
                      <a:pt x="2996" y="20651"/>
                    </a:lnTo>
                    <a:lnTo>
                      <a:pt x="3176" y="20651"/>
                    </a:lnTo>
                    <a:lnTo>
                      <a:pt x="3406" y="20583"/>
                    </a:lnTo>
                    <a:lnTo>
                      <a:pt x="3586" y="20377"/>
                    </a:lnTo>
                    <a:lnTo>
                      <a:pt x="3766" y="20239"/>
                    </a:lnTo>
                    <a:lnTo>
                      <a:pt x="4175" y="20239"/>
                    </a:lnTo>
                    <a:lnTo>
                      <a:pt x="4355" y="20108"/>
                    </a:lnTo>
                    <a:lnTo>
                      <a:pt x="4585" y="20040"/>
                    </a:lnTo>
                    <a:lnTo>
                      <a:pt x="5129" y="20040"/>
                    </a:lnTo>
                    <a:lnTo>
                      <a:pt x="5354" y="19971"/>
                    </a:lnTo>
                    <a:lnTo>
                      <a:pt x="5538" y="19902"/>
                    </a:lnTo>
                    <a:lnTo>
                      <a:pt x="5763" y="19971"/>
                    </a:lnTo>
                    <a:lnTo>
                      <a:pt x="5988" y="19971"/>
                    </a:lnTo>
                    <a:lnTo>
                      <a:pt x="6173" y="19834"/>
                    </a:lnTo>
                    <a:lnTo>
                      <a:pt x="6308" y="19559"/>
                    </a:lnTo>
                    <a:lnTo>
                      <a:pt x="6398" y="19291"/>
                    </a:lnTo>
                    <a:lnTo>
                      <a:pt x="6582" y="19222"/>
                    </a:lnTo>
                    <a:lnTo>
                      <a:pt x="6852" y="19154"/>
                    </a:lnTo>
                    <a:lnTo>
                      <a:pt x="7032" y="19016"/>
                    </a:lnTo>
                    <a:lnTo>
                      <a:pt x="7216" y="18817"/>
                    </a:lnTo>
                    <a:lnTo>
                      <a:pt x="7396" y="18611"/>
                    </a:lnTo>
                    <a:lnTo>
                      <a:pt x="7576" y="18342"/>
                    </a:lnTo>
                    <a:lnTo>
                      <a:pt x="7761" y="18274"/>
                    </a:lnTo>
                    <a:lnTo>
                      <a:pt x="7941" y="18068"/>
                    </a:lnTo>
                    <a:lnTo>
                      <a:pt x="8121" y="17930"/>
                    </a:lnTo>
                    <a:lnTo>
                      <a:pt x="8305" y="17862"/>
                    </a:lnTo>
                    <a:lnTo>
                      <a:pt x="8485" y="17999"/>
                    </a:lnTo>
                    <a:lnTo>
                      <a:pt x="8670" y="18068"/>
                    </a:lnTo>
                    <a:lnTo>
                      <a:pt x="8850" y="18068"/>
                    </a:lnTo>
                    <a:lnTo>
                      <a:pt x="9030" y="18136"/>
                    </a:lnTo>
                    <a:lnTo>
                      <a:pt x="9349" y="18205"/>
                    </a:lnTo>
                    <a:lnTo>
                      <a:pt x="9529" y="18205"/>
                    </a:lnTo>
                    <a:lnTo>
                      <a:pt x="9803" y="18274"/>
                    </a:lnTo>
                    <a:lnTo>
                      <a:pt x="10028" y="18342"/>
                    </a:lnTo>
                    <a:lnTo>
                      <a:pt x="10208" y="18473"/>
                    </a:lnTo>
                    <a:lnTo>
                      <a:pt x="10393" y="18611"/>
                    </a:lnTo>
                    <a:lnTo>
                      <a:pt x="10573" y="18748"/>
                    </a:lnTo>
                    <a:lnTo>
                      <a:pt x="10753" y="18817"/>
                    </a:lnTo>
                    <a:lnTo>
                      <a:pt x="10937" y="18817"/>
                    </a:lnTo>
                    <a:lnTo>
                      <a:pt x="11117" y="18954"/>
                    </a:lnTo>
                    <a:lnTo>
                      <a:pt x="11297" y="19085"/>
                    </a:lnTo>
                    <a:lnTo>
                      <a:pt x="11482" y="19291"/>
                    </a:lnTo>
                    <a:lnTo>
                      <a:pt x="11752" y="19359"/>
                    </a:lnTo>
                    <a:lnTo>
                      <a:pt x="11936" y="19359"/>
                    </a:lnTo>
                    <a:lnTo>
                      <a:pt x="12116" y="19559"/>
                    </a:lnTo>
                    <a:lnTo>
                      <a:pt x="12296" y="19697"/>
                    </a:lnTo>
                    <a:lnTo>
                      <a:pt x="12480" y="19765"/>
                    </a:lnTo>
                    <a:lnTo>
                      <a:pt x="12705" y="19902"/>
                    </a:lnTo>
                    <a:lnTo>
                      <a:pt x="12885" y="19971"/>
                    </a:lnTo>
                    <a:lnTo>
                      <a:pt x="13524" y="19971"/>
                    </a:lnTo>
                    <a:lnTo>
                      <a:pt x="13749" y="20040"/>
                    </a:lnTo>
                    <a:lnTo>
                      <a:pt x="13979" y="20239"/>
                    </a:lnTo>
                    <a:lnTo>
                      <a:pt x="14204" y="20308"/>
                    </a:lnTo>
                    <a:lnTo>
                      <a:pt x="15067" y="20308"/>
                    </a:lnTo>
                    <a:lnTo>
                      <a:pt x="15247" y="20377"/>
                    </a:lnTo>
                    <a:lnTo>
                      <a:pt x="15472" y="20583"/>
                    </a:lnTo>
                    <a:lnTo>
                      <a:pt x="15657" y="20651"/>
                    </a:lnTo>
                    <a:lnTo>
                      <a:pt x="15837" y="20720"/>
                    </a:lnTo>
                    <a:lnTo>
                      <a:pt x="16066" y="20782"/>
                    </a:lnTo>
                    <a:lnTo>
                      <a:pt x="16471" y="20782"/>
                    </a:lnTo>
                    <a:lnTo>
                      <a:pt x="16656" y="20851"/>
                    </a:lnTo>
                    <a:lnTo>
                      <a:pt x="16835" y="21057"/>
                    </a:lnTo>
                    <a:lnTo>
                      <a:pt x="17470" y="21057"/>
                    </a:lnTo>
                    <a:lnTo>
                      <a:pt x="17699" y="21126"/>
                    </a:lnTo>
                    <a:lnTo>
                      <a:pt x="18694" y="21126"/>
                    </a:lnTo>
                    <a:lnTo>
                      <a:pt x="18923" y="21325"/>
                    </a:lnTo>
                    <a:lnTo>
                      <a:pt x="19148" y="21531"/>
                    </a:lnTo>
                    <a:lnTo>
                      <a:pt x="20376" y="21531"/>
                    </a:lnTo>
                    <a:lnTo>
                      <a:pt x="20601" y="21600"/>
                    </a:lnTo>
                    <a:lnTo>
                      <a:pt x="20831" y="21600"/>
                    </a:lnTo>
                    <a:lnTo>
                      <a:pt x="20237" y="21600"/>
                    </a:lnTo>
                    <a:lnTo>
                      <a:pt x="19877" y="21463"/>
                    </a:lnTo>
                    <a:lnTo>
                      <a:pt x="19647" y="21394"/>
                    </a:lnTo>
                    <a:lnTo>
                      <a:pt x="19287" y="21463"/>
                    </a:lnTo>
                    <a:lnTo>
                      <a:pt x="19103" y="21531"/>
                    </a:lnTo>
                    <a:lnTo>
                      <a:pt x="18923" y="21463"/>
                    </a:lnTo>
                    <a:lnTo>
                      <a:pt x="18833" y="21194"/>
                    </a:lnTo>
                    <a:lnTo>
                      <a:pt x="18424" y="21057"/>
                    </a:lnTo>
                    <a:lnTo>
                      <a:pt x="18244" y="21057"/>
                    </a:lnTo>
                    <a:lnTo>
                      <a:pt x="18014" y="20988"/>
                    </a:lnTo>
                    <a:lnTo>
                      <a:pt x="17744" y="20920"/>
                    </a:lnTo>
                    <a:lnTo>
                      <a:pt x="17380" y="20851"/>
                    </a:lnTo>
                    <a:lnTo>
                      <a:pt x="17155" y="20782"/>
                    </a:lnTo>
                    <a:lnTo>
                      <a:pt x="16970" y="20782"/>
                    </a:lnTo>
                    <a:lnTo>
                      <a:pt x="16701" y="20851"/>
                    </a:lnTo>
                    <a:lnTo>
                      <a:pt x="16201" y="20851"/>
                    </a:lnTo>
                    <a:lnTo>
                      <a:pt x="15972" y="20583"/>
                    </a:lnTo>
                    <a:lnTo>
                      <a:pt x="15792" y="20583"/>
                    </a:lnTo>
                    <a:lnTo>
                      <a:pt x="15472" y="20514"/>
                    </a:lnTo>
                    <a:lnTo>
                      <a:pt x="15112" y="20514"/>
                    </a:lnTo>
                    <a:lnTo>
                      <a:pt x="14928" y="20377"/>
                    </a:lnTo>
                    <a:lnTo>
                      <a:pt x="14703" y="20171"/>
                    </a:lnTo>
                    <a:lnTo>
                      <a:pt x="14523" y="20040"/>
                    </a:lnTo>
                    <a:lnTo>
                      <a:pt x="14339" y="19971"/>
                    </a:lnTo>
                    <a:lnTo>
                      <a:pt x="13979" y="19971"/>
                    </a:lnTo>
                    <a:lnTo>
                      <a:pt x="13794" y="19902"/>
                    </a:lnTo>
                    <a:lnTo>
                      <a:pt x="13524" y="19834"/>
                    </a:lnTo>
                    <a:lnTo>
                      <a:pt x="13250" y="19765"/>
                    </a:lnTo>
                    <a:lnTo>
                      <a:pt x="13070" y="19628"/>
                    </a:lnTo>
                    <a:lnTo>
                      <a:pt x="12840" y="19497"/>
                    </a:lnTo>
                    <a:lnTo>
                      <a:pt x="11981" y="19497"/>
                    </a:lnTo>
                    <a:lnTo>
                      <a:pt x="11617" y="19428"/>
                    </a:lnTo>
                    <a:lnTo>
                      <a:pt x="11437" y="19085"/>
                    </a:lnTo>
                    <a:lnTo>
                      <a:pt x="11252" y="18817"/>
                    </a:lnTo>
                    <a:lnTo>
                      <a:pt x="10663" y="18817"/>
                    </a:lnTo>
                    <a:lnTo>
                      <a:pt x="10303" y="18405"/>
                    </a:lnTo>
                    <a:lnTo>
                      <a:pt x="10073" y="18136"/>
                    </a:lnTo>
                    <a:lnTo>
                      <a:pt x="9848" y="17999"/>
                    </a:lnTo>
                    <a:lnTo>
                      <a:pt x="8850" y="17999"/>
                    </a:lnTo>
                    <a:lnTo>
                      <a:pt x="8670" y="17862"/>
                    </a:lnTo>
                    <a:lnTo>
                      <a:pt x="8170" y="17731"/>
                    </a:lnTo>
                    <a:lnTo>
                      <a:pt x="7716" y="17525"/>
                    </a:lnTo>
                    <a:lnTo>
                      <a:pt x="7626" y="17250"/>
                    </a:lnTo>
                    <a:lnTo>
                      <a:pt x="7671" y="16982"/>
                    </a:lnTo>
                    <a:lnTo>
                      <a:pt x="7531" y="16707"/>
                    </a:lnTo>
                    <a:lnTo>
                      <a:pt x="7396" y="16439"/>
                    </a:lnTo>
                    <a:lnTo>
                      <a:pt x="7261" y="16164"/>
                    </a:lnTo>
                    <a:lnTo>
                      <a:pt x="7077" y="15964"/>
                    </a:lnTo>
                    <a:lnTo>
                      <a:pt x="6897" y="15827"/>
                    </a:lnTo>
                    <a:lnTo>
                      <a:pt x="6717" y="15758"/>
                    </a:lnTo>
                    <a:lnTo>
                      <a:pt x="6353" y="15552"/>
                    </a:lnTo>
                    <a:lnTo>
                      <a:pt x="6173" y="15552"/>
                    </a:lnTo>
                    <a:lnTo>
                      <a:pt x="5988" y="15484"/>
                    </a:lnTo>
                    <a:lnTo>
                      <a:pt x="5763" y="15421"/>
                    </a:lnTo>
                    <a:lnTo>
                      <a:pt x="5444" y="15421"/>
                    </a:lnTo>
                    <a:lnTo>
                      <a:pt x="5264" y="15284"/>
                    </a:lnTo>
                    <a:lnTo>
                      <a:pt x="5084" y="15215"/>
                    </a:lnTo>
                    <a:lnTo>
                      <a:pt x="5354" y="15147"/>
                    </a:lnTo>
                    <a:lnTo>
                      <a:pt x="5538" y="15010"/>
                    </a:lnTo>
                    <a:lnTo>
                      <a:pt x="5718" y="14941"/>
                    </a:lnTo>
                    <a:lnTo>
                      <a:pt x="6897" y="14941"/>
                    </a:lnTo>
                    <a:lnTo>
                      <a:pt x="7077" y="14878"/>
                    </a:lnTo>
                    <a:lnTo>
                      <a:pt x="7441" y="14878"/>
                    </a:lnTo>
                    <a:lnTo>
                      <a:pt x="7851" y="14810"/>
                    </a:lnTo>
                    <a:lnTo>
                      <a:pt x="8031" y="14673"/>
                    </a:lnTo>
                    <a:lnTo>
                      <a:pt x="8215" y="14604"/>
                    </a:lnTo>
                    <a:lnTo>
                      <a:pt x="8850" y="14604"/>
                    </a:lnTo>
                    <a:lnTo>
                      <a:pt x="9120" y="14535"/>
                    </a:lnTo>
                    <a:lnTo>
                      <a:pt x="9304" y="14467"/>
                    </a:lnTo>
                    <a:lnTo>
                      <a:pt x="9664" y="14467"/>
                    </a:lnTo>
                    <a:lnTo>
                      <a:pt x="9848" y="14604"/>
                    </a:lnTo>
                    <a:lnTo>
                      <a:pt x="10073" y="14673"/>
                    </a:lnTo>
                    <a:lnTo>
                      <a:pt x="10847" y="14673"/>
                    </a:lnTo>
                    <a:lnTo>
                      <a:pt x="11027" y="14741"/>
                    </a:lnTo>
                    <a:lnTo>
                      <a:pt x="11572" y="14741"/>
                    </a:lnTo>
                    <a:lnTo>
                      <a:pt x="11752" y="14941"/>
                    </a:lnTo>
                    <a:lnTo>
                      <a:pt x="12116" y="15078"/>
                    </a:lnTo>
                    <a:lnTo>
                      <a:pt x="12296" y="15147"/>
                    </a:lnTo>
                    <a:lnTo>
                      <a:pt x="12525" y="15215"/>
                    </a:lnTo>
                    <a:lnTo>
                      <a:pt x="12705" y="15215"/>
                    </a:lnTo>
                    <a:lnTo>
                      <a:pt x="12840" y="15484"/>
                    </a:lnTo>
                    <a:lnTo>
                      <a:pt x="13070" y="15758"/>
                    </a:lnTo>
                    <a:lnTo>
                      <a:pt x="13340" y="15827"/>
                    </a:lnTo>
                    <a:lnTo>
                      <a:pt x="13524" y="15896"/>
                    </a:lnTo>
                    <a:lnTo>
                      <a:pt x="13704" y="16033"/>
                    </a:lnTo>
                    <a:lnTo>
                      <a:pt x="13884" y="16301"/>
                    </a:lnTo>
                    <a:lnTo>
                      <a:pt x="14069" y="16439"/>
                    </a:lnTo>
                    <a:lnTo>
                      <a:pt x="14249" y="16507"/>
                    </a:lnTo>
                    <a:lnTo>
                      <a:pt x="14478" y="16576"/>
                    </a:lnTo>
                    <a:lnTo>
                      <a:pt x="14658" y="16576"/>
                    </a:lnTo>
                    <a:lnTo>
                      <a:pt x="14838" y="16638"/>
                    </a:lnTo>
                    <a:lnTo>
                      <a:pt x="15022" y="16844"/>
                    </a:lnTo>
                    <a:lnTo>
                      <a:pt x="15202" y="17050"/>
                    </a:lnTo>
                    <a:lnTo>
                      <a:pt x="15517" y="17119"/>
                    </a:lnTo>
                    <a:lnTo>
                      <a:pt x="15702" y="17119"/>
                    </a:lnTo>
                    <a:lnTo>
                      <a:pt x="15882" y="17250"/>
                    </a:lnTo>
                    <a:lnTo>
                      <a:pt x="16246" y="17387"/>
                    </a:lnTo>
                    <a:lnTo>
                      <a:pt x="16561" y="17456"/>
                    </a:lnTo>
                    <a:lnTo>
                      <a:pt x="16835" y="17525"/>
                    </a:lnTo>
                    <a:lnTo>
                      <a:pt x="17245" y="17799"/>
                    </a:lnTo>
                    <a:lnTo>
                      <a:pt x="17425" y="17930"/>
                    </a:lnTo>
                    <a:lnTo>
                      <a:pt x="17605" y="18205"/>
                    </a:lnTo>
                    <a:lnTo>
                      <a:pt x="17924" y="18473"/>
                    </a:lnTo>
                    <a:lnTo>
                      <a:pt x="18104" y="18611"/>
                    </a:lnTo>
                    <a:lnTo>
                      <a:pt x="18289" y="18748"/>
                    </a:lnTo>
                    <a:lnTo>
                      <a:pt x="18514" y="18885"/>
                    </a:lnTo>
                    <a:lnTo>
                      <a:pt x="18788" y="19016"/>
                    </a:lnTo>
                    <a:lnTo>
                      <a:pt x="19013" y="19222"/>
                    </a:lnTo>
                    <a:lnTo>
                      <a:pt x="19193" y="19359"/>
                    </a:lnTo>
                    <a:lnTo>
                      <a:pt x="19377" y="19559"/>
                    </a:lnTo>
                    <a:lnTo>
                      <a:pt x="19557" y="19765"/>
                    </a:lnTo>
                    <a:lnTo>
                      <a:pt x="19877" y="19834"/>
                    </a:lnTo>
                    <a:lnTo>
                      <a:pt x="20057" y="19902"/>
                    </a:lnTo>
                    <a:lnTo>
                      <a:pt x="20286" y="20040"/>
                    </a:lnTo>
                    <a:lnTo>
                      <a:pt x="20511" y="20239"/>
                    </a:lnTo>
                    <a:lnTo>
                      <a:pt x="20691" y="20514"/>
                    </a:lnTo>
                    <a:lnTo>
                      <a:pt x="20876" y="20583"/>
                    </a:lnTo>
                    <a:lnTo>
                      <a:pt x="21056" y="20651"/>
                    </a:lnTo>
                    <a:lnTo>
                      <a:pt x="21236" y="20851"/>
                    </a:lnTo>
                    <a:lnTo>
                      <a:pt x="21420" y="21057"/>
                    </a:lnTo>
                    <a:lnTo>
                      <a:pt x="21600" y="21126"/>
                    </a:lnTo>
                    <a:lnTo>
                      <a:pt x="21420" y="20988"/>
                    </a:lnTo>
                    <a:lnTo>
                      <a:pt x="21191" y="20720"/>
                    </a:lnTo>
                    <a:lnTo>
                      <a:pt x="21056" y="20445"/>
                    </a:lnTo>
                    <a:lnTo>
                      <a:pt x="20876" y="20377"/>
                    </a:lnTo>
                    <a:lnTo>
                      <a:pt x="20646" y="20171"/>
                    </a:lnTo>
                    <a:lnTo>
                      <a:pt x="20421" y="19902"/>
                    </a:lnTo>
                    <a:lnTo>
                      <a:pt x="20237" y="19628"/>
                    </a:lnTo>
                    <a:lnTo>
                      <a:pt x="20057" y="19559"/>
                    </a:lnTo>
                    <a:lnTo>
                      <a:pt x="19877" y="19559"/>
                    </a:lnTo>
                    <a:lnTo>
                      <a:pt x="19692" y="19428"/>
                    </a:lnTo>
                    <a:lnTo>
                      <a:pt x="19512" y="19291"/>
                    </a:lnTo>
                    <a:lnTo>
                      <a:pt x="19193" y="19016"/>
                    </a:lnTo>
                    <a:lnTo>
                      <a:pt x="19013" y="18885"/>
                    </a:lnTo>
                    <a:lnTo>
                      <a:pt x="18833" y="18817"/>
                    </a:lnTo>
                    <a:lnTo>
                      <a:pt x="18604" y="18748"/>
                    </a:lnTo>
                    <a:lnTo>
                      <a:pt x="18424" y="18473"/>
                    </a:lnTo>
                    <a:lnTo>
                      <a:pt x="18199" y="18473"/>
                    </a:lnTo>
                    <a:lnTo>
                      <a:pt x="17969" y="18136"/>
                    </a:lnTo>
                    <a:lnTo>
                      <a:pt x="17789" y="17862"/>
                    </a:lnTo>
                    <a:lnTo>
                      <a:pt x="17605" y="17731"/>
                    </a:lnTo>
                    <a:lnTo>
                      <a:pt x="17425" y="17593"/>
                    </a:lnTo>
                    <a:lnTo>
                      <a:pt x="17155" y="17525"/>
                    </a:lnTo>
                    <a:lnTo>
                      <a:pt x="16970" y="17387"/>
                    </a:lnTo>
                    <a:lnTo>
                      <a:pt x="16791" y="17250"/>
                    </a:lnTo>
                    <a:lnTo>
                      <a:pt x="16426" y="17250"/>
                    </a:lnTo>
                    <a:lnTo>
                      <a:pt x="16201" y="17050"/>
                    </a:lnTo>
                    <a:lnTo>
                      <a:pt x="16017" y="16844"/>
                    </a:lnTo>
                    <a:lnTo>
                      <a:pt x="15837" y="16844"/>
                    </a:lnTo>
                    <a:lnTo>
                      <a:pt x="15657" y="16707"/>
                    </a:lnTo>
                    <a:lnTo>
                      <a:pt x="15427" y="16576"/>
                    </a:lnTo>
                    <a:lnTo>
                      <a:pt x="15157" y="16507"/>
                    </a:lnTo>
                    <a:lnTo>
                      <a:pt x="14973" y="16507"/>
                    </a:lnTo>
                    <a:lnTo>
                      <a:pt x="14703" y="16439"/>
                    </a:lnTo>
                    <a:lnTo>
                      <a:pt x="14478" y="16370"/>
                    </a:lnTo>
                    <a:lnTo>
                      <a:pt x="14294" y="16233"/>
                    </a:lnTo>
                    <a:lnTo>
                      <a:pt x="14069" y="15964"/>
                    </a:lnTo>
                    <a:lnTo>
                      <a:pt x="13839" y="15690"/>
                    </a:lnTo>
                    <a:lnTo>
                      <a:pt x="13614" y="15484"/>
                    </a:lnTo>
                    <a:lnTo>
                      <a:pt x="13434" y="15353"/>
                    </a:lnTo>
                    <a:lnTo>
                      <a:pt x="13205" y="15215"/>
                    </a:lnTo>
                    <a:lnTo>
                      <a:pt x="12840" y="15078"/>
                    </a:lnTo>
                    <a:lnTo>
                      <a:pt x="12660" y="14941"/>
                    </a:lnTo>
                    <a:lnTo>
                      <a:pt x="12251" y="14741"/>
                    </a:lnTo>
                    <a:lnTo>
                      <a:pt x="12071" y="14604"/>
                    </a:lnTo>
                    <a:lnTo>
                      <a:pt x="11981" y="14329"/>
                    </a:lnTo>
                    <a:lnTo>
                      <a:pt x="11846" y="14061"/>
                    </a:lnTo>
                    <a:lnTo>
                      <a:pt x="11662" y="13924"/>
                    </a:lnTo>
                    <a:lnTo>
                      <a:pt x="11527" y="13587"/>
                    </a:lnTo>
                    <a:lnTo>
                      <a:pt x="11297" y="13312"/>
                    </a:lnTo>
                    <a:lnTo>
                      <a:pt x="11252" y="13044"/>
                    </a:lnTo>
                    <a:lnTo>
                      <a:pt x="11207" y="12769"/>
                    </a:lnTo>
                    <a:lnTo>
                      <a:pt x="11117" y="12501"/>
                    </a:lnTo>
                    <a:lnTo>
                      <a:pt x="11027" y="12226"/>
                    </a:lnTo>
                    <a:lnTo>
                      <a:pt x="10937" y="11958"/>
                    </a:lnTo>
                    <a:lnTo>
                      <a:pt x="10892" y="11683"/>
                    </a:lnTo>
                    <a:lnTo>
                      <a:pt x="10802" y="11408"/>
                    </a:lnTo>
                    <a:lnTo>
                      <a:pt x="10708" y="11140"/>
                    </a:lnTo>
                    <a:lnTo>
                      <a:pt x="10528" y="10934"/>
                    </a:lnTo>
                    <a:lnTo>
                      <a:pt x="10438" y="10666"/>
                    </a:lnTo>
                    <a:lnTo>
                      <a:pt x="10303" y="10391"/>
                    </a:lnTo>
                    <a:lnTo>
                      <a:pt x="10118" y="10254"/>
                    </a:lnTo>
                    <a:lnTo>
                      <a:pt x="9893" y="10123"/>
                    </a:lnTo>
                    <a:lnTo>
                      <a:pt x="9709" y="9986"/>
                    </a:lnTo>
                    <a:lnTo>
                      <a:pt x="9484" y="9917"/>
                    </a:lnTo>
                    <a:lnTo>
                      <a:pt x="9304" y="9848"/>
                    </a:lnTo>
                    <a:lnTo>
                      <a:pt x="9120" y="9711"/>
                    </a:lnTo>
                    <a:lnTo>
                      <a:pt x="8940" y="9443"/>
                    </a:lnTo>
                    <a:lnTo>
                      <a:pt x="8760" y="9168"/>
                    </a:lnTo>
                    <a:lnTo>
                      <a:pt x="8575" y="8968"/>
                    </a:lnTo>
                    <a:lnTo>
                      <a:pt x="8395" y="8900"/>
                    </a:lnTo>
                    <a:lnTo>
                      <a:pt x="8260" y="8556"/>
                    </a:lnTo>
                    <a:lnTo>
                      <a:pt x="8076" y="8357"/>
                    </a:lnTo>
                    <a:lnTo>
                      <a:pt x="7716" y="8082"/>
                    </a:lnTo>
                    <a:lnTo>
                      <a:pt x="7531" y="7814"/>
                    </a:lnTo>
                    <a:lnTo>
                      <a:pt x="7351" y="7608"/>
                    </a:lnTo>
                    <a:lnTo>
                      <a:pt x="7172" y="7539"/>
                    </a:lnTo>
                    <a:lnTo>
                      <a:pt x="6987" y="7402"/>
                    </a:lnTo>
                    <a:lnTo>
                      <a:pt x="6807" y="7133"/>
                    </a:lnTo>
                    <a:lnTo>
                      <a:pt x="6672" y="6859"/>
                    </a:lnTo>
                    <a:lnTo>
                      <a:pt x="6488" y="6659"/>
                    </a:lnTo>
                    <a:lnTo>
                      <a:pt x="6263" y="6316"/>
                    </a:lnTo>
                    <a:lnTo>
                      <a:pt x="6083" y="6048"/>
                    </a:lnTo>
                    <a:lnTo>
                      <a:pt x="5898" y="5910"/>
                    </a:lnTo>
                    <a:lnTo>
                      <a:pt x="5718" y="5910"/>
                    </a:lnTo>
                    <a:lnTo>
                      <a:pt x="5489" y="5704"/>
                    </a:lnTo>
                    <a:lnTo>
                      <a:pt x="5264" y="5505"/>
                    </a:lnTo>
                    <a:lnTo>
                      <a:pt x="5084" y="5367"/>
                    </a:lnTo>
                    <a:lnTo>
                      <a:pt x="4899" y="5161"/>
                    </a:lnTo>
                    <a:lnTo>
                      <a:pt x="4720" y="5024"/>
                    </a:lnTo>
                    <a:lnTo>
                      <a:pt x="4540" y="4893"/>
                    </a:lnTo>
                    <a:lnTo>
                      <a:pt x="4355" y="4687"/>
                    </a:lnTo>
                    <a:lnTo>
                      <a:pt x="4175" y="4618"/>
                    </a:lnTo>
                    <a:lnTo>
                      <a:pt x="3995" y="4481"/>
                    </a:lnTo>
                    <a:lnTo>
                      <a:pt x="3856" y="4213"/>
                    </a:lnTo>
                    <a:lnTo>
                      <a:pt x="3766" y="3938"/>
                    </a:lnTo>
                    <a:lnTo>
                      <a:pt x="3631" y="3670"/>
                    </a:lnTo>
                    <a:lnTo>
                      <a:pt x="3496" y="3395"/>
                    </a:lnTo>
                    <a:lnTo>
                      <a:pt x="3356" y="3127"/>
                    </a:lnTo>
                    <a:lnTo>
                      <a:pt x="2996" y="2715"/>
                    </a:lnTo>
                    <a:lnTo>
                      <a:pt x="2812" y="2515"/>
                    </a:lnTo>
                    <a:lnTo>
                      <a:pt x="2452" y="2378"/>
                    </a:lnTo>
                    <a:lnTo>
                      <a:pt x="2268" y="2241"/>
                    </a:lnTo>
                    <a:lnTo>
                      <a:pt x="2088" y="2172"/>
                    </a:lnTo>
                    <a:lnTo>
                      <a:pt x="1908" y="2041"/>
                    </a:lnTo>
                    <a:lnTo>
                      <a:pt x="1768" y="1766"/>
                    </a:lnTo>
                    <a:lnTo>
                      <a:pt x="1678" y="1492"/>
                    </a:lnTo>
                    <a:lnTo>
                      <a:pt x="1543" y="1223"/>
                    </a:lnTo>
                    <a:lnTo>
                      <a:pt x="1363" y="1017"/>
                    </a:lnTo>
                    <a:lnTo>
                      <a:pt x="1224" y="749"/>
                    </a:lnTo>
                    <a:lnTo>
                      <a:pt x="1044" y="543"/>
                    </a:lnTo>
                    <a:lnTo>
                      <a:pt x="864" y="406"/>
                    </a:lnTo>
                    <a:lnTo>
                      <a:pt x="679" y="275"/>
                    </a:lnTo>
                    <a:lnTo>
                      <a:pt x="499" y="69"/>
                    </a:lnTo>
                    <a:lnTo>
                      <a:pt x="409"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7" name="Freeform 16"/>
              <p:cNvSpPr/>
              <p:nvPr/>
            </p:nvSpPr>
            <p:spPr>
              <a:xfrm>
                <a:off x="0" y="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43" y="21600"/>
                    </a:lnTo>
                    <a:lnTo>
                      <a:pt x="21157" y="21600"/>
                    </a:lnTo>
                    <a:lnTo>
                      <a:pt x="21600" y="0"/>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8" name="Freeform 17"/>
              <p:cNvSpPr/>
              <p:nvPr/>
            </p:nvSpPr>
            <p:spPr>
              <a:xfrm>
                <a:off x="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0956"/>
                    </a:lnTo>
                    <a:lnTo>
                      <a:pt x="21600" y="644"/>
                    </a:lnTo>
                    <a:lnTo>
                      <a:pt x="0" y="0"/>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19" name="Freeform 18"/>
              <p:cNvSpPr/>
              <p:nvPr/>
            </p:nvSpPr>
            <p:spPr>
              <a:xfrm>
                <a:off x="8197850" y="0"/>
                <a:ext cx="168276" cy="6172201"/>
              </a:xfrm>
              <a:custGeom>
                <a:avLst/>
                <a:gdLst/>
                <a:ahLst/>
                <a:cxnLst>
                  <a:cxn ang="0">
                    <a:pos x="wd2" y="hd2"/>
                  </a:cxn>
                  <a:cxn ang="5400000">
                    <a:pos x="wd2" y="hd2"/>
                  </a:cxn>
                  <a:cxn ang="10800000">
                    <a:pos x="wd2" y="hd2"/>
                  </a:cxn>
                  <a:cxn ang="16200000">
                    <a:pos x="wd2" y="hd2"/>
                  </a:cxn>
                </a:cxnLst>
                <a:rect l="0" t="0" r="r" b="b"/>
                <a:pathLst>
                  <a:path w="21600" h="21600" extrusionOk="0">
                    <a:moveTo>
                      <a:pt x="0" y="644"/>
                    </a:moveTo>
                    <a:lnTo>
                      <a:pt x="0" y="20956"/>
                    </a:lnTo>
                    <a:lnTo>
                      <a:pt x="21600" y="21600"/>
                    </a:lnTo>
                    <a:lnTo>
                      <a:pt x="21600" y="0"/>
                    </a:lnTo>
                    <a:lnTo>
                      <a:pt x="0" y="644"/>
                    </a:lnTo>
                  </a:path>
                </a:pathLst>
              </a:custGeom>
              <a:solidFill>
                <a:srgbClr val="747474"/>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0" name="Freeform 19"/>
              <p:cNvSpPr/>
              <p:nvPr/>
            </p:nvSpPr>
            <p:spPr>
              <a:xfrm>
                <a:off x="0" y="5988050"/>
                <a:ext cx="8366126" cy="184151"/>
              </a:xfrm>
              <a:custGeom>
                <a:avLst/>
                <a:gdLst/>
                <a:ahLst/>
                <a:cxnLst>
                  <a:cxn ang="0">
                    <a:pos x="wd2" y="hd2"/>
                  </a:cxn>
                  <a:cxn ang="5400000">
                    <a:pos x="wd2" y="hd2"/>
                  </a:cxn>
                  <a:cxn ang="10800000">
                    <a:pos x="wd2" y="hd2"/>
                  </a:cxn>
                  <a:cxn ang="16200000">
                    <a:pos x="wd2" y="hd2"/>
                  </a:cxn>
                </a:cxnLst>
                <a:rect l="0" t="0" r="r" b="b"/>
                <a:pathLst>
                  <a:path w="21600" h="21600" extrusionOk="0">
                    <a:moveTo>
                      <a:pt x="443" y="0"/>
                    </a:moveTo>
                    <a:lnTo>
                      <a:pt x="21157" y="0"/>
                    </a:lnTo>
                    <a:lnTo>
                      <a:pt x="21600" y="21600"/>
                    </a:lnTo>
                    <a:lnTo>
                      <a:pt x="0" y="21600"/>
                    </a:lnTo>
                    <a:lnTo>
                      <a:pt x="443"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1" name="Freeform 20"/>
              <p:cNvSpPr/>
              <p:nvPr/>
            </p:nvSpPr>
            <p:spPr>
              <a:xfrm>
                <a:off x="8197850" y="184150"/>
                <a:ext cx="125414" cy="29718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937" y="588"/>
                    </a:lnTo>
                    <a:lnTo>
                      <a:pt x="12577" y="923"/>
                    </a:lnTo>
                    <a:lnTo>
                      <a:pt x="12577" y="1258"/>
                    </a:lnTo>
                    <a:lnTo>
                      <a:pt x="9023" y="1592"/>
                    </a:lnTo>
                    <a:lnTo>
                      <a:pt x="7109" y="1927"/>
                    </a:lnTo>
                    <a:lnTo>
                      <a:pt x="10937" y="2596"/>
                    </a:lnTo>
                    <a:lnTo>
                      <a:pt x="14491" y="2931"/>
                    </a:lnTo>
                    <a:lnTo>
                      <a:pt x="14491" y="3600"/>
                    </a:lnTo>
                    <a:lnTo>
                      <a:pt x="12577" y="3935"/>
                    </a:lnTo>
                    <a:lnTo>
                      <a:pt x="9023" y="4269"/>
                    </a:lnTo>
                    <a:lnTo>
                      <a:pt x="9023" y="4685"/>
                    </a:lnTo>
                    <a:lnTo>
                      <a:pt x="10937" y="5019"/>
                    </a:lnTo>
                    <a:lnTo>
                      <a:pt x="12577" y="5354"/>
                    </a:lnTo>
                    <a:lnTo>
                      <a:pt x="14491" y="5781"/>
                    </a:lnTo>
                    <a:lnTo>
                      <a:pt x="12577" y="6115"/>
                    </a:lnTo>
                    <a:lnTo>
                      <a:pt x="10937" y="6450"/>
                    </a:lnTo>
                    <a:lnTo>
                      <a:pt x="9023" y="6785"/>
                    </a:lnTo>
                    <a:lnTo>
                      <a:pt x="10937" y="7119"/>
                    </a:lnTo>
                    <a:lnTo>
                      <a:pt x="12577" y="7454"/>
                    </a:lnTo>
                    <a:lnTo>
                      <a:pt x="14491" y="7788"/>
                    </a:lnTo>
                    <a:lnTo>
                      <a:pt x="16132" y="8123"/>
                    </a:lnTo>
                    <a:lnTo>
                      <a:pt x="18046" y="8458"/>
                    </a:lnTo>
                    <a:lnTo>
                      <a:pt x="18046" y="9208"/>
                    </a:lnTo>
                    <a:lnTo>
                      <a:pt x="14491" y="9623"/>
                    </a:lnTo>
                    <a:lnTo>
                      <a:pt x="9023" y="9958"/>
                    </a:lnTo>
                    <a:lnTo>
                      <a:pt x="5468" y="10292"/>
                    </a:lnTo>
                    <a:lnTo>
                      <a:pt x="3554" y="10627"/>
                    </a:lnTo>
                    <a:lnTo>
                      <a:pt x="5468" y="11054"/>
                    </a:lnTo>
                    <a:lnTo>
                      <a:pt x="12577" y="11723"/>
                    </a:lnTo>
                    <a:lnTo>
                      <a:pt x="16132" y="12138"/>
                    </a:lnTo>
                    <a:lnTo>
                      <a:pt x="16132" y="12554"/>
                    </a:lnTo>
                    <a:lnTo>
                      <a:pt x="14491" y="12981"/>
                    </a:lnTo>
                    <a:lnTo>
                      <a:pt x="12577" y="13315"/>
                    </a:lnTo>
                    <a:lnTo>
                      <a:pt x="12577" y="13731"/>
                    </a:lnTo>
                    <a:lnTo>
                      <a:pt x="14491" y="14065"/>
                    </a:lnTo>
                    <a:lnTo>
                      <a:pt x="14491" y="14400"/>
                    </a:lnTo>
                    <a:lnTo>
                      <a:pt x="16132" y="14735"/>
                    </a:lnTo>
                    <a:lnTo>
                      <a:pt x="14491" y="15150"/>
                    </a:lnTo>
                    <a:lnTo>
                      <a:pt x="14491" y="19258"/>
                    </a:lnTo>
                    <a:lnTo>
                      <a:pt x="18046" y="19592"/>
                    </a:lnTo>
                    <a:lnTo>
                      <a:pt x="18046" y="19927"/>
                    </a:lnTo>
                    <a:lnTo>
                      <a:pt x="14491" y="20262"/>
                    </a:lnTo>
                    <a:lnTo>
                      <a:pt x="12577" y="20596"/>
                    </a:lnTo>
                    <a:lnTo>
                      <a:pt x="16132" y="20931"/>
                    </a:lnTo>
                    <a:lnTo>
                      <a:pt x="18046" y="21265"/>
                    </a:lnTo>
                    <a:lnTo>
                      <a:pt x="18046" y="21600"/>
                    </a:lnTo>
                    <a:lnTo>
                      <a:pt x="10937" y="20931"/>
                    </a:lnTo>
                    <a:lnTo>
                      <a:pt x="9023" y="20596"/>
                    </a:lnTo>
                    <a:lnTo>
                      <a:pt x="16132" y="19927"/>
                    </a:lnTo>
                    <a:lnTo>
                      <a:pt x="14491" y="19592"/>
                    </a:lnTo>
                    <a:lnTo>
                      <a:pt x="12577" y="19258"/>
                    </a:lnTo>
                    <a:lnTo>
                      <a:pt x="14491" y="18923"/>
                    </a:lnTo>
                    <a:lnTo>
                      <a:pt x="14491" y="18254"/>
                    </a:lnTo>
                    <a:lnTo>
                      <a:pt x="12577" y="17919"/>
                    </a:lnTo>
                    <a:lnTo>
                      <a:pt x="12577" y="17250"/>
                    </a:lnTo>
                    <a:lnTo>
                      <a:pt x="14491" y="16823"/>
                    </a:lnTo>
                    <a:lnTo>
                      <a:pt x="14491" y="16073"/>
                    </a:lnTo>
                    <a:lnTo>
                      <a:pt x="12577" y="15738"/>
                    </a:lnTo>
                    <a:lnTo>
                      <a:pt x="12577" y="15323"/>
                    </a:lnTo>
                    <a:lnTo>
                      <a:pt x="14491" y="14988"/>
                    </a:lnTo>
                    <a:lnTo>
                      <a:pt x="14491" y="14573"/>
                    </a:lnTo>
                    <a:lnTo>
                      <a:pt x="12577" y="14227"/>
                    </a:lnTo>
                    <a:lnTo>
                      <a:pt x="10937" y="13892"/>
                    </a:lnTo>
                    <a:lnTo>
                      <a:pt x="9023" y="13558"/>
                    </a:lnTo>
                    <a:lnTo>
                      <a:pt x="10937" y="13142"/>
                    </a:lnTo>
                    <a:lnTo>
                      <a:pt x="18046" y="12473"/>
                    </a:lnTo>
                    <a:lnTo>
                      <a:pt x="16132" y="12138"/>
                    </a:lnTo>
                    <a:lnTo>
                      <a:pt x="10937" y="11804"/>
                    </a:lnTo>
                    <a:lnTo>
                      <a:pt x="3554" y="11550"/>
                    </a:lnTo>
                    <a:lnTo>
                      <a:pt x="1914" y="11215"/>
                    </a:lnTo>
                    <a:lnTo>
                      <a:pt x="9023" y="10881"/>
                    </a:lnTo>
                    <a:lnTo>
                      <a:pt x="14491" y="10465"/>
                    </a:lnTo>
                    <a:lnTo>
                      <a:pt x="14491" y="9381"/>
                    </a:lnTo>
                    <a:lnTo>
                      <a:pt x="16132" y="9046"/>
                    </a:lnTo>
                    <a:lnTo>
                      <a:pt x="16132" y="8712"/>
                    </a:lnTo>
                    <a:lnTo>
                      <a:pt x="14491" y="8377"/>
                    </a:lnTo>
                    <a:lnTo>
                      <a:pt x="14491" y="8042"/>
                    </a:lnTo>
                    <a:lnTo>
                      <a:pt x="10937" y="7708"/>
                    </a:lnTo>
                    <a:lnTo>
                      <a:pt x="10937" y="7027"/>
                    </a:lnTo>
                    <a:lnTo>
                      <a:pt x="16132" y="6692"/>
                    </a:lnTo>
                    <a:lnTo>
                      <a:pt x="19686" y="6358"/>
                    </a:lnTo>
                    <a:lnTo>
                      <a:pt x="21600" y="5942"/>
                    </a:lnTo>
                    <a:lnTo>
                      <a:pt x="21600" y="5608"/>
                    </a:lnTo>
                    <a:lnTo>
                      <a:pt x="16132" y="5273"/>
                    </a:lnTo>
                    <a:lnTo>
                      <a:pt x="14491" y="4938"/>
                    </a:lnTo>
                    <a:lnTo>
                      <a:pt x="14491" y="4269"/>
                    </a:lnTo>
                    <a:lnTo>
                      <a:pt x="12577" y="3935"/>
                    </a:lnTo>
                    <a:lnTo>
                      <a:pt x="9023" y="3600"/>
                    </a:lnTo>
                    <a:lnTo>
                      <a:pt x="9023" y="3265"/>
                    </a:lnTo>
                    <a:lnTo>
                      <a:pt x="7109" y="2850"/>
                    </a:lnTo>
                    <a:lnTo>
                      <a:pt x="7109" y="2515"/>
                    </a:lnTo>
                    <a:lnTo>
                      <a:pt x="10937" y="2181"/>
                    </a:lnTo>
                    <a:lnTo>
                      <a:pt x="14491" y="1846"/>
                    </a:lnTo>
                    <a:lnTo>
                      <a:pt x="14491" y="1177"/>
                    </a:lnTo>
                    <a:lnTo>
                      <a:pt x="9023" y="842"/>
                    </a:lnTo>
                    <a:lnTo>
                      <a:pt x="1914" y="173"/>
                    </a:lnTo>
                    <a:lnTo>
                      <a:pt x="0" y="0"/>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2" name="Freeform 21"/>
              <p:cNvSpPr/>
              <p:nvPr/>
            </p:nvSpPr>
            <p:spPr>
              <a:xfrm>
                <a:off x="1087437" y="6013450"/>
                <a:ext cx="2370139" cy="125413"/>
              </a:xfrm>
              <a:custGeom>
                <a:avLst/>
                <a:gdLst/>
                <a:ahLst/>
                <a:cxnLst>
                  <a:cxn ang="0">
                    <a:pos x="wd2" y="hd2"/>
                  </a:cxn>
                  <a:cxn ang="5400000">
                    <a:pos x="wd2" y="hd2"/>
                  </a:cxn>
                  <a:cxn ang="10800000">
                    <a:pos x="wd2" y="hd2"/>
                  </a:cxn>
                  <a:cxn ang="16200000">
                    <a:pos x="wd2" y="hd2"/>
                  </a:cxn>
                </a:cxnLst>
                <a:rect l="0" t="0" r="r" b="b"/>
                <a:pathLst>
                  <a:path w="21600" h="21600" extrusionOk="0">
                    <a:moveTo>
                      <a:pt x="188" y="11757"/>
                    </a:moveTo>
                    <a:lnTo>
                      <a:pt x="1259" y="0"/>
                    </a:lnTo>
                    <a:lnTo>
                      <a:pt x="1649" y="1914"/>
                    </a:lnTo>
                    <a:lnTo>
                      <a:pt x="2040" y="7929"/>
                    </a:lnTo>
                    <a:lnTo>
                      <a:pt x="2431" y="11757"/>
                    </a:lnTo>
                    <a:lnTo>
                      <a:pt x="3892" y="11757"/>
                    </a:lnTo>
                    <a:lnTo>
                      <a:pt x="4470" y="13671"/>
                    </a:lnTo>
                    <a:lnTo>
                      <a:pt x="4861" y="17772"/>
                    </a:lnTo>
                    <a:lnTo>
                      <a:pt x="5642" y="21600"/>
                    </a:lnTo>
                    <a:lnTo>
                      <a:pt x="7002" y="21600"/>
                    </a:lnTo>
                    <a:lnTo>
                      <a:pt x="7595" y="19686"/>
                    </a:lnTo>
                    <a:lnTo>
                      <a:pt x="8174" y="17772"/>
                    </a:lnTo>
                    <a:lnTo>
                      <a:pt x="8854" y="17772"/>
                    </a:lnTo>
                    <a:lnTo>
                      <a:pt x="9534" y="15585"/>
                    </a:lnTo>
                    <a:lnTo>
                      <a:pt x="10315" y="11757"/>
                    </a:lnTo>
                    <a:lnTo>
                      <a:pt x="11777" y="11757"/>
                    </a:lnTo>
                    <a:lnTo>
                      <a:pt x="12167" y="13671"/>
                    </a:lnTo>
                    <a:lnTo>
                      <a:pt x="12645" y="15585"/>
                    </a:lnTo>
                    <a:lnTo>
                      <a:pt x="13035" y="15585"/>
                    </a:lnTo>
                    <a:lnTo>
                      <a:pt x="14106" y="13671"/>
                    </a:lnTo>
                    <a:lnTo>
                      <a:pt x="14887" y="9843"/>
                    </a:lnTo>
                    <a:lnTo>
                      <a:pt x="17810" y="9843"/>
                    </a:lnTo>
                    <a:lnTo>
                      <a:pt x="18591" y="7929"/>
                    </a:lnTo>
                    <a:lnTo>
                      <a:pt x="19951" y="7929"/>
                    </a:lnTo>
                    <a:lnTo>
                      <a:pt x="20341" y="9843"/>
                    </a:lnTo>
                    <a:lnTo>
                      <a:pt x="20819" y="11757"/>
                    </a:lnTo>
                    <a:lnTo>
                      <a:pt x="21209" y="6015"/>
                    </a:lnTo>
                    <a:lnTo>
                      <a:pt x="21600" y="3828"/>
                    </a:lnTo>
                    <a:lnTo>
                      <a:pt x="21209" y="6015"/>
                    </a:lnTo>
                    <a:lnTo>
                      <a:pt x="20428" y="9843"/>
                    </a:lnTo>
                    <a:lnTo>
                      <a:pt x="20038" y="9843"/>
                    </a:lnTo>
                    <a:lnTo>
                      <a:pt x="19560" y="7929"/>
                    </a:lnTo>
                    <a:lnTo>
                      <a:pt x="18779" y="7929"/>
                    </a:lnTo>
                    <a:lnTo>
                      <a:pt x="17896" y="11757"/>
                    </a:lnTo>
                    <a:lnTo>
                      <a:pt x="17318" y="15585"/>
                    </a:lnTo>
                    <a:lnTo>
                      <a:pt x="16927" y="19686"/>
                    </a:lnTo>
                    <a:lnTo>
                      <a:pt x="16450" y="19686"/>
                    </a:lnTo>
                    <a:lnTo>
                      <a:pt x="16059" y="17772"/>
                    </a:lnTo>
                    <a:lnTo>
                      <a:pt x="15668" y="15585"/>
                    </a:lnTo>
                    <a:lnTo>
                      <a:pt x="15278" y="13671"/>
                    </a:lnTo>
                    <a:lnTo>
                      <a:pt x="14786" y="9843"/>
                    </a:lnTo>
                    <a:lnTo>
                      <a:pt x="13238" y="9843"/>
                    </a:lnTo>
                    <a:lnTo>
                      <a:pt x="12746" y="11757"/>
                    </a:lnTo>
                    <a:lnTo>
                      <a:pt x="11965" y="15585"/>
                    </a:lnTo>
                    <a:lnTo>
                      <a:pt x="9534" y="15585"/>
                    </a:lnTo>
                    <a:lnTo>
                      <a:pt x="9143" y="13671"/>
                    </a:lnTo>
                    <a:lnTo>
                      <a:pt x="8753" y="13671"/>
                    </a:lnTo>
                    <a:lnTo>
                      <a:pt x="8362" y="15585"/>
                    </a:lnTo>
                    <a:lnTo>
                      <a:pt x="7972" y="15585"/>
                    </a:lnTo>
                    <a:lnTo>
                      <a:pt x="7595" y="17772"/>
                    </a:lnTo>
                    <a:lnTo>
                      <a:pt x="7002" y="17772"/>
                    </a:lnTo>
                    <a:lnTo>
                      <a:pt x="6424" y="15585"/>
                    </a:lnTo>
                    <a:lnTo>
                      <a:pt x="6033" y="15585"/>
                    </a:lnTo>
                    <a:lnTo>
                      <a:pt x="5642" y="11757"/>
                    </a:lnTo>
                    <a:lnTo>
                      <a:pt x="5252" y="9843"/>
                    </a:lnTo>
                    <a:lnTo>
                      <a:pt x="4861" y="11757"/>
                    </a:lnTo>
                    <a:lnTo>
                      <a:pt x="4470" y="15585"/>
                    </a:lnTo>
                    <a:lnTo>
                      <a:pt x="3704" y="15585"/>
                    </a:lnTo>
                    <a:lnTo>
                      <a:pt x="3212" y="13671"/>
                    </a:lnTo>
                    <a:lnTo>
                      <a:pt x="2821" y="13671"/>
                    </a:lnTo>
                    <a:lnTo>
                      <a:pt x="2431" y="6015"/>
                    </a:lnTo>
                    <a:lnTo>
                      <a:pt x="2040" y="1914"/>
                    </a:lnTo>
                    <a:lnTo>
                      <a:pt x="1649" y="3828"/>
                    </a:lnTo>
                    <a:lnTo>
                      <a:pt x="1172" y="6015"/>
                    </a:lnTo>
                    <a:lnTo>
                      <a:pt x="781" y="9843"/>
                    </a:lnTo>
                    <a:lnTo>
                      <a:pt x="391" y="9843"/>
                    </a:lnTo>
                    <a:lnTo>
                      <a:pt x="0" y="13671"/>
                    </a:lnTo>
                    <a:lnTo>
                      <a:pt x="188" y="11757"/>
                    </a:lnTo>
                  </a:path>
                </a:pathLst>
              </a:custGeom>
              <a:solidFill>
                <a:srgbClr val="39393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3" name="Freeform 22"/>
              <p:cNvSpPr/>
              <p:nvPr/>
            </p:nvSpPr>
            <p:spPr>
              <a:xfrm>
                <a:off x="4011613" y="5988050"/>
                <a:ext cx="2732088" cy="12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583" y="5940"/>
                    </a:lnTo>
                    <a:lnTo>
                      <a:pt x="20245" y="1890"/>
                    </a:lnTo>
                    <a:lnTo>
                      <a:pt x="19918" y="0"/>
                    </a:lnTo>
                    <a:lnTo>
                      <a:pt x="19579" y="4050"/>
                    </a:lnTo>
                    <a:lnTo>
                      <a:pt x="19240" y="11880"/>
                    </a:lnTo>
                    <a:lnTo>
                      <a:pt x="18902" y="15660"/>
                    </a:lnTo>
                    <a:lnTo>
                      <a:pt x="18563" y="19710"/>
                    </a:lnTo>
                    <a:lnTo>
                      <a:pt x="17797" y="21600"/>
                    </a:lnTo>
                    <a:lnTo>
                      <a:pt x="16956" y="21600"/>
                    </a:lnTo>
                    <a:lnTo>
                      <a:pt x="16454" y="19710"/>
                    </a:lnTo>
                    <a:lnTo>
                      <a:pt x="16115" y="17550"/>
                    </a:lnTo>
                    <a:lnTo>
                      <a:pt x="15689" y="19710"/>
                    </a:lnTo>
                    <a:lnTo>
                      <a:pt x="14684" y="19710"/>
                    </a:lnTo>
                    <a:lnTo>
                      <a:pt x="14095" y="17550"/>
                    </a:lnTo>
                    <a:lnTo>
                      <a:pt x="13756" y="17550"/>
                    </a:lnTo>
                    <a:lnTo>
                      <a:pt x="13241" y="15660"/>
                    </a:lnTo>
                    <a:lnTo>
                      <a:pt x="12915" y="15660"/>
                    </a:lnTo>
                    <a:lnTo>
                      <a:pt x="12576" y="9720"/>
                    </a:lnTo>
                    <a:lnTo>
                      <a:pt x="12149" y="4050"/>
                    </a:lnTo>
                    <a:lnTo>
                      <a:pt x="11057" y="4050"/>
                    </a:lnTo>
                    <a:lnTo>
                      <a:pt x="10631" y="7830"/>
                    </a:lnTo>
                    <a:lnTo>
                      <a:pt x="9878" y="11880"/>
                    </a:lnTo>
                    <a:lnTo>
                      <a:pt x="9451" y="13770"/>
                    </a:lnTo>
                    <a:lnTo>
                      <a:pt x="9112" y="13770"/>
                    </a:lnTo>
                    <a:lnTo>
                      <a:pt x="8610" y="11880"/>
                    </a:lnTo>
                    <a:lnTo>
                      <a:pt x="8271" y="7830"/>
                    </a:lnTo>
                    <a:lnTo>
                      <a:pt x="7932" y="5940"/>
                    </a:lnTo>
                    <a:lnTo>
                      <a:pt x="7091" y="5940"/>
                    </a:lnTo>
                    <a:lnTo>
                      <a:pt x="6664" y="7830"/>
                    </a:lnTo>
                    <a:lnTo>
                      <a:pt x="5987" y="7830"/>
                    </a:lnTo>
                    <a:lnTo>
                      <a:pt x="5485" y="9720"/>
                    </a:lnTo>
                    <a:lnTo>
                      <a:pt x="5058" y="11880"/>
                    </a:lnTo>
                    <a:lnTo>
                      <a:pt x="3539" y="11880"/>
                    </a:lnTo>
                    <a:lnTo>
                      <a:pt x="2874" y="7830"/>
                    </a:lnTo>
                    <a:lnTo>
                      <a:pt x="2447" y="5940"/>
                    </a:lnTo>
                    <a:lnTo>
                      <a:pt x="2109" y="5940"/>
                    </a:lnTo>
                    <a:lnTo>
                      <a:pt x="1770" y="4050"/>
                    </a:lnTo>
                    <a:lnTo>
                      <a:pt x="1431" y="1890"/>
                    </a:lnTo>
                    <a:lnTo>
                      <a:pt x="1092" y="1890"/>
                    </a:lnTo>
                    <a:lnTo>
                      <a:pt x="766" y="4050"/>
                    </a:lnTo>
                    <a:lnTo>
                      <a:pt x="427" y="5940"/>
                    </a:lnTo>
                    <a:lnTo>
                      <a:pt x="88" y="9720"/>
                    </a:lnTo>
                  </a:path>
                </a:pathLst>
              </a:custGeom>
              <a:solidFill>
                <a:srgbClr val="313131"/>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4" name="Freeform 23"/>
              <p:cNvSpPr/>
              <p:nvPr/>
            </p:nvSpPr>
            <p:spPr>
              <a:xfrm>
                <a:off x="8197850" y="2855912"/>
                <a:ext cx="125414" cy="2166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023" y="1725"/>
                    </a:lnTo>
                    <a:lnTo>
                      <a:pt x="14491" y="2184"/>
                    </a:lnTo>
                    <a:lnTo>
                      <a:pt x="16132" y="2643"/>
                    </a:lnTo>
                    <a:lnTo>
                      <a:pt x="18046" y="3102"/>
                    </a:lnTo>
                    <a:lnTo>
                      <a:pt x="16132" y="3671"/>
                    </a:lnTo>
                    <a:lnTo>
                      <a:pt x="12577" y="4257"/>
                    </a:lnTo>
                    <a:lnTo>
                      <a:pt x="10937" y="4716"/>
                    </a:lnTo>
                    <a:lnTo>
                      <a:pt x="9023" y="5285"/>
                    </a:lnTo>
                    <a:lnTo>
                      <a:pt x="9023" y="6203"/>
                    </a:lnTo>
                    <a:lnTo>
                      <a:pt x="10937" y="6662"/>
                    </a:lnTo>
                    <a:lnTo>
                      <a:pt x="10937" y="7232"/>
                    </a:lnTo>
                    <a:lnTo>
                      <a:pt x="14491" y="7817"/>
                    </a:lnTo>
                    <a:lnTo>
                      <a:pt x="14491" y="11029"/>
                    </a:lnTo>
                    <a:lnTo>
                      <a:pt x="16132" y="11726"/>
                    </a:lnTo>
                    <a:lnTo>
                      <a:pt x="18046" y="12185"/>
                    </a:lnTo>
                    <a:lnTo>
                      <a:pt x="18046" y="12644"/>
                    </a:lnTo>
                    <a:lnTo>
                      <a:pt x="16132" y="13213"/>
                    </a:lnTo>
                    <a:lnTo>
                      <a:pt x="12577" y="13783"/>
                    </a:lnTo>
                    <a:lnTo>
                      <a:pt x="14491" y="14242"/>
                    </a:lnTo>
                    <a:lnTo>
                      <a:pt x="18046" y="14701"/>
                    </a:lnTo>
                    <a:lnTo>
                      <a:pt x="18046" y="15160"/>
                    </a:lnTo>
                    <a:lnTo>
                      <a:pt x="16132" y="16077"/>
                    </a:lnTo>
                    <a:lnTo>
                      <a:pt x="14491" y="16774"/>
                    </a:lnTo>
                    <a:lnTo>
                      <a:pt x="14491" y="17233"/>
                    </a:lnTo>
                    <a:lnTo>
                      <a:pt x="16132" y="17691"/>
                    </a:lnTo>
                    <a:lnTo>
                      <a:pt x="19686" y="18150"/>
                    </a:lnTo>
                    <a:lnTo>
                      <a:pt x="19686" y="18609"/>
                    </a:lnTo>
                    <a:lnTo>
                      <a:pt x="16132" y="19195"/>
                    </a:lnTo>
                    <a:lnTo>
                      <a:pt x="12577" y="19654"/>
                    </a:lnTo>
                    <a:lnTo>
                      <a:pt x="14491" y="20223"/>
                    </a:lnTo>
                    <a:lnTo>
                      <a:pt x="18046" y="20682"/>
                    </a:lnTo>
                    <a:lnTo>
                      <a:pt x="19686" y="21141"/>
                    </a:lnTo>
                    <a:lnTo>
                      <a:pt x="21600" y="21600"/>
                    </a:lnTo>
                    <a:lnTo>
                      <a:pt x="16132" y="20571"/>
                    </a:lnTo>
                    <a:lnTo>
                      <a:pt x="10937" y="20113"/>
                    </a:lnTo>
                    <a:lnTo>
                      <a:pt x="9023" y="19654"/>
                    </a:lnTo>
                    <a:lnTo>
                      <a:pt x="9023" y="18720"/>
                    </a:lnTo>
                    <a:lnTo>
                      <a:pt x="16132" y="17802"/>
                    </a:lnTo>
                    <a:lnTo>
                      <a:pt x="16132" y="16315"/>
                    </a:lnTo>
                    <a:lnTo>
                      <a:pt x="18046" y="15745"/>
                    </a:lnTo>
                    <a:lnTo>
                      <a:pt x="18046" y="13672"/>
                    </a:lnTo>
                    <a:lnTo>
                      <a:pt x="10937" y="13213"/>
                    </a:lnTo>
                    <a:lnTo>
                      <a:pt x="7109" y="12644"/>
                    </a:lnTo>
                    <a:lnTo>
                      <a:pt x="7109" y="8735"/>
                    </a:lnTo>
                    <a:lnTo>
                      <a:pt x="10937" y="8276"/>
                    </a:lnTo>
                    <a:lnTo>
                      <a:pt x="12577" y="7691"/>
                    </a:lnTo>
                    <a:lnTo>
                      <a:pt x="12577" y="3560"/>
                    </a:lnTo>
                    <a:lnTo>
                      <a:pt x="14491" y="3102"/>
                    </a:lnTo>
                    <a:lnTo>
                      <a:pt x="16132" y="2532"/>
                    </a:lnTo>
                    <a:lnTo>
                      <a:pt x="12577" y="2073"/>
                    </a:lnTo>
                    <a:lnTo>
                      <a:pt x="7109" y="1614"/>
                    </a:lnTo>
                    <a:lnTo>
                      <a:pt x="3554" y="1155"/>
                    </a:lnTo>
                    <a:lnTo>
                      <a:pt x="3554" y="696"/>
                    </a:lnTo>
                    <a:lnTo>
                      <a:pt x="1914" y="237"/>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5" name="Freeform 24"/>
              <p:cNvSpPr/>
              <p:nvPr/>
            </p:nvSpPr>
            <p:spPr>
              <a:xfrm>
                <a:off x="0" y="0"/>
                <a:ext cx="168276" cy="3387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174"/>
                    </a:lnTo>
                    <a:lnTo>
                      <a:pt x="21600" y="9990"/>
                    </a:lnTo>
                    <a:lnTo>
                      <a:pt x="10800" y="10577"/>
                    </a:lnTo>
                    <a:lnTo>
                      <a:pt x="10800" y="11751"/>
                    </a:lnTo>
                    <a:lnTo>
                      <a:pt x="13449" y="12339"/>
                    </a:lnTo>
                    <a:lnTo>
                      <a:pt x="8151" y="12926"/>
                    </a:lnTo>
                    <a:lnTo>
                      <a:pt x="8151" y="13523"/>
                    </a:lnTo>
                    <a:lnTo>
                      <a:pt x="5502" y="14110"/>
                    </a:lnTo>
                    <a:lnTo>
                      <a:pt x="10800" y="15284"/>
                    </a:lnTo>
                    <a:lnTo>
                      <a:pt x="10800" y="15871"/>
                    </a:lnTo>
                    <a:lnTo>
                      <a:pt x="13449" y="16458"/>
                    </a:lnTo>
                    <a:lnTo>
                      <a:pt x="8151" y="17045"/>
                    </a:lnTo>
                    <a:lnTo>
                      <a:pt x="5502" y="17632"/>
                    </a:lnTo>
                    <a:lnTo>
                      <a:pt x="5502" y="18219"/>
                    </a:lnTo>
                    <a:lnTo>
                      <a:pt x="8151" y="18958"/>
                    </a:lnTo>
                    <a:lnTo>
                      <a:pt x="8151" y="19687"/>
                    </a:lnTo>
                    <a:lnTo>
                      <a:pt x="5502" y="20426"/>
                    </a:lnTo>
                    <a:lnTo>
                      <a:pt x="10800" y="21600"/>
                    </a:lnTo>
                    <a:lnTo>
                      <a:pt x="2649" y="20861"/>
                    </a:lnTo>
                    <a:lnTo>
                      <a:pt x="2649" y="19393"/>
                    </a:lnTo>
                    <a:lnTo>
                      <a:pt x="5502" y="18806"/>
                    </a:lnTo>
                    <a:lnTo>
                      <a:pt x="8151" y="18219"/>
                    </a:lnTo>
                    <a:lnTo>
                      <a:pt x="8151" y="14990"/>
                    </a:lnTo>
                    <a:lnTo>
                      <a:pt x="10800" y="14403"/>
                    </a:lnTo>
                    <a:lnTo>
                      <a:pt x="10800" y="13077"/>
                    </a:lnTo>
                    <a:lnTo>
                      <a:pt x="8151" y="12490"/>
                    </a:lnTo>
                    <a:lnTo>
                      <a:pt x="8151" y="11903"/>
                    </a:lnTo>
                    <a:lnTo>
                      <a:pt x="13449" y="10729"/>
                    </a:lnTo>
                    <a:lnTo>
                      <a:pt x="13449" y="5587"/>
                    </a:lnTo>
                    <a:lnTo>
                      <a:pt x="10800" y="5000"/>
                    </a:lnTo>
                    <a:lnTo>
                      <a:pt x="10800" y="1468"/>
                    </a:lnTo>
                    <a:lnTo>
                      <a:pt x="5502" y="881"/>
                    </a:lnTo>
                    <a:lnTo>
                      <a:pt x="0" y="0"/>
                    </a:lnTo>
                  </a:path>
                </a:pathLst>
              </a:custGeom>
              <a:solidFill>
                <a:srgbClr val="9A9A9A"/>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6" name="Freeform 25"/>
              <p:cNvSpPr/>
              <p:nvPr/>
            </p:nvSpPr>
            <p:spPr>
              <a:xfrm>
                <a:off x="22225" y="369887"/>
                <a:ext cx="146051" cy="26955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548" y="929"/>
                    </a:lnTo>
                    <a:lnTo>
                      <a:pt x="18548" y="1666"/>
                    </a:lnTo>
                    <a:lnTo>
                      <a:pt x="15496" y="2404"/>
                    </a:lnTo>
                    <a:lnTo>
                      <a:pt x="6104" y="3142"/>
                    </a:lnTo>
                    <a:lnTo>
                      <a:pt x="6104" y="4618"/>
                    </a:lnTo>
                    <a:lnTo>
                      <a:pt x="9157" y="5355"/>
                    </a:lnTo>
                    <a:lnTo>
                      <a:pt x="12443" y="6093"/>
                    </a:lnTo>
                    <a:lnTo>
                      <a:pt x="12443" y="6831"/>
                    </a:lnTo>
                    <a:lnTo>
                      <a:pt x="9157" y="7760"/>
                    </a:lnTo>
                    <a:lnTo>
                      <a:pt x="9157" y="9973"/>
                    </a:lnTo>
                    <a:lnTo>
                      <a:pt x="3052" y="10889"/>
                    </a:lnTo>
                    <a:lnTo>
                      <a:pt x="0" y="11627"/>
                    </a:lnTo>
                    <a:lnTo>
                      <a:pt x="0" y="12365"/>
                    </a:lnTo>
                    <a:lnTo>
                      <a:pt x="6104" y="13102"/>
                    </a:lnTo>
                    <a:lnTo>
                      <a:pt x="6104" y="14031"/>
                    </a:lnTo>
                    <a:lnTo>
                      <a:pt x="3052" y="14960"/>
                    </a:lnTo>
                    <a:lnTo>
                      <a:pt x="3052" y="17173"/>
                    </a:lnTo>
                    <a:lnTo>
                      <a:pt x="0" y="17911"/>
                    </a:lnTo>
                    <a:lnTo>
                      <a:pt x="0" y="18649"/>
                    </a:lnTo>
                    <a:lnTo>
                      <a:pt x="3052" y="19387"/>
                    </a:lnTo>
                    <a:lnTo>
                      <a:pt x="12443" y="20124"/>
                    </a:lnTo>
                    <a:lnTo>
                      <a:pt x="12443" y="20862"/>
                    </a:lnTo>
                    <a:lnTo>
                      <a:pt x="6104" y="21600"/>
                    </a:lnTo>
                    <a:lnTo>
                      <a:pt x="12443" y="20862"/>
                    </a:lnTo>
                    <a:lnTo>
                      <a:pt x="9157" y="19934"/>
                    </a:lnTo>
                    <a:lnTo>
                      <a:pt x="6104" y="19196"/>
                    </a:lnTo>
                    <a:lnTo>
                      <a:pt x="6104" y="15329"/>
                    </a:lnTo>
                    <a:lnTo>
                      <a:pt x="12443" y="14591"/>
                    </a:lnTo>
                    <a:lnTo>
                      <a:pt x="15496" y="13840"/>
                    </a:lnTo>
                    <a:lnTo>
                      <a:pt x="9157" y="13102"/>
                    </a:lnTo>
                    <a:lnTo>
                      <a:pt x="3052" y="12365"/>
                    </a:lnTo>
                    <a:lnTo>
                      <a:pt x="3052" y="11627"/>
                    </a:lnTo>
                    <a:lnTo>
                      <a:pt x="9157" y="10151"/>
                    </a:lnTo>
                    <a:lnTo>
                      <a:pt x="9157" y="9413"/>
                    </a:lnTo>
                    <a:lnTo>
                      <a:pt x="12443" y="8676"/>
                    </a:lnTo>
                    <a:lnTo>
                      <a:pt x="15496" y="7938"/>
                    </a:lnTo>
                    <a:lnTo>
                      <a:pt x="15496" y="7200"/>
                    </a:lnTo>
                    <a:lnTo>
                      <a:pt x="12443" y="6462"/>
                    </a:lnTo>
                    <a:lnTo>
                      <a:pt x="9157" y="5724"/>
                    </a:lnTo>
                    <a:lnTo>
                      <a:pt x="6104" y="4987"/>
                    </a:lnTo>
                    <a:lnTo>
                      <a:pt x="6104" y="3511"/>
                    </a:lnTo>
                    <a:lnTo>
                      <a:pt x="15496" y="2773"/>
                    </a:lnTo>
                    <a:lnTo>
                      <a:pt x="15496" y="1298"/>
                    </a:lnTo>
                  </a:path>
                </a:pathLst>
              </a:custGeom>
              <a:solidFill>
                <a:srgbClr val="49494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7" name="Freeform 26"/>
              <p:cNvSpPr/>
              <p:nvPr/>
            </p:nvSpPr>
            <p:spPr>
              <a:xfrm>
                <a:off x="1452562" y="0"/>
                <a:ext cx="4010027" cy="1841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93" y="13593"/>
                    </a:lnTo>
                    <a:lnTo>
                      <a:pt x="1146" y="10800"/>
                    </a:lnTo>
                    <a:lnTo>
                      <a:pt x="1608" y="8193"/>
                    </a:lnTo>
                    <a:lnTo>
                      <a:pt x="2069" y="8193"/>
                    </a:lnTo>
                    <a:lnTo>
                      <a:pt x="2531" y="10800"/>
                    </a:lnTo>
                    <a:lnTo>
                      <a:pt x="3104" y="16200"/>
                    </a:lnTo>
                    <a:lnTo>
                      <a:pt x="5054" y="16200"/>
                    </a:lnTo>
                    <a:lnTo>
                      <a:pt x="5515" y="13593"/>
                    </a:lnTo>
                    <a:lnTo>
                      <a:pt x="6430" y="10800"/>
                    </a:lnTo>
                    <a:lnTo>
                      <a:pt x="7123" y="10800"/>
                    </a:lnTo>
                    <a:lnTo>
                      <a:pt x="7585" y="8193"/>
                    </a:lnTo>
                    <a:lnTo>
                      <a:pt x="8047" y="8193"/>
                    </a:lnTo>
                    <a:lnTo>
                      <a:pt x="8619" y="10800"/>
                    </a:lnTo>
                    <a:lnTo>
                      <a:pt x="10338" y="10800"/>
                    </a:lnTo>
                    <a:lnTo>
                      <a:pt x="10911" y="8193"/>
                    </a:lnTo>
                    <a:lnTo>
                      <a:pt x="12408" y="8193"/>
                    </a:lnTo>
                    <a:lnTo>
                      <a:pt x="12869" y="5400"/>
                    </a:lnTo>
                    <a:lnTo>
                      <a:pt x="13331" y="0"/>
                    </a:lnTo>
                    <a:lnTo>
                      <a:pt x="21138" y="0"/>
                    </a:lnTo>
                    <a:lnTo>
                      <a:pt x="21600" y="5400"/>
                    </a:lnTo>
                    <a:lnTo>
                      <a:pt x="21138" y="10800"/>
                    </a:lnTo>
                    <a:lnTo>
                      <a:pt x="19189" y="10800"/>
                    </a:lnTo>
                    <a:lnTo>
                      <a:pt x="18616" y="18993"/>
                    </a:lnTo>
                    <a:lnTo>
                      <a:pt x="18154" y="13593"/>
                    </a:lnTo>
                    <a:lnTo>
                      <a:pt x="17692" y="13593"/>
                    </a:lnTo>
                    <a:lnTo>
                      <a:pt x="17230" y="16200"/>
                    </a:lnTo>
                    <a:lnTo>
                      <a:pt x="16546" y="16200"/>
                    </a:lnTo>
                    <a:lnTo>
                      <a:pt x="15973" y="13593"/>
                    </a:lnTo>
                    <a:lnTo>
                      <a:pt x="15512" y="10800"/>
                    </a:lnTo>
                    <a:lnTo>
                      <a:pt x="13553" y="10800"/>
                    </a:lnTo>
                    <a:lnTo>
                      <a:pt x="13100" y="13593"/>
                    </a:lnTo>
                    <a:lnTo>
                      <a:pt x="12177" y="13593"/>
                    </a:lnTo>
                    <a:lnTo>
                      <a:pt x="11715" y="10800"/>
                    </a:lnTo>
                    <a:lnTo>
                      <a:pt x="10227" y="10800"/>
                    </a:lnTo>
                    <a:lnTo>
                      <a:pt x="9304" y="13593"/>
                    </a:lnTo>
                    <a:lnTo>
                      <a:pt x="8269" y="13593"/>
                    </a:lnTo>
                    <a:lnTo>
                      <a:pt x="7816" y="16200"/>
                    </a:lnTo>
                    <a:lnTo>
                      <a:pt x="7234" y="16200"/>
                    </a:lnTo>
                    <a:lnTo>
                      <a:pt x="6661" y="13593"/>
                    </a:lnTo>
                    <a:lnTo>
                      <a:pt x="3104" y="13593"/>
                    </a:lnTo>
                    <a:lnTo>
                      <a:pt x="2642" y="8193"/>
                    </a:lnTo>
                    <a:lnTo>
                      <a:pt x="1727" y="8193"/>
                    </a:lnTo>
                    <a:lnTo>
                      <a:pt x="1266" y="13593"/>
                    </a:lnTo>
                    <a:lnTo>
                      <a:pt x="804" y="13593"/>
                    </a:lnTo>
                    <a:lnTo>
                      <a:pt x="0" y="21600"/>
                    </a:lnTo>
                  </a:path>
                </a:pathLst>
              </a:custGeom>
              <a:solidFill>
                <a:srgbClr val="B9B9B9"/>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sp>
            <p:nvSpPr>
              <p:cNvPr id="4028" name="Freeform 27"/>
              <p:cNvSpPr/>
              <p:nvPr/>
            </p:nvSpPr>
            <p:spPr>
              <a:xfrm>
                <a:off x="4483100" y="0"/>
                <a:ext cx="2711451" cy="117476"/>
              </a:xfrm>
              <a:custGeom>
                <a:avLst/>
                <a:gdLst/>
                <a:ahLst/>
                <a:cxnLst>
                  <a:cxn ang="0">
                    <a:pos x="wd2" y="hd2"/>
                  </a:cxn>
                  <a:cxn ang="5400000">
                    <a:pos x="wd2" y="hd2"/>
                  </a:cxn>
                  <a:cxn ang="10800000">
                    <a:pos x="wd2" y="hd2"/>
                  </a:cxn>
                  <a:cxn ang="16200000">
                    <a:pos x="wd2" y="hd2"/>
                  </a:cxn>
                </a:cxnLst>
                <a:rect l="0" t="0" r="r" b="b"/>
                <a:pathLst>
                  <a:path w="21600" h="21600" extrusionOk="0">
                    <a:moveTo>
                      <a:pt x="2378" y="0"/>
                    </a:moveTo>
                    <a:lnTo>
                      <a:pt x="4591" y="21600"/>
                    </a:lnTo>
                    <a:lnTo>
                      <a:pt x="7828" y="21600"/>
                    </a:lnTo>
                    <a:lnTo>
                      <a:pt x="8840" y="17222"/>
                    </a:lnTo>
                    <a:lnTo>
                      <a:pt x="9523" y="17222"/>
                    </a:lnTo>
                    <a:lnTo>
                      <a:pt x="10206" y="12843"/>
                    </a:lnTo>
                    <a:lnTo>
                      <a:pt x="11736" y="12843"/>
                    </a:lnTo>
                    <a:lnTo>
                      <a:pt x="12583" y="21600"/>
                    </a:lnTo>
                    <a:lnTo>
                      <a:pt x="16845" y="21600"/>
                    </a:lnTo>
                    <a:lnTo>
                      <a:pt x="17692" y="17222"/>
                    </a:lnTo>
                    <a:lnTo>
                      <a:pt x="18375" y="12843"/>
                    </a:lnTo>
                    <a:lnTo>
                      <a:pt x="19045" y="12843"/>
                    </a:lnTo>
                    <a:lnTo>
                      <a:pt x="19728" y="8757"/>
                    </a:lnTo>
                    <a:lnTo>
                      <a:pt x="21600" y="8757"/>
                    </a:lnTo>
                    <a:lnTo>
                      <a:pt x="20917" y="12843"/>
                    </a:lnTo>
                    <a:lnTo>
                      <a:pt x="20247" y="21600"/>
                    </a:lnTo>
                    <a:lnTo>
                      <a:pt x="18881" y="21600"/>
                    </a:lnTo>
                    <a:lnTo>
                      <a:pt x="18034" y="17222"/>
                    </a:lnTo>
                    <a:lnTo>
                      <a:pt x="11230" y="17222"/>
                    </a:lnTo>
                    <a:lnTo>
                      <a:pt x="10370" y="21600"/>
                    </a:lnTo>
                    <a:lnTo>
                      <a:pt x="9700" y="21600"/>
                    </a:lnTo>
                    <a:lnTo>
                      <a:pt x="8840" y="17222"/>
                    </a:lnTo>
                    <a:lnTo>
                      <a:pt x="8170" y="12843"/>
                    </a:lnTo>
                    <a:lnTo>
                      <a:pt x="6804" y="12843"/>
                    </a:lnTo>
                    <a:lnTo>
                      <a:pt x="6121" y="17222"/>
                    </a:lnTo>
                    <a:lnTo>
                      <a:pt x="5438" y="17222"/>
                    </a:lnTo>
                    <a:lnTo>
                      <a:pt x="4768" y="8757"/>
                    </a:lnTo>
                    <a:lnTo>
                      <a:pt x="4085" y="4378"/>
                    </a:lnTo>
                    <a:lnTo>
                      <a:pt x="2036" y="4378"/>
                    </a:lnTo>
                    <a:lnTo>
                      <a:pt x="1366" y="8757"/>
                    </a:lnTo>
                    <a:lnTo>
                      <a:pt x="683" y="12843"/>
                    </a:lnTo>
                    <a:lnTo>
                      <a:pt x="0" y="17222"/>
                    </a:lnTo>
                    <a:lnTo>
                      <a:pt x="683" y="17222"/>
                    </a:lnTo>
                    <a:lnTo>
                      <a:pt x="1366" y="8757"/>
                    </a:lnTo>
                    <a:lnTo>
                      <a:pt x="2036" y="8757"/>
                    </a:lnTo>
                    <a:lnTo>
                      <a:pt x="2378" y="0"/>
                    </a:lnTo>
                  </a:path>
                </a:pathLst>
              </a:custGeom>
              <a:solidFill>
                <a:srgbClr val="6D6D6D"/>
              </a:solidFill>
              <a:ln w="12700" cap="flat">
                <a:noFill/>
                <a:miter lim="400000"/>
              </a:ln>
              <a:effectLst/>
            </p:spPr>
            <p:txBody>
              <a:bodyPr wrap="square" lIns="45719" tIns="45719" rIns="45719" bIns="45719" numCol="1" anchor="t">
                <a:noAutofit/>
              </a:bodyPr>
              <a:lstStyle/>
              <a:p>
                <a:pPr>
                  <a:defRPr>
                    <a:solidFill>
                      <a:srgbClr val="FFFFFF"/>
                    </a:solidFill>
                    <a:latin typeface="Times Roman"/>
                    <a:ea typeface="Times Roman"/>
                    <a:cs typeface="Times Roman"/>
                    <a:sym typeface="Times Roman"/>
                  </a:defRPr>
                </a:pPr>
                <a:endParaRPr/>
              </a:p>
            </p:txBody>
          </p:sp>
        </p:grpSp>
        <p:grpSp>
          <p:nvGrpSpPr>
            <p:cNvPr id="4033" name="Group 28"/>
            <p:cNvGrpSpPr/>
            <p:nvPr/>
          </p:nvGrpSpPr>
          <p:grpSpPr>
            <a:xfrm>
              <a:off x="-1" y="1"/>
              <a:ext cx="1978026" cy="1955801"/>
              <a:chOff x="0" y="0"/>
              <a:chExt cx="1978025" cy="1955800"/>
            </a:xfrm>
          </p:grpSpPr>
          <p:sp>
            <p:nvSpPr>
              <p:cNvPr id="4030" name="Rectangle 29"/>
              <p:cNvSpPr/>
              <p:nvPr/>
            </p:nvSpPr>
            <p:spPr>
              <a:xfrm>
                <a:off x="-1" y="1"/>
                <a:ext cx="1978026" cy="1955801"/>
              </a:xfrm>
              <a:prstGeom prst="rect">
                <a:avLst/>
              </a:prstGeom>
              <a:solidFill>
                <a:srgbClr val="1A0004"/>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4031" name="Rectangle 30"/>
              <p:cNvSpPr/>
              <p:nvPr/>
            </p:nvSpPr>
            <p:spPr>
              <a:xfrm>
                <a:off x="390524" y="320676"/>
                <a:ext cx="1587501" cy="1635126"/>
              </a:xfrm>
              <a:prstGeom prst="rect">
                <a:avLst/>
              </a:prstGeom>
              <a:solidFill>
                <a:srgbClr val="474747"/>
              </a:soli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sp>
            <p:nvSpPr>
              <p:cNvPr id="4032" name="Rectangle 31"/>
              <p:cNvSpPr/>
              <p:nvPr/>
            </p:nvSpPr>
            <p:spPr>
              <a:xfrm>
                <a:off x="-1" y="0"/>
                <a:ext cx="1860551" cy="1849439"/>
              </a:xfrm>
              <a:prstGeom prst="rect">
                <a:avLst/>
              </a:prstGeom>
              <a:gradFill flip="none" rotWithShape="1">
                <a:gsLst>
                  <a:gs pos="0">
                    <a:srgbClr val="790015"/>
                  </a:gs>
                  <a:gs pos="100000">
                    <a:srgbClr val="610011"/>
                  </a:gs>
                </a:gsLst>
                <a:lin ang="5400000" scaled="0"/>
              </a:gradFill>
              <a:ln w="12700" cap="flat">
                <a:noFill/>
                <a:miter lim="400000"/>
              </a:ln>
              <a:effectLst/>
            </p:spPr>
            <p:txBody>
              <a:bodyPr wrap="square" lIns="45719" tIns="45719" rIns="45719" bIns="45719" numCol="1" anchor="ctr">
                <a:noAutofit/>
              </a:bodyPr>
              <a:lstStyle/>
              <a:p>
                <a:pPr>
                  <a:defRPr sz="2400">
                    <a:solidFill>
                      <a:srgbClr val="FFFFFF"/>
                    </a:solidFill>
                    <a:latin typeface="Times Roman"/>
                    <a:ea typeface="Times Roman"/>
                    <a:cs typeface="Times Roman"/>
                    <a:sym typeface="Times Roman"/>
                  </a:defRPr>
                </a:pPr>
                <a:endParaRPr/>
              </a:p>
            </p:txBody>
          </p:sp>
        </p:grpSp>
      </p:grpSp>
      <p:sp>
        <p:nvSpPr>
          <p:cNvPr id="4035" name="Text Box 33"/>
          <p:cNvSpPr txBox="1"/>
          <p:nvPr/>
        </p:nvSpPr>
        <p:spPr>
          <a:xfrm>
            <a:off x="521314" y="6552212"/>
            <a:ext cx="836264" cy="214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spcBef>
                <a:spcPts val="500"/>
              </a:spcBef>
              <a:defRPr sz="900" b="1">
                <a:solidFill>
                  <a:srgbClr val="FFFFFF"/>
                </a:solidFill>
              </a:defRPr>
            </a:lvl1pPr>
          </a:lstStyle>
          <a:p>
            <a:r>
              <a:t>©2003 TBBMI</a:t>
            </a:r>
          </a:p>
        </p:txBody>
      </p:sp>
      <p:sp>
        <p:nvSpPr>
          <p:cNvPr id="4036" name="Rectangle 34"/>
          <p:cNvSpPr txBox="1"/>
          <p:nvPr/>
        </p:nvSpPr>
        <p:spPr>
          <a:xfrm>
            <a:off x="7586565" y="6514624"/>
            <a:ext cx="654743"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1000" b="1">
                <a:solidFill>
                  <a:srgbClr val="FFFFFF"/>
                </a:solidFill>
                <a:effectLst>
                  <a:outerShdw blurRad="38100" dist="38100" dir="2700000" rotWithShape="0">
                    <a:srgbClr val="000000"/>
                  </a:outerShdw>
                </a:effectLst>
                <a:latin typeface="Comic Sans MS"/>
                <a:ea typeface="Comic Sans MS"/>
                <a:cs typeface="Comic Sans MS"/>
                <a:sym typeface="Comic Sans MS"/>
              </a:defRPr>
            </a:lvl1pPr>
          </a:lstStyle>
          <a:p>
            <a:r>
              <a:t>7.5.03b.</a:t>
            </a:r>
          </a:p>
        </p:txBody>
      </p:sp>
      <p:sp>
        <p:nvSpPr>
          <p:cNvPr id="4037" name="Title Text"/>
          <p:cNvSpPr txBox="1">
            <a:spLocks noGrp="1"/>
          </p:cNvSpPr>
          <p:nvPr>
            <p:ph type="title"/>
          </p:nvPr>
        </p:nvSpPr>
        <p:spPr>
          <a:xfrm>
            <a:off x="6629400" y="274639"/>
            <a:ext cx="2057400" cy="5851526"/>
          </a:xfrm>
          <a:prstGeom prst="rect">
            <a:avLst/>
          </a:prstGeom>
        </p:spPr>
        <p:txBody>
          <a:bodyPr vert="eaVert" anchor="t"/>
          <a:lstStyle>
            <a:lvl1pPr algn="l">
              <a:defRPr>
                <a:solidFill>
                  <a:srgbClr val="FFD34A"/>
                </a:solidFill>
                <a:latin typeface="Times Roman"/>
                <a:ea typeface="Times Roman"/>
                <a:cs typeface="Times Roman"/>
                <a:sym typeface="Times Roman"/>
              </a:defRPr>
            </a:lvl1pPr>
          </a:lstStyle>
          <a:p>
            <a:r>
              <a:t>Title Text</a:t>
            </a:r>
          </a:p>
        </p:txBody>
      </p:sp>
      <p:sp>
        <p:nvSpPr>
          <p:cNvPr id="4038" name="Body Level One…"/>
          <p:cNvSpPr txBox="1">
            <a:spLocks noGrp="1"/>
          </p:cNvSpPr>
          <p:nvPr>
            <p:ph type="body" idx="1"/>
          </p:nvPr>
        </p:nvSpPr>
        <p:spPr>
          <a:xfrm>
            <a:off x="457200" y="274639"/>
            <a:ext cx="6019800" cy="5851526"/>
          </a:xfrm>
          <a:prstGeom prst="rect">
            <a:avLst/>
          </a:prstGeom>
        </p:spPr>
        <p:txBody>
          <a:bodyPr vert="eaVert"/>
          <a:lstStyle>
            <a:lvl1pPr>
              <a:buClr>
                <a:srgbClr val="790015"/>
              </a:buClr>
              <a:buChar char=""/>
              <a:defRPr>
                <a:latin typeface="Times Roman"/>
                <a:ea typeface="Times Roman"/>
                <a:cs typeface="Times Roman"/>
                <a:sym typeface="Times Roman"/>
              </a:defRPr>
            </a:lvl1pPr>
            <a:lvl2pPr>
              <a:buClr>
                <a:srgbClr val="790015"/>
              </a:buClr>
              <a:buSzPct val="100000"/>
              <a:buChar char="–"/>
              <a:defRPr>
                <a:latin typeface="Times Roman"/>
                <a:ea typeface="Times Roman"/>
                <a:cs typeface="Times Roman"/>
                <a:sym typeface="Times Roman"/>
              </a:defRPr>
            </a:lvl2pPr>
            <a:lvl3pPr>
              <a:buClr>
                <a:srgbClr val="790015"/>
              </a:buClr>
              <a:buSzPct val="100000"/>
              <a:buChar char="•"/>
              <a:defRPr>
                <a:latin typeface="Times Roman"/>
                <a:ea typeface="Times Roman"/>
                <a:cs typeface="Times Roman"/>
                <a:sym typeface="Times Roman"/>
              </a:defRPr>
            </a:lvl3pPr>
            <a:lvl4pPr>
              <a:buClr>
                <a:srgbClr val="790015"/>
              </a:buClr>
              <a:buSzPct val="100000"/>
              <a:buChar char="–"/>
              <a:defRPr>
                <a:latin typeface="Times Roman"/>
                <a:ea typeface="Times Roman"/>
                <a:cs typeface="Times Roman"/>
                <a:sym typeface="Times Roman"/>
              </a:defRPr>
            </a:lvl4pPr>
            <a:lvl5pPr>
              <a:buClr>
                <a:srgbClr val="790015"/>
              </a:buClr>
              <a:buSzPct val="100000"/>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403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250465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4053" name="Group 2"/>
          <p:cNvGrpSpPr/>
          <p:nvPr/>
        </p:nvGrpSpPr>
        <p:grpSpPr>
          <a:xfrm>
            <a:off x="0" y="3902075"/>
            <a:ext cx="3400426" cy="2949576"/>
            <a:chOff x="0" y="0"/>
            <a:chExt cx="3400425" cy="2949575"/>
          </a:xfrm>
        </p:grpSpPr>
        <p:sp>
          <p:nvSpPr>
            <p:cNvPr id="404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4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4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4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50"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51"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52"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054" name="Title Text"/>
          <p:cNvSpPr txBox="1">
            <a:spLocks noGrp="1"/>
          </p:cNvSpPr>
          <p:nvPr>
            <p:ph type="title"/>
          </p:nvPr>
        </p:nvSpPr>
        <p:spPr>
          <a:xfrm>
            <a:off x="685800" y="1873250"/>
            <a:ext cx="7772400" cy="1555750"/>
          </a:xfrm>
          <a:prstGeom prst="rect">
            <a:avLst/>
          </a:prstGeom>
        </p:spPr>
        <p:txBody>
          <a:bodyPr/>
          <a:lstStyle>
            <a:lvl1pPr>
              <a:defRPr sz="4800">
                <a:solidFill>
                  <a:srgbClr val="B2B2B2"/>
                </a:solidFill>
                <a:effectLst>
                  <a:outerShdw blurRad="38100" dist="38100" dir="2700000" rotWithShape="0">
                    <a:srgbClr val="FFFFFF"/>
                  </a:outerShdw>
                </a:effectLst>
              </a:defRPr>
            </a:lvl1pPr>
          </a:lstStyle>
          <a:p>
            <a:r>
              <a:t>Title Text</a:t>
            </a:r>
          </a:p>
        </p:txBody>
      </p:sp>
      <p:sp>
        <p:nvSpPr>
          <p:cNvPr id="4055"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effectLst>
                  <a:outerShdw blurRad="38100" dist="38100" dir="2700000" rotWithShape="0">
                    <a:srgbClr val="010199"/>
                  </a:outerShdw>
                </a:effectLst>
              </a:defRPr>
            </a:lvl1pPr>
            <a:lvl2pPr algn="ctr">
              <a:buClrTx/>
              <a:defRPr>
                <a:effectLst>
                  <a:outerShdw blurRad="38100" dist="38100" dir="2700000" rotWithShape="0">
                    <a:srgbClr val="010199"/>
                  </a:outerShdw>
                </a:effectLst>
              </a:defRPr>
            </a:lvl2pPr>
            <a:lvl3pPr algn="ctr">
              <a:buClrTx/>
              <a:defRPr>
                <a:effectLst>
                  <a:outerShdw blurRad="38100" dist="38100" dir="2700000" rotWithShape="0">
                    <a:srgbClr val="010199"/>
                  </a:outerShdw>
                </a:effectLst>
              </a:defRPr>
            </a:lvl3pPr>
            <a:lvl4pPr algn="ctr">
              <a:buClrTx/>
              <a:defRPr>
                <a:effectLst>
                  <a:outerShdw blurRad="38100" dist="38100" dir="2700000" rotWithShape="0">
                    <a:srgbClr val="010199"/>
                  </a:outerShdw>
                </a:effectLst>
              </a:defRPr>
            </a:lvl4pPr>
            <a:lvl5pPr algn="ctr">
              <a:buClrTx/>
              <a:defRPr>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6"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3630764923"/>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13_Title and Content">
    <p:spTree>
      <p:nvGrpSpPr>
        <p:cNvPr id="1" name=""/>
        <p:cNvGrpSpPr/>
        <p:nvPr/>
      </p:nvGrpSpPr>
      <p:grpSpPr>
        <a:xfrm>
          <a:off x="0" y="0"/>
          <a:ext cx="0" cy="0"/>
          <a:chOff x="0" y="0"/>
          <a:chExt cx="0" cy="0"/>
        </a:xfrm>
      </p:grpSpPr>
      <p:grpSp>
        <p:nvGrpSpPr>
          <p:cNvPr id="4070" name="Group 2"/>
          <p:cNvGrpSpPr/>
          <p:nvPr/>
        </p:nvGrpSpPr>
        <p:grpSpPr>
          <a:xfrm>
            <a:off x="0" y="3902075"/>
            <a:ext cx="3400426" cy="2949576"/>
            <a:chOff x="0" y="0"/>
            <a:chExt cx="3400425" cy="2949575"/>
          </a:xfrm>
        </p:grpSpPr>
        <p:sp>
          <p:nvSpPr>
            <p:cNvPr id="406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7"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8"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69"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071" name="Title Text"/>
          <p:cNvSpPr txBox="1">
            <a:spLocks noGrp="1"/>
          </p:cNvSpPr>
          <p:nvPr>
            <p:ph type="title"/>
          </p:nvPr>
        </p:nvSpPr>
        <p:spPr>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072" name="Body Level One…"/>
          <p:cNvSpPr txBox="1">
            <a:spLocks noGrp="1"/>
          </p:cNvSpPr>
          <p:nvPr>
            <p:ph type="body" idx="1"/>
          </p:nvPr>
        </p:nvSpPr>
        <p:spPr>
          <a:prstGeom prst="rect">
            <a:avLst/>
          </a:prstGeom>
        </p:spPr>
        <p:txBody>
          <a:bodyPr/>
          <a:lstStyle>
            <a:lvl1pPr>
              <a:defRPr>
                <a:effectLst>
                  <a:outerShdw blurRad="38100" dist="38100" dir="2700000" rotWithShape="0">
                    <a:srgbClr val="010199"/>
                  </a:outerShdw>
                </a:effectLst>
              </a:defRPr>
            </a:lvl1pPr>
            <a:lvl2pPr>
              <a:defRPr>
                <a:effectLst>
                  <a:outerShdw blurRad="38100" dist="38100" dir="2700000" rotWithShape="0">
                    <a:srgbClr val="010199"/>
                  </a:outerShdw>
                </a:effectLst>
              </a:defRPr>
            </a:lvl2pPr>
            <a:lvl3pPr>
              <a:defRPr>
                <a:effectLst>
                  <a:outerShdw blurRad="38100" dist="38100" dir="2700000" rotWithShape="0">
                    <a:srgbClr val="010199"/>
                  </a:outerShdw>
                </a:effectLst>
              </a:defRPr>
            </a:lvl3pPr>
            <a:lvl4pPr>
              <a:defRPr>
                <a:effectLst>
                  <a:outerShdw blurRad="38100" dist="38100" dir="2700000" rotWithShape="0">
                    <a:srgbClr val="010199"/>
                  </a:outerShdw>
                </a:effectLst>
              </a:defRPr>
            </a:lvl4pPr>
            <a:lvl5pPr>
              <a:defRPr>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269425364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13_Section Header">
    <p:spTree>
      <p:nvGrpSpPr>
        <p:cNvPr id="1" name=""/>
        <p:cNvGrpSpPr/>
        <p:nvPr/>
      </p:nvGrpSpPr>
      <p:grpSpPr>
        <a:xfrm>
          <a:off x="0" y="0"/>
          <a:ext cx="0" cy="0"/>
          <a:chOff x="0" y="0"/>
          <a:chExt cx="0" cy="0"/>
        </a:xfrm>
      </p:grpSpPr>
      <p:grpSp>
        <p:nvGrpSpPr>
          <p:cNvPr id="4087" name="Group 2"/>
          <p:cNvGrpSpPr/>
          <p:nvPr/>
        </p:nvGrpSpPr>
        <p:grpSpPr>
          <a:xfrm>
            <a:off x="0" y="3902075"/>
            <a:ext cx="3400426" cy="2949576"/>
            <a:chOff x="0" y="0"/>
            <a:chExt cx="3400425" cy="2949575"/>
          </a:xfrm>
        </p:grpSpPr>
        <p:sp>
          <p:nvSpPr>
            <p:cNvPr id="40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4"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5"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86"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088" name="Title Text"/>
          <p:cNvSpPr txBox="1">
            <a:spLocks noGrp="1"/>
          </p:cNvSpPr>
          <p:nvPr>
            <p:ph type="title"/>
          </p:nvPr>
        </p:nvSpPr>
        <p:spPr>
          <a:xfrm>
            <a:off x="722312" y="4406900"/>
            <a:ext cx="7772401" cy="1362075"/>
          </a:xfrm>
          <a:prstGeom prst="rect">
            <a:avLst/>
          </a:prstGeom>
        </p:spPr>
        <p:txBody>
          <a:bodyPr anchor="t"/>
          <a:lstStyle>
            <a:lvl1pPr>
              <a:defRPr sz="4000" b="1" cap="all">
                <a:solidFill>
                  <a:srgbClr val="B2B2B2"/>
                </a:solidFill>
                <a:effectLst>
                  <a:outerShdw blurRad="38100" dist="38100" dir="2700000" rotWithShape="0">
                    <a:srgbClr val="FFFFFF"/>
                  </a:outerShdw>
                </a:effectLst>
              </a:defRPr>
            </a:lvl1pPr>
          </a:lstStyle>
          <a:p>
            <a:r>
              <a:t>Title Text</a:t>
            </a:r>
          </a:p>
        </p:txBody>
      </p:sp>
      <p:sp>
        <p:nvSpPr>
          <p:cNvPr id="4089"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effectLst>
                  <a:outerShdw blurRad="38100" dist="38100" dir="2700000" rotWithShape="0">
                    <a:srgbClr val="010199"/>
                  </a:outerShdw>
                </a:effectLst>
              </a:defRPr>
            </a:lvl1pPr>
            <a:lvl2pPr marL="0" indent="457200">
              <a:spcBef>
                <a:spcPts val="400"/>
              </a:spcBef>
              <a:buClrTx/>
              <a:buSzTx/>
              <a:buNone/>
              <a:defRPr sz="2000">
                <a:effectLst>
                  <a:outerShdw blurRad="38100" dist="38100" dir="2700000" rotWithShape="0">
                    <a:srgbClr val="010199"/>
                  </a:outerShdw>
                </a:effectLst>
              </a:defRPr>
            </a:lvl2pPr>
            <a:lvl3pPr marL="0" indent="914400">
              <a:spcBef>
                <a:spcPts val="400"/>
              </a:spcBef>
              <a:buClrTx/>
              <a:buSzTx/>
              <a:buNone/>
              <a:defRPr sz="2000">
                <a:effectLst>
                  <a:outerShdw blurRad="38100" dist="38100" dir="2700000" rotWithShape="0">
                    <a:srgbClr val="010199"/>
                  </a:outerShdw>
                </a:effectLst>
              </a:defRPr>
            </a:lvl3pPr>
            <a:lvl4pPr marL="0" indent="1371600">
              <a:spcBef>
                <a:spcPts val="400"/>
              </a:spcBef>
              <a:buClrTx/>
              <a:buSzTx/>
              <a:buNone/>
              <a:defRPr sz="2000">
                <a:effectLst>
                  <a:outerShdw blurRad="38100" dist="38100" dir="2700000" rotWithShape="0">
                    <a:srgbClr val="010199"/>
                  </a:outerShdw>
                </a:effectLst>
              </a:defRPr>
            </a:lvl4pPr>
            <a:lvl5pPr marL="0" indent="1828800">
              <a:spcBef>
                <a:spcPts val="400"/>
              </a:spcBef>
              <a:buClrTx/>
              <a:buSzTx/>
              <a:buNone/>
              <a:defRPr sz="2000">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90"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448040156"/>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13_Two Content">
    <p:spTree>
      <p:nvGrpSpPr>
        <p:cNvPr id="1" name=""/>
        <p:cNvGrpSpPr/>
        <p:nvPr/>
      </p:nvGrpSpPr>
      <p:grpSpPr>
        <a:xfrm>
          <a:off x="0" y="0"/>
          <a:ext cx="0" cy="0"/>
          <a:chOff x="0" y="0"/>
          <a:chExt cx="0" cy="0"/>
        </a:xfrm>
      </p:grpSpPr>
      <p:grpSp>
        <p:nvGrpSpPr>
          <p:cNvPr id="4104" name="Group 2"/>
          <p:cNvGrpSpPr/>
          <p:nvPr/>
        </p:nvGrpSpPr>
        <p:grpSpPr>
          <a:xfrm>
            <a:off x="0" y="3902075"/>
            <a:ext cx="3400426" cy="2949576"/>
            <a:chOff x="0" y="0"/>
            <a:chExt cx="3400425" cy="2949575"/>
          </a:xfrm>
        </p:grpSpPr>
        <p:sp>
          <p:nvSpPr>
            <p:cNvPr id="409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9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09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0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01"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02"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03"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05" name="Title Text"/>
          <p:cNvSpPr txBox="1">
            <a:spLocks noGrp="1"/>
          </p:cNvSpPr>
          <p:nvPr>
            <p:ph type="title"/>
          </p:nvPr>
        </p:nvSpPr>
        <p:spPr>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106" name="Body Level One…"/>
          <p:cNvSpPr txBox="1">
            <a:spLocks noGrp="1"/>
          </p:cNvSpPr>
          <p:nvPr>
            <p:ph type="body" sz="half" idx="1"/>
          </p:nvPr>
        </p:nvSpPr>
        <p:spPr>
          <a:xfrm>
            <a:off x="457200" y="1600200"/>
            <a:ext cx="4038600" cy="4530725"/>
          </a:xfrm>
          <a:prstGeom prst="rect">
            <a:avLst/>
          </a:prstGeom>
        </p:spPr>
        <p:txBody>
          <a:bodyPr/>
          <a:lstStyle>
            <a:lvl1pPr>
              <a:spcBef>
                <a:spcPts val="600"/>
              </a:spcBef>
              <a:defRPr sz="2800">
                <a:effectLst>
                  <a:outerShdw blurRad="38100" dist="38100" dir="2700000" rotWithShape="0">
                    <a:srgbClr val="010199"/>
                  </a:outerShdw>
                </a:effectLst>
              </a:defRPr>
            </a:lvl1pPr>
            <a:lvl2pPr marL="790575" indent="-333375">
              <a:spcBef>
                <a:spcPts val="600"/>
              </a:spcBef>
              <a:defRPr sz="2800">
                <a:effectLst>
                  <a:outerShdw blurRad="38100" dist="38100" dir="2700000" rotWithShape="0">
                    <a:srgbClr val="010199"/>
                  </a:outerShdw>
                </a:effectLst>
              </a:defRPr>
            </a:lvl2pPr>
            <a:lvl3pPr marL="1234439" indent="-320039">
              <a:spcBef>
                <a:spcPts val="600"/>
              </a:spcBef>
              <a:defRPr sz="2800">
                <a:effectLst>
                  <a:outerShdw blurRad="38100" dist="38100" dir="2700000" rotWithShape="0">
                    <a:srgbClr val="010199"/>
                  </a:outerShdw>
                </a:effectLst>
              </a:defRPr>
            </a:lvl3pPr>
            <a:lvl4pPr marL="1727200" indent="-355600">
              <a:spcBef>
                <a:spcPts val="600"/>
              </a:spcBef>
              <a:defRPr sz="2800">
                <a:effectLst>
                  <a:outerShdw blurRad="38100" dist="38100" dir="2700000" rotWithShape="0">
                    <a:srgbClr val="010199"/>
                  </a:outerShdw>
                </a:effectLst>
              </a:defRPr>
            </a:lvl4pPr>
            <a:lvl5pPr marL="2184400" indent="-355600">
              <a:spcBef>
                <a:spcPts val="600"/>
              </a:spcBef>
              <a:defRPr sz="2800">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07"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2944591607"/>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13_Comparison">
    <p:spTree>
      <p:nvGrpSpPr>
        <p:cNvPr id="1" name=""/>
        <p:cNvGrpSpPr/>
        <p:nvPr/>
      </p:nvGrpSpPr>
      <p:grpSpPr>
        <a:xfrm>
          <a:off x="0" y="0"/>
          <a:ext cx="0" cy="0"/>
          <a:chOff x="0" y="0"/>
          <a:chExt cx="0" cy="0"/>
        </a:xfrm>
      </p:grpSpPr>
      <p:grpSp>
        <p:nvGrpSpPr>
          <p:cNvPr id="4121" name="Group 2"/>
          <p:cNvGrpSpPr/>
          <p:nvPr/>
        </p:nvGrpSpPr>
        <p:grpSpPr>
          <a:xfrm>
            <a:off x="0" y="3902075"/>
            <a:ext cx="3400426" cy="2949576"/>
            <a:chOff x="0" y="0"/>
            <a:chExt cx="3400425" cy="2949575"/>
          </a:xfrm>
        </p:grpSpPr>
        <p:sp>
          <p:nvSpPr>
            <p:cNvPr id="411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1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1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1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18"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19"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20"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22" name="Title Text"/>
          <p:cNvSpPr txBox="1">
            <a:spLocks noGrp="1"/>
          </p:cNvSpPr>
          <p:nvPr>
            <p:ph type="title"/>
          </p:nvPr>
        </p:nvSpPr>
        <p:spPr>
          <a:xfrm>
            <a:off x="457200" y="274638"/>
            <a:ext cx="8229600" cy="1143001"/>
          </a:xfrm>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123"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effectLst>
                  <a:outerShdw blurRad="38100" dist="38100" dir="2700000" rotWithShape="0">
                    <a:srgbClr val="010199"/>
                  </a:outerShdw>
                </a:effectLst>
              </a:defRPr>
            </a:lvl1pPr>
            <a:lvl2pPr marL="0" indent="457200">
              <a:spcBef>
                <a:spcPts val="500"/>
              </a:spcBef>
              <a:buClrTx/>
              <a:buSzTx/>
              <a:buNone/>
              <a:defRPr sz="2400" b="1">
                <a:effectLst>
                  <a:outerShdw blurRad="38100" dist="38100" dir="2700000" rotWithShape="0">
                    <a:srgbClr val="010199"/>
                  </a:outerShdw>
                </a:effectLst>
              </a:defRPr>
            </a:lvl2pPr>
            <a:lvl3pPr marL="0" indent="914400">
              <a:spcBef>
                <a:spcPts val="500"/>
              </a:spcBef>
              <a:buClrTx/>
              <a:buSzTx/>
              <a:buNone/>
              <a:defRPr sz="2400" b="1">
                <a:effectLst>
                  <a:outerShdw blurRad="38100" dist="38100" dir="2700000" rotWithShape="0">
                    <a:srgbClr val="010199"/>
                  </a:outerShdw>
                </a:effectLst>
              </a:defRPr>
            </a:lvl3pPr>
            <a:lvl4pPr marL="0" indent="1371600">
              <a:spcBef>
                <a:spcPts val="500"/>
              </a:spcBef>
              <a:buClrTx/>
              <a:buSzTx/>
              <a:buNone/>
              <a:defRPr sz="2400" b="1">
                <a:effectLst>
                  <a:outerShdw blurRad="38100" dist="38100" dir="2700000" rotWithShape="0">
                    <a:srgbClr val="010199"/>
                  </a:outerShdw>
                </a:effectLst>
              </a:defRPr>
            </a:lvl4pPr>
            <a:lvl5pPr marL="0" indent="1828800">
              <a:spcBef>
                <a:spcPts val="500"/>
              </a:spcBef>
              <a:buClrTx/>
              <a:buSzTx/>
              <a:buNone/>
              <a:defRPr sz="2400" b="1">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24"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effectLst>
                  <a:outerShdw blurRad="38100" dist="38100" dir="2700000" rotWithShape="0">
                    <a:srgbClr val="010199"/>
                  </a:outerShdw>
                </a:effectLst>
              </a:defRPr>
            </a:pPr>
            <a:endParaRPr/>
          </a:p>
        </p:txBody>
      </p:sp>
      <p:sp>
        <p:nvSpPr>
          <p:cNvPr id="4125"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1187986286"/>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13_Title Only">
    <p:spTree>
      <p:nvGrpSpPr>
        <p:cNvPr id="1" name=""/>
        <p:cNvGrpSpPr/>
        <p:nvPr/>
      </p:nvGrpSpPr>
      <p:grpSpPr>
        <a:xfrm>
          <a:off x="0" y="0"/>
          <a:ext cx="0" cy="0"/>
          <a:chOff x="0" y="0"/>
          <a:chExt cx="0" cy="0"/>
        </a:xfrm>
      </p:grpSpPr>
      <p:grpSp>
        <p:nvGrpSpPr>
          <p:cNvPr id="4139" name="Group 2"/>
          <p:cNvGrpSpPr/>
          <p:nvPr/>
        </p:nvGrpSpPr>
        <p:grpSpPr>
          <a:xfrm>
            <a:off x="0" y="3902075"/>
            <a:ext cx="3400426" cy="2949576"/>
            <a:chOff x="0" y="0"/>
            <a:chExt cx="3400425" cy="2949575"/>
          </a:xfrm>
        </p:grpSpPr>
        <p:sp>
          <p:nvSpPr>
            <p:cNvPr id="413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6"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7"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38"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40" name="Title Text"/>
          <p:cNvSpPr txBox="1">
            <a:spLocks noGrp="1"/>
          </p:cNvSpPr>
          <p:nvPr>
            <p:ph type="title"/>
          </p:nvPr>
        </p:nvSpPr>
        <p:spPr>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141"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42507297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fld id="{156AC2E4-A5F8-904F-B4DE-89F736ACCF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889655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13_Blank">
    <p:spTree>
      <p:nvGrpSpPr>
        <p:cNvPr id="1" name=""/>
        <p:cNvGrpSpPr/>
        <p:nvPr/>
      </p:nvGrpSpPr>
      <p:grpSpPr>
        <a:xfrm>
          <a:off x="0" y="0"/>
          <a:ext cx="0" cy="0"/>
          <a:chOff x="0" y="0"/>
          <a:chExt cx="0" cy="0"/>
        </a:xfrm>
      </p:grpSpPr>
      <p:grpSp>
        <p:nvGrpSpPr>
          <p:cNvPr id="4155" name="Group 2"/>
          <p:cNvGrpSpPr/>
          <p:nvPr/>
        </p:nvGrpSpPr>
        <p:grpSpPr>
          <a:xfrm>
            <a:off x="0" y="3902075"/>
            <a:ext cx="3400426" cy="2949576"/>
            <a:chOff x="0" y="0"/>
            <a:chExt cx="3400425" cy="2949575"/>
          </a:xfrm>
        </p:grpSpPr>
        <p:sp>
          <p:nvSpPr>
            <p:cNvPr id="41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2"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3"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54"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56"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685445747"/>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13_Content with Caption">
    <p:spTree>
      <p:nvGrpSpPr>
        <p:cNvPr id="1" name=""/>
        <p:cNvGrpSpPr/>
        <p:nvPr/>
      </p:nvGrpSpPr>
      <p:grpSpPr>
        <a:xfrm>
          <a:off x="0" y="0"/>
          <a:ext cx="0" cy="0"/>
          <a:chOff x="0" y="0"/>
          <a:chExt cx="0" cy="0"/>
        </a:xfrm>
      </p:grpSpPr>
      <p:grpSp>
        <p:nvGrpSpPr>
          <p:cNvPr id="4170" name="Group 2"/>
          <p:cNvGrpSpPr/>
          <p:nvPr/>
        </p:nvGrpSpPr>
        <p:grpSpPr>
          <a:xfrm>
            <a:off x="0" y="3902075"/>
            <a:ext cx="3400426" cy="2949576"/>
            <a:chOff x="0" y="0"/>
            <a:chExt cx="3400425" cy="2949575"/>
          </a:xfrm>
        </p:grpSpPr>
        <p:sp>
          <p:nvSpPr>
            <p:cNvPr id="416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7"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8"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69"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71" name="Title Text"/>
          <p:cNvSpPr txBox="1">
            <a:spLocks noGrp="1"/>
          </p:cNvSpPr>
          <p:nvPr>
            <p:ph type="title"/>
          </p:nvPr>
        </p:nvSpPr>
        <p:spPr>
          <a:xfrm>
            <a:off x="457200" y="273050"/>
            <a:ext cx="3008314" cy="1162050"/>
          </a:xfrm>
          <a:prstGeom prst="rect">
            <a:avLst/>
          </a:prstGeom>
        </p:spPr>
        <p:txBody>
          <a:bodyPr anchor="b"/>
          <a:lstStyle>
            <a:lvl1pPr>
              <a:defRPr sz="2000" b="1">
                <a:solidFill>
                  <a:srgbClr val="B2B2B2"/>
                </a:solidFill>
                <a:effectLst>
                  <a:outerShdw blurRad="38100" dist="38100" dir="2700000" rotWithShape="0">
                    <a:srgbClr val="FFFFFF"/>
                  </a:outerShdw>
                </a:effectLst>
              </a:defRPr>
            </a:lvl1pPr>
          </a:lstStyle>
          <a:p>
            <a:r>
              <a:t>Title Text</a:t>
            </a:r>
          </a:p>
        </p:txBody>
      </p:sp>
      <p:sp>
        <p:nvSpPr>
          <p:cNvPr id="4172" name="Body Level One…"/>
          <p:cNvSpPr txBox="1">
            <a:spLocks noGrp="1"/>
          </p:cNvSpPr>
          <p:nvPr>
            <p:ph type="body" idx="1"/>
          </p:nvPr>
        </p:nvSpPr>
        <p:spPr>
          <a:xfrm>
            <a:off x="3575050" y="273050"/>
            <a:ext cx="5111750" cy="5853113"/>
          </a:xfrm>
          <a:prstGeom prst="rect">
            <a:avLst/>
          </a:prstGeom>
        </p:spPr>
        <p:txBody>
          <a:bodyPr/>
          <a:lstStyle>
            <a:lvl1pPr>
              <a:defRPr>
                <a:effectLst>
                  <a:outerShdw blurRad="38100" dist="38100" dir="2700000" rotWithShape="0">
                    <a:srgbClr val="010199"/>
                  </a:outerShdw>
                </a:effectLst>
              </a:defRPr>
            </a:lvl1pPr>
            <a:lvl2pPr>
              <a:defRPr>
                <a:effectLst>
                  <a:outerShdw blurRad="38100" dist="38100" dir="2700000" rotWithShape="0">
                    <a:srgbClr val="010199"/>
                  </a:outerShdw>
                </a:effectLst>
              </a:defRPr>
            </a:lvl2pPr>
            <a:lvl3pPr>
              <a:defRPr>
                <a:effectLst>
                  <a:outerShdw blurRad="38100" dist="38100" dir="2700000" rotWithShape="0">
                    <a:srgbClr val="010199"/>
                  </a:outerShdw>
                </a:effectLst>
              </a:defRPr>
            </a:lvl3pPr>
            <a:lvl4pPr>
              <a:defRPr>
                <a:effectLst>
                  <a:outerShdw blurRad="38100" dist="38100" dir="2700000" rotWithShape="0">
                    <a:srgbClr val="010199"/>
                  </a:outerShdw>
                </a:effectLst>
              </a:defRPr>
            </a:lvl4pPr>
            <a:lvl5pPr>
              <a:defRPr>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73"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effectLst>
                  <a:outerShdw blurRad="38100" dist="38100" dir="2700000" rotWithShape="0">
                    <a:srgbClr val="010199"/>
                  </a:outerShdw>
                </a:effectLst>
              </a:defRPr>
            </a:pPr>
            <a:endParaRPr/>
          </a:p>
        </p:txBody>
      </p:sp>
      <p:sp>
        <p:nvSpPr>
          <p:cNvPr id="4174"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3177448003"/>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13_Picture with Caption">
    <p:spTree>
      <p:nvGrpSpPr>
        <p:cNvPr id="1" name=""/>
        <p:cNvGrpSpPr/>
        <p:nvPr/>
      </p:nvGrpSpPr>
      <p:grpSpPr>
        <a:xfrm>
          <a:off x="0" y="0"/>
          <a:ext cx="0" cy="0"/>
          <a:chOff x="0" y="0"/>
          <a:chExt cx="0" cy="0"/>
        </a:xfrm>
      </p:grpSpPr>
      <p:grpSp>
        <p:nvGrpSpPr>
          <p:cNvPr id="4188" name="Group 2"/>
          <p:cNvGrpSpPr/>
          <p:nvPr/>
        </p:nvGrpSpPr>
        <p:grpSpPr>
          <a:xfrm>
            <a:off x="0" y="3902075"/>
            <a:ext cx="3400426" cy="2949576"/>
            <a:chOff x="0" y="0"/>
            <a:chExt cx="3400425" cy="2949575"/>
          </a:xfrm>
        </p:grpSpPr>
        <p:sp>
          <p:nvSpPr>
            <p:cNvPr id="418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5"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6"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187"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189" name="Title Text"/>
          <p:cNvSpPr txBox="1">
            <a:spLocks noGrp="1"/>
          </p:cNvSpPr>
          <p:nvPr>
            <p:ph type="title"/>
          </p:nvPr>
        </p:nvSpPr>
        <p:spPr>
          <a:xfrm>
            <a:off x="1792288" y="4800600"/>
            <a:ext cx="5486401" cy="566738"/>
          </a:xfrm>
          <a:prstGeom prst="rect">
            <a:avLst/>
          </a:prstGeom>
        </p:spPr>
        <p:txBody>
          <a:bodyPr anchor="b"/>
          <a:lstStyle>
            <a:lvl1pPr>
              <a:defRPr sz="2000" b="1">
                <a:solidFill>
                  <a:srgbClr val="B2B2B2"/>
                </a:solidFill>
                <a:effectLst>
                  <a:outerShdw blurRad="38100" dist="38100" dir="2700000" rotWithShape="0">
                    <a:srgbClr val="FFFFFF"/>
                  </a:outerShdw>
                </a:effectLst>
              </a:defRPr>
            </a:lvl1pPr>
          </a:lstStyle>
          <a:p>
            <a:r>
              <a:t>Title Text</a:t>
            </a:r>
          </a:p>
        </p:txBody>
      </p:sp>
      <p:sp>
        <p:nvSpPr>
          <p:cNvPr id="4190"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4191"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effectLst>
                  <a:outerShdw blurRad="38100" dist="38100" dir="2700000" rotWithShape="0">
                    <a:srgbClr val="010199"/>
                  </a:outerShdw>
                </a:effectLst>
              </a:defRPr>
            </a:lvl1pPr>
            <a:lvl2pPr marL="0" indent="457200">
              <a:spcBef>
                <a:spcPts val="300"/>
              </a:spcBef>
              <a:buClrTx/>
              <a:buSzTx/>
              <a:buNone/>
              <a:defRPr sz="1400">
                <a:effectLst>
                  <a:outerShdw blurRad="38100" dist="38100" dir="2700000" rotWithShape="0">
                    <a:srgbClr val="010199"/>
                  </a:outerShdw>
                </a:effectLst>
              </a:defRPr>
            </a:lvl2pPr>
            <a:lvl3pPr marL="0" indent="914400">
              <a:spcBef>
                <a:spcPts val="300"/>
              </a:spcBef>
              <a:buClrTx/>
              <a:buSzTx/>
              <a:buNone/>
              <a:defRPr sz="1400">
                <a:effectLst>
                  <a:outerShdw blurRad="38100" dist="38100" dir="2700000" rotWithShape="0">
                    <a:srgbClr val="010199"/>
                  </a:outerShdw>
                </a:effectLst>
              </a:defRPr>
            </a:lvl3pPr>
            <a:lvl4pPr marL="0" indent="1371600">
              <a:spcBef>
                <a:spcPts val="300"/>
              </a:spcBef>
              <a:buClrTx/>
              <a:buSzTx/>
              <a:buNone/>
              <a:defRPr sz="1400">
                <a:effectLst>
                  <a:outerShdw blurRad="38100" dist="38100" dir="2700000" rotWithShape="0">
                    <a:srgbClr val="010199"/>
                  </a:outerShdw>
                </a:effectLst>
              </a:defRPr>
            </a:lvl4pPr>
            <a:lvl5pPr marL="0" indent="1828800">
              <a:spcBef>
                <a:spcPts val="300"/>
              </a:spcBef>
              <a:buClrTx/>
              <a:buSzTx/>
              <a:buNone/>
              <a:defRPr sz="1400">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192"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144223253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13_Title and Vertical Text">
    <p:spTree>
      <p:nvGrpSpPr>
        <p:cNvPr id="1" name=""/>
        <p:cNvGrpSpPr/>
        <p:nvPr/>
      </p:nvGrpSpPr>
      <p:grpSpPr>
        <a:xfrm>
          <a:off x="0" y="0"/>
          <a:ext cx="0" cy="0"/>
          <a:chOff x="0" y="0"/>
          <a:chExt cx="0" cy="0"/>
        </a:xfrm>
      </p:grpSpPr>
      <p:grpSp>
        <p:nvGrpSpPr>
          <p:cNvPr id="4206" name="Group 2"/>
          <p:cNvGrpSpPr/>
          <p:nvPr/>
        </p:nvGrpSpPr>
        <p:grpSpPr>
          <a:xfrm>
            <a:off x="0" y="3902075"/>
            <a:ext cx="3400426" cy="2949576"/>
            <a:chOff x="0" y="0"/>
            <a:chExt cx="3400425" cy="2949575"/>
          </a:xfrm>
        </p:grpSpPr>
        <p:sp>
          <p:nvSpPr>
            <p:cNvPr id="41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3"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4"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05"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207" name="Title Text"/>
          <p:cNvSpPr txBox="1">
            <a:spLocks noGrp="1"/>
          </p:cNvSpPr>
          <p:nvPr>
            <p:ph type="title"/>
          </p:nvPr>
        </p:nvSpPr>
        <p:spPr>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208" name="Body Level One…"/>
          <p:cNvSpPr txBox="1">
            <a:spLocks noGrp="1"/>
          </p:cNvSpPr>
          <p:nvPr>
            <p:ph type="body" idx="1"/>
          </p:nvPr>
        </p:nvSpPr>
        <p:spPr>
          <a:prstGeom prst="rect">
            <a:avLst/>
          </a:prstGeom>
        </p:spPr>
        <p:txBody>
          <a:bodyPr vert="eaVert"/>
          <a:lstStyle>
            <a:lvl1pPr>
              <a:defRPr>
                <a:effectLst>
                  <a:outerShdw blurRad="38100" dist="38100" dir="2700000" rotWithShape="0">
                    <a:srgbClr val="010199"/>
                  </a:outerShdw>
                </a:effectLst>
              </a:defRPr>
            </a:lvl1pPr>
            <a:lvl2pPr>
              <a:defRPr>
                <a:effectLst>
                  <a:outerShdw blurRad="38100" dist="38100" dir="2700000" rotWithShape="0">
                    <a:srgbClr val="010199"/>
                  </a:outerShdw>
                </a:effectLst>
              </a:defRPr>
            </a:lvl2pPr>
            <a:lvl3pPr>
              <a:defRPr>
                <a:effectLst>
                  <a:outerShdw blurRad="38100" dist="38100" dir="2700000" rotWithShape="0">
                    <a:srgbClr val="010199"/>
                  </a:outerShdw>
                </a:effectLst>
              </a:defRPr>
            </a:lvl3pPr>
            <a:lvl4pPr>
              <a:defRPr>
                <a:effectLst>
                  <a:outerShdw blurRad="38100" dist="38100" dir="2700000" rotWithShape="0">
                    <a:srgbClr val="010199"/>
                  </a:outerShdw>
                </a:effectLst>
              </a:defRPr>
            </a:lvl4pPr>
            <a:lvl5pPr>
              <a:defRPr>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09"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3702409424"/>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13_Vertical Title and Text">
    <p:spTree>
      <p:nvGrpSpPr>
        <p:cNvPr id="1" name=""/>
        <p:cNvGrpSpPr/>
        <p:nvPr/>
      </p:nvGrpSpPr>
      <p:grpSpPr>
        <a:xfrm>
          <a:off x="0" y="0"/>
          <a:ext cx="0" cy="0"/>
          <a:chOff x="0" y="0"/>
          <a:chExt cx="0" cy="0"/>
        </a:xfrm>
      </p:grpSpPr>
      <p:grpSp>
        <p:nvGrpSpPr>
          <p:cNvPr id="4223" name="Group 2"/>
          <p:cNvGrpSpPr/>
          <p:nvPr/>
        </p:nvGrpSpPr>
        <p:grpSpPr>
          <a:xfrm>
            <a:off x="0" y="3902075"/>
            <a:ext cx="3400426" cy="2949576"/>
            <a:chOff x="0" y="0"/>
            <a:chExt cx="3400425" cy="2949575"/>
          </a:xfrm>
        </p:grpSpPr>
        <p:sp>
          <p:nvSpPr>
            <p:cNvPr id="421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1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1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1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20"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21"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22"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224" name="Title Text"/>
          <p:cNvSpPr txBox="1">
            <a:spLocks noGrp="1"/>
          </p:cNvSpPr>
          <p:nvPr>
            <p:ph type="title"/>
          </p:nvPr>
        </p:nvSpPr>
        <p:spPr>
          <a:xfrm>
            <a:off x="6629400" y="277813"/>
            <a:ext cx="2057400" cy="5853113"/>
          </a:xfrm>
          <a:prstGeom prst="rect">
            <a:avLst/>
          </a:prstGeom>
        </p:spPr>
        <p:txBody>
          <a:bodyPr vert="eaVert"/>
          <a:lstStyle>
            <a:lvl1pPr>
              <a:defRPr>
                <a:solidFill>
                  <a:srgbClr val="B2B2B2"/>
                </a:solidFill>
                <a:effectLst>
                  <a:outerShdw blurRad="38100" dist="38100" dir="2700000" rotWithShape="0">
                    <a:srgbClr val="FFFFFF"/>
                  </a:outerShdw>
                </a:effectLst>
              </a:defRPr>
            </a:lvl1pPr>
          </a:lstStyle>
          <a:p>
            <a:r>
              <a:t>Title Text</a:t>
            </a:r>
          </a:p>
        </p:txBody>
      </p:sp>
      <p:sp>
        <p:nvSpPr>
          <p:cNvPr id="4225" name="Body Level One…"/>
          <p:cNvSpPr txBox="1">
            <a:spLocks noGrp="1"/>
          </p:cNvSpPr>
          <p:nvPr>
            <p:ph type="body" idx="1"/>
          </p:nvPr>
        </p:nvSpPr>
        <p:spPr>
          <a:xfrm>
            <a:off x="457200" y="277813"/>
            <a:ext cx="6019800" cy="5853113"/>
          </a:xfrm>
          <a:prstGeom prst="rect">
            <a:avLst/>
          </a:prstGeom>
        </p:spPr>
        <p:txBody>
          <a:bodyPr vert="eaVert"/>
          <a:lstStyle>
            <a:lvl1pPr>
              <a:defRPr>
                <a:effectLst>
                  <a:outerShdw blurRad="38100" dist="38100" dir="2700000" rotWithShape="0">
                    <a:srgbClr val="010199"/>
                  </a:outerShdw>
                </a:effectLst>
              </a:defRPr>
            </a:lvl1pPr>
            <a:lvl2pPr>
              <a:defRPr>
                <a:effectLst>
                  <a:outerShdw blurRad="38100" dist="38100" dir="2700000" rotWithShape="0">
                    <a:srgbClr val="010199"/>
                  </a:outerShdw>
                </a:effectLst>
              </a:defRPr>
            </a:lvl2pPr>
            <a:lvl3pPr>
              <a:defRPr>
                <a:effectLst>
                  <a:outerShdw blurRad="38100" dist="38100" dir="2700000" rotWithShape="0">
                    <a:srgbClr val="010199"/>
                  </a:outerShdw>
                </a:effectLst>
              </a:defRPr>
            </a:lvl3pPr>
            <a:lvl4pPr>
              <a:defRPr>
                <a:effectLst>
                  <a:outerShdw blurRad="38100" dist="38100" dir="2700000" rotWithShape="0">
                    <a:srgbClr val="010199"/>
                  </a:outerShdw>
                </a:effectLst>
              </a:defRPr>
            </a:lvl4pPr>
            <a:lvl5pPr>
              <a:defRPr>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2422614104"/>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2_Title and Diagram or Organization Chart">
    <p:spTree>
      <p:nvGrpSpPr>
        <p:cNvPr id="1" name=""/>
        <p:cNvGrpSpPr/>
        <p:nvPr/>
      </p:nvGrpSpPr>
      <p:grpSpPr>
        <a:xfrm>
          <a:off x="0" y="0"/>
          <a:ext cx="0" cy="0"/>
          <a:chOff x="0" y="0"/>
          <a:chExt cx="0" cy="0"/>
        </a:xfrm>
      </p:grpSpPr>
      <p:grpSp>
        <p:nvGrpSpPr>
          <p:cNvPr id="4240" name="Group 2"/>
          <p:cNvGrpSpPr/>
          <p:nvPr/>
        </p:nvGrpSpPr>
        <p:grpSpPr>
          <a:xfrm>
            <a:off x="0" y="3902075"/>
            <a:ext cx="3400426" cy="2949576"/>
            <a:chOff x="0" y="0"/>
            <a:chExt cx="3400425" cy="2949575"/>
          </a:xfrm>
        </p:grpSpPr>
        <p:sp>
          <p:nvSpPr>
            <p:cNvPr id="42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7" name="Oval 7"/>
            <p:cNvSpPr/>
            <p:nvPr/>
          </p:nvSpPr>
          <p:spPr>
            <a:xfrm>
              <a:off x="331787" y="517524"/>
              <a:ext cx="136527" cy="136528"/>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8" name="Oval 8"/>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4239" name="Oval 9"/>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sp>
        <p:nvSpPr>
          <p:cNvPr id="4241" name="Title Text"/>
          <p:cNvSpPr txBox="1">
            <a:spLocks noGrp="1"/>
          </p:cNvSpPr>
          <p:nvPr>
            <p:ph type="title"/>
          </p:nvPr>
        </p:nvSpPr>
        <p:spPr>
          <a:prstGeom prst="rect">
            <a:avLst/>
          </a:prstGeom>
        </p:spPr>
        <p:txBody>
          <a:bodyPr/>
          <a:lstStyle>
            <a:lvl1pPr>
              <a:defRPr>
                <a:solidFill>
                  <a:srgbClr val="B2B2B2"/>
                </a:solidFill>
                <a:effectLst>
                  <a:outerShdw blurRad="38100" dist="38100" dir="2700000" rotWithShape="0">
                    <a:srgbClr val="FFFFFF"/>
                  </a:outerShdw>
                </a:effectLst>
              </a:defRPr>
            </a:lvl1pPr>
          </a:lstStyle>
          <a:p>
            <a:r>
              <a:t>Title Text</a:t>
            </a:r>
          </a:p>
        </p:txBody>
      </p:sp>
      <p:sp>
        <p:nvSpPr>
          <p:cNvPr id="4242" name="Slide Number"/>
          <p:cNvSpPr txBox="1">
            <a:spLocks noGrp="1"/>
          </p:cNvSpPr>
          <p:nvPr>
            <p:ph type="sldNum" sz="quarter" idx="2"/>
          </p:nvPr>
        </p:nvSpPr>
        <p:spPr>
          <a:prstGeom prst="rect">
            <a:avLst/>
          </a:prstGeom>
        </p:spPr>
        <p:txBody>
          <a:bodyPr/>
          <a:lstStyle>
            <a:lvl1pPr>
              <a:defRPr>
                <a:effectLst>
                  <a:outerShdw blurRad="38100" dist="38100" dir="2700000" rotWithShape="0">
                    <a:srgbClr val="010199"/>
                  </a:outerShdw>
                </a:effectLst>
              </a:defRPr>
            </a:lvl1pPr>
          </a:lstStyle>
          <a:p>
            <a:fld id="{86CB4B4D-7CA3-9044-876B-883B54F8677D}" type="slidenum">
              <a:t>‹#›</a:t>
            </a:fld>
            <a:endParaRPr/>
          </a:p>
        </p:txBody>
      </p:sp>
    </p:spTree>
    <p:extLst>
      <p:ext uri="{BB962C8B-B14F-4D97-AF65-F5344CB8AC3E}">
        <p14:creationId xmlns:p14="http://schemas.microsoft.com/office/powerpoint/2010/main" val="1837066080"/>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9_Title Slide">
    <p:spTree>
      <p:nvGrpSpPr>
        <p:cNvPr id="1" name=""/>
        <p:cNvGrpSpPr/>
        <p:nvPr/>
      </p:nvGrpSpPr>
      <p:grpSpPr>
        <a:xfrm>
          <a:off x="0" y="0"/>
          <a:ext cx="0" cy="0"/>
          <a:chOff x="0" y="0"/>
          <a:chExt cx="0" cy="0"/>
        </a:xfrm>
      </p:grpSpPr>
      <p:sp>
        <p:nvSpPr>
          <p:cNvPr id="4249" name="Title Text"/>
          <p:cNvSpPr txBox="1">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pPr>
              <a:defRPr>
                <a:effectLst/>
              </a:defRPr>
            </a:pPr>
            <a:r>
              <a:t>Title Text</a:t>
            </a:r>
          </a:p>
        </p:txBody>
      </p:sp>
      <p:sp>
        <p:nvSpPr>
          <p:cNvPr id="4250"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51"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569799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14_Title and Content">
    <p:spTree>
      <p:nvGrpSpPr>
        <p:cNvPr id="1" name=""/>
        <p:cNvGrpSpPr/>
        <p:nvPr/>
      </p:nvGrpSpPr>
      <p:grpSpPr>
        <a:xfrm>
          <a:off x="0" y="0"/>
          <a:ext cx="0" cy="0"/>
          <a:chOff x="0" y="0"/>
          <a:chExt cx="0" cy="0"/>
        </a:xfrm>
      </p:grpSpPr>
      <p:sp>
        <p:nvSpPr>
          <p:cNvPr id="4258"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pPr>
              <a:defRPr>
                <a:effectLst/>
              </a:defRPr>
            </a:pPr>
            <a:r>
              <a:t>Title Text</a:t>
            </a:r>
          </a:p>
        </p:txBody>
      </p:sp>
      <p:sp>
        <p:nvSpPr>
          <p:cNvPr id="4259" name="Body Level One…"/>
          <p:cNvSpPr txBox="1">
            <a:spLocks noGrp="1"/>
          </p:cNvSpPr>
          <p:nvPr>
            <p:ph type="body" idx="1"/>
          </p:nvPr>
        </p:nvSpPr>
        <p:spPr>
          <a:xfrm>
            <a:off x="685800" y="1981200"/>
            <a:ext cx="7772400" cy="4114800"/>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60"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6174607"/>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14_Section Header">
    <p:spTree>
      <p:nvGrpSpPr>
        <p:cNvPr id="1" name=""/>
        <p:cNvGrpSpPr/>
        <p:nvPr/>
      </p:nvGrpSpPr>
      <p:grpSpPr>
        <a:xfrm>
          <a:off x="0" y="0"/>
          <a:ext cx="0" cy="0"/>
          <a:chOff x="0" y="0"/>
          <a:chExt cx="0" cy="0"/>
        </a:xfrm>
      </p:grpSpPr>
      <p:sp>
        <p:nvSpPr>
          <p:cNvPr id="426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pPr>
              <a:defRPr>
                <a:effectLst/>
              </a:defRPr>
            </a:pPr>
            <a:r>
              <a:t>Title Text</a:t>
            </a:r>
          </a:p>
        </p:txBody>
      </p:sp>
      <p:sp>
        <p:nvSpPr>
          <p:cNvPr id="4268"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69"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664931345"/>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14_Two Content">
    <p:spTree>
      <p:nvGrpSpPr>
        <p:cNvPr id="1" name=""/>
        <p:cNvGrpSpPr/>
        <p:nvPr/>
      </p:nvGrpSpPr>
      <p:grpSpPr>
        <a:xfrm>
          <a:off x="0" y="0"/>
          <a:ext cx="0" cy="0"/>
          <a:chOff x="0" y="0"/>
          <a:chExt cx="0" cy="0"/>
        </a:xfrm>
      </p:grpSpPr>
      <p:sp>
        <p:nvSpPr>
          <p:cNvPr id="4276"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pPr>
              <a:defRPr>
                <a:effectLst/>
              </a:defRPr>
            </a:pPr>
            <a:r>
              <a:t>Title Text</a:t>
            </a:r>
          </a:p>
        </p:txBody>
      </p:sp>
      <p:sp>
        <p:nvSpPr>
          <p:cNvPr id="4277"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solidFill>
                  <a:srgbClr val="000000"/>
                </a:solidFill>
              </a:defRPr>
            </a:lvl1pPr>
            <a:lvl2pPr marL="790575" indent="-333375">
              <a:spcBef>
                <a:spcPts val="600"/>
              </a:spcBef>
              <a:buClrTx/>
              <a:buSzPct val="100000"/>
              <a:buChar char="–"/>
              <a:defRPr sz="2800">
                <a:solidFill>
                  <a:srgbClr val="000000"/>
                </a:solidFill>
              </a:defRPr>
            </a:lvl2pPr>
            <a:lvl3pPr marL="1234439" indent="-320039">
              <a:spcBef>
                <a:spcPts val="600"/>
              </a:spcBef>
              <a:buClrTx/>
              <a:buSzPct val="100000"/>
              <a:buChar char="•"/>
              <a:defRPr sz="2800">
                <a:solidFill>
                  <a:srgbClr val="000000"/>
                </a:solidFill>
              </a:defRPr>
            </a:lvl3pPr>
            <a:lvl4pPr marL="1727200" indent="-355600">
              <a:spcBef>
                <a:spcPts val="600"/>
              </a:spcBef>
              <a:buClrTx/>
              <a:buSzPct val="100000"/>
              <a:buChar char="–"/>
              <a:defRPr sz="2800">
                <a:solidFill>
                  <a:srgbClr val="000000"/>
                </a:solidFill>
              </a:defRPr>
            </a:lvl4pPr>
            <a:lvl5pPr marL="2184400" indent="-355600">
              <a:spcBef>
                <a:spcPts val="600"/>
              </a:spcBef>
              <a:buClrTx/>
              <a:buSzPct val="100000"/>
              <a:buChar char="»"/>
              <a:defRPr sz="28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78"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79260413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1" hangingPunct="1">
                <a:defRPr/>
              </a:pPr>
              <a:endParaRPr lang="en-US" sz="4400">
                <a:solidFill>
                  <a:srgbClr val="FFFFFF"/>
                </a:solidFill>
                <a:ea typeface="Arial" charset="0"/>
                <a:cs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1" hangingPunct="1">
                  <a:defRPr/>
                </a:pPr>
                <a:endParaRPr lang="en-US" sz="4400">
                  <a:solidFill>
                    <a:srgbClr val="FFFFFF"/>
                  </a:solidFill>
                  <a:ea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CFCDF096-DD8C-BD4F-937C-1C9CC7FABC7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086474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14_Comparison">
    <p:spTree>
      <p:nvGrpSpPr>
        <p:cNvPr id="1" name=""/>
        <p:cNvGrpSpPr/>
        <p:nvPr/>
      </p:nvGrpSpPr>
      <p:grpSpPr>
        <a:xfrm>
          <a:off x="0" y="0"/>
          <a:ext cx="0" cy="0"/>
          <a:chOff x="0" y="0"/>
          <a:chExt cx="0" cy="0"/>
        </a:xfrm>
      </p:grpSpPr>
      <p:sp>
        <p:nvSpPr>
          <p:cNvPr id="4285"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286"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287"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solidFill>
                  <a:srgbClr val="000000"/>
                </a:solidFill>
                <a:effectLst/>
              </a:defRPr>
            </a:pPr>
            <a:endParaRPr/>
          </a:p>
        </p:txBody>
      </p:sp>
      <p:sp>
        <p:nvSpPr>
          <p:cNvPr id="4288"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2259643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14_Title Only">
    <p:spTree>
      <p:nvGrpSpPr>
        <p:cNvPr id="1" name=""/>
        <p:cNvGrpSpPr/>
        <p:nvPr/>
      </p:nvGrpSpPr>
      <p:grpSpPr>
        <a:xfrm>
          <a:off x="0" y="0"/>
          <a:ext cx="0" cy="0"/>
          <a:chOff x="0" y="0"/>
          <a:chExt cx="0" cy="0"/>
        </a:xfrm>
      </p:grpSpPr>
      <p:sp>
        <p:nvSpPr>
          <p:cNvPr id="4295"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pPr>
              <a:defRPr>
                <a:effectLst/>
              </a:defRPr>
            </a:pPr>
            <a:r>
              <a:t>Title Text</a:t>
            </a:r>
          </a:p>
        </p:txBody>
      </p:sp>
      <p:sp>
        <p:nvSpPr>
          <p:cNvPr id="4296"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4895338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14_Blank">
    <p:spTree>
      <p:nvGrpSpPr>
        <p:cNvPr id="1" name=""/>
        <p:cNvGrpSpPr/>
        <p:nvPr/>
      </p:nvGrpSpPr>
      <p:grpSpPr>
        <a:xfrm>
          <a:off x="0" y="0"/>
          <a:ext cx="0" cy="0"/>
          <a:chOff x="0" y="0"/>
          <a:chExt cx="0" cy="0"/>
        </a:xfrm>
      </p:grpSpPr>
      <p:sp>
        <p:nvSpPr>
          <p:cNvPr id="4303"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697148045"/>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14_Content with Caption">
    <p:spTree>
      <p:nvGrpSpPr>
        <p:cNvPr id="1" name=""/>
        <p:cNvGrpSpPr/>
        <p:nvPr/>
      </p:nvGrpSpPr>
      <p:grpSpPr>
        <a:xfrm>
          <a:off x="0" y="0"/>
          <a:ext cx="0" cy="0"/>
          <a:chOff x="0" y="0"/>
          <a:chExt cx="0" cy="0"/>
        </a:xfrm>
      </p:grpSpPr>
      <p:sp>
        <p:nvSpPr>
          <p:cNvPr id="4310"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000000"/>
                </a:solidFill>
              </a:defRPr>
            </a:lvl1pPr>
          </a:lstStyle>
          <a:p>
            <a:pPr>
              <a:defRPr>
                <a:effectLst/>
              </a:defRPr>
            </a:pPr>
            <a:r>
              <a:t>Title Text</a:t>
            </a:r>
          </a:p>
        </p:txBody>
      </p:sp>
      <p:sp>
        <p:nvSpPr>
          <p:cNvPr id="4311"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12"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solidFill>
                  <a:srgbClr val="000000"/>
                </a:solidFill>
                <a:effectLst/>
              </a:defRPr>
            </a:pPr>
            <a:endParaRPr/>
          </a:p>
        </p:txBody>
      </p:sp>
      <p:sp>
        <p:nvSpPr>
          <p:cNvPr id="4313"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4282692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14_Picture with Caption">
    <p:spTree>
      <p:nvGrpSpPr>
        <p:cNvPr id="1" name=""/>
        <p:cNvGrpSpPr/>
        <p:nvPr/>
      </p:nvGrpSpPr>
      <p:grpSpPr>
        <a:xfrm>
          <a:off x="0" y="0"/>
          <a:ext cx="0" cy="0"/>
          <a:chOff x="0" y="0"/>
          <a:chExt cx="0" cy="0"/>
        </a:xfrm>
      </p:grpSpPr>
      <p:sp>
        <p:nvSpPr>
          <p:cNvPr id="432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000000"/>
                </a:solidFill>
              </a:defRPr>
            </a:lvl1pPr>
          </a:lstStyle>
          <a:p>
            <a:pPr>
              <a:defRPr>
                <a:effectLst/>
              </a:defRPr>
            </a:pPr>
            <a:r>
              <a:t>Title Text</a:t>
            </a:r>
          </a:p>
        </p:txBody>
      </p:sp>
      <p:sp>
        <p:nvSpPr>
          <p:cNvPr id="4321"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4322"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23"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67691336"/>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14_Title and Vertical Text">
    <p:spTree>
      <p:nvGrpSpPr>
        <p:cNvPr id="1" name=""/>
        <p:cNvGrpSpPr/>
        <p:nvPr/>
      </p:nvGrpSpPr>
      <p:grpSpPr>
        <a:xfrm>
          <a:off x="0" y="0"/>
          <a:ext cx="0" cy="0"/>
          <a:chOff x="0" y="0"/>
          <a:chExt cx="0" cy="0"/>
        </a:xfrm>
      </p:grpSpPr>
      <p:sp>
        <p:nvSpPr>
          <p:cNvPr id="4330"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defRPr>
            </a:lvl1pPr>
          </a:lstStyle>
          <a:p>
            <a:pPr>
              <a:defRPr>
                <a:effectLst/>
              </a:defRPr>
            </a:pPr>
            <a:r>
              <a:t>Title Text</a:t>
            </a:r>
          </a:p>
        </p:txBody>
      </p:sp>
      <p:sp>
        <p:nvSpPr>
          <p:cNvPr id="4331" name="Body Level One…"/>
          <p:cNvSpPr txBox="1">
            <a:spLocks noGrp="1"/>
          </p:cNvSpPr>
          <p:nvPr>
            <p:ph type="body" idx="1"/>
          </p:nvPr>
        </p:nvSpPr>
        <p:spPr>
          <a:xfrm>
            <a:off x="685800" y="1981200"/>
            <a:ext cx="7772400" cy="41148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32"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957056676"/>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14_Vertical Title and Text">
    <p:spTree>
      <p:nvGrpSpPr>
        <p:cNvPr id="1" name=""/>
        <p:cNvGrpSpPr/>
        <p:nvPr/>
      </p:nvGrpSpPr>
      <p:grpSpPr>
        <a:xfrm>
          <a:off x="0" y="0"/>
          <a:ext cx="0" cy="0"/>
          <a:chOff x="0" y="0"/>
          <a:chExt cx="0" cy="0"/>
        </a:xfrm>
      </p:grpSpPr>
      <p:sp>
        <p:nvSpPr>
          <p:cNvPr id="4339" name="Title Text"/>
          <p:cNvSpPr txBox="1">
            <a:spLocks noGrp="1"/>
          </p:cNvSpPr>
          <p:nvPr>
            <p:ph type="title"/>
          </p:nvPr>
        </p:nvSpPr>
        <p:spPr>
          <a:xfrm>
            <a:off x="6515100" y="609600"/>
            <a:ext cx="1943100" cy="5486400"/>
          </a:xfrm>
          <a:prstGeom prst="rect">
            <a:avLst/>
          </a:prstGeom>
        </p:spPr>
        <p:txBody>
          <a:bodyPr vert="eaVert"/>
          <a:lstStyle>
            <a:lvl1pPr>
              <a:defRPr>
                <a:solidFill>
                  <a:srgbClr val="000000"/>
                </a:solidFill>
              </a:defRPr>
            </a:lvl1pPr>
          </a:lstStyle>
          <a:p>
            <a:pPr>
              <a:defRPr>
                <a:effectLst/>
              </a:defRPr>
            </a:pPr>
            <a:r>
              <a:t>Title Text</a:t>
            </a:r>
          </a:p>
        </p:txBody>
      </p:sp>
      <p:sp>
        <p:nvSpPr>
          <p:cNvPr id="4340" name="Body Level One…"/>
          <p:cNvSpPr txBox="1">
            <a:spLocks noGrp="1"/>
          </p:cNvSpPr>
          <p:nvPr>
            <p:ph type="body" idx="1"/>
          </p:nvPr>
        </p:nvSpPr>
        <p:spPr>
          <a:xfrm>
            <a:off x="685800" y="609600"/>
            <a:ext cx="5676900" cy="54864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41"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6613088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Content">
    <p:spTree>
      <p:nvGrpSpPr>
        <p:cNvPr id="1" name=""/>
        <p:cNvGrpSpPr/>
        <p:nvPr/>
      </p:nvGrpSpPr>
      <p:grpSpPr>
        <a:xfrm>
          <a:off x="0" y="0"/>
          <a:ext cx="0" cy="0"/>
          <a:chOff x="0" y="0"/>
          <a:chExt cx="0" cy="0"/>
        </a:xfrm>
      </p:grpSpPr>
      <p:sp>
        <p:nvSpPr>
          <p:cNvPr id="4348" name="Body Level One…"/>
          <p:cNvSpPr txBox="1">
            <a:spLocks noGrp="1"/>
          </p:cNvSpPr>
          <p:nvPr>
            <p:ph type="body" idx="1"/>
          </p:nvPr>
        </p:nvSpPr>
        <p:spPr>
          <a:xfrm>
            <a:off x="685800" y="609600"/>
            <a:ext cx="7772400" cy="5486400"/>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49" name="Slide Number"/>
          <p:cNvSpPr txBox="1">
            <a:spLocks noGrp="1"/>
          </p:cNvSpPr>
          <p:nvPr>
            <p:ph type="sldNum" sz="quarter" idx="2"/>
          </p:nvPr>
        </p:nvSpPr>
        <p:spPr>
          <a:xfrm>
            <a:off x="8156292" y="6248400"/>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56396166"/>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10_Title Slide">
    <p:spTree>
      <p:nvGrpSpPr>
        <p:cNvPr id="1" name=""/>
        <p:cNvGrpSpPr/>
        <p:nvPr/>
      </p:nvGrpSpPr>
      <p:grpSpPr>
        <a:xfrm>
          <a:off x="0" y="0"/>
          <a:ext cx="0" cy="0"/>
          <a:chOff x="0" y="0"/>
          <a:chExt cx="0" cy="0"/>
        </a:xfrm>
      </p:grpSpPr>
      <p:sp>
        <p:nvSpPr>
          <p:cNvPr id="4356" name="Title Text"/>
          <p:cNvSpPr txBox="1">
            <a:spLocks noGrp="1"/>
          </p:cNvSpPr>
          <p:nvPr>
            <p:ph type="title"/>
          </p:nvPr>
        </p:nvSpPr>
        <p:spPr>
          <a:xfrm>
            <a:off x="685800" y="2130425"/>
            <a:ext cx="7772400" cy="1470026"/>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357"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latin typeface="Times New Roman"/>
                <a:ea typeface="Times New Roman"/>
                <a:cs typeface="Times New Roman"/>
                <a:sym typeface="Times New Roman"/>
              </a:defRPr>
            </a:lvl1pPr>
            <a:lvl2pPr marL="0" indent="457200" algn="ctr">
              <a:buClrTx/>
              <a:buSzTx/>
              <a:buNone/>
              <a:defRPr>
                <a:solidFill>
                  <a:srgbClr val="000000"/>
                </a:solidFill>
                <a:latin typeface="Times New Roman"/>
                <a:ea typeface="Times New Roman"/>
                <a:cs typeface="Times New Roman"/>
                <a:sym typeface="Times New Roman"/>
              </a:defRPr>
            </a:lvl2pPr>
            <a:lvl3pPr marL="0" indent="914400" algn="ctr">
              <a:buClrTx/>
              <a:buSzTx/>
              <a:buNone/>
              <a:defRPr>
                <a:solidFill>
                  <a:srgbClr val="000000"/>
                </a:solidFill>
                <a:latin typeface="Times New Roman"/>
                <a:ea typeface="Times New Roman"/>
                <a:cs typeface="Times New Roman"/>
                <a:sym typeface="Times New Roman"/>
              </a:defRPr>
            </a:lvl3pPr>
            <a:lvl4pPr marL="0" indent="1371600" algn="ctr">
              <a:buClrTx/>
              <a:buSzTx/>
              <a:buNone/>
              <a:defRPr>
                <a:solidFill>
                  <a:srgbClr val="000000"/>
                </a:solidFill>
                <a:latin typeface="Times New Roman"/>
                <a:ea typeface="Times New Roman"/>
                <a:cs typeface="Times New Roman"/>
                <a:sym typeface="Times New Roman"/>
              </a:defRPr>
            </a:lvl4pPr>
            <a:lvl5pPr marL="0" indent="1828800" algn="ctr">
              <a:buClrTx/>
              <a:buSzTx/>
              <a:buNone/>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58"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620173748"/>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15_Title and Content">
    <p:spTree>
      <p:nvGrpSpPr>
        <p:cNvPr id="1" name=""/>
        <p:cNvGrpSpPr/>
        <p:nvPr/>
      </p:nvGrpSpPr>
      <p:grpSpPr>
        <a:xfrm>
          <a:off x="0" y="0"/>
          <a:ext cx="0" cy="0"/>
          <a:chOff x="0" y="0"/>
          <a:chExt cx="0" cy="0"/>
        </a:xfrm>
      </p:grpSpPr>
      <p:sp>
        <p:nvSpPr>
          <p:cNvPr id="4365"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366" name="Body Level One…"/>
          <p:cNvSpPr txBox="1">
            <a:spLocks noGrp="1"/>
          </p:cNvSpPr>
          <p:nvPr>
            <p:ph type="body" idx="1"/>
          </p:nvPr>
        </p:nvSpPr>
        <p:spPr>
          <a:xfrm>
            <a:off x="685800" y="1981200"/>
            <a:ext cx="7772400" cy="4114800"/>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67"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6691241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85661659-448A-C141-A09D-8676F5FE226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021886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15_Section Header">
    <p:spTree>
      <p:nvGrpSpPr>
        <p:cNvPr id="1" name=""/>
        <p:cNvGrpSpPr/>
        <p:nvPr/>
      </p:nvGrpSpPr>
      <p:grpSpPr>
        <a:xfrm>
          <a:off x="0" y="0"/>
          <a:ext cx="0" cy="0"/>
          <a:chOff x="0" y="0"/>
          <a:chExt cx="0" cy="0"/>
        </a:xfrm>
      </p:grpSpPr>
      <p:sp>
        <p:nvSpPr>
          <p:cNvPr id="4374"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375" name="Body Level One…"/>
          <p:cNvSpPr txBox="1">
            <a:spLocks noGrp="1"/>
          </p:cNvSpPr>
          <p:nvPr>
            <p:ph type="body" sz="quarter" idx="1"/>
          </p:nvPr>
        </p:nvSpPr>
        <p:spPr>
          <a:xfrm>
            <a:off x="722312" y="2906714"/>
            <a:ext cx="7772401" cy="1500188"/>
          </a:xfrm>
          <a:prstGeom prst="rect">
            <a:avLst/>
          </a:prstGeom>
        </p:spPr>
        <p:txBody>
          <a:bodyPr anchor="b"/>
          <a:lstStyle>
            <a:lvl1pPr marL="0" indent="0">
              <a:spcBef>
                <a:spcPts val="400"/>
              </a:spcBef>
              <a:buClrTx/>
              <a:buSzTx/>
              <a:buNone/>
              <a:defRPr sz="2000">
                <a:solidFill>
                  <a:srgbClr val="000000"/>
                </a:solidFill>
                <a:latin typeface="Times New Roman"/>
                <a:ea typeface="Times New Roman"/>
                <a:cs typeface="Times New Roman"/>
                <a:sym typeface="Times New Roman"/>
              </a:defRPr>
            </a:lvl1pPr>
            <a:lvl2pPr marL="0" indent="457200">
              <a:spcBef>
                <a:spcPts val="400"/>
              </a:spcBef>
              <a:buClrTx/>
              <a:buSzTx/>
              <a:buNone/>
              <a:defRPr sz="2000">
                <a:solidFill>
                  <a:srgbClr val="000000"/>
                </a:solidFill>
                <a:latin typeface="Times New Roman"/>
                <a:ea typeface="Times New Roman"/>
                <a:cs typeface="Times New Roman"/>
                <a:sym typeface="Times New Roman"/>
              </a:defRPr>
            </a:lvl2pPr>
            <a:lvl3pPr marL="0" indent="914400">
              <a:spcBef>
                <a:spcPts val="400"/>
              </a:spcBef>
              <a:buClrTx/>
              <a:buSzTx/>
              <a:buNone/>
              <a:defRPr sz="2000">
                <a:solidFill>
                  <a:srgbClr val="000000"/>
                </a:solidFill>
                <a:latin typeface="Times New Roman"/>
                <a:ea typeface="Times New Roman"/>
                <a:cs typeface="Times New Roman"/>
                <a:sym typeface="Times New Roman"/>
              </a:defRPr>
            </a:lvl3pPr>
            <a:lvl4pPr marL="0" indent="1371600">
              <a:spcBef>
                <a:spcPts val="400"/>
              </a:spcBef>
              <a:buClrTx/>
              <a:buSzTx/>
              <a:buNone/>
              <a:defRPr sz="2000">
                <a:solidFill>
                  <a:srgbClr val="000000"/>
                </a:solidFill>
                <a:latin typeface="Times New Roman"/>
                <a:ea typeface="Times New Roman"/>
                <a:cs typeface="Times New Roman"/>
                <a:sym typeface="Times New Roman"/>
              </a:defRPr>
            </a:lvl4pPr>
            <a:lvl5pPr marL="0" indent="1828800">
              <a:spcBef>
                <a:spcPts val="400"/>
              </a:spcBef>
              <a:buClrTx/>
              <a:buSzTx/>
              <a:buNone/>
              <a:defRPr sz="20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76"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86731738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15_Two Content">
    <p:spTree>
      <p:nvGrpSpPr>
        <p:cNvPr id="1" name=""/>
        <p:cNvGrpSpPr/>
        <p:nvPr/>
      </p:nvGrpSpPr>
      <p:grpSpPr>
        <a:xfrm>
          <a:off x="0" y="0"/>
          <a:ext cx="0" cy="0"/>
          <a:chOff x="0" y="0"/>
          <a:chExt cx="0" cy="0"/>
        </a:xfrm>
      </p:grpSpPr>
      <p:sp>
        <p:nvSpPr>
          <p:cNvPr id="4383"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384" name="Body Level One…"/>
          <p:cNvSpPr txBox="1">
            <a:spLocks noGrp="1"/>
          </p:cNvSpPr>
          <p:nvPr>
            <p:ph type="body" sz="half" idx="1"/>
          </p:nvPr>
        </p:nvSpPr>
        <p:spPr>
          <a:xfrm>
            <a:off x="685800" y="1981200"/>
            <a:ext cx="3810000" cy="4114800"/>
          </a:xfrm>
          <a:prstGeom prst="rect">
            <a:avLst/>
          </a:prstGeom>
        </p:spPr>
        <p:txBody>
          <a:bodyPr/>
          <a:lstStyle>
            <a:lvl1pPr>
              <a:spcBef>
                <a:spcPts val="600"/>
              </a:spcBef>
              <a:buClrTx/>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ClrTx/>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ClrTx/>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ClrTx/>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lrTx/>
              <a:buSzPct val="100000"/>
              <a:buChar char="»"/>
              <a:defRPr sz="28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85"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21933829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15_Comparison">
    <p:spTree>
      <p:nvGrpSpPr>
        <p:cNvPr id="1" name=""/>
        <p:cNvGrpSpPr/>
        <p:nvPr/>
      </p:nvGrpSpPr>
      <p:grpSpPr>
        <a:xfrm>
          <a:off x="0" y="0"/>
          <a:ext cx="0" cy="0"/>
          <a:chOff x="0" y="0"/>
          <a:chExt cx="0" cy="0"/>
        </a:xfrm>
      </p:grpSpPr>
      <p:sp>
        <p:nvSpPr>
          <p:cNvPr id="4392"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393" name="Body Level One…"/>
          <p:cNvSpPr txBox="1">
            <a:spLocks noGrp="1"/>
          </p:cNvSpPr>
          <p:nvPr>
            <p:ph type="body" sz="quarter" idx="1"/>
          </p:nvPr>
        </p:nvSpPr>
        <p:spPr>
          <a:xfrm>
            <a:off x="457201" y="1535112"/>
            <a:ext cx="4040188" cy="639763"/>
          </a:xfrm>
          <a:prstGeom prst="rect">
            <a:avLst/>
          </a:prstGeom>
        </p:spPr>
        <p:txBody>
          <a:bodyPr anchor="b"/>
          <a:lstStyle>
            <a:lvl1pPr marL="0" indent="0">
              <a:spcBef>
                <a:spcPts val="500"/>
              </a:spcBef>
              <a:buClrTx/>
              <a:buSzTx/>
              <a:buNone/>
              <a:defRPr sz="2400" b="1">
                <a:solidFill>
                  <a:srgbClr val="000000"/>
                </a:solidFill>
                <a:latin typeface="Times New Roman"/>
                <a:ea typeface="Times New Roman"/>
                <a:cs typeface="Times New Roman"/>
                <a:sym typeface="Times New Roman"/>
              </a:defRPr>
            </a:lvl1pPr>
            <a:lvl2pPr marL="0" indent="457200">
              <a:spcBef>
                <a:spcPts val="500"/>
              </a:spcBef>
              <a:buClrTx/>
              <a:buSzTx/>
              <a:buNone/>
              <a:defRPr sz="2400" b="1">
                <a:solidFill>
                  <a:srgbClr val="000000"/>
                </a:solidFill>
                <a:latin typeface="Times New Roman"/>
                <a:ea typeface="Times New Roman"/>
                <a:cs typeface="Times New Roman"/>
                <a:sym typeface="Times New Roman"/>
              </a:defRPr>
            </a:lvl2pPr>
            <a:lvl3pPr marL="0" indent="914400">
              <a:spcBef>
                <a:spcPts val="500"/>
              </a:spcBef>
              <a:buClrTx/>
              <a:buSzTx/>
              <a:buNone/>
              <a:defRPr sz="2400" b="1">
                <a:solidFill>
                  <a:srgbClr val="000000"/>
                </a:solidFill>
                <a:latin typeface="Times New Roman"/>
                <a:ea typeface="Times New Roman"/>
                <a:cs typeface="Times New Roman"/>
                <a:sym typeface="Times New Roman"/>
              </a:defRPr>
            </a:lvl3pPr>
            <a:lvl4pPr marL="0" indent="1371600">
              <a:spcBef>
                <a:spcPts val="500"/>
              </a:spcBef>
              <a:buClrTx/>
              <a:buSzTx/>
              <a:buNone/>
              <a:defRPr sz="2400" b="1">
                <a:solidFill>
                  <a:srgbClr val="000000"/>
                </a:solidFill>
                <a:latin typeface="Times New Roman"/>
                <a:ea typeface="Times New Roman"/>
                <a:cs typeface="Times New Roman"/>
                <a:sym typeface="Times New Roman"/>
              </a:defRPr>
            </a:lvl4pPr>
            <a:lvl5pPr marL="0" indent="1828800">
              <a:spcBef>
                <a:spcPts val="500"/>
              </a:spcBef>
              <a:buClrTx/>
              <a:buSzTx/>
              <a:buNone/>
              <a:defRPr sz="2400" b="1">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394" name="Text Placeholder 4"/>
          <p:cNvSpPr>
            <a:spLocks noGrp="1"/>
          </p:cNvSpPr>
          <p:nvPr>
            <p:ph type="body" sz="quarter" idx="21"/>
          </p:nvPr>
        </p:nvSpPr>
        <p:spPr>
          <a:xfrm>
            <a:off x="4645026" y="1535112"/>
            <a:ext cx="4041776" cy="639763"/>
          </a:xfrm>
          <a:prstGeom prst="rect">
            <a:avLst/>
          </a:prstGeom>
        </p:spPr>
        <p:txBody>
          <a:bodyPr anchor="b"/>
          <a:lstStyle/>
          <a:p>
            <a:pPr marL="0" indent="0">
              <a:spcBef>
                <a:spcPts val="500"/>
              </a:spcBef>
              <a:buClrTx/>
              <a:buSzTx/>
              <a:buNone/>
              <a:defRPr sz="2400" b="1">
                <a:solidFill>
                  <a:srgbClr val="000000"/>
                </a:solidFill>
                <a:effectLst/>
                <a:latin typeface="Times New Roman"/>
                <a:ea typeface="Times New Roman"/>
                <a:cs typeface="Times New Roman"/>
                <a:sym typeface="Times New Roman"/>
              </a:defRPr>
            </a:pPr>
            <a:endParaRPr/>
          </a:p>
        </p:txBody>
      </p:sp>
      <p:sp>
        <p:nvSpPr>
          <p:cNvPr id="4395"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0163505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15_Title Only">
    <p:spTree>
      <p:nvGrpSpPr>
        <p:cNvPr id="1" name=""/>
        <p:cNvGrpSpPr/>
        <p:nvPr/>
      </p:nvGrpSpPr>
      <p:grpSpPr>
        <a:xfrm>
          <a:off x="0" y="0"/>
          <a:ext cx="0" cy="0"/>
          <a:chOff x="0" y="0"/>
          <a:chExt cx="0" cy="0"/>
        </a:xfrm>
      </p:grpSpPr>
      <p:sp>
        <p:nvSpPr>
          <p:cNvPr id="4402"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03"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24682055"/>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15_Blank">
    <p:spTree>
      <p:nvGrpSpPr>
        <p:cNvPr id="1" name=""/>
        <p:cNvGrpSpPr/>
        <p:nvPr/>
      </p:nvGrpSpPr>
      <p:grpSpPr>
        <a:xfrm>
          <a:off x="0" y="0"/>
          <a:ext cx="0" cy="0"/>
          <a:chOff x="0" y="0"/>
          <a:chExt cx="0" cy="0"/>
        </a:xfrm>
      </p:grpSpPr>
      <p:sp>
        <p:nvSpPr>
          <p:cNvPr id="441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306530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15_Content with Caption">
    <p:spTree>
      <p:nvGrpSpPr>
        <p:cNvPr id="1" name=""/>
        <p:cNvGrpSpPr/>
        <p:nvPr/>
      </p:nvGrpSpPr>
      <p:grpSpPr>
        <a:xfrm>
          <a:off x="0" y="0"/>
          <a:ext cx="0" cy="0"/>
          <a:chOff x="0" y="0"/>
          <a:chExt cx="0" cy="0"/>
        </a:xfrm>
      </p:grpSpPr>
      <p:sp>
        <p:nvSpPr>
          <p:cNvPr id="4417" name="Title Text"/>
          <p:cNvSpPr txBox="1">
            <a:spLocks noGrp="1"/>
          </p:cNvSpPr>
          <p:nvPr>
            <p:ph type="title"/>
          </p:nvPr>
        </p:nvSpPr>
        <p:spPr>
          <a:xfrm>
            <a:off x="457201" y="273050"/>
            <a:ext cx="3008314" cy="1162050"/>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18" name="Body Level One…"/>
          <p:cNvSpPr txBox="1">
            <a:spLocks noGrp="1"/>
          </p:cNvSpPr>
          <p:nvPr>
            <p:ph type="body" idx="1"/>
          </p:nvPr>
        </p:nvSpPr>
        <p:spPr>
          <a:xfrm>
            <a:off x="3575050" y="273050"/>
            <a:ext cx="5111752" cy="5853114"/>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19" name="Text Placeholder 3"/>
          <p:cNvSpPr>
            <a:spLocks noGrp="1"/>
          </p:cNvSpPr>
          <p:nvPr>
            <p:ph type="body" sz="half" idx="21"/>
          </p:nvPr>
        </p:nvSpPr>
        <p:spPr>
          <a:xfrm>
            <a:off x="457200" y="1435101"/>
            <a:ext cx="3008315" cy="4691063"/>
          </a:xfrm>
          <a:prstGeom prst="rect">
            <a:avLst/>
          </a:prstGeom>
        </p:spPr>
        <p:txBody>
          <a:bodyPr/>
          <a:lstStyle/>
          <a:p>
            <a:pPr marL="0" indent="0">
              <a:spcBef>
                <a:spcPts val="300"/>
              </a:spcBef>
              <a:buClrTx/>
              <a:buSzTx/>
              <a:buNone/>
              <a:defRPr sz="1400">
                <a:solidFill>
                  <a:srgbClr val="000000"/>
                </a:solidFill>
                <a:effectLst/>
                <a:latin typeface="Times New Roman"/>
                <a:ea typeface="Times New Roman"/>
                <a:cs typeface="Times New Roman"/>
                <a:sym typeface="Times New Roman"/>
              </a:defRPr>
            </a:pPr>
            <a:endParaRPr/>
          </a:p>
        </p:txBody>
      </p:sp>
      <p:sp>
        <p:nvSpPr>
          <p:cNvPr id="442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10161782"/>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15_Picture with Caption">
    <p:spTree>
      <p:nvGrpSpPr>
        <p:cNvPr id="1" name=""/>
        <p:cNvGrpSpPr/>
        <p:nvPr/>
      </p:nvGrpSpPr>
      <p:grpSpPr>
        <a:xfrm>
          <a:off x="0" y="0"/>
          <a:ext cx="0" cy="0"/>
          <a:chOff x="0" y="0"/>
          <a:chExt cx="0" cy="0"/>
        </a:xfrm>
      </p:grpSpPr>
      <p:sp>
        <p:nvSpPr>
          <p:cNvPr id="4427" name="Title Text"/>
          <p:cNvSpPr txBox="1">
            <a:spLocks noGrp="1"/>
          </p:cNvSpPr>
          <p:nvPr>
            <p:ph type="title"/>
          </p:nvPr>
        </p:nvSpPr>
        <p:spPr>
          <a:xfrm>
            <a:off x="1792288" y="4800601"/>
            <a:ext cx="5486401" cy="566739"/>
          </a:xfrm>
          <a:prstGeom prst="rect">
            <a:avLst/>
          </a:prstGeom>
        </p:spPr>
        <p:txBody>
          <a:bodyPr anchor="b"/>
          <a:lstStyle>
            <a:lvl1pPr algn="l">
              <a:defRPr sz="2000" b="1">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28"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4429" name="Body Level One…"/>
          <p:cNvSpPr txBox="1">
            <a:spLocks noGrp="1"/>
          </p:cNvSpPr>
          <p:nvPr>
            <p:ph type="body" sz="quarter" idx="1"/>
          </p:nvPr>
        </p:nvSpPr>
        <p:spPr>
          <a:xfrm>
            <a:off x="1792288" y="5367339"/>
            <a:ext cx="5486401" cy="804863"/>
          </a:xfrm>
          <a:prstGeom prst="rect">
            <a:avLst/>
          </a:prstGeom>
        </p:spPr>
        <p:txBody>
          <a:bodyPr/>
          <a:lstStyle>
            <a:lvl1pPr marL="0" indent="0">
              <a:spcBef>
                <a:spcPts val="300"/>
              </a:spcBef>
              <a:buClrTx/>
              <a:buSzTx/>
              <a:buNone/>
              <a:defRPr sz="1400">
                <a:solidFill>
                  <a:srgbClr val="000000"/>
                </a:solidFill>
                <a:latin typeface="Times New Roman"/>
                <a:ea typeface="Times New Roman"/>
                <a:cs typeface="Times New Roman"/>
                <a:sym typeface="Times New Roman"/>
              </a:defRPr>
            </a:lvl1pPr>
            <a:lvl2pPr marL="0" indent="457200">
              <a:spcBef>
                <a:spcPts val="300"/>
              </a:spcBef>
              <a:buClrTx/>
              <a:buSzTx/>
              <a:buNone/>
              <a:defRPr sz="1400">
                <a:solidFill>
                  <a:srgbClr val="000000"/>
                </a:solidFill>
                <a:latin typeface="Times New Roman"/>
                <a:ea typeface="Times New Roman"/>
                <a:cs typeface="Times New Roman"/>
                <a:sym typeface="Times New Roman"/>
              </a:defRPr>
            </a:lvl2pPr>
            <a:lvl3pPr marL="0" indent="914400">
              <a:spcBef>
                <a:spcPts val="300"/>
              </a:spcBef>
              <a:buClrTx/>
              <a:buSzTx/>
              <a:buNone/>
              <a:defRPr sz="1400">
                <a:solidFill>
                  <a:srgbClr val="000000"/>
                </a:solidFill>
                <a:latin typeface="Times New Roman"/>
                <a:ea typeface="Times New Roman"/>
                <a:cs typeface="Times New Roman"/>
                <a:sym typeface="Times New Roman"/>
              </a:defRPr>
            </a:lvl3pPr>
            <a:lvl4pPr marL="0" indent="1371600">
              <a:spcBef>
                <a:spcPts val="300"/>
              </a:spcBef>
              <a:buClrTx/>
              <a:buSzTx/>
              <a:buNone/>
              <a:defRPr sz="1400">
                <a:solidFill>
                  <a:srgbClr val="000000"/>
                </a:solidFill>
                <a:latin typeface="Times New Roman"/>
                <a:ea typeface="Times New Roman"/>
                <a:cs typeface="Times New Roman"/>
                <a:sym typeface="Times New Roman"/>
              </a:defRPr>
            </a:lvl4pPr>
            <a:lvl5pPr marL="0" indent="1828800">
              <a:spcBef>
                <a:spcPts val="300"/>
              </a:spcBef>
              <a:buClrTx/>
              <a:buSzTx/>
              <a:buNone/>
              <a:defRPr sz="1400">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30"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76996148"/>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15_Title and Vertical Text">
    <p:spTree>
      <p:nvGrpSpPr>
        <p:cNvPr id="1" name=""/>
        <p:cNvGrpSpPr/>
        <p:nvPr/>
      </p:nvGrpSpPr>
      <p:grpSpPr>
        <a:xfrm>
          <a:off x="0" y="0"/>
          <a:ext cx="0" cy="0"/>
          <a:chOff x="0" y="0"/>
          <a:chExt cx="0" cy="0"/>
        </a:xfrm>
      </p:grpSpPr>
      <p:sp>
        <p:nvSpPr>
          <p:cNvPr id="4437"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38" name="Body Level One…"/>
          <p:cNvSpPr txBox="1">
            <a:spLocks noGrp="1"/>
          </p:cNvSpPr>
          <p:nvPr>
            <p:ph type="body" idx="1"/>
          </p:nvPr>
        </p:nvSpPr>
        <p:spPr>
          <a:xfrm>
            <a:off x="685800" y="1981200"/>
            <a:ext cx="7772400" cy="4114800"/>
          </a:xfrm>
          <a:prstGeom prst="rect">
            <a:avLst/>
          </a:prstGeom>
        </p:spPr>
        <p:txBody>
          <a:bodyPr vert="eaVert"/>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39"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871407183"/>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15_Vertical Title and Text">
    <p:spTree>
      <p:nvGrpSpPr>
        <p:cNvPr id="1" name=""/>
        <p:cNvGrpSpPr/>
        <p:nvPr/>
      </p:nvGrpSpPr>
      <p:grpSpPr>
        <a:xfrm>
          <a:off x="0" y="0"/>
          <a:ext cx="0" cy="0"/>
          <a:chOff x="0" y="0"/>
          <a:chExt cx="0" cy="0"/>
        </a:xfrm>
      </p:grpSpPr>
      <p:sp>
        <p:nvSpPr>
          <p:cNvPr id="4446" name="Title Text"/>
          <p:cNvSpPr txBox="1">
            <a:spLocks noGrp="1"/>
          </p:cNvSpPr>
          <p:nvPr>
            <p:ph type="title"/>
          </p:nvPr>
        </p:nvSpPr>
        <p:spPr>
          <a:xfrm>
            <a:off x="6515100" y="609600"/>
            <a:ext cx="1943101" cy="5486400"/>
          </a:xfrm>
          <a:prstGeom prst="rect">
            <a:avLst/>
          </a:prstGeom>
        </p:spPr>
        <p:txBody>
          <a:bodyPr vert="eaVert"/>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47" name="Body Level One…"/>
          <p:cNvSpPr txBox="1">
            <a:spLocks noGrp="1"/>
          </p:cNvSpPr>
          <p:nvPr>
            <p:ph type="body" idx="1"/>
          </p:nvPr>
        </p:nvSpPr>
        <p:spPr>
          <a:xfrm>
            <a:off x="685801" y="609600"/>
            <a:ext cx="5676901" cy="5486400"/>
          </a:xfrm>
          <a:prstGeom prst="rect">
            <a:avLst/>
          </a:prstGeom>
        </p:spPr>
        <p:txBody>
          <a:bodyPr vert="eaVert"/>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48"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4095668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1_Title, Text, and Content">
    <p:spTree>
      <p:nvGrpSpPr>
        <p:cNvPr id="1" name=""/>
        <p:cNvGrpSpPr/>
        <p:nvPr/>
      </p:nvGrpSpPr>
      <p:grpSpPr>
        <a:xfrm>
          <a:off x="0" y="0"/>
          <a:ext cx="0" cy="0"/>
          <a:chOff x="0" y="0"/>
          <a:chExt cx="0" cy="0"/>
        </a:xfrm>
      </p:grpSpPr>
      <p:sp>
        <p:nvSpPr>
          <p:cNvPr id="4455" name="Title Text"/>
          <p:cNvSpPr txBox="1">
            <a:spLocks noGrp="1"/>
          </p:cNvSpPr>
          <p:nvPr>
            <p:ph type="title"/>
          </p:nvPr>
        </p:nvSpPr>
        <p:spPr>
          <a:xfrm>
            <a:off x="685800" y="609600"/>
            <a:ext cx="7772400" cy="1143000"/>
          </a:xfrm>
          <a:prstGeom prst="rect">
            <a:avLst/>
          </a:prstGeom>
        </p:spPr>
        <p:txBody>
          <a:bodyPr/>
          <a:lstStyle>
            <a:lvl1pPr>
              <a:defRPr>
                <a:solidFill>
                  <a:srgbClr val="000000"/>
                </a:solidFill>
                <a:latin typeface="Times New Roman"/>
                <a:ea typeface="Times New Roman"/>
                <a:cs typeface="Times New Roman"/>
                <a:sym typeface="Times New Roman"/>
              </a:defRPr>
            </a:lvl1pPr>
          </a:lstStyle>
          <a:p>
            <a:pPr>
              <a:defRPr>
                <a:effectLst/>
              </a:defRPr>
            </a:pPr>
            <a:r>
              <a:t>Title Text</a:t>
            </a:r>
          </a:p>
        </p:txBody>
      </p:sp>
      <p:sp>
        <p:nvSpPr>
          <p:cNvPr id="4456" name="Body Level One…"/>
          <p:cNvSpPr txBox="1">
            <a:spLocks noGrp="1"/>
          </p:cNvSpPr>
          <p:nvPr>
            <p:ph type="body" sz="half" idx="1"/>
          </p:nvPr>
        </p:nvSpPr>
        <p:spPr>
          <a:xfrm>
            <a:off x="685800" y="1981200"/>
            <a:ext cx="3810000" cy="4114800"/>
          </a:xfrm>
          <a:prstGeom prst="rect">
            <a:avLst/>
          </a:prstGeom>
        </p:spPr>
        <p:txBody>
          <a:bodyPr/>
          <a:lstStyle>
            <a:lvl1pPr>
              <a:buClrTx/>
              <a:buSzPct val="100000"/>
              <a:buChar char="•"/>
              <a:defRPr>
                <a:solidFill>
                  <a:srgbClr val="000000"/>
                </a:solidFill>
                <a:latin typeface="Times New Roman"/>
                <a:ea typeface="Times New Roman"/>
                <a:cs typeface="Times New Roman"/>
                <a:sym typeface="Times New Roman"/>
              </a:defRPr>
            </a:lvl1pPr>
            <a:lvl2pPr>
              <a:buClrTx/>
              <a:buSzPct val="100000"/>
              <a:buChar char="–"/>
              <a:defRPr>
                <a:solidFill>
                  <a:srgbClr val="000000"/>
                </a:solidFill>
                <a:latin typeface="Times New Roman"/>
                <a:ea typeface="Times New Roman"/>
                <a:cs typeface="Times New Roman"/>
                <a:sym typeface="Times New Roman"/>
              </a:defRPr>
            </a:lvl2pPr>
            <a:lvl3pPr>
              <a:buClrTx/>
              <a:buSzPct val="100000"/>
              <a:buChar char="•"/>
              <a:defRPr>
                <a:solidFill>
                  <a:srgbClr val="000000"/>
                </a:solidFill>
                <a:latin typeface="Times New Roman"/>
                <a:ea typeface="Times New Roman"/>
                <a:cs typeface="Times New Roman"/>
                <a:sym typeface="Times New Roman"/>
              </a:defRPr>
            </a:lvl3pPr>
            <a:lvl4pPr>
              <a:buClrTx/>
              <a:buSzPct val="100000"/>
              <a:buChar char="–"/>
              <a:defRPr>
                <a:solidFill>
                  <a:srgbClr val="000000"/>
                </a:solidFill>
                <a:latin typeface="Times New Roman"/>
                <a:ea typeface="Times New Roman"/>
                <a:cs typeface="Times New Roman"/>
                <a:sym typeface="Times New Roman"/>
              </a:defRPr>
            </a:lvl4pPr>
            <a:lvl5pPr>
              <a:buClrTx/>
              <a:buSzPct val="100000"/>
              <a:buChar char="»"/>
              <a:defRPr>
                <a:solidFill>
                  <a:srgbClr val="000000"/>
                </a:solidFill>
                <a:latin typeface="Times New Roman"/>
                <a:ea typeface="Times New Roman"/>
                <a:cs typeface="Times New Roman"/>
                <a:sym typeface="Times New Roman"/>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57" name="Slide Number"/>
          <p:cNvSpPr txBox="1">
            <a:spLocks noGrp="1"/>
          </p:cNvSpPr>
          <p:nvPr>
            <p:ph type="sldNum" sz="quarter" idx="2"/>
          </p:nvPr>
        </p:nvSpPr>
        <p:spPr>
          <a:xfrm>
            <a:off x="8176259" y="62484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3619037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E549E1D-DB70-F843-A2E5-6A9B857CDB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159289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11_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464" name="Title Text"/>
          <p:cNvSpPr txBox="1">
            <a:spLocks noGrp="1"/>
          </p:cNvSpPr>
          <p:nvPr>
            <p:ph type="title"/>
          </p:nvPr>
        </p:nvSpPr>
        <p:spPr>
          <a:xfrm>
            <a:off x="685800" y="2130425"/>
            <a:ext cx="7772400" cy="1470026"/>
          </a:xfrm>
          <a:prstGeom prst="rect">
            <a:avLst/>
          </a:prstGeom>
        </p:spPr>
        <p:txBody>
          <a:bodyPr/>
          <a:lstStyle>
            <a:lvl1pPr>
              <a:defRPr>
                <a:solidFill>
                  <a:srgbClr val="000000"/>
                </a:solidFill>
              </a:defRPr>
            </a:lvl1pPr>
          </a:lstStyle>
          <a:p>
            <a:pPr>
              <a:defRPr>
                <a:effectLst/>
              </a:defRPr>
            </a:pPr>
            <a:r>
              <a:t>Title Text</a:t>
            </a:r>
          </a:p>
        </p:txBody>
      </p:sp>
      <p:sp>
        <p:nvSpPr>
          <p:cNvPr id="4465"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66"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615275871"/>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16_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473"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474" name="Body Level One…"/>
          <p:cNvSpPr txBox="1">
            <a:spLocks noGrp="1"/>
          </p:cNvSpPr>
          <p:nvPr>
            <p:ph type="body" idx="1"/>
          </p:nvPr>
        </p:nvSpPr>
        <p:spPr>
          <a:xfrm>
            <a:off x="457200" y="1600200"/>
            <a:ext cx="8229600" cy="4525964"/>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75"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826998455"/>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6_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482"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000000"/>
                </a:solidFill>
              </a:defRPr>
            </a:lvl1pPr>
          </a:lstStyle>
          <a:p>
            <a:pPr>
              <a:defRPr>
                <a:effectLst/>
              </a:defRPr>
            </a:pPr>
            <a:r>
              <a:t>Title Text</a:t>
            </a:r>
          </a:p>
        </p:txBody>
      </p:sp>
      <p:sp>
        <p:nvSpPr>
          <p:cNvPr id="4483" name="Body Level One…"/>
          <p:cNvSpPr txBox="1">
            <a:spLocks noGrp="1"/>
          </p:cNvSpPr>
          <p:nvPr>
            <p:ph type="body" sz="quarter" idx="1"/>
          </p:nvPr>
        </p:nvSpPr>
        <p:spPr>
          <a:xfrm>
            <a:off x="722312" y="2906714"/>
            <a:ext cx="7772401" cy="1500188"/>
          </a:xfrm>
          <a:prstGeom prst="rect">
            <a:avLst/>
          </a:prstGeom>
        </p:spPr>
        <p:txBody>
          <a:bodyPr anchor="b"/>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84"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772269065"/>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6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491"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492" name="Body Level One…"/>
          <p:cNvSpPr txBox="1">
            <a:spLocks noGrp="1"/>
          </p:cNvSpPr>
          <p:nvPr>
            <p:ph type="body" sz="half" idx="1"/>
          </p:nvPr>
        </p:nvSpPr>
        <p:spPr>
          <a:xfrm>
            <a:off x="457200" y="1600200"/>
            <a:ext cx="4038600" cy="4525964"/>
          </a:xfrm>
          <a:prstGeom prst="rect">
            <a:avLst/>
          </a:prstGeom>
        </p:spPr>
        <p:txBody>
          <a:bodyPr/>
          <a:lstStyle>
            <a:lvl1pPr>
              <a:spcBef>
                <a:spcPts val="600"/>
              </a:spcBef>
              <a:buClrTx/>
              <a:buSzPct val="100000"/>
              <a:buChar char="•"/>
              <a:defRPr sz="2800">
                <a:solidFill>
                  <a:srgbClr val="000000"/>
                </a:solidFill>
              </a:defRPr>
            </a:lvl1pPr>
            <a:lvl2pPr marL="790575" indent="-333375">
              <a:spcBef>
                <a:spcPts val="600"/>
              </a:spcBef>
              <a:buClrTx/>
              <a:buSzPct val="100000"/>
              <a:buChar char="–"/>
              <a:defRPr sz="2800">
                <a:solidFill>
                  <a:srgbClr val="000000"/>
                </a:solidFill>
              </a:defRPr>
            </a:lvl2pPr>
            <a:lvl3pPr marL="1234439" indent="-320039">
              <a:spcBef>
                <a:spcPts val="600"/>
              </a:spcBef>
              <a:buClrTx/>
              <a:buSzPct val="100000"/>
              <a:buChar char="•"/>
              <a:defRPr sz="2800">
                <a:solidFill>
                  <a:srgbClr val="000000"/>
                </a:solidFill>
              </a:defRPr>
            </a:lvl3pPr>
            <a:lvl4pPr marL="1727200" indent="-355600">
              <a:spcBef>
                <a:spcPts val="600"/>
              </a:spcBef>
              <a:buClrTx/>
              <a:buSzPct val="100000"/>
              <a:buChar char="–"/>
              <a:defRPr sz="2800">
                <a:solidFill>
                  <a:srgbClr val="000000"/>
                </a:solidFill>
              </a:defRPr>
            </a:lvl4pPr>
            <a:lvl5pPr marL="2184400" indent="-355600">
              <a:spcBef>
                <a:spcPts val="600"/>
              </a:spcBef>
              <a:buClrTx/>
              <a:buSzPct val="100000"/>
              <a:buChar char="»"/>
              <a:defRPr sz="28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493"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49363003"/>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6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00"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501" name="Body Level One…"/>
          <p:cNvSpPr txBox="1">
            <a:spLocks noGrp="1"/>
          </p:cNvSpPr>
          <p:nvPr>
            <p:ph type="body" sz="quarter" idx="1"/>
          </p:nvPr>
        </p:nvSpPr>
        <p:spPr>
          <a:xfrm>
            <a:off x="457201" y="1535112"/>
            <a:ext cx="4040188" cy="639763"/>
          </a:xfrm>
          <a:prstGeom prst="rect">
            <a:avLst/>
          </a:prstGeom>
        </p:spPr>
        <p:txBody>
          <a:bodyPr anchor="b"/>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02" name="Text Placeholder 4"/>
          <p:cNvSpPr>
            <a:spLocks noGrp="1"/>
          </p:cNvSpPr>
          <p:nvPr>
            <p:ph type="body" sz="quarter" idx="21"/>
          </p:nvPr>
        </p:nvSpPr>
        <p:spPr>
          <a:xfrm>
            <a:off x="4645026" y="1535112"/>
            <a:ext cx="4041776" cy="639763"/>
          </a:xfrm>
          <a:prstGeom prst="rect">
            <a:avLst/>
          </a:prstGeom>
        </p:spPr>
        <p:txBody>
          <a:bodyPr anchor="b"/>
          <a:lstStyle/>
          <a:p>
            <a:pPr marL="0" indent="0">
              <a:spcBef>
                <a:spcPts val="500"/>
              </a:spcBef>
              <a:buClrTx/>
              <a:buSzTx/>
              <a:buNone/>
              <a:defRPr sz="2400" b="1">
                <a:solidFill>
                  <a:srgbClr val="000000"/>
                </a:solidFill>
                <a:effectLst/>
              </a:defRPr>
            </a:pPr>
            <a:endParaRPr/>
          </a:p>
        </p:txBody>
      </p:sp>
      <p:sp>
        <p:nvSpPr>
          <p:cNvPr id="4503"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338701571"/>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16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10"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511"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49835595"/>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6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18"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15062190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25" name="Title Text"/>
          <p:cNvSpPr txBox="1">
            <a:spLocks noGrp="1"/>
          </p:cNvSpPr>
          <p:nvPr>
            <p:ph type="title"/>
          </p:nvPr>
        </p:nvSpPr>
        <p:spPr>
          <a:xfrm>
            <a:off x="457201" y="273050"/>
            <a:ext cx="3008314" cy="1162050"/>
          </a:xfrm>
          <a:prstGeom prst="rect">
            <a:avLst/>
          </a:prstGeom>
        </p:spPr>
        <p:txBody>
          <a:bodyPr anchor="b"/>
          <a:lstStyle>
            <a:lvl1pPr algn="l">
              <a:defRPr sz="2000" b="1">
                <a:solidFill>
                  <a:srgbClr val="000000"/>
                </a:solidFill>
              </a:defRPr>
            </a:lvl1pPr>
          </a:lstStyle>
          <a:p>
            <a:pPr>
              <a:defRPr>
                <a:effectLst/>
              </a:defRPr>
            </a:pPr>
            <a:r>
              <a:t>Title Text</a:t>
            </a:r>
          </a:p>
        </p:txBody>
      </p:sp>
      <p:sp>
        <p:nvSpPr>
          <p:cNvPr id="4526" name="Body Level One…"/>
          <p:cNvSpPr txBox="1">
            <a:spLocks noGrp="1"/>
          </p:cNvSpPr>
          <p:nvPr>
            <p:ph type="body" idx="1"/>
          </p:nvPr>
        </p:nvSpPr>
        <p:spPr>
          <a:xfrm>
            <a:off x="3575050" y="273050"/>
            <a:ext cx="5111752" cy="5853114"/>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27" name="Text Placeholder 3"/>
          <p:cNvSpPr>
            <a:spLocks noGrp="1"/>
          </p:cNvSpPr>
          <p:nvPr>
            <p:ph type="body" sz="half" idx="21"/>
          </p:nvPr>
        </p:nvSpPr>
        <p:spPr>
          <a:xfrm>
            <a:off x="457200" y="1435101"/>
            <a:ext cx="3008315" cy="4691063"/>
          </a:xfrm>
          <a:prstGeom prst="rect">
            <a:avLst/>
          </a:prstGeom>
        </p:spPr>
        <p:txBody>
          <a:bodyPr/>
          <a:lstStyle/>
          <a:p>
            <a:pPr marL="0" indent="0">
              <a:spcBef>
                <a:spcPts val="300"/>
              </a:spcBef>
              <a:buClrTx/>
              <a:buSzTx/>
              <a:buNone/>
              <a:defRPr sz="1400">
                <a:solidFill>
                  <a:srgbClr val="000000"/>
                </a:solidFill>
                <a:effectLst/>
              </a:defRPr>
            </a:pPr>
            <a:endParaRPr/>
          </a:p>
        </p:txBody>
      </p:sp>
      <p:sp>
        <p:nvSpPr>
          <p:cNvPr id="4528"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82197739"/>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35" name="Title Text"/>
          <p:cNvSpPr txBox="1">
            <a:spLocks noGrp="1"/>
          </p:cNvSpPr>
          <p:nvPr>
            <p:ph type="title"/>
          </p:nvPr>
        </p:nvSpPr>
        <p:spPr>
          <a:xfrm>
            <a:off x="1792288" y="4800601"/>
            <a:ext cx="5486401" cy="566739"/>
          </a:xfrm>
          <a:prstGeom prst="rect">
            <a:avLst/>
          </a:prstGeom>
        </p:spPr>
        <p:txBody>
          <a:bodyPr anchor="b"/>
          <a:lstStyle>
            <a:lvl1pPr algn="l">
              <a:defRPr sz="2000" b="1">
                <a:solidFill>
                  <a:srgbClr val="000000"/>
                </a:solidFill>
              </a:defRPr>
            </a:lvl1pPr>
          </a:lstStyle>
          <a:p>
            <a:pPr>
              <a:defRPr>
                <a:effectLst/>
              </a:defRPr>
            </a:pPr>
            <a:r>
              <a:t>Title Text</a:t>
            </a:r>
          </a:p>
        </p:txBody>
      </p:sp>
      <p:sp>
        <p:nvSpPr>
          <p:cNvPr id="4536"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4537" name="Body Level One…"/>
          <p:cNvSpPr txBox="1">
            <a:spLocks noGrp="1"/>
          </p:cNvSpPr>
          <p:nvPr>
            <p:ph type="body" sz="quarter" idx="1"/>
          </p:nvPr>
        </p:nvSpPr>
        <p:spPr>
          <a:xfrm>
            <a:off x="1792288" y="5367339"/>
            <a:ext cx="5486401" cy="804863"/>
          </a:xfrm>
          <a:prstGeom prst="rect">
            <a:avLst/>
          </a:prstGeom>
        </p:spPr>
        <p:txBody>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38"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1061966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45" name="Title Text"/>
          <p:cNvSpPr txBox="1">
            <a:spLocks noGrp="1"/>
          </p:cNvSpPr>
          <p:nvPr>
            <p:ph type="title"/>
          </p:nvPr>
        </p:nvSpPr>
        <p:spPr>
          <a:xfrm>
            <a:off x="457200" y="274638"/>
            <a:ext cx="8229600" cy="1143001"/>
          </a:xfrm>
          <a:prstGeom prst="rect">
            <a:avLst/>
          </a:prstGeom>
        </p:spPr>
        <p:txBody>
          <a:bodyPr/>
          <a:lstStyle>
            <a:lvl1pPr>
              <a:defRPr>
                <a:solidFill>
                  <a:srgbClr val="000000"/>
                </a:solidFill>
              </a:defRPr>
            </a:lvl1pPr>
          </a:lstStyle>
          <a:p>
            <a:pPr>
              <a:defRPr>
                <a:effectLst/>
              </a:defRPr>
            </a:pPr>
            <a:r>
              <a:t>Title Text</a:t>
            </a:r>
          </a:p>
        </p:txBody>
      </p:sp>
      <p:sp>
        <p:nvSpPr>
          <p:cNvPr id="4546" name="Body Level One…"/>
          <p:cNvSpPr txBox="1">
            <a:spLocks noGrp="1"/>
          </p:cNvSpPr>
          <p:nvPr>
            <p:ph type="body" idx="1"/>
          </p:nvPr>
        </p:nvSpPr>
        <p:spPr>
          <a:xfrm>
            <a:off x="457200" y="1600200"/>
            <a:ext cx="8229600" cy="4525964"/>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47"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10053535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EEB866EB-3DDE-4340-BD01-40C2B13F11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37712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629400" y="274639"/>
            <a:ext cx="2057400" cy="5851526"/>
          </a:xfrm>
          <a:prstGeom prst="rect">
            <a:avLst/>
          </a:prstGeom>
        </p:spPr>
        <p:txBody>
          <a:bodyPr vert="eaVert"/>
          <a:lstStyle>
            <a:lvl1pPr>
              <a:defRPr>
                <a:solidFill>
                  <a:srgbClr val="000000"/>
                </a:solidFill>
              </a:defRPr>
            </a:lvl1pPr>
          </a:lstStyle>
          <a:p>
            <a:pPr>
              <a:defRPr>
                <a:effectLst/>
              </a:defRPr>
            </a:pPr>
            <a:r>
              <a:t>Title Text</a:t>
            </a:r>
          </a:p>
        </p:txBody>
      </p:sp>
      <p:sp>
        <p:nvSpPr>
          <p:cNvPr id="4555" name="Body Level One…"/>
          <p:cNvSpPr txBox="1">
            <a:spLocks noGrp="1"/>
          </p:cNvSpPr>
          <p:nvPr>
            <p:ph type="body" idx="1"/>
          </p:nvPr>
        </p:nvSpPr>
        <p:spPr>
          <a:xfrm>
            <a:off x="457200" y="274639"/>
            <a:ext cx="6019800" cy="5851526"/>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556" name="Slide Number"/>
          <p:cNvSpPr txBox="1">
            <a:spLocks noGrp="1"/>
          </p:cNvSpPr>
          <p:nvPr>
            <p:ph type="sldNum" sz="quarter" idx="2"/>
          </p:nvPr>
        </p:nvSpPr>
        <p:spPr>
          <a:xfrm>
            <a:off x="8384892" y="6245225"/>
            <a:ext cx="301909" cy="288824"/>
          </a:xfrm>
          <a:prstGeom prst="rect">
            <a:avLst/>
          </a:prstGeom>
        </p:spPr>
        <p:txBody>
          <a:bodyPr/>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35951486"/>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EAEAEA"/>
        </a:solidFill>
        <a:effectLst/>
      </p:bgPr>
    </p:bg>
    <p:spTree>
      <p:nvGrpSpPr>
        <p:cNvPr id="1" name=""/>
        <p:cNvGrpSpPr/>
        <p:nvPr/>
      </p:nvGrpSpPr>
      <p:grpSpPr>
        <a:xfrm>
          <a:off x="0" y="0"/>
          <a:ext cx="0" cy="0"/>
          <a:chOff x="0" y="0"/>
          <a:chExt cx="0" cy="0"/>
        </a:xfrm>
      </p:grpSpPr>
      <p:grpSp>
        <p:nvGrpSpPr>
          <p:cNvPr id="4635" name="Group 2"/>
          <p:cNvGrpSpPr/>
          <p:nvPr/>
        </p:nvGrpSpPr>
        <p:grpSpPr>
          <a:xfrm>
            <a:off x="-3175" y="0"/>
            <a:ext cx="9147176" cy="6867526"/>
            <a:chOff x="0" y="0"/>
            <a:chExt cx="9147175" cy="6867525"/>
          </a:xfrm>
        </p:grpSpPr>
        <p:grpSp>
          <p:nvGrpSpPr>
            <p:cNvPr id="4632" name="Group 3"/>
            <p:cNvGrpSpPr/>
            <p:nvPr/>
          </p:nvGrpSpPr>
          <p:grpSpPr>
            <a:xfrm>
              <a:off x="0" y="0"/>
              <a:ext cx="9067800" cy="6867525"/>
              <a:chOff x="0" y="0"/>
              <a:chExt cx="9067800" cy="6867525"/>
            </a:xfrm>
          </p:grpSpPr>
          <p:sp>
            <p:nvSpPr>
              <p:cNvPr id="4572" name="Rectangle 4"/>
              <p:cNvSpPr/>
              <p:nvPr/>
            </p:nvSpPr>
            <p:spPr>
              <a:xfrm>
                <a:off x="0" y="0"/>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3" name="Rectangle 5"/>
              <p:cNvSpPr/>
              <p:nvPr/>
            </p:nvSpPr>
            <p:spPr>
              <a:xfrm>
                <a:off x="15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4" name="Rectangle 6"/>
              <p:cNvSpPr/>
              <p:nvPr/>
            </p:nvSpPr>
            <p:spPr>
              <a:xfrm>
                <a:off x="30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5" name="Rectangle 7"/>
              <p:cNvSpPr/>
              <p:nvPr/>
            </p:nvSpPr>
            <p:spPr>
              <a:xfrm>
                <a:off x="45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6" name="Rectangle 8"/>
              <p:cNvSpPr/>
              <p:nvPr/>
            </p:nvSpPr>
            <p:spPr>
              <a:xfrm>
                <a:off x="60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7" name="Rectangle 9"/>
              <p:cNvSpPr/>
              <p:nvPr/>
            </p:nvSpPr>
            <p:spPr>
              <a:xfrm>
                <a:off x="76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8" name="Rectangle 10"/>
              <p:cNvSpPr/>
              <p:nvPr/>
            </p:nvSpPr>
            <p:spPr>
              <a:xfrm>
                <a:off x="91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79" name="Rectangle 11"/>
              <p:cNvSpPr/>
              <p:nvPr/>
            </p:nvSpPr>
            <p:spPr>
              <a:xfrm>
                <a:off x="106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0" name="Rectangle 12"/>
              <p:cNvSpPr/>
              <p:nvPr/>
            </p:nvSpPr>
            <p:spPr>
              <a:xfrm>
                <a:off x="121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1" name="Rectangle 13"/>
              <p:cNvSpPr/>
              <p:nvPr/>
            </p:nvSpPr>
            <p:spPr>
              <a:xfrm>
                <a:off x="137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2" name="Rectangle 14"/>
              <p:cNvSpPr/>
              <p:nvPr/>
            </p:nvSpPr>
            <p:spPr>
              <a:xfrm>
                <a:off x="152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3" name="Rectangle 15"/>
              <p:cNvSpPr/>
              <p:nvPr/>
            </p:nvSpPr>
            <p:spPr>
              <a:xfrm>
                <a:off x="167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4" name="Rectangle 16"/>
              <p:cNvSpPr/>
              <p:nvPr/>
            </p:nvSpPr>
            <p:spPr>
              <a:xfrm>
                <a:off x="182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5" name="Rectangle 17"/>
              <p:cNvSpPr/>
              <p:nvPr/>
            </p:nvSpPr>
            <p:spPr>
              <a:xfrm>
                <a:off x="198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6" name="Rectangle 18"/>
              <p:cNvSpPr/>
              <p:nvPr/>
            </p:nvSpPr>
            <p:spPr>
              <a:xfrm>
                <a:off x="213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7" name="Rectangle 19"/>
              <p:cNvSpPr/>
              <p:nvPr/>
            </p:nvSpPr>
            <p:spPr>
              <a:xfrm>
                <a:off x="228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8" name="Rectangle 20"/>
              <p:cNvSpPr/>
              <p:nvPr/>
            </p:nvSpPr>
            <p:spPr>
              <a:xfrm>
                <a:off x="243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89" name="Rectangle 21"/>
              <p:cNvSpPr/>
              <p:nvPr/>
            </p:nvSpPr>
            <p:spPr>
              <a:xfrm>
                <a:off x="259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0" name="Rectangle 22"/>
              <p:cNvSpPr/>
              <p:nvPr/>
            </p:nvSpPr>
            <p:spPr>
              <a:xfrm>
                <a:off x="274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1" name="Rectangle 23"/>
              <p:cNvSpPr/>
              <p:nvPr/>
            </p:nvSpPr>
            <p:spPr>
              <a:xfrm>
                <a:off x="289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2" name="Rectangle 24"/>
              <p:cNvSpPr/>
              <p:nvPr/>
            </p:nvSpPr>
            <p:spPr>
              <a:xfrm>
                <a:off x="304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3" name="Rectangle 25"/>
              <p:cNvSpPr/>
              <p:nvPr/>
            </p:nvSpPr>
            <p:spPr>
              <a:xfrm>
                <a:off x="320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4" name="Rectangle 26"/>
              <p:cNvSpPr/>
              <p:nvPr/>
            </p:nvSpPr>
            <p:spPr>
              <a:xfrm>
                <a:off x="335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5" name="Rectangle 27"/>
              <p:cNvSpPr/>
              <p:nvPr/>
            </p:nvSpPr>
            <p:spPr>
              <a:xfrm>
                <a:off x="350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6" name="Rectangle 28"/>
              <p:cNvSpPr/>
              <p:nvPr/>
            </p:nvSpPr>
            <p:spPr>
              <a:xfrm>
                <a:off x="365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7" name="Rectangle 29"/>
              <p:cNvSpPr/>
              <p:nvPr/>
            </p:nvSpPr>
            <p:spPr>
              <a:xfrm>
                <a:off x="381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8" name="Rectangle 30"/>
              <p:cNvSpPr/>
              <p:nvPr/>
            </p:nvSpPr>
            <p:spPr>
              <a:xfrm>
                <a:off x="396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599" name="Rectangle 31"/>
              <p:cNvSpPr/>
              <p:nvPr/>
            </p:nvSpPr>
            <p:spPr>
              <a:xfrm>
                <a:off x="411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0" name="Rectangle 32"/>
              <p:cNvSpPr/>
              <p:nvPr/>
            </p:nvSpPr>
            <p:spPr>
              <a:xfrm>
                <a:off x="426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1" name="Rectangle 33"/>
              <p:cNvSpPr/>
              <p:nvPr/>
            </p:nvSpPr>
            <p:spPr>
              <a:xfrm>
                <a:off x="441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2" name="Rectangle 34"/>
              <p:cNvSpPr/>
              <p:nvPr/>
            </p:nvSpPr>
            <p:spPr>
              <a:xfrm>
                <a:off x="457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3" name="Rectangle 35"/>
              <p:cNvSpPr/>
              <p:nvPr/>
            </p:nvSpPr>
            <p:spPr>
              <a:xfrm>
                <a:off x="472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4" name="Rectangle 36"/>
              <p:cNvSpPr/>
              <p:nvPr/>
            </p:nvSpPr>
            <p:spPr>
              <a:xfrm>
                <a:off x="487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5" name="Rectangle 37"/>
              <p:cNvSpPr/>
              <p:nvPr/>
            </p:nvSpPr>
            <p:spPr>
              <a:xfrm>
                <a:off x="502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6" name="Rectangle 38"/>
              <p:cNvSpPr/>
              <p:nvPr/>
            </p:nvSpPr>
            <p:spPr>
              <a:xfrm>
                <a:off x="518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7" name="Rectangle 39"/>
              <p:cNvSpPr/>
              <p:nvPr/>
            </p:nvSpPr>
            <p:spPr>
              <a:xfrm>
                <a:off x="5334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8" name="Rectangle 40"/>
              <p:cNvSpPr/>
              <p:nvPr/>
            </p:nvSpPr>
            <p:spPr>
              <a:xfrm>
                <a:off x="5486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09" name="Rectangle 41"/>
              <p:cNvSpPr/>
              <p:nvPr/>
            </p:nvSpPr>
            <p:spPr>
              <a:xfrm>
                <a:off x="5638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0" name="Rectangle 42"/>
              <p:cNvSpPr/>
              <p:nvPr/>
            </p:nvSpPr>
            <p:spPr>
              <a:xfrm>
                <a:off x="5791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1" name="Rectangle 43"/>
              <p:cNvSpPr/>
              <p:nvPr/>
            </p:nvSpPr>
            <p:spPr>
              <a:xfrm>
                <a:off x="5943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2" name="Rectangle 44"/>
              <p:cNvSpPr/>
              <p:nvPr/>
            </p:nvSpPr>
            <p:spPr>
              <a:xfrm>
                <a:off x="6096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3" name="Rectangle 45"/>
              <p:cNvSpPr/>
              <p:nvPr/>
            </p:nvSpPr>
            <p:spPr>
              <a:xfrm>
                <a:off x="6248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4" name="Rectangle 46"/>
              <p:cNvSpPr/>
              <p:nvPr/>
            </p:nvSpPr>
            <p:spPr>
              <a:xfrm>
                <a:off x="6400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5" name="Rectangle 47"/>
              <p:cNvSpPr/>
              <p:nvPr/>
            </p:nvSpPr>
            <p:spPr>
              <a:xfrm>
                <a:off x="6553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6" name="Rectangle 48"/>
              <p:cNvSpPr/>
              <p:nvPr/>
            </p:nvSpPr>
            <p:spPr>
              <a:xfrm>
                <a:off x="6705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7" name="Rectangle 49"/>
              <p:cNvSpPr/>
              <p:nvPr/>
            </p:nvSpPr>
            <p:spPr>
              <a:xfrm>
                <a:off x="6858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8" name="Rectangle 50"/>
              <p:cNvSpPr/>
              <p:nvPr/>
            </p:nvSpPr>
            <p:spPr>
              <a:xfrm>
                <a:off x="7010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19" name="Rectangle 51"/>
              <p:cNvSpPr/>
              <p:nvPr/>
            </p:nvSpPr>
            <p:spPr>
              <a:xfrm>
                <a:off x="7162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0" name="Rectangle 52"/>
              <p:cNvSpPr/>
              <p:nvPr/>
            </p:nvSpPr>
            <p:spPr>
              <a:xfrm>
                <a:off x="7315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1" name="Rectangle 53"/>
              <p:cNvSpPr/>
              <p:nvPr/>
            </p:nvSpPr>
            <p:spPr>
              <a:xfrm>
                <a:off x="7467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2" name="Rectangle 54"/>
              <p:cNvSpPr/>
              <p:nvPr/>
            </p:nvSpPr>
            <p:spPr>
              <a:xfrm>
                <a:off x="7620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3" name="Rectangle 55"/>
              <p:cNvSpPr/>
              <p:nvPr/>
            </p:nvSpPr>
            <p:spPr>
              <a:xfrm>
                <a:off x="7772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4" name="Rectangle 56"/>
              <p:cNvSpPr/>
              <p:nvPr/>
            </p:nvSpPr>
            <p:spPr>
              <a:xfrm>
                <a:off x="7924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5" name="Rectangle 57"/>
              <p:cNvSpPr/>
              <p:nvPr/>
            </p:nvSpPr>
            <p:spPr>
              <a:xfrm>
                <a:off x="8077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6" name="Rectangle 58"/>
              <p:cNvSpPr/>
              <p:nvPr/>
            </p:nvSpPr>
            <p:spPr>
              <a:xfrm>
                <a:off x="8229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7" name="Rectangle 59"/>
              <p:cNvSpPr/>
              <p:nvPr/>
            </p:nvSpPr>
            <p:spPr>
              <a:xfrm>
                <a:off x="83820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8" name="Rectangle 60"/>
              <p:cNvSpPr/>
              <p:nvPr/>
            </p:nvSpPr>
            <p:spPr>
              <a:xfrm>
                <a:off x="85344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29" name="Rectangle 61"/>
              <p:cNvSpPr/>
              <p:nvPr/>
            </p:nvSpPr>
            <p:spPr>
              <a:xfrm>
                <a:off x="86868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30" name="Rectangle 62"/>
              <p:cNvSpPr/>
              <p:nvPr/>
            </p:nvSpPr>
            <p:spPr>
              <a:xfrm>
                <a:off x="88392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31" name="Rectangle 63"/>
              <p:cNvSpPr/>
              <p:nvPr/>
            </p:nvSpPr>
            <p:spPr>
              <a:xfrm>
                <a:off x="8991600" y="9525"/>
                <a:ext cx="76200" cy="6858000"/>
              </a:xfrm>
              <a:prstGeom prst="rect">
                <a:avLst/>
              </a:prstGeom>
              <a:solidFill>
                <a:srgbClr val="DDDDDD"/>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grpSp>
        <p:sp>
          <p:nvSpPr>
            <p:cNvPr id="4633" name="Rectangle 64"/>
            <p:cNvSpPr/>
            <p:nvPr/>
          </p:nvSpPr>
          <p:spPr>
            <a:xfrm>
              <a:off x="684212" y="0"/>
              <a:ext cx="8462963" cy="6858000"/>
            </a:xfrm>
            <a:prstGeom prst="rect">
              <a:avLst/>
            </a:prstGeom>
            <a:solidFill>
              <a:srgbClr val="FFFFFF">
                <a:alpha val="50195"/>
              </a:srgbClr>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sp>
          <p:nvSpPr>
            <p:cNvPr id="4634" name="Rectangle 65"/>
            <p:cNvSpPr/>
            <p:nvPr/>
          </p:nvSpPr>
          <p:spPr>
            <a:xfrm>
              <a:off x="3175" y="-1"/>
              <a:ext cx="9144000" cy="509589"/>
            </a:xfrm>
            <a:prstGeom prst="rect">
              <a:avLst/>
            </a:prstGeom>
            <a:solidFill>
              <a:srgbClr val="336699">
                <a:alpha val="50195"/>
              </a:srgbClr>
            </a:solidFill>
            <a:ln w="12700" cap="flat">
              <a:noFill/>
              <a:miter lim="400000"/>
            </a:ln>
            <a:effectLst/>
          </p:spPr>
          <p:txBody>
            <a:bodyPr wrap="square" lIns="45719" tIns="45719" rIns="45719" bIns="45719" numCol="1" anchor="ctr">
              <a:noAutofit/>
            </a:bodyPr>
            <a:lstStyle/>
            <a:p>
              <a:pPr>
                <a:defRPr sz="2400">
                  <a:latin typeface="Cambria"/>
                  <a:ea typeface="Cambria"/>
                  <a:cs typeface="Cambria"/>
                  <a:sym typeface="Cambria"/>
                </a:defRPr>
              </a:pPr>
              <a:endParaRPr/>
            </a:p>
          </p:txBody>
        </p:sp>
      </p:grpSp>
      <p:sp>
        <p:nvSpPr>
          <p:cNvPr id="4636" name="Rectangle 66"/>
          <p:cNvSpPr/>
          <p:nvPr/>
        </p:nvSpPr>
        <p:spPr>
          <a:xfrm>
            <a:off x="3505201" y="2590800"/>
            <a:ext cx="4892676" cy="76200"/>
          </a:xfrm>
          <a:prstGeom prst="rect">
            <a:avLst/>
          </a:prstGeom>
          <a:solidFill>
            <a:srgbClr val="336699">
              <a:alpha val="50195"/>
            </a:srgbClr>
          </a:solidFill>
          <a:ln w="12700">
            <a:miter lim="400000"/>
          </a:ln>
        </p:spPr>
        <p:txBody>
          <a:bodyPr lIns="45719" rIns="45719" anchor="ctr"/>
          <a:lstStyle/>
          <a:p>
            <a:pPr>
              <a:defRPr sz="2400">
                <a:latin typeface="+mn-lt"/>
                <a:ea typeface="+mn-ea"/>
                <a:cs typeface="+mn-cs"/>
                <a:sym typeface="Helvetica"/>
              </a:defRPr>
            </a:pPr>
            <a:endParaRPr/>
          </a:p>
        </p:txBody>
      </p:sp>
      <p:sp>
        <p:nvSpPr>
          <p:cNvPr id="4637" name="Title Text"/>
          <p:cNvSpPr txBox="1">
            <a:spLocks noGrp="1"/>
          </p:cNvSpPr>
          <p:nvPr>
            <p:ph type="title"/>
          </p:nvPr>
        </p:nvSpPr>
        <p:spPr>
          <a:xfrm>
            <a:off x="779465" y="1447800"/>
            <a:ext cx="7678737" cy="1081089"/>
          </a:xfrm>
          <a:prstGeom prst="rect">
            <a:avLst/>
          </a:prstGeom>
        </p:spPr>
        <p:txBody>
          <a:bodyPr anchor="b"/>
          <a:lstStyle>
            <a:lvl1pPr algn="r">
              <a:defRPr>
                <a:solidFill>
                  <a:srgbClr val="003366"/>
                </a:solidFill>
              </a:defRPr>
            </a:lvl1pPr>
          </a:lstStyle>
          <a:p>
            <a:pPr>
              <a:defRPr>
                <a:effectLst/>
              </a:defRPr>
            </a:pPr>
            <a:r>
              <a:t>Title Text</a:t>
            </a:r>
          </a:p>
        </p:txBody>
      </p:sp>
      <p:sp>
        <p:nvSpPr>
          <p:cNvPr id="4638" name="Body Level One…"/>
          <p:cNvSpPr txBox="1">
            <a:spLocks noGrp="1"/>
          </p:cNvSpPr>
          <p:nvPr>
            <p:ph type="body" sz="half" idx="1"/>
          </p:nvPr>
        </p:nvSpPr>
        <p:spPr>
          <a:xfrm>
            <a:off x="4021137" y="2860675"/>
            <a:ext cx="4437064" cy="3114676"/>
          </a:xfrm>
          <a:prstGeom prst="rect">
            <a:avLst/>
          </a:prstGeom>
        </p:spPr>
        <p:txBody>
          <a:bodyPr/>
          <a:lstStyle>
            <a:lvl1pPr marL="0" indent="0">
              <a:buClrTx/>
              <a:buSzTx/>
              <a:buNone/>
              <a:defRPr>
                <a:solidFill>
                  <a:srgbClr val="000000"/>
                </a:solidFill>
              </a:defRPr>
            </a:lvl1pPr>
            <a:lvl2pPr>
              <a:buClrTx/>
              <a:buSzPct val="7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85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39" name="Slide Number"/>
          <p:cNvSpPr txBox="1">
            <a:spLocks noGrp="1"/>
          </p:cNvSpPr>
          <p:nvPr>
            <p:ph type="sldNum" sz="quarter" idx="2"/>
          </p:nvPr>
        </p:nvSpPr>
        <p:spPr>
          <a:xfrm>
            <a:off x="8156292" y="6398260"/>
            <a:ext cx="301909" cy="307340"/>
          </a:xfrm>
          <a:prstGeom prst="rect">
            <a:avLst/>
          </a:prstGeom>
        </p:spPr>
        <p:txBody>
          <a:bodyPr anchor="b"/>
          <a:lstStyle>
            <a:lvl1pPr>
              <a:defRPr sz="1400">
                <a:solidFill>
                  <a:srgbClr val="000000"/>
                </a:solidFill>
                <a:latin typeface="+mn-lt"/>
                <a:ea typeface="+mn-ea"/>
                <a:cs typeface="+mn-cs"/>
                <a:sym typeface="Helvetic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530159704"/>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C5D1D7"/>
        </a:solidFill>
        <a:effectLst/>
      </p:bgPr>
    </p:bg>
    <p:spTree>
      <p:nvGrpSpPr>
        <p:cNvPr id="1" name=""/>
        <p:cNvGrpSpPr/>
        <p:nvPr/>
      </p:nvGrpSpPr>
      <p:grpSpPr>
        <a:xfrm>
          <a:off x="0" y="0"/>
          <a:ext cx="0" cy="0"/>
          <a:chOff x="0" y="0"/>
          <a:chExt cx="0" cy="0"/>
        </a:xfrm>
      </p:grpSpPr>
      <p:sp>
        <p:nvSpPr>
          <p:cNvPr id="4646" name="Rectangle 16"/>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47" name="Rectangle 15"/>
          <p:cNvSpPr/>
          <p:nvPr/>
        </p:nvSpPr>
        <p:spPr>
          <a:xfrm>
            <a:off x="0" y="0"/>
            <a:ext cx="9144000" cy="1393825"/>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48" name="Rectangle 17"/>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49" name="Rectangle 18"/>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50" name="Rectangle 8"/>
          <p:cNvSpPr/>
          <p:nvPr/>
        </p:nvSpPr>
        <p:spPr>
          <a:xfrm>
            <a:off x="149225" y="6388099"/>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51" name="Rectangle 7"/>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652" name="Straight Connector 9"/>
          <p:cNvSpPr/>
          <p:nvPr/>
        </p:nvSpPr>
        <p:spPr>
          <a:xfrm>
            <a:off x="152400" y="1276350"/>
            <a:ext cx="8832851" cy="0"/>
          </a:xfrm>
          <a:prstGeom prst="line">
            <a:avLst/>
          </a:prstGeom>
          <a:ln>
            <a:solidFill>
              <a:srgbClr val="7B9899"/>
            </a:solidFill>
            <a:prstDash val="sysDash"/>
          </a:ln>
        </p:spPr>
        <p:txBody>
          <a:bodyPr lIns="45719" rIns="45719"/>
          <a:lstStyle/>
          <a:p>
            <a:pPr>
              <a:defRPr>
                <a:solidFill>
                  <a:srgbClr val="FFFFFF"/>
                </a:solidFill>
              </a:defRPr>
            </a:pPr>
            <a:endParaRPr/>
          </a:p>
        </p:txBody>
      </p:sp>
      <p:sp>
        <p:nvSpPr>
          <p:cNvPr id="4653"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54"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55" name="Title Text"/>
          <p:cNvSpPr txBox="1">
            <a:spLocks noGrp="1"/>
          </p:cNvSpPr>
          <p:nvPr>
            <p:ph type="title"/>
          </p:nvPr>
        </p:nvSpPr>
        <p:spPr>
          <a:xfrm>
            <a:off x="301625" y="228600"/>
            <a:ext cx="8534400" cy="758825"/>
          </a:xfrm>
          <a:prstGeom prst="rect">
            <a:avLst/>
          </a:prstGeom>
        </p:spPr>
        <p:txBody>
          <a:bodyPr anchor="b"/>
          <a:lstStyle>
            <a:lvl1pPr>
              <a:defRPr sz="3300">
                <a:solidFill>
                  <a:srgbClr val="7B9899"/>
                </a:solidFill>
                <a:latin typeface="Georgia"/>
                <a:ea typeface="Georgia"/>
                <a:cs typeface="Georgia"/>
                <a:sym typeface="Georgia"/>
              </a:defRPr>
            </a:lvl1pPr>
          </a:lstStyle>
          <a:p>
            <a:pPr>
              <a:defRPr>
                <a:effectLst/>
              </a:defRPr>
            </a:pPr>
            <a:r>
              <a:t>Title Text</a:t>
            </a:r>
          </a:p>
        </p:txBody>
      </p:sp>
      <p:sp>
        <p:nvSpPr>
          <p:cNvPr id="4656" name="Body Level One…"/>
          <p:cNvSpPr txBox="1">
            <a:spLocks noGrp="1"/>
          </p:cNvSpPr>
          <p:nvPr>
            <p:ph type="body" idx="1"/>
          </p:nvPr>
        </p:nvSpPr>
        <p:spPr>
          <a:xfrm>
            <a:off x="301752" y="1527047"/>
            <a:ext cx="8503920" cy="4572001"/>
          </a:xfrm>
          <a:prstGeom prst="rect">
            <a:avLst/>
          </a:prstGeom>
        </p:spPr>
        <p:txBody>
          <a:bodyPr/>
          <a:lstStyle>
            <a:lvl1pPr marL="273050" indent="-273050">
              <a:spcBef>
                <a:spcPts val="600"/>
              </a:spcBef>
              <a:buClr>
                <a:srgbClr val="D16349"/>
              </a:buClr>
              <a:buSzPct val="85000"/>
              <a:defRPr sz="2700">
                <a:solidFill>
                  <a:srgbClr val="000000"/>
                </a:solidFill>
                <a:latin typeface="Georgia"/>
                <a:ea typeface="Georgia"/>
                <a:cs typeface="Georgia"/>
                <a:sym typeface="Georgia"/>
              </a:defRPr>
            </a:lvl1pPr>
            <a:lvl2pPr marL="609744" indent="-335106">
              <a:spcBef>
                <a:spcPts val="600"/>
              </a:spcBef>
              <a:buClr>
                <a:srgbClr val="D16349"/>
              </a:buClr>
              <a:buSzPct val="70000"/>
              <a:buChar char="○"/>
              <a:defRPr sz="2700">
                <a:solidFill>
                  <a:srgbClr val="000000"/>
                </a:solidFill>
                <a:latin typeface="Georgia"/>
                <a:ea typeface="Georgia"/>
                <a:cs typeface="Georgia"/>
                <a:sym typeface="Georgia"/>
              </a:defRPr>
            </a:lvl2pPr>
            <a:lvl3pPr marL="902335" indent="-308610">
              <a:spcBef>
                <a:spcPts val="600"/>
              </a:spcBef>
              <a:buClr>
                <a:srgbClr val="D16349"/>
              </a:buClr>
              <a:buChar char=""/>
              <a:defRPr sz="2700">
                <a:solidFill>
                  <a:srgbClr val="000000"/>
                </a:solidFill>
                <a:latin typeface="Georgia"/>
                <a:ea typeface="Georgia"/>
                <a:cs typeface="Georgia"/>
                <a:sym typeface="Georgia"/>
              </a:defRPr>
            </a:lvl3pPr>
            <a:lvl4pPr marL="1176972" indent="-308609">
              <a:spcBef>
                <a:spcPts val="600"/>
              </a:spcBef>
              <a:buClr>
                <a:srgbClr val="D16349"/>
              </a:buClr>
              <a:buSzPct val="70000"/>
              <a:buChar char="○"/>
              <a:defRPr sz="2700">
                <a:solidFill>
                  <a:srgbClr val="000000"/>
                </a:solidFill>
                <a:latin typeface="Georgia"/>
                <a:ea typeface="Georgia"/>
                <a:cs typeface="Georgia"/>
                <a:sym typeface="Georgia"/>
              </a:defRPr>
            </a:lvl4pPr>
            <a:lvl5pPr marL="1485900" indent="-342900">
              <a:spcBef>
                <a:spcPts val="600"/>
              </a:spcBef>
              <a:buClr>
                <a:srgbClr val="D16349"/>
              </a:buClr>
              <a:buSzPct val="100000"/>
              <a:buChar char="•"/>
              <a:defRPr sz="2700">
                <a:solidFill>
                  <a:srgbClr val="000000"/>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57" name="Slide Number"/>
          <p:cNvSpPr txBox="1">
            <a:spLocks noGrp="1"/>
          </p:cNvSpPr>
          <p:nvPr>
            <p:ph type="sldNum" sz="quarter" idx="2"/>
          </p:nvPr>
        </p:nvSpPr>
        <p:spPr>
          <a:xfrm>
            <a:off x="4432964" y="1081405"/>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636132750"/>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4664" name="Rectangle 16"/>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65" name="Rectangle 14"/>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66" name="Rectangle 15"/>
          <p:cNvSpPr/>
          <p:nvPr/>
        </p:nvSpPr>
        <p:spPr>
          <a:xfrm>
            <a:off x="0" y="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67" name="Rectangle 17"/>
          <p:cNvSpPr/>
          <p:nvPr/>
        </p:nvSpPr>
        <p:spPr>
          <a:xfrm>
            <a:off x="8991600" y="1905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68" name="Rectangle 18"/>
          <p:cNvSpPr/>
          <p:nvPr/>
        </p:nvSpPr>
        <p:spPr>
          <a:xfrm>
            <a:off x="152400" y="2286000"/>
            <a:ext cx="8832850" cy="3048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69" name="Rectangle 11"/>
          <p:cNvSpPr/>
          <p:nvPr/>
        </p:nvSpPr>
        <p:spPr>
          <a:xfrm>
            <a:off x="155575" y="142875"/>
            <a:ext cx="8832850" cy="2139950"/>
          </a:xfrm>
          <a:prstGeom prst="rect">
            <a:avLst/>
          </a:prstGeom>
          <a:solidFill>
            <a:srgbClr val="800000"/>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70" name="Rectangle 12"/>
          <p:cNvSpPr/>
          <p:nvPr/>
        </p:nvSpPr>
        <p:spPr>
          <a:xfrm>
            <a:off x="146050" y="6391274"/>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71" name="Rectangle 13"/>
          <p:cNvSpPr/>
          <p:nvPr/>
        </p:nvSpPr>
        <p:spPr>
          <a:xfrm>
            <a:off x="152400" y="152400"/>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672" name="Straight Connector 7"/>
          <p:cNvSpPr/>
          <p:nvPr/>
        </p:nvSpPr>
        <p:spPr>
          <a:xfrm>
            <a:off x="152400" y="2438400"/>
            <a:ext cx="8832851" cy="0"/>
          </a:xfrm>
          <a:prstGeom prst="line">
            <a:avLst/>
          </a:prstGeom>
          <a:ln w="11430">
            <a:solidFill>
              <a:srgbClr val="7B9899"/>
            </a:solidFill>
            <a:prstDash val="sysDash"/>
          </a:ln>
        </p:spPr>
        <p:txBody>
          <a:bodyPr lIns="45719" rIns="45719"/>
          <a:lstStyle/>
          <a:p>
            <a:pPr>
              <a:defRPr>
                <a:solidFill>
                  <a:srgbClr val="FFFFFF"/>
                </a:solidFill>
              </a:defRPr>
            </a:pPr>
            <a:endParaRPr/>
          </a:p>
        </p:txBody>
      </p:sp>
      <p:sp>
        <p:nvSpPr>
          <p:cNvPr id="4673" name="Oval 9"/>
          <p:cNvSpPr/>
          <p:nvPr/>
        </p:nvSpPr>
        <p:spPr>
          <a:xfrm>
            <a:off x="4267200" y="2114550"/>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74" name="Oval 10"/>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75" name="Body Level One…"/>
          <p:cNvSpPr txBox="1">
            <a:spLocks noGrp="1"/>
          </p:cNvSpPr>
          <p:nvPr>
            <p:ph type="body" sz="quarter" idx="1"/>
          </p:nvPr>
        </p:nvSpPr>
        <p:spPr>
          <a:xfrm>
            <a:off x="1368425" y="2743200"/>
            <a:ext cx="6480175" cy="1673225"/>
          </a:xfrm>
          <a:prstGeom prst="rect">
            <a:avLst/>
          </a:prstGeom>
        </p:spPr>
        <p:txBody>
          <a:bodyPr/>
          <a:lstStyle>
            <a:lvl1pPr marL="0" indent="0" algn="ctr">
              <a:spcBef>
                <a:spcPts val="300"/>
              </a:spcBef>
              <a:buClrTx/>
              <a:buSzTx/>
              <a:buNone/>
              <a:defRPr sz="1600" b="1" cap="all" spc="250">
                <a:solidFill>
                  <a:srgbClr val="646B86"/>
                </a:solidFill>
                <a:latin typeface="Georgia"/>
                <a:ea typeface="Georgia"/>
                <a:cs typeface="Georgia"/>
                <a:sym typeface="Georgia"/>
              </a:defRPr>
            </a:lvl1pPr>
            <a:lvl2pPr marL="0" indent="274637" algn="ctr">
              <a:spcBef>
                <a:spcPts val="300"/>
              </a:spcBef>
              <a:buClrTx/>
              <a:buSzTx/>
              <a:buNone/>
              <a:defRPr sz="1600" b="1" cap="all" spc="250">
                <a:solidFill>
                  <a:srgbClr val="646B86"/>
                </a:solidFill>
                <a:latin typeface="Georgia"/>
                <a:ea typeface="Georgia"/>
                <a:cs typeface="Georgia"/>
                <a:sym typeface="Georgia"/>
              </a:defRPr>
            </a:lvl2pPr>
            <a:lvl3pPr marL="0" indent="593725" algn="ctr">
              <a:spcBef>
                <a:spcPts val="300"/>
              </a:spcBef>
              <a:buClrTx/>
              <a:buSzTx/>
              <a:buNone/>
              <a:defRPr sz="1600" b="1" cap="all" spc="250">
                <a:solidFill>
                  <a:srgbClr val="646B86"/>
                </a:solidFill>
                <a:latin typeface="Georgia"/>
                <a:ea typeface="Georgia"/>
                <a:cs typeface="Georgia"/>
                <a:sym typeface="Georgia"/>
              </a:defRPr>
            </a:lvl3pPr>
            <a:lvl4pPr marL="0" indent="868362" algn="ctr">
              <a:spcBef>
                <a:spcPts val="300"/>
              </a:spcBef>
              <a:buClrTx/>
              <a:buSzTx/>
              <a:buNone/>
              <a:defRPr sz="1600" b="1" cap="all" spc="250">
                <a:solidFill>
                  <a:srgbClr val="646B86"/>
                </a:solidFill>
                <a:latin typeface="Georgia"/>
                <a:ea typeface="Georgia"/>
                <a:cs typeface="Georgia"/>
                <a:sym typeface="Georgia"/>
              </a:defRPr>
            </a:lvl4pPr>
            <a:lvl5pPr marL="0" indent="1143000" algn="ctr">
              <a:spcBef>
                <a:spcPts val="300"/>
              </a:spcBef>
              <a:buClrTx/>
              <a:buSzTx/>
              <a:buNone/>
              <a:defRPr sz="1600" b="1"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76" name="Title Text"/>
          <p:cNvSpPr txBox="1">
            <a:spLocks noGrp="1"/>
          </p:cNvSpPr>
          <p:nvPr>
            <p:ph type="title"/>
          </p:nvPr>
        </p:nvSpPr>
        <p:spPr>
          <a:xfrm>
            <a:off x="722312" y="533400"/>
            <a:ext cx="7772401" cy="1524000"/>
          </a:xfrm>
          <a:prstGeom prst="rect">
            <a:avLst/>
          </a:prstGeom>
        </p:spPr>
        <p:txBody>
          <a:bodyPr anchor="b"/>
          <a:lstStyle>
            <a:lvl1pPr>
              <a:defRPr sz="4200">
                <a:latin typeface="Georgia"/>
                <a:ea typeface="Georgia"/>
                <a:cs typeface="Georgia"/>
                <a:sym typeface="Georgia"/>
              </a:defRPr>
            </a:lvl1pPr>
          </a:lstStyle>
          <a:p>
            <a:pPr>
              <a:defRPr>
                <a:effectLst/>
              </a:defRPr>
            </a:pPr>
            <a:r>
              <a:t>Title Text</a:t>
            </a:r>
          </a:p>
        </p:txBody>
      </p:sp>
      <p:sp>
        <p:nvSpPr>
          <p:cNvPr id="4677" name="Slide Number"/>
          <p:cNvSpPr txBox="1">
            <a:spLocks noGrp="1"/>
          </p:cNvSpPr>
          <p:nvPr>
            <p:ph type="sldNum" sz="quarter" idx="2"/>
          </p:nvPr>
        </p:nvSpPr>
        <p:spPr>
          <a:xfrm>
            <a:off x="4413914" y="225298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80450699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C5D1D7"/>
        </a:solidFill>
        <a:effectLst/>
      </p:bgPr>
    </p:bg>
    <p:spTree>
      <p:nvGrpSpPr>
        <p:cNvPr id="1" name=""/>
        <p:cNvGrpSpPr/>
        <p:nvPr/>
      </p:nvGrpSpPr>
      <p:grpSpPr>
        <a:xfrm>
          <a:off x="0" y="0"/>
          <a:ext cx="0" cy="0"/>
          <a:chOff x="0" y="0"/>
          <a:chExt cx="0" cy="0"/>
        </a:xfrm>
      </p:grpSpPr>
      <p:sp>
        <p:nvSpPr>
          <p:cNvPr id="4684" name="Straight Connector 9"/>
          <p:cNvSpPr/>
          <p:nvPr/>
        </p:nvSpPr>
        <p:spPr>
          <a:xfrm flipV="1">
            <a:off x="4572000" y="2200274"/>
            <a:ext cx="0" cy="4187826"/>
          </a:xfrm>
          <a:prstGeom prst="line">
            <a:avLst/>
          </a:prstGeom>
          <a:ln>
            <a:solidFill>
              <a:srgbClr val="646B86"/>
            </a:solidFill>
            <a:prstDash val="sysDash"/>
          </a:ln>
        </p:spPr>
        <p:txBody>
          <a:bodyPr lIns="45719" rIns="45719"/>
          <a:lstStyle/>
          <a:p>
            <a:pPr>
              <a:defRPr>
                <a:solidFill>
                  <a:srgbClr val="FFFFFF"/>
                </a:solidFill>
              </a:defRPr>
            </a:pPr>
            <a:endParaRPr/>
          </a:p>
        </p:txBody>
      </p:sp>
      <p:sp>
        <p:nvSpPr>
          <p:cNvPr id="4685" name="Rectangle 19"/>
          <p:cNvSpPr/>
          <p:nvPr/>
        </p:nvSpPr>
        <p:spPr>
          <a:xfrm>
            <a:off x="0" y="0"/>
            <a:ext cx="9144000" cy="14478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86" name="Rectangle 18"/>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87" name="Rectangle 20"/>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88" name="Rectangle 21"/>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89" name="Rectangle 10"/>
          <p:cNvSpPr/>
          <p:nvPr/>
        </p:nvSpPr>
        <p:spPr>
          <a:xfrm>
            <a:off x="152400" y="1371600"/>
            <a:ext cx="8832850" cy="914400"/>
          </a:xfrm>
          <a:prstGeom prst="rect">
            <a:avLst/>
          </a:prstGeom>
          <a:solidFill>
            <a:srgbClr val="800000"/>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90" name="Rectangle 12"/>
          <p:cNvSpPr/>
          <p:nvPr/>
        </p:nvSpPr>
        <p:spPr>
          <a:xfrm>
            <a:off x="146050" y="6391275"/>
            <a:ext cx="8832850" cy="311150"/>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691" name="Straight Connector 14"/>
          <p:cNvSpPr/>
          <p:nvPr/>
        </p:nvSpPr>
        <p:spPr>
          <a:xfrm>
            <a:off x="152400" y="1279525"/>
            <a:ext cx="8832851" cy="0"/>
          </a:xfrm>
          <a:prstGeom prst="line">
            <a:avLst/>
          </a:prstGeom>
          <a:ln w="11430">
            <a:solidFill>
              <a:srgbClr val="7B9899"/>
            </a:solidFill>
            <a:prstDash val="sysDash"/>
          </a:ln>
        </p:spPr>
        <p:txBody>
          <a:bodyPr lIns="45719" rIns="45719"/>
          <a:lstStyle/>
          <a:p>
            <a:pPr>
              <a:defRPr>
                <a:solidFill>
                  <a:srgbClr val="FFFFFF"/>
                </a:solidFill>
              </a:defRPr>
            </a:pPr>
            <a:endParaRPr/>
          </a:p>
        </p:txBody>
      </p:sp>
      <p:sp>
        <p:nvSpPr>
          <p:cNvPr id="4692" name="Rectangle 17"/>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693" name="Oval 24"/>
          <p:cNvSpPr/>
          <p:nvPr/>
        </p:nvSpPr>
        <p:spPr>
          <a:xfrm>
            <a:off x="4267200" y="955675"/>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94" name="Oval 16"/>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695" name="Body Level One…"/>
          <p:cNvSpPr txBox="1">
            <a:spLocks noGrp="1"/>
          </p:cNvSpPr>
          <p:nvPr>
            <p:ph type="body" sz="quarter" idx="1"/>
          </p:nvPr>
        </p:nvSpPr>
        <p:spPr>
          <a:xfrm>
            <a:off x="301752" y="1524000"/>
            <a:ext cx="4040188" cy="732975"/>
          </a:xfrm>
          <a:prstGeom prst="rect">
            <a:avLst/>
          </a:prstGeom>
          <a:effectLst>
            <a:outerShdw blurRad="50800" dist="25400" dir="5400000" rotWithShape="0">
              <a:srgbClr val="000000">
                <a:alpha val="35000"/>
              </a:srgbClr>
            </a:outerShdw>
          </a:effectLst>
        </p:spPr>
        <p:txBody>
          <a:bodyPr anchor="ctr"/>
          <a:lstStyle>
            <a:lvl1pPr marL="0" indent="0">
              <a:spcBef>
                <a:spcPts val="500"/>
              </a:spcBef>
              <a:buClrTx/>
              <a:buSzTx/>
              <a:buNone/>
              <a:defRPr sz="2200" b="1">
                <a:latin typeface="Georgia"/>
                <a:ea typeface="Georgia"/>
                <a:cs typeface="Georgia"/>
                <a:sym typeface="Georgia"/>
              </a:defRPr>
            </a:lvl1pPr>
            <a:lvl2pPr marL="0" indent="274637">
              <a:spcBef>
                <a:spcPts val="500"/>
              </a:spcBef>
              <a:buClrTx/>
              <a:buSzTx/>
              <a:buNone/>
              <a:defRPr sz="2200" b="1">
                <a:latin typeface="Georgia"/>
                <a:ea typeface="Georgia"/>
                <a:cs typeface="Georgia"/>
                <a:sym typeface="Georgia"/>
              </a:defRPr>
            </a:lvl2pPr>
            <a:lvl3pPr marL="0" indent="593725">
              <a:spcBef>
                <a:spcPts val="500"/>
              </a:spcBef>
              <a:buClrTx/>
              <a:buSzTx/>
              <a:buNone/>
              <a:defRPr sz="2200" b="1">
                <a:latin typeface="Georgia"/>
                <a:ea typeface="Georgia"/>
                <a:cs typeface="Georgia"/>
                <a:sym typeface="Georgia"/>
              </a:defRPr>
            </a:lvl3pPr>
            <a:lvl4pPr marL="0" indent="868362">
              <a:spcBef>
                <a:spcPts val="500"/>
              </a:spcBef>
              <a:buClrTx/>
              <a:buSzTx/>
              <a:buNone/>
              <a:defRPr sz="2200" b="1">
                <a:latin typeface="Georgia"/>
                <a:ea typeface="Georgia"/>
                <a:cs typeface="Georgia"/>
                <a:sym typeface="Georgia"/>
              </a:defRPr>
            </a:lvl4pPr>
            <a:lvl5pPr marL="0" indent="1143000">
              <a:spcBef>
                <a:spcPts val="500"/>
              </a:spcBef>
              <a:buClrTx/>
              <a:buSzTx/>
              <a:buNone/>
              <a:defRPr sz="2200" b="1">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696" name="Text Placeholder 3"/>
          <p:cNvSpPr>
            <a:spLocks noGrp="1"/>
          </p:cNvSpPr>
          <p:nvPr>
            <p:ph type="body" sz="quarter" idx="21"/>
          </p:nvPr>
        </p:nvSpPr>
        <p:spPr>
          <a:xfrm>
            <a:off x="4791330" y="1523999"/>
            <a:ext cx="4041776" cy="731522"/>
          </a:xfrm>
          <a:prstGeom prst="rect">
            <a:avLst/>
          </a:prstGeom>
          <a:effectLst>
            <a:outerShdw blurRad="50800" dist="25400" dir="5400000" rotWithShape="0">
              <a:srgbClr val="000000">
                <a:alpha val="35000"/>
              </a:srgbClr>
            </a:outerShdw>
          </a:effectLst>
        </p:spPr>
        <p:txBody>
          <a:bodyPr anchor="ctr"/>
          <a:lstStyle/>
          <a:p>
            <a:pPr marL="0" indent="0">
              <a:spcBef>
                <a:spcPts val="500"/>
              </a:spcBef>
              <a:buClrTx/>
              <a:buSzTx/>
              <a:buNone/>
              <a:defRPr sz="2200" b="1">
                <a:effectLst/>
                <a:latin typeface="Georgia"/>
                <a:ea typeface="Georgia"/>
                <a:cs typeface="Georgia"/>
                <a:sym typeface="Georgia"/>
              </a:defRPr>
            </a:pPr>
            <a:endParaRPr/>
          </a:p>
        </p:txBody>
      </p:sp>
      <p:sp>
        <p:nvSpPr>
          <p:cNvPr id="4697" name="Title Text"/>
          <p:cNvSpPr txBox="1">
            <a:spLocks noGrp="1"/>
          </p:cNvSpPr>
          <p:nvPr>
            <p:ph type="title"/>
          </p:nvPr>
        </p:nvSpPr>
        <p:spPr>
          <a:xfrm>
            <a:off x="301625" y="228600"/>
            <a:ext cx="8534400" cy="758825"/>
          </a:xfrm>
          <a:prstGeom prst="rect">
            <a:avLst/>
          </a:prstGeom>
        </p:spPr>
        <p:txBody>
          <a:bodyPr anchor="b"/>
          <a:lstStyle>
            <a:lvl1pPr>
              <a:defRPr sz="3300">
                <a:solidFill>
                  <a:srgbClr val="7B9899"/>
                </a:solidFill>
                <a:latin typeface="Georgia"/>
                <a:ea typeface="Georgia"/>
                <a:cs typeface="Georgia"/>
                <a:sym typeface="Georgia"/>
              </a:defRPr>
            </a:lvl1pPr>
          </a:lstStyle>
          <a:p>
            <a:pPr>
              <a:defRPr>
                <a:effectLst/>
              </a:defRPr>
            </a:pPr>
            <a:r>
              <a:t>Title Text</a:t>
            </a:r>
          </a:p>
        </p:txBody>
      </p:sp>
      <p:sp>
        <p:nvSpPr>
          <p:cNvPr id="4698" name="Slide Number"/>
          <p:cNvSpPr txBox="1">
            <a:spLocks noGrp="1"/>
          </p:cNvSpPr>
          <p:nvPr>
            <p:ph type="sldNum" sz="quarter" idx="2"/>
          </p:nvPr>
        </p:nvSpPr>
        <p:spPr>
          <a:xfrm>
            <a:off x="4413914" y="109728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18265819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4705" name="Rectangle 16"/>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06" name="Rectangle 15"/>
          <p:cNvSpPr/>
          <p:nvPr/>
        </p:nvSpPr>
        <p:spPr>
          <a:xfrm>
            <a:off x="0" y="0"/>
            <a:ext cx="9144000" cy="1393825"/>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07" name="Rectangle 17"/>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08" name="Rectangle 18"/>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09" name="Rectangle 8"/>
          <p:cNvSpPr/>
          <p:nvPr/>
        </p:nvSpPr>
        <p:spPr>
          <a:xfrm>
            <a:off x="149225" y="6388099"/>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10" name="Rectangle 7"/>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711" name="Straight Connector 9"/>
          <p:cNvSpPr/>
          <p:nvPr/>
        </p:nvSpPr>
        <p:spPr>
          <a:xfrm>
            <a:off x="152400" y="1276350"/>
            <a:ext cx="8832851" cy="0"/>
          </a:xfrm>
          <a:prstGeom prst="line">
            <a:avLst/>
          </a:prstGeom>
          <a:ln>
            <a:solidFill>
              <a:srgbClr val="7B9899"/>
            </a:solidFill>
            <a:prstDash val="sysDash"/>
          </a:ln>
        </p:spPr>
        <p:txBody>
          <a:bodyPr lIns="45719" rIns="45719"/>
          <a:lstStyle/>
          <a:p>
            <a:pPr>
              <a:defRPr>
                <a:solidFill>
                  <a:srgbClr val="FFFFFF"/>
                </a:solidFill>
              </a:defRPr>
            </a:pPr>
            <a:endParaRPr/>
          </a:p>
        </p:txBody>
      </p:sp>
      <p:sp>
        <p:nvSpPr>
          <p:cNvPr id="4712"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13"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14" name="Title Text"/>
          <p:cNvSpPr txBox="1">
            <a:spLocks noGrp="1"/>
          </p:cNvSpPr>
          <p:nvPr>
            <p:ph type="title"/>
          </p:nvPr>
        </p:nvSpPr>
        <p:spPr>
          <a:xfrm>
            <a:off x="301625" y="228600"/>
            <a:ext cx="8534400" cy="758825"/>
          </a:xfrm>
          <a:prstGeom prst="rect">
            <a:avLst/>
          </a:prstGeom>
        </p:spPr>
        <p:txBody>
          <a:bodyPr anchor="b"/>
          <a:lstStyle>
            <a:lvl1pPr>
              <a:defRPr sz="3300">
                <a:solidFill>
                  <a:srgbClr val="7B9899"/>
                </a:solidFill>
                <a:latin typeface="Georgia"/>
                <a:ea typeface="Georgia"/>
                <a:cs typeface="Georgia"/>
                <a:sym typeface="Georgia"/>
              </a:defRPr>
            </a:lvl1pPr>
          </a:lstStyle>
          <a:p>
            <a:pPr>
              <a:defRPr>
                <a:effectLst/>
              </a:defRPr>
            </a:pPr>
            <a:r>
              <a:t>Title Text</a:t>
            </a:r>
          </a:p>
        </p:txBody>
      </p:sp>
      <p:sp>
        <p:nvSpPr>
          <p:cNvPr id="4715" name="Slide Number"/>
          <p:cNvSpPr txBox="1">
            <a:spLocks noGrp="1"/>
          </p:cNvSpPr>
          <p:nvPr>
            <p:ph type="sldNum" sz="quarter" idx="2"/>
          </p:nvPr>
        </p:nvSpPr>
        <p:spPr>
          <a:xfrm>
            <a:off x="4413914" y="109093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9965367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FFFFFF"/>
        </a:solidFill>
        <a:effectLst/>
      </p:bgPr>
    </p:bg>
    <p:spTree>
      <p:nvGrpSpPr>
        <p:cNvPr id="1" name=""/>
        <p:cNvGrpSpPr/>
        <p:nvPr/>
      </p:nvGrpSpPr>
      <p:grpSpPr>
        <a:xfrm>
          <a:off x="0" y="0"/>
          <a:ext cx="0" cy="0"/>
          <a:chOff x="0" y="0"/>
          <a:chExt cx="0" cy="0"/>
        </a:xfrm>
      </p:grpSpPr>
      <p:sp>
        <p:nvSpPr>
          <p:cNvPr id="4722" name="Rectangle 6"/>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23" name="Rectangle 7"/>
          <p:cNvSpPr/>
          <p:nvPr/>
        </p:nvSpPr>
        <p:spPr>
          <a:xfrm>
            <a:off x="0" y="0"/>
            <a:ext cx="9144000" cy="155575"/>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24" name="Rectangle 9"/>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25" name="Rectangle 8"/>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26" name="Rectangle 4"/>
          <p:cNvSpPr/>
          <p:nvPr/>
        </p:nvSpPr>
        <p:spPr>
          <a:xfrm>
            <a:off x="146050" y="6391274"/>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27" name="Rectangle 5"/>
          <p:cNvSpPr/>
          <p:nvPr/>
        </p:nvSpPr>
        <p:spPr>
          <a:xfrm>
            <a:off x="152400" y="158750"/>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728" name="Slide Number"/>
          <p:cNvSpPr txBox="1">
            <a:spLocks noGrp="1"/>
          </p:cNvSpPr>
          <p:nvPr>
            <p:ph type="sldNum" sz="quarter" idx="2"/>
          </p:nvPr>
        </p:nvSpPr>
        <p:spPr>
          <a:xfrm>
            <a:off x="4413914" y="6378892"/>
            <a:ext cx="316172" cy="332741"/>
          </a:xfrm>
          <a:prstGeom prst="rect">
            <a:avLst/>
          </a:prstGeom>
        </p:spPr>
        <p:txBody>
          <a:bodyPr anchor="ctr">
            <a:normAutofit/>
          </a:bodyPr>
          <a:lstStyle>
            <a:lvl1pPr algn="ctr">
              <a:defRPr sz="1600">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71012609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4735" name="Straight Connector 20"/>
          <p:cNvSpPr/>
          <p:nvPr/>
        </p:nvSpPr>
        <p:spPr>
          <a:xfrm>
            <a:off x="152400" y="533400"/>
            <a:ext cx="8832851" cy="0"/>
          </a:xfrm>
          <a:prstGeom prst="line">
            <a:avLst/>
          </a:prstGeom>
          <a:ln w="11430">
            <a:solidFill>
              <a:srgbClr val="7B9899"/>
            </a:solidFill>
            <a:prstDash val="sysDash"/>
          </a:ln>
        </p:spPr>
        <p:txBody>
          <a:bodyPr lIns="45719" rIns="45719"/>
          <a:lstStyle/>
          <a:p>
            <a:pPr>
              <a:defRPr>
                <a:solidFill>
                  <a:srgbClr val="FFFFFF"/>
                </a:solidFill>
              </a:defRPr>
            </a:pPr>
            <a:endParaRPr/>
          </a:p>
        </p:txBody>
      </p:sp>
      <p:sp>
        <p:nvSpPr>
          <p:cNvPr id="4736" name="Rectangle 18"/>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37" name="Rectangle 15"/>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38" name="Rectangle 16"/>
          <p:cNvSpPr/>
          <p:nvPr/>
        </p:nvSpPr>
        <p:spPr>
          <a:xfrm>
            <a:off x="0" y="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39" name="Rectangle 17"/>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40" name="Rectangle 19"/>
          <p:cNvSpPr/>
          <p:nvPr/>
        </p:nvSpPr>
        <p:spPr>
          <a:xfrm>
            <a:off x="152400" y="152400"/>
            <a:ext cx="8832850" cy="30162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41" name="Rectangle 7"/>
          <p:cNvSpPr/>
          <p:nvPr/>
        </p:nvSpPr>
        <p:spPr>
          <a:xfrm>
            <a:off x="152400" y="609600"/>
            <a:ext cx="2743200" cy="5867400"/>
          </a:xfrm>
          <a:prstGeom prst="rect">
            <a:avLst/>
          </a:prstGeom>
          <a:solidFill>
            <a:srgbClr val="800000"/>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42" name="Rectangle 14"/>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743" name="Oval 11"/>
          <p:cNvSpPr/>
          <p:nvPr/>
        </p:nvSpPr>
        <p:spPr>
          <a:xfrm>
            <a:off x="1295400" y="228600"/>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44" name="Oval 12"/>
          <p:cNvSpPr/>
          <p:nvPr/>
        </p:nvSpPr>
        <p:spPr>
          <a:xfrm>
            <a:off x="1390650" y="323849"/>
            <a:ext cx="419100" cy="419101"/>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45" name="Rectangle 21"/>
          <p:cNvSpPr/>
          <p:nvPr/>
        </p:nvSpPr>
        <p:spPr>
          <a:xfrm>
            <a:off x="149225" y="6388099"/>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46" name="Title Text"/>
          <p:cNvSpPr txBox="1">
            <a:spLocks noGrp="1"/>
          </p:cNvSpPr>
          <p:nvPr>
            <p:ph type="title"/>
          </p:nvPr>
        </p:nvSpPr>
        <p:spPr>
          <a:xfrm>
            <a:off x="3000375" y="5029200"/>
            <a:ext cx="5867400" cy="1219200"/>
          </a:xfrm>
          <a:prstGeom prst="rect">
            <a:avLst/>
          </a:prstGeom>
        </p:spPr>
        <p:txBody>
          <a:bodyPr anchor="t"/>
          <a:lstStyle>
            <a:lvl1pPr algn="l">
              <a:defRPr sz="2400" b="1">
                <a:solidFill>
                  <a:srgbClr val="646B86"/>
                </a:solidFill>
              </a:defRPr>
            </a:lvl1pPr>
          </a:lstStyle>
          <a:p>
            <a:pPr>
              <a:defRPr>
                <a:effectLst/>
              </a:defRPr>
            </a:pPr>
            <a:r>
              <a:t>Title Text</a:t>
            </a:r>
          </a:p>
        </p:txBody>
      </p:sp>
      <p:sp>
        <p:nvSpPr>
          <p:cNvPr id="4747" name="Picture Placeholder 2"/>
          <p:cNvSpPr>
            <a:spLocks noGrp="1"/>
          </p:cNvSpPr>
          <p:nvPr>
            <p:ph type="pic" sz="half" idx="21"/>
          </p:nvPr>
        </p:nvSpPr>
        <p:spPr>
          <a:xfrm>
            <a:off x="3000375" y="609600"/>
            <a:ext cx="5867400" cy="4267200"/>
          </a:xfrm>
          <a:prstGeom prst="rect">
            <a:avLst/>
          </a:prstGeom>
        </p:spPr>
        <p:txBody>
          <a:bodyPr lIns="91439" rIns="91439">
            <a:noAutofit/>
          </a:bodyPr>
          <a:lstStyle/>
          <a:p>
            <a:endParaRPr/>
          </a:p>
        </p:txBody>
      </p:sp>
      <p:sp>
        <p:nvSpPr>
          <p:cNvPr id="4748" name="Body Level One…"/>
          <p:cNvSpPr txBox="1">
            <a:spLocks noGrp="1"/>
          </p:cNvSpPr>
          <p:nvPr>
            <p:ph type="body" sz="half" idx="1"/>
          </p:nvPr>
        </p:nvSpPr>
        <p:spPr>
          <a:xfrm>
            <a:off x="304800" y="914400"/>
            <a:ext cx="2438400" cy="5257800"/>
          </a:xfrm>
          <a:prstGeom prst="rect">
            <a:avLst/>
          </a:prstGeom>
        </p:spPr>
        <p:txBody>
          <a:bodyPr/>
          <a:lstStyle>
            <a:lvl1pPr marL="0" indent="0">
              <a:spcBef>
                <a:spcPts val="1000"/>
              </a:spcBef>
              <a:buClrTx/>
              <a:buSzTx/>
              <a:buNone/>
              <a:defRPr sz="1600"/>
            </a:lvl1pPr>
            <a:lvl2pPr marL="638704" indent="-364066">
              <a:spcBef>
                <a:spcPts val="1000"/>
              </a:spcBef>
              <a:buClrTx/>
              <a:buSzPct val="70000"/>
              <a:buChar char="○"/>
              <a:defRPr sz="1600"/>
            </a:lvl2pPr>
            <a:lvl3pPr marL="959485" indent="-365760">
              <a:spcBef>
                <a:spcPts val="1000"/>
              </a:spcBef>
              <a:buClrTx/>
              <a:buChar char=""/>
              <a:defRPr sz="1600"/>
            </a:lvl3pPr>
            <a:lvl4pPr marL="1274762" indent="-406400">
              <a:spcBef>
                <a:spcPts val="1000"/>
              </a:spcBef>
              <a:buClrTx/>
              <a:buSzPct val="70000"/>
              <a:buChar char="○"/>
              <a:defRPr sz="1600"/>
            </a:lvl4pPr>
            <a:lvl5pPr marL="1549400" indent="-406400">
              <a:spcBef>
                <a:spcPts val="1000"/>
              </a:spcBef>
              <a:buClrTx/>
              <a:buSzPct val="100000"/>
              <a:buChar char="•"/>
              <a:defRPr sz="16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749" name="Slide Number"/>
          <p:cNvSpPr txBox="1">
            <a:spLocks noGrp="1"/>
          </p:cNvSpPr>
          <p:nvPr>
            <p:ph type="sldNum" sz="quarter" idx="2"/>
          </p:nvPr>
        </p:nvSpPr>
        <p:spPr>
          <a:xfrm>
            <a:off x="1442114" y="36703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14324785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C5D1D7"/>
        </a:solidFill>
        <a:effectLst/>
      </p:bgPr>
    </p:bg>
    <p:spTree>
      <p:nvGrpSpPr>
        <p:cNvPr id="1" name=""/>
        <p:cNvGrpSpPr/>
        <p:nvPr/>
      </p:nvGrpSpPr>
      <p:grpSpPr>
        <a:xfrm>
          <a:off x="0" y="0"/>
          <a:ext cx="0" cy="0"/>
          <a:chOff x="0" y="0"/>
          <a:chExt cx="0" cy="0"/>
        </a:xfrm>
      </p:grpSpPr>
      <p:sp>
        <p:nvSpPr>
          <p:cNvPr id="4756" name="Rectangle 16"/>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57" name="Rectangle 15"/>
          <p:cNvSpPr/>
          <p:nvPr/>
        </p:nvSpPr>
        <p:spPr>
          <a:xfrm>
            <a:off x="0" y="0"/>
            <a:ext cx="9144000" cy="1393825"/>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58" name="Rectangle 17"/>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59" name="Rectangle 18"/>
          <p:cNvSpPr/>
          <p:nvPr/>
        </p:nvSpPr>
        <p:spPr>
          <a:xfrm>
            <a:off x="899160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60" name="Rectangle 8"/>
          <p:cNvSpPr/>
          <p:nvPr/>
        </p:nvSpPr>
        <p:spPr>
          <a:xfrm>
            <a:off x="149225" y="6388099"/>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61" name="Rectangle 7"/>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762" name="Straight Connector 9"/>
          <p:cNvSpPr/>
          <p:nvPr/>
        </p:nvSpPr>
        <p:spPr>
          <a:xfrm>
            <a:off x="152400" y="1276350"/>
            <a:ext cx="8832851" cy="0"/>
          </a:xfrm>
          <a:prstGeom prst="line">
            <a:avLst/>
          </a:prstGeom>
          <a:ln>
            <a:solidFill>
              <a:srgbClr val="7B9899"/>
            </a:solidFill>
            <a:prstDash val="sysDash"/>
          </a:ln>
        </p:spPr>
        <p:txBody>
          <a:bodyPr lIns="45719" rIns="45719"/>
          <a:lstStyle/>
          <a:p>
            <a:pPr>
              <a:defRPr>
                <a:solidFill>
                  <a:srgbClr val="FFFFFF"/>
                </a:solidFill>
              </a:defRPr>
            </a:pPr>
            <a:endParaRPr/>
          </a:p>
        </p:txBody>
      </p:sp>
      <p:sp>
        <p:nvSpPr>
          <p:cNvPr id="4763" name="Oval 11"/>
          <p:cNvSpPr/>
          <p:nvPr/>
        </p:nvSpPr>
        <p:spPr>
          <a:xfrm>
            <a:off x="4267200" y="955675"/>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64" name="Oval 14"/>
          <p:cNvSpPr/>
          <p:nvPr/>
        </p:nvSpPr>
        <p:spPr>
          <a:xfrm>
            <a:off x="4362450" y="1050925"/>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65" name="Title Text"/>
          <p:cNvSpPr txBox="1">
            <a:spLocks noGrp="1"/>
          </p:cNvSpPr>
          <p:nvPr>
            <p:ph type="title"/>
          </p:nvPr>
        </p:nvSpPr>
        <p:spPr>
          <a:xfrm>
            <a:off x="301625" y="228600"/>
            <a:ext cx="8534400" cy="758825"/>
          </a:xfrm>
          <a:prstGeom prst="rect">
            <a:avLst/>
          </a:prstGeom>
        </p:spPr>
        <p:txBody>
          <a:bodyPr anchor="b"/>
          <a:lstStyle>
            <a:lvl1pPr>
              <a:defRPr sz="3300">
                <a:solidFill>
                  <a:srgbClr val="7B9899"/>
                </a:solidFill>
                <a:latin typeface="Georgia"/>
                <a:ea typeface="Georgia"/>
                <a:cs typeface="Georgia"/>
                <a:sym typeface="Georgia"/>
              </a:defRPr>
            </a:lvl1pPr>
          </a:lstStyle>
          <a:p>
            <a:pPr>
              <a:defRPr>
                <a:effectLst/>
              </a:defRPr>
            </a:pPr>
            <a:r>
              <a:t>Title Text</a:t>
            </a:r>
          </a:p>
        </p:txBody>
      </p:sp>
      <p:sp>
        <p:nvSpPr>
          <p:cNvPr id="4766" name="Body Level One…"/>
          <p:cNvSpPr txBox="1">
            <a:spLocks noGrp="1"/>
          </p:cNvSpPr>
          <p:nvPr>
            <p:ph type="body" idx="1"/>
          </p:nvPr>
        </p:nvSpPr>
        <p:spPr>
          <a:xfrm>
            <a:off x="301625" y="1524000"/>
            <a:ext cx="8534400" cy="4598988"/>
          </a:xfrm>
          <a:prstGeom prst="rect">
            <a:avLst/>
          </a:prstGeom>
        </p:spPr>
        <p:txBody>
          <a:bodyPr vert="eaVert"/>
          <a:lstStyle>
            <a:lvl1pPr marL="273050" indent="-273050">
              <a:spcBef>
                <a:spcPts val="600"/>
              </a:spcBef>
              <a:buClr>
                <a:srgbClr val="D16349"/>
              </a:buClr>
              <a:buSzPct val="85000"/>
              <a:defRPr sz="2700">
                <a:solidFill>
                  <a:srgbClr val="000000"/>
                </a:solidFill>
                <a:latin typeface="Georgia"/>
                <a:ea typeface="Georgia"/>
                <a:cs typeface="Georgia"/>
                <a:sym typeface="Georgia"/>
              </a:defRPr>
            </a:lvl1pPr>
            <a:lvl2pPr marL="609744" indent="-335106">
              <a:spcBef>
                <a:spcPts val="600"/>
              </a:spcBef>
              <a:buClr>
                <a:srgbClr val="D16349"/>
              </a:buClr>
              <a:buSzPct val="70000"/>
              <a:buChar char="○"/>
              <a:defRPr sz="2700">
                <a:solidFill>
                  <a:srgbClr val="000000"/>
                </a:solidFill>
                <a:latin typeface="Georgia"/>
                <a:ea typeface="Georgia"/>
                <a:cs typeface="Georgia"/>
                <a:sym typeface="Georgia"/>
              </a:defRPr>
            </a:lvl2pPr>
            <a:lvl3pPr marL="902335" indent="-308610">
              <a:spcBef>
                <a:spcPts val="600"/>
              </a:spcBef>
              <a:buClr>
                <a:srgbClr val="D16349"/>
              </a:buClr>
              <a:buChar char=""/>
              <a:defRPr sz="2700">
                <a:solidFill>
                  <a:srgbClr val="000000"/>
                </a:solidFill>
                <a:latin typeface="Georgia"/>
                <a:ea typeface="Georgia"/>
                <a:cs typeface="Georgia"/>
                <a:sym typeface="Georgia"/>
              </a:defRPr>
            </a:lvl3pPr>
            <a:lvl4pPr marL="1176972" indent="-308609">
              <a:spcBef>
                <a:spcPts val="600"/>
              </a:spcBef>
              <a:buClr>
                <a:srgbClr val="D16349"/>
              </a:buClr>
              <a:buSzPct val="70000"/>
              <a:buChar char="○"/>
              <a:defRPr sz="2700">
                <a:solidFill>
                  <a:srgbClr val="000000"/>
                </a:solidFill>
                <a:latin typeface="Georgia"/>
                <a:ea typeface="Georgia"/>
                <a:cs typeface="Georgia"/>
                <a:sym typeface="Georgia"/>
              </a:defRPr>
            </a:lvl4pPr>
            <a:lvl5pPr marL="1485900" indent="-342900">
              <a:spcBef>
                <a:spcPts val="600"/>
              </a:spcBef>
              <a:buClr>
                <a:srgbClr val="D16349"/>
              </a:buClr>
              <a:buSzPct val="100000"/>
              <a:buChar char="•"/>
              <a:defRPr sz="2700">
                <a:solidFill>
                  <a:srgbClr val="000000"/>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767" name="Slide Number"/>
          <p:cNvSpPr txBox="1">
            <a:spLocks noGrp="1"/>
          </p:cNvSpPr>
          <p:nvPr>
            <p:ph type="sldNum" sz="quarter" idx="2"/>
          </p:nvPr>
        </p:nvSpPr>
        <p:spPr>
          <a:xfrm>
            <a:off x="4413914" y="1094105"/>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007655315"/>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C5D1D7"/>
        </a:solidFill>
        <a:effectLst/>
      </p:bgPr>
    </p:bg>
    <p:spTree>
      <p:nvGrpSpPr>
        <p:cNvPr id="1" name=""/>
        <p:cNvGrpSpPr/>
        <p:nvPr/>
      </p:nvGrpSpPr>
      <p:grpSpPr>
        <a:xfrm>
          <a:off x="0" y="0"/>
          <a:ext cx="0" cy="0"/>
          <a:chOff x="0" y="0"/>
          <a:chExt cx="0" cy="0"/>
        </a:xfrm>
      </p:grpSpPr>
      <p:sp>
        <p:nvSpPr>
          <p:cNvPr id="4774" name="Rectangle 6"/>
          <p:cNvSpPr/>
          <p:nvPr/>
        </p:nvSpPr>
        <p:spPr>
          <a:xfrm>
            <a:off x="0" y="6705600"/>
            <a:ext cx="9144000" cy="1524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75" name="Rectangle 7"/>
          <p:cNvSpPr/>
          <p:nvPr/>
        </p:nvSpPr>
        <p:spPr>
          <a:xfrm>
            <a:off x="7010400" y="0"/>
            <a:ext cx="21336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76" name="Rectangle 8"/>
          <p:cNvSpPr/>
          <p:nvPr/>
        </p:nvSpPr>
        <p:spPr>
          <a:xfrm>
            <a:off x="0" y="0"/>
            <a:ext cx="9144000" cy="155575"/>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77" name="Rectangle 9"/>
          <p:cNvSpPr/>
          <p:nvPr/>
        </p:nvSpPr>
        <p:spPr>
          <a:xfrm>
            <a:off x="0" y="0"/>
            <a:ext cx="152400" cy="6858000"/>
          </a:xfrm>
          <a:prstGeom prst="rect">
            <a:avLst/>
          </a:prstGeom>
          <a:solidFill>
            <a:srgbClr val="FFFFFF"/>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78" name="Rectangle 10"/>
          <p:cNvSpPr/>
          <p:nvPr/>
        </p:nvSpPr>
        <p:spPr>
          <a:xfrm>
            <a:off x="146050" y="6391274"/>
            <a:ext cx="8832850" cy="309565"/>
          </a:xfrm>
          <a:prstGeom prst="rect">
            <a:avLst/>
          </a:prstGeom>
          <a:solidFill>
            <a:srgbClr val="8CADAE"/>
          </a:solidFill>
          <a:ln w="12700">
            <a:miter lim="400000"/>
          </a:ln>
        </p:spPr>
        <p:txBody>
          <a:bodyPr lIns="45719" rIns="45719" anchor="ctr"/>
          <a:lstStyle/>
          <a:p>
            <a:pPr defTabSz="914400">
              <a:defRPr>
                <a:latin typeface="Georgia"/>
                <a:ea typeface="Georgia"/>
                <a:cs typeface="Georgia"/>
                <a:sym typeface="Georgia"/>
              </a:defRPr>
            </a:pPr>
            <a:endParaRPr/>
          </a:p>
        </p:txBody>
      </p:sp>
      <p:sp>
        <p:nvSpPr>
          <p:cNvPr id="4779" name="Rectangle 11"/>
          <p:cNvSpPr/>
          <p:nvPr/>
        </p:nvSpPr>
        <p:spPr>
          <a:xfrm>
            <a:off x="152400" y="155575"/>
            <a:ext cx="8832850" cy="6546850"/>
          </a:xfrm>
          <a:prstGeom prst="rect">
            <a:avLst/>
          </a:prstGeom>
          <a:ln>
            <a:solidFill>
              <a:srgbClr val="7B9899"/>
            </a:solidFill>
            <a:miter/>
          </a:ln>
        </p:spPr>
        <p:txBody>
          <a:bodyPr lIns="45719" rIns="45719" anchor="ctr"/>
          <a:lstStyle/>
          <a:p>
            <a:pPr defTabSz="914400">
              <a:defRPr>
                <a:latin typeface="Georgia"/>
                <a:ea typeface="Georgia"/>
                <a:cs typeface="Georgia"/>
                <a:sym typeface="Georgia"/>
              </a:defRPr>
            </a:pPr>
            <a:endParaRPr/>
          </a:p>
        </p:txBody>
      </p:sp>
      <p:sp>
        <p:nvSpPr>
          <p:cNvPr id="4780" name="Straight Connector 12"/>
          <p:cNvSpPr/>
          <p:nvPr/>
        </p:nvSpPr>
        <p:spPr>
          <a:xfrm flipH="1">
            <a:off x="7144384" y="156210"/>
            <a:ext cx="1" cy="6245226"/>
          </a:xfrm>
          <a:prstGeom prst="line">
            <a:avLst/>
          </a:prstGeom>
          <a:ln>
            <a:solidFill>
              <a:srgbClr val="7B9899"/>
            </a:solidFill>
            <a:prstDash val="sysDash"/>
          </a:ln>
        </p:spPr>
        <p:txBody>
          <a:bodyPr lIns="45719" rIns="45719"/>
          <a:lstStyle/>
          <a:p>
            <a:pPr>
              <a:defRPr>
                <a:solidFill>
                  <a:srgbClr val="FFFFFF"/>
                </a:solidFill>
              </a:defRPr>
            </a:pPr>
            <a:endParaRPr/>
          </a:p>
        </p:txBody>
      </p:sp>
      <p:sp>
        <p:nvSpPr>
          <p:cNvPr id="4781" name="Oval 13"/>
          <p:cNvSpPr/>
          <p:nvPr/>
        </p:nvSpPr>
        <p:spPr>
          <a:xfrm>
            <a:off x="6838950" y="2925763"/>
            <a:ext cx="609600" cy="609601"/>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82" name="Oval 14"/>
          <p:cNvSpPr/>
          <p:nvPr/>
        </p:nvSpPr>
        <p:spPr>
          <a:xfrm>
            <a:off x="6934200" y="3021013"/>
            <a:ext cx="420688" cy="419101"/>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83" name="Body Level One…"/>
          <p:cNvSpPr txBox="1">
            <a:spLocks noGrp="1"/>
          </p:cNvSpPr>
          <p:nvPr>
            <p:ph type="body" idx="1"/>
          </p:nvPr>
        </p:nvSpPr>
        <p:spPr>
          <a:xfrm>
            <a:off x="304800" y="304800"/>
            <a:ext cx="6553200" cy="5821366"/>
          </a:xfrm>
          <a:prstGeom prst="rect">
            <a:avLst/>
          </a:prstGeom>
        </p:spPr>
        <p:txBody>
          <a:bodyPr vert="eaVert"/>
          <a:lstStyle>
            <a:lvl1pPr marL="273050" indent="-273050">
              <a:spcBef>
                <a:spcPts val="600"/>
              </a:spcBef>
              <a:buClr>
                <a:srgbClr val="D16349"/>
              </a:buClr>
              <a:buSzPct val="85000"/>
              <a:defRPr sz="2700">
                <a:solidFill>
                  <a:srgbClr val="000000"/>
                </a:solidFill>
                <a:latin typeface="Georgia"/>
                <a:ea typeface="Georgia"/>
                <a:cs typeface="Georgia"/>
                <a:sym typeface="Georgia"/>
              </a:defRPr>
            </a:lvl1pPr>
            <a:lvl2pPr marL="609744" indent="-335106">
              <a:spcBef>
                <a:spcPts val="600"/>
              </a:spcBef>
              <a:buClr>
                <a:srgbClr val="D16349"/>
              </a:buClr>
              <a:buSzPct val="70000"/>
              <a:buChar char="○"/>
              <a:defRPr sz="2700">
                <a:solidFill>
                  <a:srgbClr val="000000"/>
                </a:solidFill>
                <a:latin typeface="Georgia"/>
                <a:ea typeface="Georgia"/>
                <a:cs typeface="Georgia"/>
                <a:sym typeface="Georgia"/>
              </a:defRPr>
            </a:lvl2pPr>
            <a:lvl3pPr marL="902335" indent="-308610">
              <a:spcBef>
                <a:spcPts val="600"/>
              </a:spcBef>
              <a:buClr>
                <a:srgbClr val="D16349"/>
              </a:buClr>
              <a:buChar char=""/>
              <a:defRPr sz="2700">
                <a:solidFill>
                  <a:srgbClr val="000000"/>
                </a:solidFill>
                <a:latin typeface="Georgia"/>
                <a:ea typeface="Georgia"/>
                <a:cs typeface="Georgia"/>
                <a:sym typeface="Georgia"/>
              </a:defRPr>
            </a:lvl3pPr>
            <a:lvl4pPr marL="1176972" indent="-308609">
              <a:spcBef>
                <a:spcPts val="600"/>
              </a:spcBef>
              <a:buClr>
                <a:srgbClr val="D16349"/>
              </a:buClr>
              <a:buSzPct val="70000"/>
              <a:buChar char="○"/>
              <a:defRPr sz="2700">
                <a:solidFill>
                  <a:srgbClr val="000000"/>
                </a:solidFill>
                <a:latin typeface="Georgia"/>
                <a:ea typeface="Georgia"/>
                <a:cs typeface="Georgia"/>
                <a:sym typeface="Georgia"/>
              </a:defRPr>
            </a:lvl4pPr>
            <a:lvl5pPr marL="1485900" indent="-342900">
              <a:spcBef>
                <a:spcPts val="600"/>
              </a:spcBef>
              <a:buClr>
                <a:srgbClr val="D16349"/>
              </a:buClr>
              <a:buSzPct val="100000"/>
              <a:buChar char="•"/>
              <a:defRPr sz="2700">
                <a:solidFill>
                  <a:srgbClr val="000000"/>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784" name="Title Text"/>
          <p:cNvSpPr txBox="1">
            <a:spLocks noGrp="1"/>
          </p:cNvSpPr>
          <p:nvPr>
            <p:ph type="title"/>
          </p:nvPr>
        </p:nvSpPr>
        <p:spPr>
          <a:xfrm>
            <a:off x="7391400" y="304800"/>
            <a:ext cx="1447800" cy="5851526"/>
          </a:xfrm>
          <a:prstGeom prst="rect">
            <a:avLst/>
          </a:prstGeom>
        </p:spPr>
        <p:txBody>
          <a:bodyPr vert="eaVert" anchor="b"/>
          <a:lstStyle>
            <a:lvl1pPr>
              <a:defRPr sz="3300">
                <a:solidFill>
                  <a:srgbClr val="7B9899"/>
                </a:solidFill>
                <a:latin typeface="Georgia"/>
                <a:ea typeface="Georgia"/>
                <a:cs typeface="Georgia"/>
                <a:sym typeface="Georgia"/>
              </a:defRPr>
            </a:lvl1pPr>
          </a:lstStyle>
          <a:p>
            <a:pPr>
              <a:defRPr>
                <a:effectLst/>
              </a:defRPr>
            </a:pPr>
            <a:r>
              <a:t>Title Text</a:t>
            </a:r>
          </a:p>
        </p:txBody>
      </p:sp>
      <p:sp>
        <p:nvSpPr>
          <p:cNvPr id="4785" name="Slide Number"/>
          <p:cNvSpPr txBox="1">
            <a:spLocks noGrp="1"/>
          </p:cNvSpPr>
          <p:nvPr>
            <p:ph type="sldNum" sz="quarter" idx="2"/>
          </p:nvPr>
        </p:nvSpPr>
        <p:spPr>
          <a:xfrm>
            <a:off x="6985664" y="3064192"/>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32024682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540405E-D77D-564F-A0B7-80C83E17BF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049744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4792" name="Rectangle 4"/>
          <p:cNvSpPr/>
          <p:nvPr/>
        </p:nvSpPr>
        <p:spPr>
          <a:xfrm>
            <a:off x="152400" y="152400"/>
            <a:ext cx="8832850" cy="304800"/>
          </a:xfrm>
          <a:prstGeom prst="rect">
            <a:avLst/>
          </a:prstGeom>
          <a:solidFill>
            <a:srgbClr val="8CADAE"/>
          </a:solidFill>
          <a:ln w="12700">
            <a:miter lim="400000"/>
          </a:ln>
        </p:spPr>
        <p:txBody>
          <a:bodyPr lIns="45719" rIns="45719" anchor="ctr"/>
          <a:lstStyle/>
          <a:p>
            <a:pPr defTabSz="914400"/>
            <a:endParaRPr/>
          </a:p>
        </p:txBody>
      </p:sp>
      <p:sp>
        <p:nvSpPr>
          <p:cNvPr id="4793" name="Rectangle 20"/>
          <p:cNvSpPr/>
          <p:nvPr/>
        </p:nvSpPr>
        <p:spPr>
          <a:xfrm>
            <a:off x="0" y="6705600"/>
            <a:ext cx="9144000" cy="152400"/>
          </a:xfrm>
          <a:prstGeom prst="rect">
            <a:avLst/>
          </a:prstGeom>
          <a:solidFill>
            <a:srgbClr val="FFFFFF"/>
          </a:solidFill>
          <a:ln w="12700">
            <a:miter lim="400000"/>
          </a:ln>
        </p:spPr>
        <p:txBody>
          <a:bodyPr lIns="45719" rIns="45719" anchor="ctr"/>
          <a:lstStyle/>
          <a:p>
            <a:pPr defTabSz="914400"/>
            <a:endParaRPr/>
          </a:p>
        </p:txBody>
      </p:sp>
      <p:sp>
        <p:nvSpPr>
          <p:cNvPr id="4794" name="Rectangle 21"/>
          <p:cNvSpPr/>
          <p:nvPr/>
        </p:nvSpPr>
        <p:spPr>
          <a:xfrm>
            <a:off x="8991600" y="0"/>
            <a:ext cx="152400" cy="6858000"/>
          </a:xfrm>
          <a:prstGeom prst="rect">
            <a:avLst/>
          </a:prstGeom>
          <a:solidFill>
            <a:srgbClr val="FFFFFF"/>
          </a:solidFill>
          <a:ln w="12700">
            <a:miter lim="400000"/>
          </a:ln>
        </p:spPr>
        <p:txBody>
          <a:bodyPr lIns="45719" rIns="45719" anchor="ctr"/>
          <a:lstStyle/>
          <a:p>
            <a:pPr defTabSz="914400"/>
            <a:endParaRPr/>
          </a:p>
        </p:txBody>
      </p:sp>
      <p:sp>
        <p:nvSpPr>
          <p:cNvPr id="4795" name="Rectangle 23"/>
          <p:cNvSpPr/>
          <p:nvPr/>
        </p:nvSpPr>
        <p:spPr>
          <a:xfrm>
            <a:off x="0" y="0"/>
            <a:ext cx="9144000" cy="119063"/>
          </a:xfrm>
          <a:prstGeom prst="rect">
            <a:avLst/>
          </a:prstGeom>
          <a:solidFill>
            <a:srgbClr val="FFFFFF"/>
          </a:solidFill>
          <a:ln w="12700">
            <a:miter lim="400000"/>
          </a:ln>
        </p:spPr>
        <p:txBody>
          <a:bodyPr lIns="45719" rIns="45719" anchor="ctr"/>
          <a:lstStyle/>
          <a:p>
            <a:pPr defTabSz="914400"/>
            <a:endParaRPr/>
          </a:p>
        </p:txBody>
      </p:sp>
      <p:sp>
        <p:nvSpPr>
          <p:cNvPr id="4796" name="Rectangle 24"/>
          <p:cNvSpPr/>
          <p:nvPr/>
        </p:nvSpPr>
        <p:spPr>
          <a:xfrm>
            <a:off x="0" y="0"/>
            <a:ext cx="152400" cy="6858000"/>
          </a:xfrm>
          <a:prstGeom prst="rect">
            <a:avLst/>
          </a:prstGeom>
          <a:solidFill>
            <a:srgbClr val="FFFFFF"/>
          </a:solidFill>
          <a:ln w="12700">
            <a:miter lim="400000"/>
          </a:ln>
        </p:spPr>
        <p:txBody>
          <a:bodyPr lIns="45719" rIns="45719" anchor="ctr"/>
          <a:lstStyle/>
          <a:p>
            <a:pPr defTabSz="914400"/>
            <a:endParaRPr/>
          </a:p>
        </p:txBody>
      </p:sp>
      <p:sp>
        <p:nvSpPr>
          <p:cNvPr id="4797" name="Rectangle 9"/>
          <p:cNvSpPr/>
          <p:nvPr/>
        </p:nvSpPr>
        <p:spPr>
          <a:xfrm>
            <a:off x="152400" y="609600"/>
            <a:ext cx="2743200" cy="5867400"/>
          </a:xfrm>
          <a:prstGeom prst="rect">
            <a:avLst/>
          </a:prstGeom>
          <a:solidFill>
            <a:srgbClr val="800000"/>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798" name="Rectangle 10"/>
          <p:cNvSpPr/>
          <p:nvPr/>
        </p:nvSpPr>
        <p:spPr>
          <a:xfrm>
            <a:off x="152400" y="152400"/>
            <a:ext cx="8832850" cy="6546850"/>
          </a:xfrm>
          <a:prstGeom prst="rect">
            <a:avLst/>
          </a:prstGeom>
          <a:ln>
            <a:solidFill>
              <a:srgbClr val="7B9899"/>
            </a:solidFill>
            <a:miter/>
          </a:ln>
        </p:spPr>
        <p:txBody>
          <a:bodyPr lIns="45719" rIns="45719" anchor="ctr"/>
          <a:lstStyle/>
          <a:p>
            <a:pPr defTabSz="914400"/>
            <a:endParaRPr/>
          </a:p>
        </p:txBody>
      </p:sp>
      <p:sp>
        <p:nvSpPr>
          <p:cNvPr id="4799" name="Straight Connector 11"/>
          <p:cNvSpPr/>
          <p:nvPr/>
        </p:nvSpPr>
        <p:spPr>
          <a:xfrm>
            <a:off x="152400" y="533400"/>
            <a:ext cx="8832851" cy="0"/>
          </a:xfrm>
          <a:prstGeom prst="line">
            <a:avLst/>
          </a:prstGeom>
          <a:ln w="11430">
            <a:solidFill>
              <a:srgbClr val="7B9899"/>
            </a:solidFill>
            <a:prstDash val="sysDash"/>
          </a:ln>
        </p:spPr>
        <p:txBody>
          <a:bodyPr lIns="45719" rIns="45719"/>
          <a:lstStyle/>
          <a:p>
            <a:pPr>
              <a:defRPr>
                <a:solidFill>
                  <a:srgbClr val="FFFFFF"/>
                </a:solidFill>
              </a:defRPr>
            </a:pPr>
            <a:endParaRPr/>
          </a:p>
        </p:txBody>
      </p:sp>
      <p:sp>
        <p:nvSpPr>
          <p:cNvPr id="4800" name="Oval 12"/>
          <p:cNvSpPr/>
          <p:nvPr/>
        </p:nvSpPr>
        <p:spPr>
          <a:xfrm>
            <a:off x="1295400" y="228600"/>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801" name="Oval 13"/>
          <p:cNvSpPr/>
          <p:nvPr/>
        </p:nvSpPr>
        <p:spPr>
          <a:xfrm>
            <a:off x="1390650" y="323849"/>
            <a:ext cx="419100" cy="419101"/>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802" name="Rectangle 14"/>
          <p:cNvSpPr/>
          <p:nvPr/>
        </p:nvSpPr>
        <p:spPr>
          <a:xfrm>
            <a:off x="149225" y="6388099"/>
            <a:ext cx="8832850" cy="309565"/>
          </a:xfrm>
          <a:prstGeom prst="rect">
            <a:avLst/>
          </a:prstGeom>
          <a:solidFill>
            <a:srgbClr val="8CADAE"/>
          </a:solidFill>
          <a:ln w="12700">
            <a:miter lim="400000"/>
          </a:ln>
        </p:spPr>
        <p:txBody>
          <a:bodyPr lIns="45719" rIns="45719" anchor="ctr"/>
          <a:lstStyle/>
          <a:p>
            <a:pPr defTabSz="914400"/>
            <a:endParaRPr/>
          </a:p>
        </p:txBody>
      </p:sp>
      <p:sp>
        <p:nvSpPr>
          <p:cNvPr id="4803" name="Title Text"/>
          <p:cNvSpPr txBox="1">
            <a:spLocks noGrp="1"/>
          </p:cNvSpPr>
          <p:nvPr>
            <p:ph type="title"/>
          </p:nvPr>
        </p:nvSpPr>
        <p:spPr>
          <a:xfrm>
            <a:off x="381000" y="914400"/>
            <a:ext cx="2362200" cy="990600"/>
          </a:xfrm>
          <a:prstGeom prst="rect">
            <a:avLst/>
          </a:prstGeom>
        </p:spPr>
        <p:txBody>
          <a:bodyPr anchor="b"/>
          <a:lstStyle>
            <a:lvl1pPr algn="l">
              <a:defRPr sz="2200" b="1"/>
            </a:lvl1pPr>
          </a:lstStyle>
          <a:p>
            <a:pPr>
              <a:defRPr>
                <a:effectLst/>
              </a:defRPr>
            </a:pPr>
            <a:r>
              <a:t>Title Text</a:t>
            </a:r>
          </a:p>
        </p:txBody>
      </p:sp>
      <p:sp>
        <p:nvSpPr>
          <p:cNvPr id="4804" name="Body Level One…"/>
          <p:cNvSpPr txBox="1">
            <a:spLocks noGrp="1"/>
          </p:cNvSpPr>
          <p:nvPr>
            <p:ph type="body" sz="quarter" idx="1"/>
          </p:nvPr>
        </p:nvSpPr>
        <p:spPr>
          <a:xfrm>
            <a:off x="381000" y="1981200"/>
            <a:ext cx="2362200" cy="4144963"/>
          </a:xfrm>
          <a:prstGeom prst="rect">
            <a:avLst/>
          </a:prstGeom>
        </p:spPr>
        <p:txBody>
          <a:bodyPr/>
          <a:lstStyle>
            <a:lvl1pPr marL="0" indent="0">
              <a:spcBef>
                <a:spcPts val="1000"/>
              </a:spcBef>
              <a:buClrTx/>
              <a:buSzTx/>
              <a:buNone/>
              <a:defRPr sz="1600"/>
            </a:lvl1pPr>
            <a:lvl2pPr marL="0" indent="274637">
              <a:spcBef>
                <a:spcPts val="1000"/>
              </a:spcBef>
              <a:buClrTx/>
              <a:buSzTx/>
              <a:buNone/>
              <a:defRPr sz="1600"/>
            </a:lvl2pPr>
            <a:lvl3pPr marL="0" indent="593725">
              <a:spcBef>
                <a:spcPts val="1000"/>
              </a:spcBef>
              <a:buClrTx/>
              <a:buSzTx/>
              <a:buNone/>
              <a:defRPr sz="1600"/>
            </a:lvl3pPr>
            <a:lvl4pPr marL="0" indent="868362">
              <a:spcBef>
                <a:spcPts val="1000"/>
              </a:spcBef>
              <a:buClrTx/>
              <a:buSzTx/>
              <a:buNone/>
              <a:defRPr sz="1600"/>
            </a:lvl4pPr>
            <a:lvl5pPr marL="0" indent="1143000">
              <a:spcBef>
                <a:spcPts val="1000"/>
              </a:spcBef>
              <a:buClrTx/>
              <a:buSzTx/>
              <a:buNone/>
              <a:defRPr sz="16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05" name="Slide Number"/>
          <p:cNvSpPr txBox="1">
            <a:spLocks noGrp="1"/>
          </p:cNvSpPr>
          <p:nvPr>
            <p:ph type="sldNum" sz="quarter" idx="2"/>
          </p:nvPr>
        </p:nvSpPr>
        <p:spPr>
          <a:xfrm>
            <a:off x="1442114" y="36703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06335883"/>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C5D1D7"/>
        </a:solidFill>
        <a:effectLst/>
      </p:bgPr>
    </p:bg>
    <p:spTree>
      <p:nvGrpSpPr>
        <p:cNvPr id="1" name=""/>
        <p:cNvGrpSpPr/>
        <p:nvPr/>
      </p:nvGrpSpPr>
      <p:grpSpPr>
        <a:xfrm>
          <a:off x="0" y="0"/>
          <a:ext cx="0" cy="0"/>
          <a:chOff x="0" y="0"/>
          <a:chExt cx="0" cy="0"/>
        </a:xfrm>
      </p:grpSpPr>
      <p:sp>
        <p:nvSpPr>
          <p:cNvPr id="4812" name="Rectangle 19"/>
          <p:cNvSpPr/>
          <p:nvPr/>
        </p:nvSpPr>
        <p:spPr>
          <a:xfrm>
            <a:off x="0" y="6705600"/>
            <a:ext cx="9144000" cy="152400"/>
          </a:xfrm>
          <a:prstGeom prst="rect">
            <a:avLst/>
          </a:prstGeom>
          <a:solidFill>
            <a:srgbClr val="FFFFFF"/>
          </a:solidFill>
          <a:ln w="12700">
            <a:miter lim="400000"/>
          </a:ln>
        </p:spPr>
        <p:txBody>
          <a:bodyPr lIns="45719" rIns="45719" anchor="ctr"/>
          <a:lstStyle/>
          <a:p>
            <a:pPr defTabSz="914400"/>
            <a:endParaRPr/>
          </a:p>
        </p:txBody>
      </p:sp>
      <p:sp>
        <p:nvSpPr>
          <p:cNvPr id="4813" name="Rectangle 20"/>
          <p:cNvSpPr/>
          <p:nvPr/>
        </p:nvSpPr>
        <p:spPr>
          <a:xfrm>
            <a:off x="8991600" y="3175"/>
            <a:ext cx="152400" cy="6858000"/>
          </a:xfrm>
          <a:prstGeom prst="rect">
            <a:avLst/>
          </a:prstGeom>
          <a:solidFill>
            <a:srgbClr val="FFFFFF"/>
          </a:solidFill>
          <a:ln w="12700">
            <a:miter lim="400000"/>
          </a:ln>
        </p:spPr>
        <p:txBody>
          <a:bodyPr lIns="45719" rIns="45719" anchor="ctr"/>
          <a:lstStyle/>
          <a:p>
            <a:pPr defTabSz="914400"/>
            <a:endParaRPr/>
          </a:p>
        </p:txBody>
      </p:sp>
      <p:sp>
        <p:nvSpPr>
          <p:cNvPr id="4814" name="Rectangle 21"/>
          <p:cNvSpPr/>
          <p:nvPr/>
        </p:nvSpPr>
        <p:spPr>
          <a:xfrm>
            <a:off x="0" y="0"/>
            <a:ext cx="152400" cy="6858000"/>
          </a:xfrm>
          <a:prstGeom prst="rect">
            <a:avLst/>
          </a:prstGeom>
          <a:solidFill>
            <a:srgbClr val="FFFFFF"/>
          </a:solidFill>
          <a:ln w="12700">
            <a:miter lim="400000"/>
          </a:ln>
        </p:spPr>
        <p:txBody>
          <a:bodyPr lIns="45719" rIns="45719" anchor="ctr"/>
          <a:lstStyle/>
          <a:p>
            <a:pPr defTabSz="914400"/>
            <a:endParaRPr/>
          </a:p>
        </p:txBody>
      </p:sp>
      <p:sp>
        <p:nvSpPr>
          <p:cNvPr id="4815" name="Rectangle 23"/>
          <p:cNvSpPr/>
          <p:nvPr/>
        </p:nvSpPr>
        <p:spPr>
          <a:xfrm>
            <a:off x="0" y="0"/>
            <a:ext cx="9144000" cy="2514600"/>
          </a:xfrm>
          <a:prstGeom prst="rect">
            <a:avLst/>
          </a:prstGeom>
          <a:solidFill>
            <a:srgbClr val="FFFFFF"/>
          </a:solidFill>
          <a:ln w="12700">
            <a:miter lim="400000"/>
          </a:ln>
        </p:spPr>
        <p:txBody>
          <a:bodyPr lIns="45719" rIns="45719" anchor="ctr"/>
          <a:lstStyle/>
          <a:p>
            <a:pPr defTabSz="914400"/>
            <a:endParaRPr/>
          </a:p>
        </p:txBody>
      </p:sp>
      <p:sp>
        <p:nvSpPr>
          <p:cNvPr id="4816" name="Rectangle 9"/>
          <p:cNvSpPr/>
          <p:nvPr/>
        </p:nvSpPr>
        <p:spPr>
          <a:xfrm>
            <a:off x="146050" y="6391274"/>
            <a:ext cx="8832850" cy="309565"/>
          </a:xfrm>
          <a:prstGeom prst="rect">
            <a:avLst/>
          </a:prstGeom>
          <a:solidFill>
            <a:srgbClr val="8CADAE"/>
          </a:solidFill>
          <a:ln w="12700">
            <a:miter lim="400000"/>
          </a:ln>
        </p:spPr>
        <p:txBody>
          <a:bodyPr lIns="45719" rIns="45719" anchor="ctr"/>
          <a:lstStyle/>
          <a:p>
            <a:pPr defTabSz="914400"/>
            <a:endParaRPr/>
          </a:p>
        </p:txBody>
      </p:sp>
      <p:sp>
        <p:nvSpPr>
          <p:cNvPr id="4817" name="Straight Connector 10"/>
          <p:cNvSpPr/>
          <p:nvPr/>
        </p:nvSpPr>
        <p:spPr>
          <a:xfrm>
            <a:off x="155575" y="2419350"/>
            <a:ext cx="8832851" cy="0"/>
          </a:xfrm>
          <a:prstGeom prst="line">
            <a:avLst/>
          </a:prstGeom>
          <a:ln w="11430">
            <a:solidFill>
              <a:srgbClr val="7B9899"/>
            </a:solidFill>
            <a:prstDash val="sysDash"/>
          </a:ln>
        </p:spPr>
        <p:txBody>
          <a:bodyPr lIns="45719" rIns="45719"/>
          <a:lstStyle/>
          <a:p>
            <a:pPr>
              <a:defRPr>
                <a:solidFill>
                  <a:srgbClr val="FFFFFF"/>
                </a:solidFill>
              </a:defRPr>
            </a:pPr>
            <a:endParaRPr/>
          </a:p>
        </p:txBody>
      </p:sp>
      <p:sp>
        <p:nvSpPr>
          <p:cNvPr id="4818" name="Rectangle 11"/>
          <p:cNvSpPr/>
          <p:nvPr/>
        </p:nvSpPr>
        <p:spPr>
          <a:xfrm>
            <a:off x="152400" y="152400"/>
            <a:ext cx="8832850" cy="6546850"/>
          </a:xfrm>
          <a:prstGeom prst="rect">
            <a:avLst/>
          </a:prstGeom>
          <a:ln>
            <a:solidFill>
              <a:srgbClr val="7B9899"/>
            </a:solidFill>
            <a:miter/>
          </a:ln>
        </p:spPr>
        <p:txBody>
          <a:bodyPr lIns="45719" rIns="45719" anchor="ctr"/>
          <a:lstStyle/>
          <a:p>
            <a:pPr defTabSz="914400"/>
            <a:endParaRPr/>
          </a:p>
        </p:txBody>
      </p:sp>
      <p:sp>
        <p:nvSpPr>
          <p:cNvPr id="4819" name="Oval 12"/>
          <p:cNvSpPr/>
          <p:nvPr/>
        </p:nvSpPr>
        <p:spPr>
          <a:xfrm>
            <a:off x="4267200" y="2114550"/>
            <a:ext cx="609600" cy="609600"/>
          </a:xfrm>
          <a:prstGeom prst="ellipse">
            <a:avLst/>
          </a:prstGeom>
          <a:solidFill>
            <a:srgbClr val="FFFFFF"/>
          </a:solidFill>
          <a:ln w="12700">
            <a:miter lim="400000"/>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820" name="Oval 13"/>
          <p:cNvSpPr/>
          <p:nvPr/>
        </p:nvSpPr>
        <p:spPr>
          <a:xfrm>
            <a:off x="4362450" y="2209800"/>
            <a:ext cx="419100" cy="420688"/>
          </a:xfrm>
          <a:prstGeom prst="ellipse">
            <a:avLst/>
          </a:prstGeom>
          <a:solidFill>
            <a:srgbClr val="FFFFFF"/>
          </a:solidFill>
          <a:ln w="50800" cap="rnd">
            <a:solidFill>
              <a:srgbClr val="7B9899"/>
            </a:solidFill>
          </a:ln>
        </p:spPr>
        <p:txBody>
          <a:bodyPr lIns="45719" rIns="45719" anchor="ctr"/>
          <a:lstStyle/>
          <a:p>
            <a:pPr algn="ctr" defTabSz="914400">
              <a:defRPr>
                <a:solidFill>
                  <a:srgbClr val="FFFFFF"/>
                </a:solidFill>
                <a:latin typeface="Georgia"/>
                <a:ea typeface="Georgia"/>
                <a:cs typeface="Georgia"/>
                <a:sym typeface="Georgia"/>
              </a:defRPr>
            </a:pPr>
            <a:endParaRPr/>
          </a:p>
        </p:txBody>
      </p:sp>
      <p:sp>
        <p:nvSpPr>
          <p:cNvPr id="4821" name="Body Level One…"/>
          <p:cNvSpPr txBox="1">
            <a:spLocks noGrp="1"/>
          </p:cNvSpPr>
          <p:nvPr>
            <p:ph type="body" sz="quarter" idx="1"/>
          </p:nvPr>
        </p:nvSpPr>
        <p:spPr>
          <a:xfrm>
            <a:off x="1371600" y="2819400"/>
            <a:ext cx="6400800" cy="1752600"/>
          </a:xfrm>
          <a:prstGeom prst="rect">
            <a:avLst/>
          </a:prstGeom>
        </p:spPr>
        <p:txBody>
          <a:bodyPr/>
          <a:lstStyle>
            <a:lvl1pPr marL="0" indent="0" algn="ctr">
              <a:spcBef>
                <a:spcPts val="300"/>
              </a:spcBef>
              <a:buClrTx/>
              <a:buSzTx/>
              <a:buNone/>
              <a:defRPr sz="1600" b="1" cap="all" spc="250">
                <a:solidFill>
                  <a:srgbClr val="646B86"/>
                </a:solidFill>
                <a:latin typeface="Georgia"/>
                <a:ea typeface="Georgia"/>
                <a:cs typeface="Georgia"/>
                <a:sym typeface="Georgia"/>
              </a:defRPr>
            </a:lvl1pPr>
            <a:lvl2pPr marL="0" indent="457200" algn="ctr">
              <a:spcBef>
                <a:spcPts val="300"/>
              </a:spcBef>
              <a:buClrTx/>
              <a:buSzTx/>
              <a:buNone/>
              <a:defRPr sz="1600" b="1" cap="all" spc="250">
                <a:solidFill>
                  <a:srgbClr val="646B86"/>
                </a:solidFill>
                <a:latin typeface="Georgia"/>
                <a:ea typeface="Georgia"/>
                <a:cs typeface="Georgia"/>
                <a:sym typeface="Georgia"/>
              </a:defRPr>
            </a:lvl2pPr>
            <a:lvl3pPr marL="0" indent="914400" algn="ctr">
              <a:spcBef>
                <a:spcPts val="300"/>
              </a:spcBef>
              <a:buClrTx/>
              <a:buSzTx/>
              <a:buNone/>
              <a:defRPr sz="1600" b="1" cap="all" spc="250">
                <a:solidFill>
                  <a:srgbClr val="646B86"/>
                </a:solidFill>
                <a:latin typeface="Georgia"/>
                <a:ea typeface="Georgia"/>
                <a:cs typeface="Georgia"/>
                <a:sym typeface="Georgia"/>
              </a:defRPr>
            </a:lvl3pPr>
            <a:lvl4pPr marL="0" indent="1371600" algn="ctr">
              <a:spcBef>
                <a:spcPts val="300"/>
              </a:spcBef>
              <a:buClrTx/>
              <a:buSzTx/>
              <a:buNone/>
              <a:defRPr sz="1600" b="1" cap="all" spc="250">
                <a:solidFill>
                  <a:srgbClr val="646B86"/>
                </a:solidFill>
                <a:latin typeface="Georgia"/>
                <a:ea typeface="Georgia"/>
                <a:cs typeface="Georgia"/>
                <a:sym typeface="Georgia"/>
              </a:defRPr>
            </a:lvl4pPr>
            <a:lvl5pPr marL="0" indent="1828800" algn="ctr">
              <a:spcBef>
                <a:spcPts val="300"/>
              </a:spcBef>
              <a:buClrTx/>
              <a:buSzTx/>
              <a:buNone/>
              <a:defRPr sz="1600" b="1" cap="all" spc="250">
                <a:solidFill>
                  <a:srgbClr val="646B86"/>
                </a:solidFill>
                <a:latin typeface="Georgia"/>
                <a:ea typeface="Georgia"/>
                <a:cs typeface="Georgia"/>
                <a:sym typeface="Georgi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22" name="Title Text"/>
          <p:cNvSpPr txBox="1">
            <a:spLocks noGrp="1"/>
          </p:cNvSpPr>
          <p:nvPr>
            <p:ph type="title"/>
          </p:nvPr>
        </p:nvSpPr>
        <p:spPr>
          <a:xfrm>
            <a:off x="685800" y="381000"/>
            <a:ext cx="7772400" cy="1752600"/>
          </a:xfrm>
          <a:prstGeom prst="rect">
            <a:avLst/>
          </a:prstGeom>
        </p:spPr>
        <p:txBody>
          <a:bodyPr anchor="b"/>
          <a:lstStyle>
            <a:lvl1pPr>
              <a:defRPr sz="4200">
                <a:solidFill>
                  <a:srgbClr val="D16349"/>
                </a:solidFill>
                <a:latin typeface="Georgia"/>
                <a:ea typeface="Georgia"/>
                <a:cs typeface="Georgia"/>
                <a:sym typeface="Georgia"/>
              </a:defRPr>
            </a:lvl1pPr>
          </a:lstStyle>
          <a:p>
            <a:pPr>
              <a:defRPr>
                <a:effectLst/>
              </a:defRPr>
            </a:pPr>
            <a:r>
              <a:t>Title Text</a:t>
            </a:r>
          </a:p>
        </p:txBody>
      </p:sp>
      <p:sp>
        <p:nvSpPr>
          <p:cNvPr id="4823" name="Slide Number"/>
          <p:cNvSpPr txBox="1">
            <a:spLocks noGrp="1"/>
          </p:cNvSpPr>
          <p:nvPr>
            <p:ph type="sldNum" sz="quarter" idx="2"/>
          </p:nvPr>
        </p:nvSpPr>
        <p:spPr>
          <a:xfrm>
            <a:off x="4413914" y="2252980"/>
            <a:ext cx="316172" cy="332741"/>
          </a:xfrm>
          <a:prstGeom prst="rect">
            <a:avLst/>
          </a:prstGeom>
        </p:spPr>
        <p:txBody>
          <a:bodyPr anchor="ctr">
            <a:normAutofit/>
          </a:bodyPr>
          <a:lstStyle>
            <a:lvl1pPr algn="ctr">
              <a:defRPr sz="1600">
                <a:solidFill>
                  <a:srgbClr val="7B9899"/>
                </a:solidFill>
                <a:latin typeface="Georgia"/>
                <a:ea typeface="Georgia"/>
                <a:cs typeface="Georgia"/>
                <a:sym typeface="Georgi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58950500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FFFFFF"/>
        </a:solidFill>
        <a:effectLst/>
      </p:bgPr>
    </p:bg>
    <p:spTree>
      <p:nvGrpSpPr>
        <p:cNvPr id="1" name=""/>
        <p:cNvGrpSpPr/>
        <p:nvPr/>
      </p:nvGrpSpPr>
      <p:grpSpPr>
        <a:xfrm>
          <a:off x="0" y="0"/>
          <a:ext cx="0" cy="0"/>
          <a:chOff x="0" y="0"/>
          <a:chExt cx="0" cy="0"/>
        </a:xfrm>
      </p:grpSpPr>
      <p:sp>
        <p:nvSpPr>
          <p:cNvPr id="4830" name="Title Text"/>
          <p:cNvSpPr txBox="1">
            <a:spLocks noGrp="1"/>
          </p:cNvSpPr>
          <p:nvPr>
            <p:ph type="title"/>
          </p:nvPr>
        </p:nvSpPr>
        <p:spPr>
          <a:xfrm>
            <a:off x="685800" y="2130426"/>
            <a:ext cx="7772400" cy="1470026"/>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831" name="Body Level One…"/>
          <p:cNvSpPr txBox="1">
            <a:spLocks noGrp="1"/>
          </p:cNvSpPr>
          <p:nvPr>
            <p:ph type="body" sz="quarter" idx="1"/>
          </p:nvPr>
        </p:nvSpPr>
        <p:spPr>
          <a:xfrm>
            <a:off x="1371600" y="3886201"/>
            <a:ext cx="6400800" cy="1752601"/>
          </a:xfrm>
          <a:prstGeom prst="rect">
            <a:avLst/>
          </a:prstGeom>
        </p:spPr>
        <p:txBody>
          <a:bodyPr lIns="45703" tIns="45703" rIns="45703" bIns="45703"/>
          <a:lstStyle>
            <a:lvl1pPr marL="0" indent="0" algn="ctr">
              <a:buClrTx/>
              <a:buSzTx/>
              <a:buNone/>
              <a:defRPr>
                <a:solidFill>
                  <a:srgbClr val="000000"/>
                </a:solidFill>
              </a:defRPr>
            </a:lvl1pPr>
            <a:lvl2pPr marL="0" indent="457042" algn="ctr">
              <a:buClrTx/>
              <a:buSzTx/>
              <a:buNone/>
              <a:defRPr>
                <a:solidFill>
                  <a:srgbClr val="000000"/>
                </a:solidFill>
              </a:defRPr>
            </a:lvl2pPr>
            <a:lvl3pPr marL="0" indent="914084" algn="ctr">
              <a:buClrTx/>
              <a:buSzTx/>
              <a:buNone/>
              <a:defRPr>
                <a:solidFill>
                  <a:srgbClr val="000000"/>
                </a:solidFill>
              </a:defRPr>
            </a:lvl3pPr>
            <a:lvl4pPr marL="0" indent="1371123" algn="ctr">
              <a:buClrTx/>
              <a:buSzTx/>
              <a:buNone/>
              <a:defRPr>
                <a:solidFill>
                  <a:srgbClr val="000000"/>
                </a:solidFill>
              </a:defRPr>
            </a:lvl4pPr>
            <a:lvl5pPr marL="0" indent="1828169"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32"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455055330"/>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FFFFFF"/>
        </a:solidFill>
        <a:effectLst/>
      </p:bgPr>
    </p:bg>
    <p:spTree>
      <p:nvGrpSpPr>
        <p:cNvPr id="1" name=""/>
        <p:cNvGrpSpPr/>
        <p:nvPr/>
      </p:nvGrpSpPr>
      <p:grpSpPr>
        <a:xfrm>
          <a:off x="0" y="0"/>
          <a:ext cx="0" cy="0"/>
          <a:chOff x="0" y="0"/>
          <a:chExt cx="0" cy="0"/>
        </a:xfrm>
      </p:grpSpPr>
      <p:sp>
        <p:nvSpPr>
          <p:cNvPr id="4839" name="Title Text"/>
          <p:cNvSpPr txBox="1">
            <a:spLocks noGrp="1"/>
          </p:cNvSpPr>
          <p:nvPr>
            <p:ph type="title"/>
          </p:nvPr>
        </p:nvSpPr>
        <p:spPr>
          <a:xfrm>
            <a:off x="685800" y="609600"/>
            <a:ext cx="7772400" cy="1143000"/>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840" name="Body Level One…"/>
          <p:cNvSpPr txBox="1">
            <a:spLocks noGrp="1"/>
          </p:cNvSpPr>
          <p:nvPr>
            <p:ph type="body" idx="1"/>
          </p:nvPr>
        </p:nvSpPr>
        <p:spPr>
          <a:xfrm>
            <a:off x="685800" y="1981200"/>
            <a:ext cx="7772400" cy="4114800"/>
          </a:xfrm>
          <a:prstGeom prst="rect">
            <a:avLst/>
          </a:prstGeom>
        </p:spPr>
        <p:txBody>
          <a:bodyPr lIns="45703" tIns="45703" rIns="45703" bIns="45703"/>
          <a:lstStyle>
            <a:lvl1pPr marL="342780" indent="-342780">
              <a:buClrTx/>
              <a:buSzPct val="100000"/>
              <a:buChar char="•"/>
              <a:defRPr>
                <a:solidFill>
                  <a:srgbClr val="000000"/>
                </a:solidFill>
              </a:defRPr>
            </a:lvl1pPr>
            <a:lvl2pPr marL="783498" indent="-326459">
              <a:buClrTx/>
              <a:buSzPct val="100000"/>
              <a:buChar char="–"/>
              <a:defRPr>
                <a:solidFill>
                  <a:srgbClr val="000000"/>
                </a:solidFill>
              </a:defRPr>
            </a:lvl2pPr>
            <a:lvl3pPr marL="1218775" indent="-304696">
              <a:buClrTx/>
              <a:buSzPct val="100000"/>
              <a:buChar char="•"/>
              <a:defRPr>
                <a:solidFill>
                  <a:srgbClr val="000000"/>
                </a:solidFill>
              </a:defRPr>
            </a:lvl3pPr>
            <a:lvl4pPr marL="1736758" indent="-365635">
              <a:buClrTx/>
              <a:buSzPct val="100000"/>
              <a:buChar char="–"/>
              <a:defRPr>
                <a:solidFill>
                  <a:srgbClr val="000000"/>
                </a:solidFill>
              </a:defRPr>
            </a:lvl4pPr>
            <a:lvl5pPr marL="2193799" indent="-365635">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41"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71788876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FFFFFF"/>
        </a:solidFill>
        <a:effectLst/>
      </p:bgPr>
    </p:bg>
    <p:spTree>
      <p:nvGrpSpPr>
        <p:cNvPr id="1" name=""/>
        <p:cNvGrpSpPr/>
        <p:nvPr/>
      </p:nvGrpSpPr>
      <p:grpSpPr>
        <a:xfrm>
          <a:off x="0" y="0"/>
          <a:ext cx="0" cy="0"/>
          <a:chOff x="0" y="0"/>
          <a:chExt cx="0" cy="0"/>
        </a:xfrm>
      </p:grpSpPr>
      <p:sp>
        <p:nvSpPr>
          <p:cNvPr id="4848" name="Title Text"/>
          <p:cNvSpPr txBox="1">
            <a:spLocks noGrp="1"/>
          </p:cNvSpPr>
          <p:nvPr>
            <p:ph type="title"/>
          </p:nvPr>
        </p:nvSpPr>
        <p:spPr>
          <a:xfrm>
            <a:off x="722312" y="4406900"/>
            <a:ext cx="7772401" cy="1362075"/>
          </a:xfrm>
          <a:prstGeom prst="rect">
            <a:avLst/>
          </a:prstGeom>
        </p:spPr>
        <p:txBody>
          <a:bodyPr lIns="45703" tIns="45703" rIns="45703" bIns="45703" anchor="t"/>
          <a:lstStyle>
            <a:lvl1pPr algn="l">
              <a:defRPr sz="4000" b="1" cap="all">
                <a:solidFill>
                  <a:srgbClr val="000000"/>
                </a:solidFill>
              </a:defRPr>
            </a:lvl1pPr>
          </a:lstStyle>
          <a:p>
            <a:pPr>
              <a:defRPr>
                <a:effectLst/>
              </a:defRPr>
            </a:pPr>
            <a:r>
              <a:t>Title Text</a:t>
            </a:r>
          </a:p>
        </p:txBody>
      </p:sp>
      <p:sp>
        <p:nvSpPr>
          <p:cNvPr id="4849" name="Body Level One…"/>
          <p:cNvSpPr txBox="1">
            <a:spLocks noGrp="1"/>
          </p:cNvSpPr>
          <p:nvPr>
            <p:ph type="body" sz="quarter" idx="1"/>
          </p:nvPr>
        </p:nvSpPr>
        <p:spPr>
          <a:xfrm>
            <a:off x="722312" y="2906714"/>
            <a:ext cx="7772401" cy="1500188"/>
          </a:xfrm>
          <a:prstGeom prst="rect">
            <a:avLst/>
          </a:prstGeom>
        </p:spPr>
        <p:txBody>
          <a:bodyPr lIns="45703" tIns="45703" rIns="45703" bIns="45703" anchor="b"/>
          <a:lstStyle>
            <a:lvl1pPr marL="0" indent="0">
              <a:spcBef>
                <a:spcPts val="400"/>
              </a:spcBef>
              <a:buClrTx/>
              <a:buSzTx/>
              <a:buNone/>
              <a:defRPr sz="2000">
                <a:solidFill>
                  <a:srgbClr val="000000"/>
                </a:solidFill>
              </a:defRPr>
            </a:lvl1pPr>
            <a:lvl2pPr marL="0" indent="457042">
              <a:spcBef>
                <a:spcPts val="400"/>
              </a:spcBef>
              <a:buClrTx/>
              <a:buSzTx/>
              <a:buNone/>
              <a:defRPr sz="2000">
                <a:solidFill>
                  <a:srgbClr val="000000"/>
                </a:solidFill>
              </a:defRPr>
            </a:lvl2pPr>
            <a:lvl3pPr marL="0" indent="914084">
              <a:spcBef>
                <a:spcPts val="400"/>
              </a:spcBef>
              <a:buClrTx/>
              <a:buSzTx/>
              <a:buNone/>
              <a:defRPr sz="2000">
                <a:solidFill>
                  <a:srgbClr val="000000"/>
                </a:solidFill>
              </a:defRPr>
            </a:lvl3pPr>
            <a:lvl4pPr marL="0" indent="1371123">
              <a:spcBef>
                <a:spcPts val="400"/>
              </a:spcBef>
              <a:buClrTx/>
              <a:buSzTx/>
              <a:buNone/>
              <a:defRPr sz="2000">
                <a:solidFill>
                  <a:srgbClr val="000000"/>
                </a:solidFill>
              </a:defRPr>
            </a:lvl4pPr>
            <a:lvl5pPr marL="0" indent="1828169">
              <a:spcBef>
                <a:spcPts val="400"/>
              </a:spcBef>
              <a:buClrTx/>
              <a:buSzTx/>
              <a:buNone/>
              <a:defRPr sz="2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50"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920707367"/>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4857" name="Title Text"/>
          <p:cNvSpPr txBox="1">
            <a:spLocks noGrp="1"/>
          </p:cNvSpPr>
          <p:nvPr>
            <p:ph type="title"/>
          </p:nvPr>
        </p:nvSpPr>
        <p:spPr>
          <a:xfrm>
            <a:off x="685800" y="609600"/>
            <a:ext cx="7772400" cy="1143000"/>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858" name="Body Level One…"/>
          <p:cNvSpPr txBox="1">
            <a:spLocks noGrp="1"/>
          </p:cNvSpPr>
          <p:nvPr>
            <p:ph type="body" sz="half" idx="1"/>
          </p:nvPr>
        </p:nvSpPr>
        <p:spPr>
          <a:xfrm>
            <a:off x="685800" y="1981200"/>
            <a:ext cx="3810000" cy="4114800"/>
          </a:xfrm>
          <a:prstGeom prst="rect">
            <a:avLst/>
          </a:prstGeom>
        </p:spPr>
        <p:txBody>
          <a:bodyPr lIns="45703" tIns="45703" rIns="45703" bIns="45703"/>
          <a:lstStyle>
            <a:lvl1pPr marL="342780" indent="-342780">
              <a:spcBef>
                <a:spcPts val="600"/>
              </a:spcBef>
              <a:buClrTx/>
              <a:buSzPct val="100000"/>
              <a:buChar char="•"/>
              <a:defRPr sz="2800">
                <a:solidFill>
                  <a:srgbClr val="000000"/>
                </a:solidFill>
              </a:defRPr>
            </a:lvl1pPr>
            <a:lvl2pPr marL="790299" indent="-333260">
              <a:spcBef>
                <a:spcPts val="600"/>
              </a:spcBef>
              <a:buClrTx/>
              <a:buSzPct val="100000"/>
              <a:buChar char="–"/>
              <a:defRPr sz="2800">
                <a:solidFill>
                  <a:srgbClr val="000000"/>
                </a:solidFill>
              </a:defRPr>
            </a:lvl2pPr>
            <a:lvl3pPr marL="1234010" indent="-319930">
              <a:spcBef>
                <a:spcPts val="600"/>
              </a:spcBef>
              <a:buClrTx/>
              <a:buSzPct val="100000"/>
              <a:buChar char="•"/>
              <a:defRPr sz="2800">
                <a:solidFill>
                  <a:srgbClr val="000000"/>
                </a:solidFill>
              </a:defRPr>
            </a:lvl3pPr>
            <a:lvl4pPr marL="1726601" indent="-355478">
              <a:spcBef>
                <a:spcPts val="600"/>
              </a:spcBef>
              <a:buClrTx/>
              <a:buSzPct val="100000"/>
              <a:buChar char="–"/>
              <a:defRPr sz="2800">
                <a:solidFill>
                  <a:srgbClr val="000000"/>
                </a:solidFill>
              </a:defRPr>
            </a:lvl4pPr>
            <a:lvl5pPr marL="2183642" indent="-355478">
              <a:spcBef>
                <a:spcPts val="600"/>
              </a:spcBef>
              <a:buClrTx/>
              <a:buSzPct val="100000"/>
              <a:buChar char="»"/>
              <a:defRPr sz="28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59"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663664127"/>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FFFFFF"/>
        </a:solidFill>
        <a:effectLst/>
      </p:bgPr>
    </p:bg>
    <p:spTree>
      <p:nvGrpSpPr>
        <p:cNvPr id="1" name=""/>
        <p:cNvGrpSpPr/>
        <p:nvPr/>
      </p:nvGrpSpPr>
      <p:grpSpPr>
        <a:xfrm>
          <a:off x="0" y="0"/>
          <a:ext cx="0" cy="0"/>
          <a:chOff x="0" y="0"/>
          <a:chExt cx="0" cy="0"/>
        </a:xfrm>
      </p:grpSpPr>
      <p:sp>
        <p:nvSpPr>
          <p:cNvPr id="4866" name="Title Text"/>
          <p:cNvSpPr txBox="1">
            <a:spLocks noGrp="1"/>
          </p:cNvSpPr>
          <p:nvPr>
            <p:ph type="title"/>
          </p:nvPr>
        </p:nvSpPr>
        <p:spPr>
          <a:xfrm>
            <a:off x="457200" y="274638"/>
            <a:ext cx="8229600" cy="1143001"/>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867" name="Body Level One…"/>
          <p:cNvSpPr txBox="1">
            <a:spLocks noGrp="1"/>
          </p:cNvSpPr>
          <p:nvPr>
            <p:ph type="body" sz="quarter" idx="1"/>
          </p:nvPr>
        </p:nvSpPr>
        <p:spPr>
          <a:xfrm>
            <a:off x="457200" y="1535112"/>
            <a:ext cx="4040188" cy="639763"/>
          </a:xfrm>
          <a:prstGeom prst="rect">
            <a:avLst/>
          </a:prstGeom>
        </p:spPr>
        <p:txBody>
          <a:bodyPr lIns="45703" tIns="45703" rIns="45703" bIns="45703" anchor="b"/>
          <a:lstStyle>
            <a:lvl1pPr marL="0" indent="0">
              <a:spcBef>
                <a:spcPts val="500"/>
              </a:spcBef>
              <a:buClrTx/>
              <a:buSzTx/>
              <a:buNone/>
              <a:defRPr sz="2400" b="1">
                <a:solidFill>
                  <a:srgbClr val="000000"/>
                </a:solidFill>
              </a:defRPr>
            </a:lvl1pPr>
            <a:lvl2pPr marL="0" indent="457042">
              <a:spcBef>
                <a:spcPts val="500"/>
              </a:spcBef>
              <a:buClrTx/>
              <a:buSzTx/>
              <a:buNone/>
              <a:defRPr sz="2400" b="1">
                <a:solidFill>
                  <a:srgbClr val="000000"/>
                </a:solidFill>
              </a:defRPr>
            </a:lvl2pPr>
            <a:lvl3pPr marL="0" indent="914084">
              <a:spcBef>
                <a:spcPts val="500"/>
              </a:spcBef>
              <a:buClrTx/>
              <a:buSzTx/>
              <a:buNone/>
              <a:defRPr sz="2400" b="1">
                <a:solidFill>
                  <a:srgbClr val="000000"/>
                </a:solidFill>
              </a:defRPr>
            </a:lvl3pPr>
            <a:lvl4pPr marL="0" indent="1371123">
              <a:spcBef>
                <a:spcPts val="500"/>
              </a:spcBef>
              <a:buClrTx/>
              <a:buSzTx/>
              <a:buNone/>
              <a:defRPr sz="2400" b="1">
                <a:solidFill>
                  <a:srgbClr val="000000"/>
                </a:solidFill>
              </a:defRPr>
            </a:lvl4pPr>
            <a:lvl5pPr marL="0" indent="1828169">
              <a:spcBef>
                <a:spcPts val="500"/>
              </a:spcBef>
              <a:buClrTx/>
              <a:buSzTx/>
              <a:buNone/>
              <a:defRPr sz="2400" b="1">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68" name="Text Placeholder 4"/>
          <p:cNvSpPr>
            <a:spLocks noGrp="1"/>
          </p:cNvSpPr>
          <p:nvPr>
            <p:ph type="body" sz="quarter" idx="21"/>
          </p:nvPr>
        </p:nvSpPr>
        <p:spPr>
          <a:xfrm>
            <a:off x="4645031" y="1535112"/>
            <a:ext cx="4041776" cy="639763"/>
          </a:xfrm>
          <a:prstGeom prst="rect">
            <a:avLst/>
          </a:prstGeom>
        </p:spPr>
        <p:txBody>
          <a:bodyPr lIns="45703" tIns="45703" rIns="45703" bIns="45703" anchor="b"/>
          <a:lstStyle/>
          <a:p>
            <a:pPr marL="0" indent="0">
              <a:spcBef>
                <a:spcPts val="500"/>
              </a:spcBef>
              <a:buClrTx/>
              <a:buSzTx/>
              <a:buNone/>
              <a:defRPr sz="2400" b="1">
                <a:solidFill>
                  <a:srgbClr val="000000"/>
                </a:solidFill>
                <a:effectLst/>
              </a:defRPr>
            </a:pPr>
            <a:endParaRPr/>
          </a:p>
        </p:txBody>
      </p:sp>
      <p:sp>
        <p:nvSpPr>
          <p:cNvPr id="4869"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810612511"/>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FFFFFF"/>
        </a:solidFill>
        <a:effectLst/>
      </p:bgPr>
    </p:bg>
    <p:spTree>
      <p:nvGrpSpPr>
        <p:cNvPr id="1" name=""/>
        <p:cNvGrpSpPr/>
        <p:nvPr/>
      </p:nvGrpSpPr>
      <p:grpSpPr>
        <a:xfrm>
          <a:off x="0" y="0"/>
          <a:ext cx="0" cy="0"/>
          <a:chOff x="0" y="0"/>
          <a:chExt cx="0" cy="0"/>
        </a:xfrm>
      </p:grpSpPr>
      <p:sp>
        <p:nvSpPr>
          <p:cNvPr id="4876" name="Title Text"/>
          <p:cNvSpPr txBox="1">
            <a:spLocks noGrp="1"/>
          </p:cNvSpPr>
          <p:nvPr>
            <p:ph type="title"/>
          </p:nvPr>
        </p:nvSpPr>
        <p:spPr>
          <a:xfrm>
            <a:off x="685800" y="609600"/>
            <a:ext cx="7772400" cy="1143000"/>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877"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182633439"/>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FFFFFF"/>
        </a:solidFill>
        <a:effectLst/>
      </p:bgPr>
    </p:bg>
    <p:spTree>
      <p:nvGrpSpPr>
        <p:cNvPr id="1" name=""/>
        <p:cNvGrpSpPr/>
        <p:nvPr/>
      </p:nvGrpSpPr>
      <p:grpSpPr>
        <a:xfrm>
          <a:off x="0" y="0"/>
          <a:ext cx="0" cy="0"/>
          <a:chOff x="0" y="0"/>
          <a:chExt cx="0" cy="0"/>
        </a:xfrm>
      </p:grpSpPr>
      <p:sp>
        <p:nvSpPr>
          <p:cNvPr id="4884"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4866442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FFFFFF"/>
        </a:solidFill>
        <a:effectLst/>
      </p:bgPr>
    </p:bg>
    <p:spTree>
      <p:nvGrpSpPr>
        <p:cNvPr id="1" name=""/>
        <p:cNvGrpSpPr/>
        <p:nvPr/>
      </p:nvGrpSpPr>
      <p:grpSpPr>
        <a:xfrm>
          <a:off x="0" y="0"/>
          <a:ext cx="0" cy="0"/>
          <a:chOff x="0" y="0"/>
          <a:chExt cx="0" cy="0"/>
        </a:xfrm>
      </p:grpSpPr>
      <p:sp>
        <p:nvSpPr>
          <p:cNvPr id="4891" name="Title Text"/>
          <p:cNvSpPr txBox="1">
            <a:spLocks noGrp="1"/>
          </p:cNvSpPr>
          <p:nvPr>
            <p:ph type="title"/>
          </p:nvPr>
        </p:nvSpPr>
        <p:spPr>
          <a:xfrm>
            <a:off x="457206" y="273050"/>
            <a:ext cx="3008315" cy="1162050"/>
          </a:xfrm>
          <a:prstGeom prst="rect">
            <a:avLst/>
          </a:prstGeom>
        </p:spPr>
        <p:txBody>
          <a:bodyPr lIns="45703" tIns="45703" rIns="45703" bIns="45703" anchor="b"/>
          <a:lstStyle>
            <a:lvl1pPr algn="l">
              <a:defRPr sz="2000" b="1">
                <a:solidFill>
                  <a:srgbClr val="000000"/>
                </a:solidFill>
              </a:defRPr>
            </a:lvl1pPr>
          </a:lstStyle>
          <a:p>
            <a:pPr>
              <a:defRPr>
                <a:effectLst/>
              </a:defRPr>
            </a:pPr>
            <a:r>
              <a:t>Title Text</a:t>
            </a:r>
          </a:p>
        </p:txBody>
      </p:sp>
      <p:sp>
        <p:nvSpPr>
          <p:cNvPr id="4892" name="Body Level One…"/>
          <p:cNvSpPr txBox="1">
            <a:spLocks noGrp="1"/>
          </p:cNvSpPr>
          <p:nvPr>
            <p:ph type="body" idx="1"/>
          </p:nvPr>
        </p:nvSpPr>
        <p:spPr>
          <a:xfrm>
            <a:off x="3575050" y="273057"/>
            <a:ext cx="5111750" cy="5853113"/>
          </a:xfrm>
          <a:prstGeom prst="rect">
            <a:avLst/>
          </a:prstGeom>
        </p:spPr>
        <p:txBody>
          <a:bodyPr lIns="45703" tIns="45703" rIns="45703" bIns="45703"/>
          <a:lstStyle>
            <a:lvl1pPr marL="342780" indent="-342780">
              <a:buClrTx/>
              <a:buSzPct val="100000"/>
              <a:buChar char="•"/>
              <a:defRPr>
                <a:solidFill>
                  <a:srgbClr val="000000"/>
                </a:solidFill>
              </a:defRPr>
            </a:lvl1pPr>
            <a:lvl2pPr marL="783498" indent="-326459">
              <a:buClrTx/>
              <a:buSzPct val="100000"/>
              <a:buChar char="–"/>
              <a:defRPr>
                <a:solidFill>
                  <a:srgbClr val="000000"/>
                </a:solidFill>
              </a:defRPr>
            </a:lvl2pPr>
            <a:lvl3pPr marL="1218775" indent="-304696">
              <a:buClrTx/>
              <a:buSzPct val="100000"/>
              <a:buChar char="•"/>
              <a:defRPr>
                <a:solidFill>
                  <a:srgbClr val="000000"/>
                </a:solidFill>
              </a:defRPr>
            </a:lvl3pPr>
            <a:lvl4pPr marL="1736758" indent="-365635">
              <a:buClrTx/>
              <a:buSzPct val="100000"/>
              <a:buChar char="–"/>
              <a:defRPr>
                <a:solidFill>
                  <a:srgbClr val="000000"/>
                </a:solidFill>
              </a:defRPr>
            </a:lvl4pPr>
            <a:lvl5pPr marL="2193799" indent="-365635">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893" name="Text Placeholder 3"/>
          <p:cNvSpPr>
            <a:spLocks noGrp="1"/>
          </p:cNvSpPr>
          <p:nvPr>
            <p:ph type="body" sz="half" idx="21"/>
          </p:nvPr>
        </p:nvSpPr>
        <p:spPr>
          <a:xfrm>
            <a:off x="457206" y="1435101"/>
            <a:ext cx="3008315" cy="4691063"/>
          </a:xfrm>
          <a:prstGeom prst="rect">
            <a:avLst/>
          </a:prstGeom>
        </p:spPr>
        <p:txBody>
          <a:bodyPr lIns="45703" tIns="45703" rIns="45703" bIns="45703"/>
          <a:lstStyle/>
          <a:p>
            <a:pPr marL="0" indent="0">
              <a:spcBef>
                <a:spcPts val="300"/>
              </a:spcBef>
              <a:buClrTx/>
              <a:buSzTx/>
              <a:buNone/>
              <a:defRPr sz="1400">
                <a:solidFill>
                  <a:srgbClr val="000000"/>
                </a:solidFill>
                <a:effectLst/>
              </a:defRPr>
            </a:pPr>
            <a:endParaRPr/>
          </a:p>
        </p:txBody>
      </p:sp>
      <p:sp>
        <p:nvSpPr>
          <p:cNvPr id="4894"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58983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8F401E71-0E34-1542-B487-E1F1D8D320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54624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FFFFFF"/>
        </a:solidFill>
        <a:effectLst/>
      </p:bgPr>
    </p:bg>
    <p:spTree>
      <p:nvGrpSpPr>
        <p:cNvPr id="1" name=""/>
        <p:cNvGrpSpPr/>
        <p:nvPr/>
      </p:nvGrpSpPr>
      <p:grpSpPr>
        <a:xfrm>
          <a:off x="0" y="0"/>
          <a:ext cx="0" cy="0"/>
          <a:chOff x="0" y="0"/>
          <a:chExt cx="0" cy="0"/>
        </a:xfrm>
      </p:grpSpPr>
      <p:sp>
        <p:nvSpPr>
          <p:cNvPr id="4901" name="Title Text"/>
          <p:cNvSpPr txBox="1">
            <a:spLocks noGrp="1"/>
          </p:cNvSpPr>
          <p:nvPr>
            <p:ph type="title"/>
          </p:nvPr>
        </p:nvSpPr>
        <p:spPr>
          <a:xfrm>
            <a:off x="1792288" y="4800600"/>
            <a:ext cx="5486401" cy="566738"/>
          </a:xfrm>
          <a:prstGeom prst="rect">
            <a:avLst/>
          </a:prstGeom>
        </p:spPr>
        <p:txBody>
          <a:bodyPr lIns="45703" tIns="45703" rIns="45703" bIns="45703" anchor="b"/>
          <a:lstStyle>
            <a:lvl1pPr algn="l">
              <a:defRPr sz="2000" b="1">
                <a:solidFill>
                  <a:srgbClr val="000000"/>
                </a:solidFill>
              </a:defRPr>
            </a:lvl1pPr>
          </a:lstStyle>
          <a:p>
            <a:pPr>
              <a:defRPr>
                <a:effectLst/>
              </a:defRPr>
            </a:pPr>
            <a:r>
              <a:t>Title Text</a:t>
            </a:r>
          </a:p>
        </p:txBody>
      </p:sp>
      <p:sp>
        <p:nvSpPr>
          <p:cNvPr id="4902"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4903" name="Body Level One…"/>
          <p:cNvSpPr txBox="1">
            <a:spLocks noGrp="1"/>
          </p:cNvSpPr>
          <p:nvPr>
            <p:ph type="body" sz="quarter" idx="1"/>
          </p:nvPr>
        </p:nvSpPr>
        <p:spPr>
          <a:xfrm>
            <a:off x="1792288" y="5367337"/>
            <a:ext cx="5486401" cy="804863"/>
          </a:xfrm>
          <a:prstGeom prst="rect">
            <a:avLst/>
          </a:prstGeom>
        </p:spPr>
        <p:txBody>
          <a:bodyPr lIns="45703" tIns="45703" rIns="45703" bIns="45703"/>
          <a:lstStyle>
            <a:lvl1pPr marL="0" indent="0">
              <a:spcBef>
                <a:spcPts val="300"/>
              </a:spcBef>
              <a:buClrTx/>
              <a:buSzTx/>
              <a:buNone/>
              <a:defRPr sz="1400">
                <a:solidFill>
                  <a:srgbClr val="000000"/>
                </a:solidFill>
              </a:defRPr>
            </a:lvl1pPr>
            <a:lvl2pPr marL="0" indent="457042">
              <a:spcBef>
                <a:spcPts val="300"/>
              </a:spcBef>
              <a:buClrTx/>
              <a:buSzTx/>
              <a:buNone/>
              <a:defRPr sz="1400">
                <a:solidFill>
                  <a:srgbClr val="000000"/>
                </a:solidFill>
              </a:defRPr>
            </a:lvl2pPr>
            <a:lvl3pPr marL="0" indent="914084">
              <a:spcBef>
                <a:spcPts val="300"/>
              </a:spcBef>
              <a:buClrTx/>
              <a:buSzTx/>
              <a:buNone/>
              <a:defRPr sz="1400">
                <a:solidFill>
                  <a:srgbClr val="000000"/>
                </a:solidFill>
              </a:defRPr>
            </a:lvl3pPr>
            <a:lvl4pPr marL="0" indent="1371123">
              <a:spcBef>
                <a:spcPts val="300"/>
              </a:spcBef>
              <a:buClrTx/>
              <a:buSzTx/>
              <a:buNone/>
              <a:defRPr sz="1400">
                <a:solidFill>
                  <a:srgbClr val="000000"/>
                </a:solidFill>
              </a:defRPr>
            </a:lvl4pPr>
            <a:lvl5pPr marL="0" indent="1828169">
              <a:spcBef>
                <a:spcPts val="300"/>
              </a:spcBef>
              <a:buClrTx/>
              <a:buSzTx/>
              <a:buNone/>
              <a:defRPr sz="1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4"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640830055"/>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FFFFFF"/>
        </a:solidFill>
        <a:effectLst/>
      </p:bgPr>
    </p:bg>
    <p:spTree>
      <p:nvGrpSpPr>
        <p:cNvPr id="1" name=""/>
        <p:cNvGrpSpPr/>
        <p:nvPr/>
      </p:nvGrpSpPr>
      <p:grpSpPr>
        <a:xfrm>
          <a:off x="0" y="0"/>
          <a:ext cx="0" cy="0"/>
          <a:chOff x="0" y="0"/>
          <a:chExt cx="0" cy="0"/>
        </a:xfrm>
      </p:grpSpPr>
      <p:sp>
        <p:nvSpPr>
          <p:cNvPr id="4911" name="Title Text"/>
          <p:cNvSpPr txBox="1">
            <a:spLocks noGrp="1"/>
          </p:cNvSpPr>
          <p:nvPr>
            <p:ph type="title"/>
          </p:nvPr>
        </p:nvSpPr>
        <p:spPr>
          <a:xfrm>
            <a:off x="685800" y="609600"/>
            <a:ext cx="7772400" cy="1143000"/>
          </a:xfrm>
          <a:prstGeom prst="rect">
            <a:avLst/>
          </a:prstGeom>
        </p:spPr>
        <p:txBody>
          <a:bodyPr lIns="45703" tIns="45703" rIns="45703" bIns="45703"/>
          <a:lstStyle>
            <a:lvl1pPr>
              <a:defRPr>
                <a:solidFill>
                  <a:srgbClr val="000000"/>
                </a:solidFill>
              </a:defRPr>
            </a:lvl1pPr>
          </a:lstStyle>
          <a:p>
            <a:pPr>
              <a:defRPr>
                <a:effectLst/>
              </a:defRPr>
            </a:pPr>
            <a:r>
              <a:t>Title Text</a:t>
            </a:r>
          </a:p>
        </p:txBody>
      </p:sp>
      <p:sp>
        <p:nvSpPr>
          <p:cNvPr id="4912" name="Body Level One…"/>
          <p:cNvSpPr txBox="1">
            <a:spLocks noGrp="1"/>
          </p:cNvSpPr>
          <p:nvPr>
            <p:ph type="body" idx="1"/>
          </p:nvPr>
        </p:nvSpPr>
        <p:spPr>
          <a:xfrm>
            <a:off x="685800" y="1981200"/>
            <a:ext cx="7772400" cy="4114800"/>
          </a:xfrm>
          <a:prstGeom prst="rect">
            <a:avLst/>
          </a:prstGeom>
        </p:spPr>
        <p:txBody>
          <a:bodyPr vert="eaVert" lIns="45703" tIns="45703" rIns="45703" bIns="45703"/>
          <a:lstStyle>
            <a:lvl1pPr marL="342780" indent="-342780">
              <a:buClrTx/>
              <a:buSzPct val="100000"/>
              <a:buChar char="•"/>
              <a:defRPr>
                <a:solidFill>
                  <a:srgbClr val="000000"/>
                </a:solidFill>
              </a:defRPr>
            </a:lvl1pPr>
            <a:lvl2pPr marL="783498" indent="-326459">
              <a:buClrTx/>
              <a:buSzPct val="100000"/>
              <a:buChar char="–"/>
              <a:defRPr>
                <a:solidFill>
                  <a:srgbClr val="000000"/>
                </a:solidFill>
              </a:defRPr>
            </a:lvl2pPr>
            <a:lvl3pPr marL="1218775" indent="-304696">
              <a:buClrTx/>
              <a:buSzPct val="100000"/>
              <a:buChar char="•"/>
              <a:defRPr>
                <a:solidFill>
                  <a:srgbClr val="000000"/>
                </a:solidFill>
              </a:defRPr>
            </a:lvl3pPr>
            <a:lvl4pPr marL="1736758" indent="-365635">
              <a:buClrTx/>
              <a:buSzPct val="100000"/>
              <a:buChar char="–"/>
              <a:defRPr>
                <a:solidFill>
                  <a:srgbClr val="000000"/>
                </a:solidFill>
              </a:defRPr>
            </a:lvl4pPr>
            <a:lvl5pPr marL="2193799" indent="-365635">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13"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14074919"/>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FFFFFF"/>
        </a:solidFill>
        <a:effectLst/>
      </p:bgPr>
    </p:bg>
    <p:spTree>
      <p:nvGrpSpPr>
        <p:cNvPr id="1" name=""/>
        <p:cNvGrpSpPr/>
        <p:nvPr/>
      </p:nvGrpSpPr>
      <p:grpSpPr>
        <a:xfrm>
          <a:off x="0" y="0"/>
          <a:ext cx="0" cy="0"/>
          <a:chOff x="0" y="0"/>
          <a:chExt cx="0" cy="0"/>
        </a:xfrm>
      </p:grpSpPr>
      <p:sp>
        <p:nvSpPr>
          <p:cNvPr id="4920" name="Title Text"/>
          <p:cNvSpPr txBox="1">
            <a:spLocks noGrp="1"/>
          </p:cNvSpPr>
          <p:nvPr>
            <p:ph type="title"/>
          </p:nvPr>
        </p:nvSpPr>
        <p:spPr>
          <a:xfrm>
            <a:off x="6515100" y="609600"/>
            <a:ext cx="1943100" cy="5486400"/>
          </a:xfrm>
          <a:prstGeom prst="rect">
            <a:avLst/>
          </a:prstGeom>
        </p:spPr>
        <p:txBody>
          <a:bodyPr vert="eaVert" lIns="45703" tIns="45703" rIns="45703" bIns="45703"/>
          <a:lstStyle>
            <a:lvl1pPr>
              <a:defRPr>
                <a:solidFill>
                  <a:srgbClr val="000000"/>
                </a:solidFill>
              </a:defRPr>
            </a:lvl1pPr>
          </a:lstStyle>
          <a:p>
            <a:pPr>
              <a:defRPr>
                <a:effectLst/>
              </a:defRPr>
            </a:pPr>
            <a:r>
              <a:t>Title Text</a:t>
            </a:r>
          </a:p>
        </p:txBody>
      </p:sp>
      <p:sp>
        <p:nvSpPr>
          <p:cNvPr id="4921" name="Body Level One…"/>
          <p:cNvSpPr txBox="1">
            <a:spLocks noGrp="1"/>
          </p:cNvSpPr>
          <p:nvPr>
            <p:ph type="body" idx="1"/>
          </p:nvPr>
        </p:nvSpPr>
        <p:spPr>
          <a:xfrm>
            <a:off x="685800" y="609600"/>
            <a:ext cx="5676900" cy="5486400"/>
          </a:xfrm>
          <a:prstGeom prst="rect">
            <a:avLst/>
          </a:prstGeom>
        </p:spPr>
        <p:txBody>
          <a:bodyPr vert="eaVert" lIns="45703" tIns="45703" rIns="45703" bIns="45703"/>
          <a:lstStyle>
            <a:lvl1pPr marL="342780" indent="-342780">
              <a:buClrTx/>
              <a:buSzPct val="100000"/>
              <a:buChar char="•"/>
              <a:defRPr>
                <a:solidFill>
                  <a:srgbClr val="000000"/>
                </a:solidFill>
              </a:defRPr>
            </a:lvl1pPr>
            <a:lvl2pPr marL="783498" indent="-326459">
              <a:buClrTx/>
              <a:buSzPct val="100000"/>
              <a:buChar char="–"/>
              <a:defRPr>
                <a:solidFill>
                  <a:srgbClr val="000000"/>
                </a:solidFill>
              </a:defRPr>
            </a:lvl2pPr>
            <a:lvl3pPr marL="1218775" indent="-304696">
              <a:buClrTx/>
              <a:buSzPct val="100000"/>
              <a:buChar char="•"/>
              <a:defRPr>
                <a:solidFill>
                  <a:srgbClr val="000000"/>
                </a:solidFill>
              </a:defRPr>
            </a:lvl3pPr>
            <a:lvl4pPr marL="1736758" indent="-365635">
              <a:buClrTx/>
              <a:buSzPct val="100000"/>
              <a:buChar char="–"/>
              <a:defRPr>
                <a:solidFill>
                  <a:srgbClr val="000000"/>
                </a:solidFill>
              </a:defRPr>
            </a:lvl4pPr>
            <a:lvl5pPr marL="2193799" indent="-365635">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22" name="Slide Number"/>
          <p:cNvSpPr txBox="1">
            <a:spLocks noGrp="1"/>
          </p:cNvSpPr>
          <p:nvPr>
            <p:ph type="sldNum" sz="quarter" idx="2"/>
          </p:nvPr>
        </p:nvSpPr>
        <p:spPr>
          <a:xfrm>
            <a:off x="8159970" y="6248400"/>
            <a:ext cx="298230" cy="307308"/>
          </a:xfrm>
          <a:prstGeom prst="rect">
            <a:avLst/>
          </a:prstGeom>
        </p:spPr>
        <p:txBody>
          <a:bodyPr lIns="45703" tIns="45703" rIns="45703" bIns="45703"/>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27684596"/>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4929" name="Title Text"/>
          <p:cNvSpPr txBox="1">
            <a:spLocks noGrp="1"/>
          </p:cNvSpPr>
          <p:nvPr>
            <p:ph type="title"/>
          </p:nvPr>
        </p:nvSpPr>
        <p:spPr>
          <a:xfrm>
            <a:off x="685800" y="2130425"/>
            <a:ext cx="7772400" cy="1470025"/>
          </a:xfrm>
          <a:prstGeom prst="rect">
            <a:avLst/>
          </a:prstGeom>
        </p:spPr>
        <p:txBody>
          <a:bodyPr/>
          <a:lstStyle>
            <a:lvl1pPr>
              <a:defRPr>
                <a:solidFill>
                  <a:srgbClr val="000000"/>
                </a:solidFill>
              </a:defRPr>
            </a:lvl1pPr>
          </a:lstStyle>
          <a:p>
            <a:pPr>
              <a:defRPr>
                <a:effectLst/>
              </a:defRPr>
            </a:pPr>
            <a:r>
              <a:t>Title Text</a:t>
            </a:r>
          </a:p>
        </p:txBody>
      </p:sp>
      <p:sp>
        <p:nvSpPr>
          <p:cNvPr id="4930" name="Body Level One…"/>
          <p:cNvSpPr txBox="1">
            <a:spLocks noGrp="1"/>
          </p:cNvSpPr>
          <p:nvPr>
            <p:ph type="body" sz="quarter" idx="1"/>
          </p:nvPr>
        </p:nvSpPr>
        <p:spPr>
          <a:xfrm>
            <a:off x="1371600" y="3886200"/>
            <a:ext cx="6400800" cy="1752600"/>
          </a:xfrm>
          <a:prstGeom prst="rect">
            <a:avLst/>
          </a:prstGeom>
        </p:spPr>
        <p:txBody>
          <a:bodyPr/>
          <a:lstStyle>
            <a:lvl1pPr marL="0" indent="0" algn="ctr">
              <a:buClrTx/>
              <a:buSzTx/>
              <a:buNone/>
              <a:defRPr>
                <a:solidFill>
                  <a:srgbClr val="000000"/>
                </a:solidFill>
              </a:defRPr>
            </a:lvl1pPr>
            <a:lvl2pPr marL="0" indent="457200" algn="ctr">
              <a:buClrTx/>
              <a:buSzTx/>
              <a:buNone/>
              <a:defRPr>
                <a:solidFill>
                  <a:srgbClr val="000000"/>
                </a:solidFill>
              </a:defRPr>
            </a:lvl2pPr>
            <a:lvl3pPr marL="0" indent="914400" algn="ctr">
              <a:buClrTx/>
              <a:buSzTx/>
              <a:buNone/>
              <a:defRPr>
                <a:solidFill>
                  <a:srgbClr val="000000"/>
                </a:solidFill>
              </a:defRPr>
            </a:lvl3pPr>
            <a:lvl4pPr marL="0" indent="1371600" algn="ctr">
              <a:buClrTx/>
              <a:buSzTx/>
              <a:buNone/>
              <a:defRPr>
                <a:solidFill>
                  <a:srgbClr val="000000"/>
                </a:solidFill>
              </a:defRPr>
            </a:lvl4pPr>
            <a:lvl5pPr marL="0" indent="1828800"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31" name="Slide Number"/>
          <p:cNvSpPr txBox="1">
            <a:spLocks noGrp="1"/>
          </p:cNvSpPr>
          <p:nvPr>
            <p:ph type="sldNum" sz="quarter" idx="2"/>
          </p:nvPr>
        </p:nvSpPr>
        <p:spPr>
          <a:xfrm>
            <a:off x="8159938" y="6248400"/>
            <a:ext cx="298263" cy="307340"/>
          </a:xfrm>
          <a:prstGeom prst="rect">
            <a:avLst/>
          </a:prstGeom>
        </p:spPr>
        <p:txBody>
          <a:bodyPr/>
          <a:lstStyle>
            <a:lvl1pPr>
              <a:defRPr sz="1400">
                <a:solidFill>
                  <a:srgbClr val="000000"/>
                </a:solidFill>
                <a:latin typeface="Tahoma"/>
                <a:ea typeface="Tahoma"/>
                <a:cs typeface="Tahoma"/>
                <a:sym typeface="Tahom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4839668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938" name="Rectangle 1031"/>
          <p:cNvSpPr/>
          <p:nvPr/>
        </p:nvSpPr>
        <p:spPr>
          <a:xfrm>
            <a:off x="0" y="1638300"/>
            <a:ext cx="3343275" cy="122238"/>
          </a:xfrm>
          <a:prstGeom prst="rect">
            <a:avLst/>
          </a:prstGeom>
          <a:solidFill>
            <a:srgbClr val="000066">
              <a:alpha val="50195"/>
            </a:srgbClr>
          </a:solidFill>
          <a:ln w="12700">
            <a:miter lim="400000"/>
          </a:ln>
        </p:spPr>
        <p:txBody>
          <a:bodyPr lIns="45719" rIns="45719" anchor="ctr"/>
          <a:lstStyle/>
          <a:p>
            <a:pPr defTabSz="914400">
              <a:defRPr sz="2400">
                <a:solidFill>
                  <a:srgbClr val="CCECFF"/>
                </a:solidFill>
                <a:latin typeface="Times New Roman"/>
                <a:ea typeface="Times New Roman"/>
                <a:cs typeface="Times New Roman"/>
                <a:sym typeface="Times New Roman"/>
              </a:defRPr>
            </a:pPr>
            <a:endParaRPr/>
          </a:p>
        </p:txBody>
      </p:sp>
      <p:sp>
        <p:nvSpPr>
          <p:cNvPr id="4939" name="Slide Number"/>
          <p:cNvSpPr txBox="1">
            <a:spLocks noGrp="1"/>
          </p:cNvSpPr>
          <p:nvPr>
            <p:ph type="sldNum" sz="quarter" idx="2"/>
          </p:nvPr>
        </p:nvSpPr>
        <p:spPr>
          <a:xfrm>
            <a:off x="8156292" y="6248400"/>
            <a:ext cx="301909" cy="288824"/>
          </a:xfrm>
          <a:prstGeom prst="rect">
            <a:avLst/>
          </a:prstGeom>
        </p:spPr>
        <p:txBody>
          <a:bodyPr/>
          <a:lstStyle>
            <a:lvl1pPr>
              <a:spcBef>
                <a:spcPts val="800"/>
              </a:spcBef>
              <a:defRPr sz="1400">
                <a:solidFill>
                  <a:srgbClr val="CCECFF"/>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64413535"/>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CBBD83"/>
        </a:solidFill>
        <a:effectLst/>
      </p:bgPr>
    </p:bg>
    <p:spTree>
      <p:nvGrpSpPr>
        <p:cNvPr id="1" name=""/>
        <p:cNvGrpSpPr/>
        <p:nvPr/>
      </p:nvGrpSpPr>
      <p:grpSpPr>
        <a:xfrm>
          <a:off x="0" y="0"/>
          <a:ext cx="0" cy="0"/>
          <a:chOff x="0" y="0"/>
          <a:chExt cx="0" cy="0"/>
        </a:xfrm>
      </p:grpSpPr>
      <p:sp>
        <p:nvSpPr>
          <p:cNvPr id="4946" name="Rectangle 2"/>
          <p:cNvSpPr/>
          <p:nvPr/>
        </p:nvSpPr>
        <p:spPr>
          <a:xfrm>
            <a:off x="528637" y="201612"/>
            <a:ext cx="8397876" cy="6467476"/>
          </a:xfrm>
          <a:prstGeom prst="rect">
            <a:avLst/>
          </a:prstGeom>
          <a:blipFill>
            <a:blip r:embed="rId2"/>
          </a:blip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pic>
        <p:nvPicPr>
          <p:cNvPr id="4947" name="Picture 3" descr="Picture 3"/>
          <p:cNvPicPr>
            <a:picLocks noChangeAspect="1"/>
          </p:cNvPicPr>
          <p:nvPr/>
        </p:nvPicPr>
        <p:blipFill>
          <a:blip r:embed="rId3"/>
          <a:stretch>
            <a:fillRect/>
          </a:stretch>
        </p:blipFill>
        <p:spPr>
          <a:xfrm>
            <a:off x="0" y="50800"/>
            <a:ext cx="1181100" cy="4286250"/>
          </a:xfrm>
          <a:prstGeom prst="rect">
            <a:avLst/>
          </a:prstGeom>
          <a:ln w="12700">
            <a:miter lim="400000"/>
          </a:ln>
        </p:spPr>
      </p:pic>
      <p:sp>
        <p:nvSpPr>
          <p:cNvPr id="4948" name="Rectangle 4"/>
          <p:cNvSpPr/>
          <p:nvPr/>
        </p:nvSpPr>
        <p:spPr>
          <a:xfrm>
            <a:off x="596900" y="4130675"/>
            <a:ext cx="1041400" cy="457200"/>
          </a:xfrm>
          <a:prstGeom prst="rect">
            <a:avLst/>
          </a:prstGeom>
          <a:blipFill>
            <a:blip r:embed="rId2"/>
          </a:blip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pic>
        <p:nvPicPr>
          <p:cNvPr id="4949" name="Picture 5" descr="Picture 5"/>
          <p:cNvPicPr>
            <a:picLocks noChangeAspect="1"/>
          </p:cNvPicPr>
          <p:nvPr/>
        </p:nvPicPr>
        <p:blipFill>
          <a:blip r:embed="rId3"/>
          <a:srcRect t="39999"/>
          <a:stretch>
            <a:fillRect/>
          </a:stretch>
        </p:blipFill>
        <p:spPr>
          <a:xfrm>
            <a:off x="0" y="4222750"/>
            <a:ext cx="1181100" cy="2571750"/>
          </a:xfrm>
          <a:prstGeom prst="rect">
            <a:avLst/>
          </a:prstGeom>
          <a:ln w="12700">
            <a:miter lim="400000"/>
          </a:ln>
        </p:spPr>
      </p:pic>
      <p:sp>
        <p:nvSpPr>
          <p:cNvPr id="4950" name="Title Text"/>
          <p:cNvSpPr txBox="1">
            <a:spLocks noGrp="1"/>
          </p:cNvSpPr>
          <p:nvPr>
            <p:ph type="title"/>
          </p:nvPr>
        </p:nvSpPr>
        <p:spPr>
          <a:xfrm>
            <a:off x="914400" y="2057400"/>
            <a:ext cx="7721600" cy="1143000"/>
          </a:xfrm>
          <a:prstGeom prst="rect">
            <a:avLst/>
          </a:prstGeom>
        </p:spPr>
        <p:txBody>
          <a:bodyPr/>
          <a:lstStyle>
            <a:lvl1pPr>
              <a:defRPr>
                <a:solidFill>
                  <a:srgbClr val="221304"/>
                </a:solidFill>
              </a:defRPr>
            </a:lvl1pPr>
          </a:lstStyle>
          <a:p>
            <a:pPr>
              <a:defRPr>
                <a:effectLst/>
              </a:defRPr>
            </a:pPr>
            <a:r>
              <a:t>Title Text</a:t>
            </a:r>
          </a:p>
        </p:txBody>
      </p:sp>
      <p:sp>
        <p:nvSpPr>
          <p:cNvPr id="4951" name="Body Level One…"/>
          <p:cNvSpPr txBox="1">
            <a:spLocks noGrp="1"/>
          </p:cNvSpPr>
          <p:nvPr>
            <p:ph type="body" sz="quarter" idx="1"/>
          </p:nvPr>
        </p:nvSpPr>
        <p:spPr>
          <a:xfrm>
            <a:off x="1625600" y="3886200"/>
            <a:ext cx="6400800" cy="1771650"/>
          </a:xfrm>
          <a:prstGeom prst="rect">
            <a:avLst/>
          </a:prstGeom>
        </p:spPr>
        <p:txBody>
          <a:bodyPr/>
          <a:lstStyle>
            <a:lvl1pPr marL="0" indent="0" algn="ctr">
              <a:buClrTx/>
              <a:buSzTx/>
              <a:buNone/>
              <a:defRPr>
                <a:solidFill>
                  <a:srgbClr val="000000"/>
                </a:solidFill>
              </a:defRPr>
            </a:lvl1pPr>
            <a:lvl2pPr algn="ctr">
              <a:buClrTx/>
              <a:buSzPct val="100000"/>
              <a:buChar char="–"/>
              <a:defRPr>
                <a:solidFill>
                  <a:srgbClr val="000000"/>
                </a:solidFill>
              </a:defRPr>
            </a:lvl2pPr>
            <a:lvl3pPr algn="ctr">
              <a:buClrTx/>
              <a:buSzPct val="100000"/>
              <a:buChar char="•"/>
              <a:defRPr>
                <a:solidFill>
                  <a:srgbClr val="000000"/>
                </a:solidFill>
              </a:defRPr>
            </a:lvl3pPr>
            <a:lvl4pPr algn="ctr">
              <a:buClrTx/>
              <a:buSzPct val="100000"/>
              <a:buChar char="–"/>
              <a:defRPr>
                <a:solidFill>
                  <a:srgbClr val="000000"/>
                </a:solidFill>
              </a:defRPr>
            </a:lvl4pPr>
            <a:lvl5pPr algn="ct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52" name="Slide Number"/>
          <p:cNvSpPr txBox="1">
            <a:spLocks noGrp="1"/>
          </p:cNvSpPr>
          <p:nvPr>
            <p:ph type="sldNum" sz="quarter" idx="2"/>
          </p:nvPr>
        </p:nvSpPr>
        <p:spPr>
          <a:xfrm>
            <a:off x="8574723" y="6096000"/>
            <a:ext cx="281941" cy="287087"/>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796737528"/>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CBBD83"/>
        </a:solidFill>
        <a:effectLst/>
      </p:bgPr>
    </p:bg>
    <p:spTree>
      <p:nvGrpSpPr>
        <p:cNvPr id="1" name=""/>
        <p:cNvGrpSpPr/>
        <p:nvPr/>
      </p:nvGrpSpPr>
      <p:grpSpPr>
        <a:xfrm>
          <a:off x="0" y="0"/>
          <a:ext cx="0" cy="0"/>
          <a:chOff x="0" y="0"/>
          <a:chExt cx="0" cy="0"/>
        </a:xfrm>
      </p:grpSpPr>
      <p:sp>
        <p:nvSpPr>
          <p:cNvPr id="4959"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4960"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4961"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4962"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4963" name="Title Text"/>
          <p:cNvSpPr txBox="1">
            <a:spLocks noGrp="1"/>
          </p:cNvSpPr>
          <p:nvPr>
            <p:ph type="title"/>
          </p:nvPr>
        </p:nvSpPr>
        <p:spPr>
          <a:xfrm>
            <a:off x="1066800" y="381000"/>
            <a:ext cx="7620000" cy="1143000"/>
          </a:xfrm>
          <a:prstGeom prst="rect">
            <a:avLst/>
          </a:prstGeom>
        </p:spPr>
        <p:txBody>
          <a:bodyPr/>
          <a:lstStyle>
            <a:lvl1pPr>
              <a:defRPr>
                <a:solidFill>
                  <a:srgbClr val="221304"/>
                </a:solidFill>
              </a:defRPr>
            </a:lvl1pPr>
          </a:lstStyle>
          <a:p>
            <a:pPr>
              <a:defRPr>
                <a:effectLst/>
              </a:defRPr>
            </a:pPr>
            <a:r>
              <a:t>Title Text</a:t>
            </a:r>
          </a:p>
        </p:txBody>
      </p:sp>
      <p:sp>
        <p:nvSpPr>
          <p:cNvPr id="4964" name="Body Level One…"/>
          <p:cNvSpPr txBox="1">
            <a:spLocks noGrp="1"/>
          </p:cNvSpPr>
          <p:nvPr>
            <p:ph type="body" idx="1"/>
          </p:nvPr>
        </p:nvSpPr>
        <p:spPr>
          <a:xfrm>
            <a:off x="1066800" y="1752600"/>
            <a:ext cx="7620000" cy="4114800"/>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65"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59394899"/>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CBBD83"/>
        </a:solidFill>
        <a:effectLst/>
      </p:bgPr>
    </p:bg>
    <p:spTree>
      <p:nvGrpSpPr>
        <p:cNvPr id="1" name=""/>
        <p:cNvGrpSpPr/>
        <p:nvPr/>
      </p:nvGrpSpPr>
      <p:grpSpPr>
        <a:xfrm>
          <a:off x="0" y="0"/>
          <a:ext cx="0" cy="0"/>
          <a:chOff x="0" y="0"/>
          <a:chExt cx="0" cy="0"/>
        </a:xfrm>
      </p:grpSpPr>
      <p:sp>
        <p:nvSpPr>
          <p:cNvPr id="4972"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4973"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4974"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4975"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497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221304"/>
                </a:solidFill>
              </a:defRPr>
            </a:lvl1pPr>
          </a:lstStyle>
          <a:p>
            <a:pPr>
              <a:defRPr>
                <a:effectLst/>
              </a:defRPr>
            </a:pPr>
            <a:r>
              <a:t>Title Text</a:t>
            </a:r>
          </a:p>
        </p:txBody>
      </p:sp>
      <p:sp>
        <p:nvSpPr>
          <p:cNvPr id="4977"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solidFill>
                  <a:srgbClr val="000000"/>
                </a:solidFill>
              </a:defRPr>
            </a:lvl1pPr>
            <a:lvl2pPr marL="0" indent="457200">
              <a:spcBef>
                <a:spcPts val="400"/>
              </a:spcBef>
              <a:buClrTx/>
              <a:buSzTx/>
              <a:buNone/>
              <a:defRPr sz="2000">
                <a:solidFill>
                  <a:srgbClr val="000000"/>
                </a:solidFill>
              </a:defRPr>
            </a:lvl2pPr>
            <a:lvl3pPr marL="0" indent="914400">
              <a:spcBef>
                <a:spcPts val="400"/>
              </a:spcBef>
              <a:buClrTx/>
              <a:buSzTx/>
              <a:buNone/>
              <a:defRPr sz="2000">
                <a:solidFill>
                  <a:srgbClr val="000000"/>
                </a:solidFill>
              </a:defRPr>
            </a:lvl3pPr>
            <a:lvl4pPr marL="0" indent="1371600">
              <a:spcBef>
                <a:spcPts val="400"/>
              </a:spcBef>
              <a:buClrTx/>
              <a:buSzTx/>
              <a:buNone/>
              <a:defRPr sz="2000">
                <a:solidFill>
                  <a:srgbClr val="000000"/>
                </a:solidFill>
              </a:defRPr>
            </a:lvl4pPr>
            <a:lvl5pPr marL="0" indent="1828800">
              <a:spcBef>
                <a:spcPts val="400"/>
              </a:spcBef>
              <a:buClrTx/>
              <a:buSzTx/>
              <a:buNone/>
              <a:defRPr sz="20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78"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187676323"/>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CBBD83"/>
        </a:solidFill>
        <a:effectLst/>
      </p:bgPr>
    </p:bg>
    <p:spTree>
      <p:nvGrpSpPr>
        <p:cNvPr id="1" name=""/>
        <p:cNvGrpSpPr/>
        <p:nvPr/>
      </p:nvGrpSpPr>
      <p:grpSpPr>
        <a:xfrm>
          <a:off x="0" y="0"/>
          <a:ext cx="0" cy="0"/>
          <a:chOff x="0" y="0"/>
          <a:chExt cx="0" cy="0"/>
        </a:xfrm>
      </p:grpSpPr>
      <p:sp>
        <p:nvSpPr>
          <p:cNvPr id="4985"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4986"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4987"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4988"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4989" name="Title Text"/>
          <p:cNvSpPr txBox="1">
            <a:spLocks noGrp="1"/>
          </p:cNvSpPr>
          <p:nvPr>
            <p:ph type="title"/>
          </p:nvPr>
        </p:nvSpPr>
        <p:spPr>
          <a:xfrm>
            <a:off x="1066800" y="381000"/>
            <a:ext cx="7620000" cy="1143000"/>
          </a:xfrm>
          <a:prstGeom prst="rect">
            <a:avLst/>
          </a:prstGeom>
        </p:spPr>
        <p:txBody>
          <a:bodyPr/>
          <a:lstStyle>
            <a:lvl1pPr>
              <a:defRPr>
                <a:solidFill>
                  <a:srgbClr val="221304"/>
                </a:solidFill>
              </a:defRPr>
            </a:lvl1pPr>
          </a:lstStyle>
          <a:p>
            <a:pPr>
              <a:defRPr>
                <a:effectLst/>
              </a:defRPr>
            </a:pPr>
            <a:r>
              <a:t>Title Text</a:t>
            </a:r>
          </a:p>
        </p:txBody>
      </p:sp>
      <p:sp>
        <p:nvSpPr>
          <p:cNvPr id="4990" name="Body Level One…"/>
          <p:cNvSpPr txBox="1">
            <a:spLocks noGrp="1"/>
          </p:cNvSpPr>
          <p:nvPr>
            <p:ph type="body" sz="half" idx="1"/>
          </p:nvPr>
        </p:nvSpPr>
        <p:spPr>
          <a:xfrm>
            <a:off x="1066800" y="1752600"/>
            <a:ext cx="3733800" cy="4114800"/>
          </a:xfrm>
          <a:prstGeom prst="rect">
            <a:avLst/>
          </a:prstGeom>
        </p:spPr>
        <p:txBody>
          <a:bodyPr/>
          <a:lstStyle>
            <a:lvl1pPr>
              <a:spcBef>
                <a:spcPts val="600"/>
              </a:spcBef>
              <a:buClrTx/>
              <a:buSzPct val="100000"/>
              <a:buChar char="•"/>
              <a:defRPr sz="2800">
                <a:solidFill>
                  <a:srgbClr val="000000"/>
                </a:solidFill>
              </a:defRPr>
            </a:lvl1pPr>
            <a:lvl2pPr marL="790575" indent="-333375">
              <a:spcBef>
                <a:spcPts val="600"/>
              </a:spcBef>
              <a:buClrTx/>
              <a:buSzPct val="100000"/>
              <a:buChar char="–"/>
              <a:defRPr sz="2800">
                <a:solidFill>
                  <a:srgbClr val="000000"/>
                </a:solidFill>
              </a:defRPr>
            </a:lvl2pPr>
            <a:lvl3pPr marL="1234439" indent="-320039">
              <a:spcBef>
                <a:spcPts val="600"/>
              </a:spcBef>
              <a:buClrTx/>
              <a:buSzPct val="100000"/>
              <a:buChar char="•"/>
              <a:defRPr sz="2800">
                <a:solidFill>
                  <a:srgbClr val="000000"/>
                </a:solidFill>
              </a:defRPr>
            </a:lvl3pPr>
            <a:lvl4pPr marL="1727200" indent="-355600">
              <a:spcBef>
                <a:spcPts val="600"/>
              </a:spcBef>
              <a:buClrTx/>
              <a:buSzPct val="100000"/>
              <a:buChar char="–"/>
              <a:defRPr sz="2800">
                <a:solidFill>
                  <a:srgbClr val="000000"/>
                </a:solidFill>
              </a:defRPr>
            </a:lvl4pPr>
            <a:lvl5pPr marL="2184400" indent="-355600">
              <a:spcBef>
                <a:spcPts val="600"/>
              </a:spcBef>
              <a:buClrTx/>
              <a:buSzPct val="100000"/>
              <a:buChar char="»"/>
              <a:defRPr sz="28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91"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59915437"/>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CBBD83"/>
        </a:solidFill>
        <a:effectLst/>
      </p:bgPr>
    </p:bg>
    <p:spTree>
      <p:nvGrpSpPr>
        <p:cNvPr id="1" name=""/>
        <p:cNvGrpSpPr/>
        <p:nvPr/>
      </p:nvGrpSpPr>
      <p:grpSpPr>
        <a:xfrm>
          <a:off x="0" y="0"/>
          <a:ext cx="0" cy="0"/>
          <a:chOff x="0" y="0"/>
          <a:chExt cx="0" cy="0"/>
        </a:xfrm>
      </p:grpSpPr>
      <p:sp>
        <p:nvSpPr>
          <p:cNvPr id="4998"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4999"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00"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01"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02" name="Title Text"/>
          <p:cNvSpPr txBox="1">
            <a:spLocks noGrp="1"/>
          </p:cNvSpPr>
          <p:nvPr>
            <p:ph type="title"/>
          </p:nvPr>
        </p:nvSpPr>
        <p:spPr>
          <a:xfrm>
            <a:off x="457200" y="274638"/>
            <a:ext cx="8229600" cy="1143001"/>
          </a:xfrm>
          <a:prstGeom prst="rect">
            <a:avLst/>
          </a:prstGeom>
        </p:spPr>
        <p:txBody>
          <a:bodyPr/>
          <a:lstStyle>
            <a:lvl1pPr>
              <a:defRPr>
                <a:solidFill>
                  <a:srgbClr val="221304"/>
                </a:solidFill>
              </a:defRPr>
            </a:lvl1pPr>
          </a:lstStyle>
          <a:p>
            <a:pPr>
              <a:defRPr>
                <a:effectLst/>
              </a:defRPr>
            </a:pPr>
            <a:r>
              <a:t>Title Text</a:t>
            </a:r>
          </a:p>
        </p:txBody>
      </p:sp>
      <p:sp>
        <p:nvSpPr>
          <p:cNvPr id="5003"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000000"/>
                </a:solidFill>
              </a:defRPr>
            </a:lvl1pPr>
            <a:lvl2pPr marL="0" indent="457200">
              <a:spcBef>
                <a:spcPts val="500"/>
              </a:spcBef>
              <a:buClrTx/>
              <a:buSzTx/>
              <a:buNone/>
              <a:defRPr sz="2400" b="1">
                <a:solidFill>
                  <a:srgbClr val="000000"/>
                </a:solidFill>
              </a:defRPr>
            </a:lvl2pPr>
            <a:lvl3pPr marL="0" indent="914400">
              <a:spcBef>
                <a:spcPts val="500"/>
              </a:spcBef>
              <a:buClrTx/>
              <a:buSzTx/>
              <a:buNone/>
              <a:defRPr sz="2400" b="1">
                <a:solidFill>
                  <a:srgbClr val="000000"/>
                </a:solidFill>
              </a:defRPr>
            </a:lvl3pPr>
            <a:lvl4pPr marL="0" indent="1371600">
              <a:spcBef>
                <a:spcPts val="500"/>
              </a:spcBef>
              <a:buClrTx/>
              <a:buSzTx/>
              <a:buNone/>
              <a:defRPr sz="2400" b="1">
                <a:solidFill>
                  <a:srgbClr val="000000"/>
                </a:solidFill>
              </a:defRPr>
            </a:lvl4pPr>
            <a:lvl5pPr marL="0" indent="1828800">
              <a:spcBef>
                <a:spcPts val="500"/>
              </a:spcBef>
              <a:buClrTx/>
              <a:buSzTx/>
              <a:buNone/>
              <a:defRPr sz="2400" b="1">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04"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solidFill>
                  <a:srgbClr val="000000"/>
                </a:solidFill>
                <a:effectLst/>
              </a:defRPr>
            </a:pPr>
            <a:endParaRPr/>
          </a:p>
        </p:txBody>
      </p:sp>
      <p:sp>
        <p:nvSpPr>
          <p:cNvPr id="5005"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2127617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AD3F50D6-A74F-EA4E-8BAA-614C687E3159}" type="slidenum">
              <a:rPr lang="en-US"/>
              <a:pPr/>
              <a:t>‹#›</a:t>
            </a:fld>
            <a:endParaRPr lang="en-US"/>
          </a:p>
        </p:txBody>
      </p:sp>
    </p:spTree>
    <p:extLst>
      <p:ext uri="{BB962C8B-B14F-4D97-AF65-F5344CB8AC3E}">
        <p14:creationId xmlns:p14="http://schemas.microsoft.com/office/powerpoint/2010/main" val="1576824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D9E7A001-D53C-6147-BF15-F22C626AAD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878175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CBBD83"/>
        </a:solidFill>
        <a:effectLst/>
      </p:bgPr>
    </p:bg>
    <p:spTree>
      <p:nvGrpSpPr>
        <p:cNvPr id="1" name=""/>
        <p:cNvGrpSpPr/>
        <p:nvPr/>
      </p:nvGrpSpPr>
      <p:grpSpPr>
        <a:xfrm>
          <a:off x="0" y="0"/>
          <a:ext cx="0" cy="0"/>
          <a:chOff x="0" y="0"/>
          <a:chExt cx="0" cy="0"/>
        </a:xfrm>
      </p:grpSpPr>
      <p:sp>
        <p:nvSpPr>
          <p:cNvPr id="5012"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13"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14"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15"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16" name="Title Text"/>
          <p:cNvSpPr txBox="1">
            <a:spLocks noGrp="1"/>
          </p:cNvSpPr>
          <p:nvPr>
            <p:ph type="title"/>
          </p:nvPr>
        </p:nvSpPr>
        <p:spPr>
          <a:xfrm>
            <a:off x="1066800" y="381000"/>
            <a:ext cx="7620000" cy="1143000"/>
          </a:xfrm>
          <a:prstGeom prst="rect">
            <a:avLst/>
          </a:prstGeom>
        </p:spPr>
        <p:txBody>
          <a:bodyPr/>
          <a:lstStyle>
            <a:lvl1pPr>
              <a:defRPr>
                <a:solidFill>
                  <a:srgbClr val="221304"/>
                </a:solidFill>
              </a:defRPr>
            </a:lvl1pPr>
          </a:lstStyle>
          <a:p>
            <a:pPr>
              <a:defRPr>
                <a:effectLst/>
              </a:defRPr>
            </a:pPr>
            <a:r>
              <a:t>Title Text</a:t>
            </a:r>
          </a:p>
        </p:txBody>
      </p:sp>
      <p:sp>
        <p:nvSpPr>
          <p:cNvPr id="5017"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305468443"/>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CBBD83"/>
        </a:solidFill>
        <a:effectLst/>
      </p:bgPr>
    </p:bg>
    <p:spTree>
      <p:nvGrpSpPr>
        <p:cNvPr id="1" name=""/>
        <p:cNvGrpSpPr/>
        <p:nvPr/>
      </p:nvGrpSpPr>
      <p:grpSpPr>
        <a:xfrm>
          <a:off x="0" y="0"/>
          <a:ext cx="0" cy="0"/>
          <a:chOff x="0" y="0"/>
          <a:chExt cx="0" cy="0"/>
        </a:xfrm>
      </p:grpSpPr>
      <p:sp>
        <p:nvSpPr>
          <p:cNvPr id="5024"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25"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26"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27"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28"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278743405"/>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CBBD83"/>
        </a:solidFill>
        <a:effectLst/>
      </p:bgPr>
    </p:bg>
    <p:spTree>
      <p:nvGrpSpPr>
        <p:cNvPr id="1" name=""/>
        <p:cNvGrpSpPr/>
        <p:nvPr/>
      </p:nvGrpSpPr>
      <p:grpSpPr>
        <a:xfrm>
          <a:off x="0" y="0"/>
          <a:ext cx="0" cy="0"/>
          <a:chOff x="0" y="0"/>
          <a:chExt cx="0" cy="0"/>
        </a:xfrm>
      </p:grpSpPr>
      <p:sp>
        <p:nvSpPr>
          <p:cNvPr id="5035"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36"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37"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38"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39"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221304"/>
                </a:solidFill>
              </a:defRPr>
            </a:lvl1pPr>
          </a:lstStyle>
          <a:p>
            <a:pPr>
              <a:defRPr>
                <a:effectLst/>
              </a:defRPr>
            </a:pPr>
            <a:r>
              <a:t>Title Text</a:t>
            </a:r>
          </a:p>
        </p:txBody>
      </p:sp>
      <p:sp>
        <p:nvSpPr>
          <p:cNvPr id="5040" name="Body Level One…"/>
          <p:cNvSpPr txBox="1">
            <a:spLocks noGrp="1"/>
          </p:cNvSpPr>
          <p:nvPr>
            <p:ph type="body" idx="1"/>
          </p:nvPr>
        </p:nvSpPr>
        <p:spPr>
          <a:xfrm>
            <a:off x="3575050" y="273050"/>
            <a:ext cx="5111750" cy="5853113"/>
          </a:xfrm>
          <a:prstGeom prst="rect">
            <a:avLst/>
          </a:prstGeom>
        </p:spPr>
        <p:txBody>
          <a:bodyPr/>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41"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solidFill>
                  <a:srgbClr val="000000"/>
                </a:solidFill>
                <a:effectLst/>
              </a:defRPr>
            </a:pPr>
            <a:endParaRPr/>
          </a:p>
        </p:txBody>
      </p:sp>
      <p:sp>
        <p:nvSpPr>
          <p:cNvPr id="5042"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65573307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CBBD83"/>
        </a:solidFill>
        <a:effectLst/>
      </p:bgPr>
    </p:bg>
    <p:spTree>
      <p:nvGrpSpPr>
        <p:cNvPr id="1" name=""/>
        <p:cNvGrpSpPr/>
        <p:nvPr/>
      </p:nvGrpSpPr>
      <p:grpSpPr>
        <a:xfrm>
          <a:off x="0" y="0"/>
          <a:ext cx="0" cy="0"/>
          <a:chOff x="0" y="0"/>
          <a:chExt cx="0" cy="0"/>
        </a:xfrm>
      </p:grpSpPr>
      <p:sp>
        <p:nvSpPr>
          <p:cNvPr id="5049"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50"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51"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52"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53"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221304"/>
                </a:solidFill>
              </a:defRPr>
            </a:lvl1pPr>
          </a:lstStyle>
          <a:p>
            <a:pPr>
              <a:defRPr>
                <a:effectLst/>
              </a:defRPr>
            </a:pPr>
            <a:r>
              <a:t>Title Text</a:t>
            </a:r>
          </a:p>
        </p:txBody>
      </p:sp>
      <p:sp>
        <p:nvSpPr>
          <p:cNvPr id="5054"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5055"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solidFill>
                  <a:srgbClr val="000000"/>
                </a:solidFill>
              </a:defRPr>
            </a:lvl1pPr>
            <a:lvl2pPr marL="0" indent="457200">
              <a:spcBef>
                <a:spcPts val="300"/>
              </a:spcBef>
              <a:buClrTx/>
              <a:buSzTx/>
              <a:buNone/>
              <a:defRPr sz="1400">
                <a:solidFill>
                  <a:srgbClr val="000000"/>
                </a:solidFill>
              </a:defRPr>
            </a:lvl2pPr>
            <a:lvl3pPr marL="0" indent="914400">
              <a:spcBef>
                <a:spcPts val="300"/>
              </a:spcBef>
              <a:buClrTx/>
              <a:buSzTx/>
              <a:buNone/>
              <a:defRPr sz="1400">
                <a:solidFill>
                  <a:srgbClr val="000000"/>
                </a:solidFill>
              </a:defRPr>
            </a:lvl3pPr>
            <a:lvl4pPr marL="0" indent="1371600">
              <a:spcBef>
                <a:spcPts val="300"/>
              </a:spcBef>
              <a:buClrTx/>
              <a:buSzTx/>
              <a:buNone/>
              <a:defRPr sz="1400">
                <a:solidFill>
                  <a:srgbClr val="000000"/>
                </a:solidFill>
              </a:defRPr>
            </a:lvl4pPr>
            <a:lvl5pPr marL="0" indent="1828800">
              <a:spcBef>
                <a:spcPts val="300"/>
              </a:spcBef>
              <a:buClrTx/>
              <a:buSzTx/>
              <a:buNone/>
              <a:defRPr sz="1400">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56"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9792362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CBBD83"/>
        </a:solidFill>
        <a:effectLst/>
      </p:bgPr>
    </p:bg>
    <p:spTree>
      <p:nvGrpSpPr>
        <p:cNvPr id="1" name=""/>
        <p:cNvGrpSpPr/>
        <p:nvPr/>
      </p:nvGrpSpPr>
      <p:grpSpPr>
        <a:xfrm>
          <a:off x="0" y="0"/>
          <a:ext cx="0" cy="0"/>
          <a:chOff x="0" y="0"/>
          <a:chExt cx="0" cy="0"/>
        </a:xfrm>
      </p:grpSpPr>
      <p:sp>
        <p:nvSpPr>
          <p:cNvPr id="5063"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64"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65"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66"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67" name="Title Text"/>
          <p:cNvSpPr txBox="1">
            <a:spLocks noGrp="1"/>
          </p:cNvSpPr>
          <p:nvPr>
            <p:ph type="title"/>
          </p:nvPr>
        </p:nvSpPr>
        <p:spPr>
          <a:xfrm>
            <a:off x="1066800" y="381000"/>
            <a:ext cx="7620000" cy="1143000"/>
          </a:xfrm>
          <a:prstGeom prst="rect">
            <a:avLst/>
          </a:prstGeom>
        </p:spPr>
        <p:txBody>
          <a:bodyPr/>
          <a:lstStyle>
            <a:lvl1pPr>
              <a:defRPr>
                <a:solidFill>
                  <a:srgbClr val="221304"/>
                </a:solidFill>
              </a:defRPr>
            </a:lvl1pPr>
          </a:lstStyle>
          <a:p>
            <a:pPr>
              <a:defRPr>
                <a:effectLst/>
              </a:defRPr>
            </a:pPr>
            <a:r>
              <a:t>Title Text</a:t>
            </a:r>
          </a:p>
        </p:txBody>
      </p:sp>
      <p:sp>
        <p:nvSpPr>
          <p:cNvPr id="5068" name="Body Level One…"/>
          <p:cNvSpPr txBox="1">
            <a:spLocks noGrp="1"/>
          </p:cNvSpPr>
          <p:nvPr>
            <p:ph type="body" idx="1"/>
          </p:nvPr>
        </p:nvSpPr>
        <p:spPr>
          <a:xfrm>
            <a:off x="1066800" y="1752600"/>
            <a:ext cx="7620000" cy="41148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69"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5616342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CBBD83"/>
        </a:solidFill>
        <a:effectLst/>
      </p:bgPr>
    </p:bg>
    <p:spTree>
      <p:nvGrpSpPr>
        <p:cNvPr id="1" name=""/>
        <p:cNvGrpSpPr/>
        <p:nvPr/>
      </p:nvGrpSpPr>
      <p:grpSpPr>
        <a:xfrm>
          <a:off x="0" y="0"/>
          <a:ext cx="0" cy="0"/>
          <a:chOff x="0" y="0"/>
          <a:chExt cx="0" cy="0"/>
        </a:xfrm>
      </p:grpSpPr>
      <p:sp>
        <p:nvSpPr>
          <p:cNvPr id="5076" name="Rectangle 2"/>
          <p:cNvSpPr/>
          <p:nvPr/>
        </p:nvSpPr>
        <p:spPr>
          <a:xfrm>
            <a:off x="609600" y="228600"/>
            <a:ext cx="8239125" cy="6391275"/>
          </a:xfrm>
          <a:prstGeom prst="rect">
            <a:avLst/>
          </a:prstGeom>
          <a:solidFill>
            <a:srgbClr val="EDE7E3"/>
          </a:solidFill>
          <a:ln w="12700">
            <a:miter lim="400000"/>
          </a:ln>
        </p:spPr>
        <p:txBody>
          <a:bodyPr lIns="45719" rIns="45719" anchor="ctr"/>
          <a:lstStyle/>
          <a:p>
            <a:pPr algn="ctr" defTabSz="914400">
              <a:defRPr sz="2400">
                <a:latin typeface="Times New Roman"/>
                <a:ea typeface="Times New Roman"/>
                <a:cs typeface="Times New Roman"/>
                <a:sym typeface="Times New Roman"/>
              </a:defRPr>
            </a:pPr>
            <a:endParaRPr/>
          </a:p>
        </p:txBody>
      </p:sp>
      <p:sp>
        <p:nvSpPr>
          <p:cNvPr id="5077" name="Line 3"/>
          <p:cNvSpPr/>
          <p:nvPr/>
        </p:nvSpPr>
        <p:spPr>
          <a:xfrm>
            <a:off x="1016000" y="1600200"/>
            <a:ext cx="7670801" cy="0"/>
          </a:xfrm>
          <a:prstGeom prst="line">
            <a:avLst/>
          </a:prstGeom>
          <a:ln w="3175">
            <a:solidFill>
              <a:srgbClr val="CBBD83"/>
            </a:solidFill>
          </a:ln>
        </p:spPr>
        <p:txBody>
          <a:bodyPr lIns="45719" rIns="45719"/>
          <a:lstStyle/>
          <a:p>
            <a:pPr>
              <a:defRPr>
                <a:solidFill>
                  <a:srgbClr val="FFFFFF"/>
                </a:solidFill>
              </a:defRPr>
            </a:pPr>
            <a:endParaRPr/>
          </a:p>
        </p:txBody>
      </p:sp>
      <p:pic>
        <p:nvPicPr>
          <p:cNvPr id="5078" name="Picture 4" descr="Picture 4"/>
          <p:cNvPicPr>
            <a:picLocks noChangeAspect="1"/>
          </p:cNvPicPr>
          <p:nvPr/>
        </p:nvPicPr>
        <p:blipFill>
          <a:blip r:embed="rId2"/>
          <a:srcRect b="5333"/>
          <a:stretch>
            <a:fillRect/>
          </a:stretch>
        </p:blipFill>
        <p:spPr>
          <a:xfrm>
            <a:off x="0" y="50800"/>
            <a:ext cx="1181100" cy="4057650"/>
          </a:xfrm>
          <a:prstGeom prst="rect">
            <a:avLst/>
          </a:prstGeom>
          <a:ln w="12700">
            <a:miter lim="400000"/>
          </a:ln>
        </p:spPr>
      </p:pic>
      <p:pic>
        <p:nvPicPr>
          <p:cNvPr id="5079" name="Picture 5" descr="Picture 5"/>
          <p:cNvPicPr>
            <a:picLocks noChangeAspect="1"/>
          </p:cNvPicPr>
          <p:nvPr/>
        </p:nvPicPr>
        <p:blipFill>
          <a:blip r:embed="rId2"/>
          <a:srcRect t="39999"/>
          <a:stretch>
            <a:fillRect/>
          </a:stretch>
        </p:blipFill>
        <p:spPr>
          <a:xfrm>
            <a:off x="0" y="4222750"/>
            <a:ext cx="1181100" cy="2571750"/>
          </a:xfrm>
          <a:prstGeom prst="rect">
            <a:avLst/>
          </a:prstGeom>
          <a:ln w="12700">
            <a:miter lim="400000"/>
          </a:ln>
        </p:spPr>
      </p:pic>
      <p:sp>
        <p:nvSpPr>
          <p:cNvPr id="5080" name="Title Text"/>
          <p:cNvSpPr txBox="1">
            <a:spLocks noGrp="1"/>
          </p:cNvSpPr>
          <p:nvPr>
            <p:ph type="title"/>
          </p:nvPr>
        </p:nvSpPr>
        <p:spPr>
          <a:xfrm>
            <a:off x="6781800" y="381000"/>
            <a:ext cx="1905000" cy="5486400"/>
          </a:xfrm>
          <a:prstGeom prst="rect">
            <a:avLst/>
          </a:prstGeom>
        </p:spPr>
        <p:txBody>
          <a:bodyPr vert="eaVert"/>
          <a:lstStyle>
            <a:lvl1pPr>
              <a:defRPr>
                <a:solidFill>
                  <a:srgbClr val="221304"/>
                </a:solidFill>
              </a:defRPr>
            </a:lvl1pPr>
          </a:lstStyle>
          <a:p>
            <a:pPr>
              <a:defRPr>
                <a:effectLst/>
              </a:defRPr>
            </a:pPr>
            <a:r>
              <a:t>Title Text</a:t>
            </a:r>
          </a:p>
        </p:txBody>
      </p:sp>
      <p:sp>
        <p:nvSpPr>
          <p:cNvPr id="5081" name="Body Level One…"/>
          <p:cNvSpPr txBox="1">
            <a:spLocks noGrp="1"/>
          </p:cNvSpPr>
          <p:nvPr>
            <p:ph type="body" idx="1"/>
          </p:nvPr>
        </p:nvSpPr>
        <p:spPr>
          <a:xfrm>
            <a:off x="1066800" y="381000"/>
            <a:ext cx="5562600" cy="5486400"/>
          </a:xfrm>
          <a:prstGeom prst="rect">
            <a:avLst/>
          </a:prstGeom>
        </p:spPr>
        <p:txBody>
          <a:bodyPr vert="eaVert"/>
          <a:lstStyle>
            <a:lvl1pPr>
              <a:buClrTx/>
              <a:buSzPct val="100000"/>
              <a:buChar char="•"/>
              <a:defRPr>
                <a:solidFill>
                  <a:srgbClr val="000000"/>
                </a:solidFill>
              </a:defRPr>
            </a:lvl1pPr>
            <a:lvl2pPr>
              <a:buClrTx/>
              <a:buSzPct val="100000"/>
              <a:buChar char="–"/>
              <a:defRPr>
                <a:solidFill>
                  <a:srgbClr val="000000"/>
                </a:solidFill>
              </a:defRPr>
            </a:lvl2pPr>
            <a:lvl3pPr>
              <a:buClrTx/>
              <a:buSzPct val="100000"/>
              <a:buChar char="•"/>
              <a:defRPr>
                <a:solidFill>
                  <a:srgbClr val="000000"/>
                </a:solidFill>
              </a:defRPr>
            </a:lvl3pPr>
            <a:lvl4pPr>
              <a:buClrTx/>
              <a:buSzPct val="100000"/>
              <a:buChar char="–"/>
              <a:defRPr>
                <a:solidFill>
                  <a:srgbClr val="000000"/>
                </a:solidFill>
              </a:defRPr>
            </a:lvl4pPr>
            <a:lvl5pPr>
              <a:buClrTx/>
              <a:buSzPct val="100000"/>
              <a:buChar char="»"/>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82" name="Slide Number"/>
          <p:cNvSpPr txBox="1">
            <a:spLocks noGrp="1"/>
          </p:cNvSpPr>
          <p:nvPr>
            <p:ph type="sldNum" sz="quarter" idx="2"/>
          </p:nvPr>
        </p:nvSpPr>
        <p:spPr>
          <a:xfrm>
            <a:off x="8504873" y="6107112"/>
            <a:ext cx="281941" cy="287088"/>
          </a:xfrm>
          <a:prstGeom prst="rect">
            <a:avLst/>
          </a:prstGeom>
        </p:spPr>
        <p:txBody>
          <a:bodyPr/>
          <a:lstStyle>
            <a:lvl1pPr>
              <a:defRPr sz="1400">
                <a:solidFill>
                  <a:srgbClr val="0000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340048444"/>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FFFFFF"/>
        </a:solidFill>
        <a:effectLst/>
      </p:bgPr>
    </p:bg>
    <p:spTree>
      <p:nvGrpSpPr>
        <p:cNvPr id="1" name=""/>
        <p:cNvGrpSpPr/>
        <p:nvPr/>
      </p:nvGrpSpPr>
      <p:grpSpPr>
        <a:xfrm>
          <a:off x="0" y="0"/>
          <a:ext cx="0" cy="0"/>
          <a:chOff x="0" y="0"/>
          <a:chExt cx="0" cy="0"/>
        </a:xfrm>
      </p:grpSpPr>
      <p:sp>
        <p:nvSpPr>
          <p:cNvPr id="5089" name="Title Text"/>
          <p:cNvSpPr txBox="1">
            <a:spLocks noGrp="1"/>
          </p:cNvSpPr>
          <p:nvPr>
            <p:ph type="title"/>
          </p:nvPr>
        </p:nvSpPr>
        <p:spPr>
          <a:xfrm>
            <a:off x="685800" y="2130425"/>
            <a:ext cx="7772400" cy="1470026"/>
          </a:xfrm>
          <a:prstGeom prst="rect">
            <a:avLst/>
          </a:prstGeom>
        </p:spPr>
        <p:txBody>
          <a:bodyPr lIns="45718" tIns="45718" rIns="45718" bIns="45718"/>
          <a:lstStyle>
            <a:lvl1pPr>
              <a:defRPr>
                <a:solidFill>
                  <a:srgbClr val="000000"/>
                </a:solidFill>
              </a:defRPr>
            </a:lvl1pPr>
          </a:lstStyle>
          <a:p>
            <a:pPr>
              <a:defRPr>
                <a:effectLst/>
              </a:defRPr>
            </a:pPr>
            <a:r>
              <a:t>Title Text</a:t>
            </a:r>
          </a:p>
        </p:txBody>
      </p:sp>
      <p:sp>
        <p:nvSpPr>
          <p:cNvPr id="5090" name="Body Level One…"/>
          <p:cNvSpPr txBox="1">
            <a:spLocks noGrp="1"/>
          </p:cNvSpPr>
          <p:nvPr>
            <p:ph type="body" sz="quarter" idx="1"/>
          </p:nvPr>
        </p:nvSpPr>
        <p:spPr>
          <a:xfrm>
            <a:off x="1371600" y="3886200"/>
            <a:ext cx="6400800" cy="1752600"/>
          </a:xfrm>
          <a:prstGeom prst="rect">
            <a:avLst/>
          </a:prstGeom>
        </p:spPr>
        <p:txBody>
          <a:bodyPr lIns="45718" tIns="45718" rIns="45718" bIns="45718"/>
          <a:lstStyle>
            <a:lvl1pPr marL="0" indent="0" algn="ctr">
              <a:buClrTx/>
              <a:buSzTx/>
              <a:buNone/>
              <a:defRPr>
                <a:solidFill>
                  <a:srgbClr val="000000"/>
                </a:solidFill>
              </a:defRPr>
            </a:lvl1pPr>
            <a:lvl2pPr marL="0" indent="457176" algn="ctr">
              <a:buClrTx/>
              <a:buSzTx/>
              <a:buNone/>
              <a:defRPr>
                <a:solidFill>
                  <a:srgbClr val="000000"/>
                </a:solidFill>
              </a:defRPr>
            </a:lvl2pPr>
            <a:lvl3pPr marL="0" indent="914353" algn="ctr">
              <a:buClrTx/>
              <a:buSzTx/>
              <a:buNone/>
              <a:defRPr>
                <a:solidFill>
                  <a:srgbClr val="000000"/>
                </a:solidFill>
              </a:defRPr>
            </a:lvl3pPr>
            <a:lvl4pPr marL="0" indent="1371530" algn="ctr">
              <a:buClrTx/>
              <a:buSzTx/>
              <a:buNone/>
              <a:defRPr>
                <a:solidFill>
                  <a:srgbClr val="000000"/>
                </a:solidFill>
              </a:defRPr>
            </a:lvl4pPr>
            <a:lvl5pPr marL="0" indent="1828706" algn="ctr">
              <a:buClrTx/>
              <a:buSzTx/>
              <a:buNone/>
              <a:defRPr>
                <a:solidFill>
                  <a:srgbClr val="000000"/>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091" name="Slide Number"/>
          <p:cNvSpPr txBox="1">
            <a:spLocks noGrp="1"/>
          </p:cNvSpPr>
          <p:nvPr>
            <p:ph type="sldNum" sz="quarter" idx="2"/>
          </p:nvPr>
        </p:nvSpPr>
        <p:spPr>
          <a:xfrm>
            <a:off x="8156296" y="6248400"/>
            <a:ext cx="301905" cy="288820"/>
          </a:xfrm>
          <a:prstGeom prst="rect">
            <a:avLst/>
          </a:prstGeom>
        </p:spPr>
        <p:txBody>
          <a:bodyPr lIns="45718" tIns="45718" rIns="45718" bIns="45718"/>
          <a:lstStyle>
            <a:lvl1pPr>
              <a:defRPr sz="1400">
                <a:solidFill>
                  <a:srgbClr val="000000"/>
                </a:solidFill>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841610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720000"/>
        </a:solidFill>
        <a:effectLst/>
      </p:bgPr>
    </p:bg>
    <p:spTree>
      <p:nvGrpSpPr>
        <p:cNvPr id="1" name=""/>
        <p:cNvGrpSpPr/>
        <p:nvPr/>
      </p:nvGrpSpPr>
      <p:grpSpPr>
        <a:xfrm>
          <a:off x="0" y="0"/>
          <a:ext cx="0" cy="0"/>
          <a:chOff x="0" y="0"/>
          <a:chExt cx="0" cy="0"/>
        </a:xfrm>
      </p:grpSpPr>
      <p:grpSp>
        <p:nvGrpSpPr>
          <p:cNvPr id="5100" name="Group 2"/>
          <p:cNvGrpSpPr/>
          <p:nvPr/>
        </p:nvGrpSpPr>
        <p:grpSpPr>
          <a:xfrm>
            <a:off x="0" y="0"/>
            <a:ext cx="7242176" cy="1981201"/>
            <a:chOff x="0" y="0"/>
            <a:chExt cx="7242175" cy="1981199"/>
          </a:xfrm>
        </p:grpSpPr>
        <p:sp>
          <p:nvSpPr>
            <p:cNvPr id="509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09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defTabSz="914400">
                <a:defRPr sz="2400">
                  <a:solidFill>
                    <a:srgbClr val="FFFFFF"/>
                  </a:solidFill>
                  <a:latin typeface="Times New Roman"/>
                  <a:ea typeface="Times New Roman"/>
                  <a:cs typeface="Times New Roman"/>
                  <a:sym typeface="Times New Roman"/>
                </a:defRPr>
              </a:pPr>
              <a:endParaRPr/>
            </a:p>
          </p:txBody>
        </p:sp>
      </p:grpSp>
      <p:sp>
        <p:nvSpPr>
          <p:cNvPr id="510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latin typeface="Tahoma"/>
                <a:ea typeface="Tahoma"/>
                <a:cs typeface="Tahoma"/>
                <a:sym typeface="Tahoma"/>
              </a:defRPr>
            </a:lvl1pPr>
          </a:lstStyle>
          <a:p>
            <a:r>
              <a:t>Title Text</a:t>
            </a:r>
          </a:p>
        </p:txBody>
      </p:sp>
      <p:sp>
        <p:nvSpPr>
          <p:cNvPr id="5102" name="Body Level One…"/>
          <p:cNvSpPr txBox="1">
            <a:spLocks noGrp="1"/>
          </p:cNvSpPr>
          <p:nvPr>
            <p:ph type="body" idx="1"/>
          </p:nvPr>
        </p:nvSpPr>
        <p:spPr>
          <a:xfrm>
            <a:off x="457200" y="1600200"/>
            <a:ext cx="8229600" cy="4495800"/>
          </a:xfrm>
          <a:prstGeom prst="rect">
            <a:avLst/>
          </a:prstGeom>
        </p:spPr>
        <p:txBody>
          <a:bodyPr/>
          <a:lstStyle>
            <a:lvl1pPr>
              <a:buClr>
                <a:srgbClr val="FFCC66"/>
              </a:buClr>
              <a:buSzPct val="80000"/>
              <a:buChar char="■"/>
              <a:defRPr>
                <a:latin typeface="Tahoma"/>
                <a:ea typeface="Tahoma"/>
                <a:cs typeface="Tahoma"/>
                <a:sym typeface="Tahoma"/>
              </a:defRPr>
            </a:lvl1pPr>
            <a:lvl2pPr>
              <a:buClr>
                <a:srgbClr val="FFCC66"/>
              </a:buClr>
              <a:buSzPct val="100000"/>
              <a:buChar char="–"/>
              <a:defRPr>
                <a:latin typeface="Tahoma"/>
                <a:ea typeface="Tahoma"/>
                <a:cs typeface="Tahoma"/>
                <a:sym typeface="Tahoma"/>
              </a:defRPr>
            </a:lvl2pPr>
            <a:lvl3pPr>
              <a:buClr>
                <a:srgbClr val="FFCC66"/>
              </a:buClr>
              <a:buSzPct val="100000"/>
              <a:buChar char="▪"/>
              <a:defRPr>
                <a:latin typeface="Tahoma"/>
                <a:ea typeface="Tahoma"/>
                <a:cs typeface="Tahoma"/>
                <a:sym typeface="Tahoma"/>
              </a:defRPr>
            </a:lvl3pPr>
            <a:lvl4pPr>
              <a:buClr>
                <a:srgbClr val="FFCC66"/>
              </a:buClr>
              <a:buSzPct val="100000"/>
              <a:buChar char="–"/>
              <a:defRPr>
                <a:latin typeface="Tahoma"/>
                <a:ea typeface="Tahoma"/>
                <a:cs typeface="Tahoma"/>
                <a:sym typeface="Tahoma"/>
              </a:defRPr>
            </a:lvl4pPr>
            <a:lvl5pPr>
              <a:buClr>
                <a:srgbClr val="FFCC66"/>
              </a:buClr>
              <a:buSzPct val="100000"/>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103" name="Slide Number"/>
          <p:cNvSpPr txBox="1">
            <a:spLocks noGrp="1"/>
          </p:cNvSpPr>
          <p:nvPr>
            <p:ph type="sldNum" sz="quarter" idx="2"/>
          </p:nvPr>
        </p:nvSpPr>
        <p:spPr>
          <a:xfrm>
            <a:off x="8416270" y="6436360"/>
            <a:ext cx="270531" cy="269241"/>
          </a:xfrm>
          <a:prstGeom prst="rect">
            <a:avLst/>
          </a:prstGeom>
        </p:spPr>
        <p:txBody>
          <a:bodyPr anchor="b"/>
          <a:lstStyle>
            <a:lvl1pPr>
              <a:defRPr sz="1200">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22797942"/>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8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112" name="Group 2"/>
          <p:cNvGrpSpPr/>
          <p:nvPr/>
        </p:nvGrpSpPr>
        <p:grpSpPr>
          <a:xfrm>
            <a:off x="-1" y="0"/>
            <a:ext cx="9144002" cy="6845300"/>
            <a:chOff x="0" y="0"/>
            <a:chExt cx="9144000" cy="6845300"/>
          </a:xfrm>
        </p:grpSpPr>
        <p:sp>
          <p:nvSpPr>
            <p:cNvPr id="5110"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defTabSz="914400">
                <a:defRPr>
                  <a:solidFill>
                    <a:srgbClr val="FFFFFF"/>
                  </a:solidFill>
                  <a:latin typeface="Times New Roman"/>
                  <a:ea typeface="Times New Roman"/>
                  <a:cs typeface="Times New Roman"/>
                  <a:sym typeface="Times New Roman"/>
                </a:defRPr>
              </a:pPr>
              <a:endParaRPr/>
            </a:p>
          </p:txBody>
        </p:sp>
        <p:sp>
          <p:nvSpPr>
            <p:cNvPr id="5111"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000080"/>
                  </a:solidFill>
                </a:defRPr>
              </a:pPr>
              <a:endParaRPr/>
            </a:p>
          </p:txBody>
        </p:sp>
      </p:grpSp>
      <p:sp>
        <p:nvSpPr>
          <p:cNvPr id="5113"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114" name="Body Level One…"/>
          <p:cNvSpPr txBox="1">
            <a:spLocks noGrp="1"/>
          </p:cNvSpPr>
          <p:nvPr>
            <p:ph type="body" sz="quarter" idx="1"/>
          </p:nvPr>
        </p:nvSpPr>
        <p:spPr>
          <a:xfrm>
            <a:off x="1371600" y="3886200"/>
            <a:ext cx="6400800" cy="1752600"/>
          </a:xfrm>
          <a:prstGeom prst="rect">
            <a:avLst/>
          </a:prstGeom>
        </p:spPr>
        <p:txBody>
          <a:bodyPr lIns="44450" tIns="44450" rIns="44450" bIns="44450"/>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1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34448697"/>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9_Title Slide">
    <p:bg>
      <p:bgPr>
        <a:solidFill>
          <a:srgbClr val="F1F7E9"/>
        </a:solidFill>
        <a:effectLst/>
      </p:bgPr>
    </p:bg>
    <p:spTree>
      <p:nvGrpSpPr>
        <p:cNvPr id="1" name=""/>
        <p:cNvGrpSpPr/>
        <p:nvPr/>
      </p:nvGrpSpPr>
      <p:grpSpPr>
        <a:xfrm>
          <a:off x="0" y="0"/>
          <a:ext cx="0" cy="0"/>
          <a:chOff x="0" y="0"/>
          <a:chExt cx="0" cy="0"/>
        </a:xfrm>
      </p:grpSpPr>
      <p:grpSp>
        <p:nvGrpSpPr>
          <p:cNvPr id="5128" name="Group 2"/>
          <p:cNvGrpSpPr/>
          <p:nvPr/>
        </p:nvGrpSpPr>
        <p:grpSpPr>
          <a:xfrm>
            <a:off x="0" y="0"/>
            <a:ext cx="9144001" cy="6858000"/>
            <a:chOff x="0" y="0"/>
            <a:chExt cx="9144000" cy="6858000"/>
          </a:xfrm>
        </p:grpSpPr>
        <p:sp>
          <p:nvSpPr>
            <p:cNvPr id="5122" name="Rectangle 3"/>
            <p:cNvSpPr/>
            <p:nvPr/>
          </p:nvSpPr>
          <p:spPr>
            <a:xfrm>
              <a:off x="0" y="6400800"/>
              <a:ext cx="9144000" cy="152400"/>
            </a:xfrm>
            <a:prstGeom prst="rect">
              <a:avLst/>
            </a:prstGeom>
            <a:gradFill flip="none" rotWithShape="1">
              <a:gsLst>
                <a:gs pos="0">
                  <a:srgbClr val="F1F7E9"/>
                </a:gs>
                <a:gs pos="100000">
                  <a:srgbClr val="8DBA76"/>
                </a:gs>
              </a:gsLst>
              <a:lin ang="5400000" scaled="0"/>
            </a:gradFill>
            <a:ln w="12700" cap="flat">
              <a:noFill/>
              <a:miter lim="400000"/>
            </a:ln>
            <a:effectLst/>
          </p:spPr>
          <p:txBody>
            <a:bodyPr wrap="square" lIns="45719" tIns="45719" rIns="45719" bIns="45719" numCol="1" anchor="ctr">
              <a:noAutofit/>
            </a:bodyPr>
            <a:lstStyle/>
            <a:p>
              <a:pPr defTabSz="914400">
                <a:defRPr sz="2400">
                  <a:solidFill>
                    <a:srgbClr val="003300"/>
                  </a:solidFill>
                  <a:latin typeface="Times New Roman"/>
                  <a:ea typeface="Times New Roman"/>
                  <a:cs typeface="Times New Roman"/>
                  <a:sym typeface="Times New Roman"/>
                </a:defRPr>
              </a:pPr>
              <a:endParaRPr/>
            </a:p>
          </p:txBody>
        </p:sp>
        <p:sp>
          <p:nvSpPr>
            <p:cNvPr id="5123" name="Rectangle 4"/>
            <p:cNvSpPr/>
            <p:nvPr/>
          </p:nvSpPr>
          <p:spPr>
            <a:xfrm>
              <a:off x="0" y="0"/>
              <a:ext cx="9144000" cy="36576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defTabSz="914400">
                <a:defRPr sz="2400">
                  <a:solidFill>
                    <a:srgbClr val="003300"/>
                  </a:solidFill>
                  <a:latin typeface="Times New Roman"/>
                  <a:ea typeface="Times New Roman"/>
                  <a:cs typeface="Times New Roman"/>
                  <a:sym typeface="Times New Roman"/>
                </a:defRPr>
              </a:pPr>
              <a:endParaRPr/>
            </a:p>
          </p:txBody>
        </p:sp>
        <p:sp>
          <p:nvSpPr>
            <p:cNvPr id="5124" name="Line 5"/>
            <p:cNvSpPr/>
            <p:nvPr/>
          </p:nvSpPr>
          <p:spPr>
            <a:xfrm>
              <a:off x="-1" y="3657599"/>
              <a:ext cx="9144002"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25" name="Rectangle 6"/>
            <p:cNvSpPr/>
            <p:nvPr/>
          </p:nvSpPr>
          <p:spPr>
            <a:xfrm>
              <a:off x="0" y="6553200"/>
              <a:ext cx="9144000" cy="3048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defTabSz="914400">
                <a:defRPr sz="2400">
                  <a:solidFill>
                    <a:srgbClr val="003300"/>
                  </a:solidFill>
                  <a:latin typeface="Times New Roman"/>
                  <a:ea typeface="Times New Roman"/>
                  <a:cs typeface="Times New Roman"/>
                  <a:sym typeface="Times New Roman"/>
                </a:defRPr>
              </a:pPr>
              <a:endParaRPr/>
            </a:p>
          </p:txBody>
        </p:sp>
        <p:sp>
          <p:nvSpPr>
            <p:cNvPr id="5126" name="Line 7"/>
            <p:cNvSpPr/>
            <p:nvPr/>
          </p:nvSpPr>
          <p:spPr>
            <a:xfrm>
              <a:off x="-1" y="6553199"/>
              <a:ext cx="9144002" cy="1589"/>
            </a:xfrm>
            <a:prstGeom prst="line">
              <a:avLst/>
            </a:prstGeom>
            <a:noFill/>
            <a:ln w="19050" cap="flat">
              <a:solidFill>
                <a:srgbClr val="366B1B"/>
              </a:solidFill>
              <a:prstDash val="solid"/>
              <a:round/>
            </a:ln>
            <a:effectLst/>
          </p:spPr>
          <p:txBody>
            <a:bodyPr wrap="square" lIns="45719" tIns="45719" rIns="45719" bIns="45719" numCol="1" anchor="t">
              <a:noAutofit/>
            </a:bodyPr>
            <a:lstStyle/>
            <a:p>
              <a:pPr>
                <a:defRPr>
                  <a:solidFill>
                    <a:srgbClr val="FFFFFF"/>
                  </a:solidFill>
                </a:defRPr>
              </a:pPr>
              <a:endParaRPr/>
            </a:p>
          </p:txBody>
        </p:sp>
        <p:sp>
          <p:nvSpPr>
            <p:cNvPr id="5127" name="Rectangle 8"/>
            <p:cNvSpPr/>
            <p:nvPr/>
          </p:nvSpPr>
          <p:spPr>
            <a:xfrm>
              <a:off x="609600" y="2514600"/>
              <a:ext cx="8534400" cy="685800"/>
            </a:xfrm>
            <a:prstGeom prst="rect">
              <a:avLst/>
            </a:prstGeom>
            <a:solidFill>
              <a:srgbClr val="808000">
                <a:alpha val="50195"/>
              </a:srgbClr>
            </a:solidFill>
            <a:ln w="12700" cap="flat">
              <a:noFill/>
              <a:miter lim="400000"/>
            </a:ln>
            <a:effectLst/>
          </p:spPr>
          <p:txBody>
            <a:bodyPr wrap="square" lIns="45719" tIns="45719" rIns="45719" bIns="45719" numCol="1" anchor="ctr">
              <a:noAutofit/>
            </a:bodyPr>
            <a:lstStyle/>
            <a:p>
              <a:pPr defTabSz="914400">
                <a:defRPr sz="2400">
                  <a:solidFill>
                    <a:srgbClr val="003300"/>
                  </a:solidFill>
                  <a:latin typeface="Times New Roman"/>
                  <a:ea typeface="Times New Roman"/>
                  <a:cs typeface="Times New Roman"/>
                  <a:sym typeface="Times New Roman"/>
                </a:defRPr>
              </a:pPr>
              <a:endParaRPr/>
            </a:p>
          </p:txBody>
        </p:sp>
      </p:grpSp>
      <p:sp>
        <p:nvSpPr>
          <p:cNvPr id="5129" name="Title Text"/>
          <p:cNvSpPr txBox="1">
            <a:spLocks noGrp="1"/>
          </p:cNvSpPr>
          <p:nvPr>
            <p:ph type="title"/>
          </p:nvPr>
        </p:nvSpPr>
        <p:spPr>
          <a:xfrm>
            <a:off x="685800" y="2286000"/>
            <a:ext cx="7772400" cy="1143000"/>
          </a:xfrm>
          <a:prstGeom prst="rect">
            <a:avLst/>
          </a:prstGeom>
        </p:spPr>
        <p:txBody>
          <a:bodyPr/>
          <a:lstStyle>
            <a:lvl1pPr>
              <a:defRPr b="1"/>
            </a:lvl1pPr>
          </a:lstStyle>
          <a:p>
            <a:r>
              <a:t>Title Text</a:t>
            </a:r>
          </a:p>
        </p:txBody>
      </p:sp>
      <p:sp>
        <p:nvSpPr>
          <p:cNvPr id="5130" name="Body Level One…"/>
          <p:cNvSpPr txBox="1">
            <a:spLocks noGrp="1"/>
          </p:cNvSpPr>
          <p:nvPr>
            <p:ph type="body" sz="quarter" idx="1"/>
          </p:nvPr>
        </p:nvSpPr>
        <p:spPr>
          <a:xfrm>
            <a:off x="1371600" y="4191000"/>
            <a:ext cx="6400800" cy="1752600"/>
          </a:xfrm>
          <a:prstGeom prst="rect">
            <a:avLst/>
          </a:prstGeom>
        </p:spPr>
        <p:txBody>
          <a:bodyPr/>
          <a:lstStyle>
            <a:lvl1pPr marL="0" indent="0" algn="ctr">
              <a:buClrTx/>
              <a:buSzTx/>
              <a:buNone/>
              <a:defRPr b="1">
                <a:solidFill>
                  <a:srgbClr val="F1F7E9"/>
                </a:solidFill>
              </a:defRPr>
            </a:lvl1pPr>
            <a:lvl2pPr algn="ctr">
              <a:buClrTx/>
              <a:buSzPct val="100000"/>
              <a:buChar char="–"/>
              <a:defRPr b="1">
                <a:solidFill>
                  <a:srgbClr val="F1F7E9"/>
                </a:solidFill>
              </a:defRPr>
            </a:lvl2pPr>
            <a:lvl3pPr algn="ctr">
              <a:buClrTx/>
              <a:buSzPct val="100000"/>
              <a:buChar char="•"/>
              <a:defRPr b="1">
                <a:solidFill>
                  <a:srgbClr val="F1F7E9"/>
                </a:solidFill>
              </a:defRPr>
            </a:lvl3pPr>
            <a:lvl4pPr algn="ctr">
              <a:buClrTx/>
              <a:buSzPct val="100000"/>
              <a:buChar char="–"/>
              <a:defRPr b="1">
                <a:solidFill>
                  <a:srgbClr val="F1F7E9"/>
                </a:solidFill>
              </a:defRPr>
            </a:lvl4pPr>
            <a:lvl5pPr algn="ctr">
              <a:buClrTx/>
              <a:buSzPct val="100000"/>
              <a:buChar char="»"/>
              <a:defRPr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31" name="Slide Number"/>
          <p:cNvSpPr txBox="1">
            <a:spLocks noGrp="1"/>
          </p:cNvSpPr>
          <p:nvPr>
            <p:ph type="sldNum" sz="quarter" idx="2"/>
          </p:nvPr>
        </p:nvSpPr>
        <p:spPr>
          <a:xfrm>
            <a:off x="8176259" y="6248400"/>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15246559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0913FDAE-D6DF-304D-B24C-15C9B0EF925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1156682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1F7E9"/>
        </a:solidFill>
        <a:effectLst/>
      </p:bgPr>
    </p:bg>
    <p:spTree>
      <p:nvGrpSpPr>
        <p:cNvPr id="1" name=""/>
        <p:cNvGrpSpPr/>
        <p:nvPr/>
      </p:nvGrpSpPr>
      <p:grpSpPr>
        <a:xfrm>
          <a:off x="0" y="0"/>
          <a:ext cx="0" cy="0"/>
          <a:chOff x="0" y="0"/>
          <a:chExt cx="0" cy="0"/>
        </a:xfrm>
      </p:grpSpPr>
      <p:sp>
        <p:nvSpPr>
          <p:cNvPr id="5138"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39"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40"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41"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42"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43"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44" name="Title Text"/>
          <p:cNvSpPr txBox="1">
            <a:spLocks noGrp="1"/>
          </p:cNvSpPr>
          <p:nvPr>
            <p:ph type="title"/>
          </p:nvPr>
        </p:nvSpPr>
        <p:spPr>
          <a:xfrm>
            <a:off x="0" y="304800"/>
            <a:ext cx="9144000" cy="1143000"/>
          </a:xfrm>
          <a:prstGeom prst="rect">
            <a:avLst/>
          </a:prstGeom>
        </p:spPr>
        <p:txBody>
          <a:bodyPr/>
          <a:lstStyle>
            <a:lvl1pPr>
              <a:defRPr b="1"/>
            </a:lvl1pPr>
          </a:lstStyle>
          <a:p>
            <a:r>
              <a:t>Title Text</a:t>
            </a:r>
          </a:p>
        </p:txBody>
      </p:sp>
      <p:sp>
        <p:nvSpPr>
          <p:cNvPr id="5145" name="Body Level One…"/>
          <p:cNvSpPr txBox="1">
            <a:spLocks noGrp="1"/>
          </p:cNvSpPr>
          <p:nvPr>
            <p:ph type="body" idx="1"/>
          </p:nvPr>
        </p:nvSpPr>
        <p:spPr>
          <a:xfrm>
            <a:off x="685800" y="1849438"/>
            <a:ext cx="7772400" cy="4114801"/>
          </a:xfrm>
          <a:prstGeom prst="rect">
            <a:avLst/>
          </a:prstGeom>
        </p:spPr>
        <p:txBody>
          <a:bodyPr/>
          <a:lstStyle>
            <a:lvl1pPr>
              <a:buClr>
                <a:srgbClr val="808000"/>
              </a:buClr>
              <a:buSzPct val="100000"/>
              <a:buChar char="•"/>
              <a:defRPr b="1">
                <a:solidFill>
                  <a:srgbClr val="F1F7E9"/>
                </a:solidFill>
              </a:defRPr>
            </a:lvl1pPr>
            <a:lvl2pPr>
              <a:buClr>
                <a:srgbClr val="808000"/>
              </a:buClr>
              <a:buSzPct val="100000"/>
              <a:buChar char="–"/>
              <a:defRPr b="1">
                <a:solidFill>
                  <a:srgbClr val="F1F7E9"/>
                </a:solidFill>
              </a:defRPr>
            </a:lvl2pPr>
            <a:lvl3pPr>
              <a:buClr>
                <a:srgbClr val="808000"/>
              </a:buClr>
              <a:buSzPct val="100000"/>
              <a:buChar char="•"/>
              <a:defRPr b="1">
                <a:solidFill>
                  <a:srgbClr val="F1F7E9"/>
                </a:solidFill>
              </a:defRPr>
            </a:lvl3pPr>
            <a:lvl4pPr>
              <a:buClr>
                <a:srgbClr val="808000"/>
              </a:buClr>
              <a:buSzPct val="100000"/>
              <a:buChar char="–"/>
              <a:defRPr b="1">
                <a:solidFill>
                  <a:srgbClr val="F1F7E9"/>
                </a:solidFill>
              </a:defRPr>
            </a:lvl4pPr>
            <a:lvl5pPr>
              <a:buClr>
                <a:srgbClr val="808000"/>
              </a:buClr>
              <a:buSzPct val="100000"/>
              <a:buChar char="»"/>
              <a:defRPr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46"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53517921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F1F7E9"/>
        </a:solidFill>
        <a:effectLst/>
      </p:bgPr>
    </p:bg>
    <p:spTree>
      <p:nvGrpSpPr>
        <p:cNvPr id="1" name=""/>
        <p:cNvGrpSpPr/>
        <p:nvPr/>
      </p:nvGrpSpPr>
      <p:grpSpPr>
        <a:xfrm>
          <a:off x="0" y="0"/>
          <a:ext cx="0" cy="0"/>
          <a:chOff x="0" y="0"/>
          <a:chExt cx="0" cy="0"/>
        </a:xfrm>
      </p:grpSpPr>
      <p:sp>
        <p:nvSpPr>
          <p:cNvPr id="5153"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54"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55"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56"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57"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58"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5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16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b="1">
                <a:solidFill>
                  <a:srgbClr val="F1F7E9"/>
                </a:solidFill>
              </a:defRPr>
            </a:lvl1pPr>
            <a:lvl2pPr marL="0" indent="457200">
              <a:spcBef>
                <a:spcPts val="400"/>
              </a:spcBef>
              <a:buClrTx/>
              <a:buSzTx/>
              <a:buNone/>
              <a:defRPr sz="2000" b="1">
                <a:solidFill>
                  <a:srgbClr val="F1F7E9"/>
                </a:solidFill>
              </a:defRPr>
            </a:lvl2pPr>
            <a:lvl3pPr marL="0" indent="914400">
              <a:spcBef>
                <a:spcPts val="400"/>
              </a:spcBef>
              <a:buClrTx/>
              <a:buSzTx/>
              <a:buNone/>
              <a:defRPr sz="2000" b="1">
                <a:solidFill>
                  <a:srgbClr val="F1F7E9"/>
                </a:solidFill>
              </a:defRPr>
            </a:lvl3pPr>
            <a:lvl4pPr marL="0" indent="1371600">
              <a:spcBef>
                <a:spcPts val="400"/>
              </a:spcBef>
              <a:buClrTx/>
              <a:buSzTx/>
              <a:buNone/>
              <a:defRPr sz="2000" b="1">
                <a:solidFill>
                  <a:srgbClr val="F1F7E9"/>
                </a:solidFill>
              </a:defRPr>
            </a:lvl4pPr>
            <a:lvl5pPr marL="0" indent="1828800">
              <a:spcBef>
                <a:spcPts val="400"/>
              </a:spcBef>
              <a:buClrTx/>
              <a:buSzTx/>
              <a:buNone/>
              <a:defRPr sz="2000"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61"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772673633"/>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F1F7E9"/>
        </a:solidFill>
        <a:effectLst/>
      </p:bgPr>
    </p:bg>
    <p:spTree>
      <p:nvGrpSpPr>
        <p:cNvPr id="1" name=""/>
        <p:cNvGrpSpPr/>
        <p:nvPr/>
      </p:nvGrpSpPr>
      <p:grpSpPr>
        <a:xfrm>
          <a:off x="0" y="0"/>
          <a:ext cx="0" cy="0"/>
          <a:chOff x="0" y="0"/>
          <a:chExt cx="0" cy="0"/>
        </a:xfrm>
      </p:grpSpPr>
      <p:sp>
        <p:nvSpPr>
          <p:cNvPr id="5168"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69"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70"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71"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72"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73"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74" name="Title Text"/>
          <p:cNvSpPr txBox="1">
            <a:spLocks noGrp="1"/>
          </p:cNvSpPr>
          <p:nvPr>
            <p:ph type="title"/>
          </p:nvPr>
        </p:nvSpPr>
        <p:spPr>
          <a:xfrm>
            <a:off x="0" y="304800"/>
            <a:ext cx="9144000" cy="1143000"/>
          </a:xfrm>
          <a:prstGeom prst="rect">
            <a:avLst/>
          </a:prstGeom>
        </p:spPr>
        <p:txBody>
          <a:bodyPr/>
          <a:lstStyle>
            <a:lvl1pPr>
              <a:defRPr b="1"/>
            </a:lvl1pPr>
          </a:lstStyle>
          <a:p>
            <a:r>
              <a:t>Title Text</a:t>
            </a:r>
          </a:p>
        </p:txBody>
      </p:sp>
      <p:sp>
        <p:nvSpPr>
          <p:cNvPr id="5175" name="Body Level One…"/>
          <p:cNvSpPr txBox="1">
            <a:spLocks noGrp="1"/>
          </p:cNvSpPr>
          <p:nvPr>
            <p:ph type="body" sz="half" idx="1"/>
          </p:nvPr>
        </p:nvSpPr>
        <p:spPr>
          <a:xfrm>
            <a:off x="685800" y="1849438"/>
            <a:ext cx="3810000" cy="4114801"/>
          </a:xfrm>
          <a:prstGeom prst="rect">
            <a:avLst/>
          </a:prstGeom>
        </p:spPr>
        <p:txBody>
          <a:bodyPr/>
          <a:lstStyle>
            <a:lvl1pPr>
              <a:spcBef>
                <a:spcPts val="600"/>
              </a:spcBef>
              <a:buClr>
                <a:srgbClr val="808000"/>
              </a:buClr>
              <a:buSzPct val="100000"/>
              <a:buChar char="•"/>
              <a:defRPr sz="2800" b="1">
                <a:solidFill>
                  <a:srgbClr val="F1F7E9"/>
                </a:solidFill>
              </a:defRPr>
            </a:lvl1pPr>
            <a:lvl2pPr marL="790575" indent="-333375">
              <a:spcBef>
                <a:spcPts val="600"/>
              </a:spcBef>
              <a:buClr>
                <a:srgbClr val="808000"/>
              </a:buClr>
              <a:buSzPct val="100000"/>
              <a:buChar char="–"/>
              <a:defRPr sz="2800" b="1">
                <a:solidFill>
                  <a:srgbClr val="F1F7E9"/>
                </a:solidFill>
              </a:defRPr>
            </a:lvl2pPr>
            <a:lvl3pPr marL="1234439" indent="-320039">
              <a:spcBef>
                <a:spcPts val="600"/>
              </a:spcBef>
              <a:buClr>
                <a:srgbClr val="808000"/>
              </a:buClr>
              <a:buSzPct val="100000"/>
              <a:buChar char="•"/>
              <a:defRPr sz="2800" b="1">
                <a:solidFill>
                  <a:srgbClr val="F1F7E9"/>
                </a:solidFill>
              </a:defRPr>
            </a:lvl3pPr>
            <a:lvl4pPr marL="1727200" indent="-355600">
              <a:spcBef>
                <a:spcPts val="600"/>
              </a:spcBef>
              <a:buClr>
                <a:srgbClr val="808000"/>
              </a:buClr>
              <a:buSzPct val="100000"/>
              <a:buChar char="–"/>
              <a:defRPr sz="2800" b="1">
                <a:solidFill>
                  <a:srgbClr val="F1F7E9"/>
                </a:solidFill>
              </a:defRPr>
            </a:lvl4pPr>
            <a:lvl5pPr marL="2184400" indent="-355600">
              <a:spcBef>
                <a:spcPts val="600"/>
              </a:spcBef>
              <a:buClr>
                <a:srgbClr val="808000"/>
              </a:buClr>
              <a:buSzPct val="100000"/>
              <a:buChar char="»"/>
              <a:defRPr sz="2800"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76"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584731860"/>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F1F7E9"/>
        </a:solidFill>
        <a:effectLst/>
      </p:bgPr>
    </p:bg>
    <p:spTree>
      <p:nvGrpSpPr>
        <p:cNvPr id="1" name=""/>
        <p:cNvGrpSpPr/>
        <p:nvPr/>
      </p:nvGrpSpPr>
      <p:grpSpPr>
        <a:xfrm>
          <a:off x="0" y="0"/>
          <a:ext cx="0" cy="0"/>
          <a:chOff x="0" y="0"/>
          <a:chExt cx="0" cy="0"/>
        </a:xfrm>
      </p:grpSpPr>
      <p:sp>
        <p:nvSpPr>
          <p:cNvPr id="5183"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84"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85"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86"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87"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188"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189" name="Title Text"/>
          <p:cNvSpPr txBox="1">
            <a:spLocks noGrp="1"/>
          </p:cNvSpPr>
          <p:nvPr>
            <p:ph type="title"/>
          </p:nvPr>
        </p:nvSpPr>
        <p:spPr>
          <a:xfrm>
            <a:off x="457200" y="274638"/>
            <a:ext cx="8229600" cy="1143001"/>
          </a:xfrm>
          <a:prstGeom prst="rect">
            <a:avLst/>
          </a:prstGeom>
        </p:spPr>
        <p:txBody>
          <a:bodyPr/>
          <a:lstStyle>
            <a:lvl1pPr>
              <a:defRPr b="1"/>
            </a:lvl1pPr>
          </a:lstStyle>
          <a:p>
            <a:r>
              <a:t>Title Text</a:t>
            </a:r>
          </a:p>
        </p:txBody>
      </p:sp>
      <p:sp>
        <p:nvSpPr>
          <p:cNvPr id="5190"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solidFill>
                  <a:srgbClr val="F1F7E9"/>
                </a:solidFill>
              </a:defRPr>
            </a:lvl1pPr>
            <a:lvl2pPr marL="0" indent="457200">
              <a:spcBef>
                <a:spcPts val="500"/>
              </a:spcBef>
              <a:buClrTx/>
              <a:buSzTx/>
              <a:buNone/>
              <a:defRPr sz="2400" b="1">
                <a:solidFill>
                  <a:srgbClr val="F1F7E9"/>
                </a:solidFill>
              </a:defRPr>
            </a:lvl2pPr>
            <a:lvl3pPr marL="0" indent="914400">
              <a:spcBef>
                <a:spcPts val="500"/>
              </a:spcBef>
              <a:buClrTx/>
              <a:buSzTx/>
              <a:buNone/>
              <a:defRPr sz="2400" b="1">
                <a:solidFill>
                  <a:srgbClr val="F1F7E9"/>
                </a:solidFill>
              </a:defRPr>
            </a:lvl3pPr>
            <a:lvl4pPr marL="0" indent="1371600">
              <a:spcBef>
                <a:spcPts val="500"/>
              </a:spcBef>
              <a:buClrTx/>
              <a:buSzTx/>
              <a:buNone/>
              <a:defRPr sz="2400" b="1">
                <a:solidFill>
                  <a:srgbClr val="F1F7E9"/>
                </a:solidFill>
              </a:defRPr>
            </a:lvl4pPr>
            <a:lvl5pPr marL="0" indent="1828800">
              <a:spcBef>
                <a:spcPts val="500"/>
              </a:spcBef>
              <a:buClrTx/>
              <a:buSzTx/>
              <a:buNone/>
              <a:defRPr sz="2400"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91"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solidFill>
                  <a:srgbClr val="F1F7E9"/>
                </a:solidFill>
                <a:effectLst/>
              </a:defRPr>
            </a:pPr>
            <a:endParaRPr/>
          </a:p>
        </p:txBody>
      </p:sp>
      <p:sp>
        <p:nvSpPr>
          <p:cNvPr id="5192"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55033907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F1F7E9"/>
        </a:solidFill>
        <a:effectLst/>
      </p:bgPr>
    </p:bg>
    <p:spTree>
      <p:nvGrpSpPr>
        <p:cNvPr id="1" name=""/>
        <p:cNvGrpSpPr/>
        <p:nvPr/>
      </p:nvGrpSpPr>
      <p:grpSpPr>
        <a:xfrm>
          <a:off x="0" y="0"/>
          <a:ext cx="0" cy="0"/>
          <a:chOff x="0" y="0"/>
          <a:chExt cx="0" cy="0"/>
        </a:xfrm>
      </p:grpSpPr>
      <p:sp>
        <p:nvSpPr>
          <p:cNvPr id="5199"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00"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01"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02"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03"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04"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05" name="Title Text"/>
          <p:cNvSpPr txBox="1">
            <a:spLocks noGrp="1"/>
          </p:cNvSpPr>
          <p:nvPr>
            <p:ph type="title"/>
          </p:nvPr>
        </p:nvSpPr>
        <p:spPr>
          <a:xfrm>
            <a:off x="0" y="304800"/>
            <a:ext cx="9144000" cy="1143000"/>
          </a:xfrm>
          <a:prstGeom prst="rect">
            <a:avLst/>
          </a:prstGeom>
        </p:spPr>
        <p:txBody>
          <a:bodyPr/>
          <a:lstStyle>
            <a:lvl1pPr>
              <a:defRPr b="1"/>
            </a:lvl1pPr>
          </a:lstStyle>
          <a:p>
            <a:r>
              <a:t>Title Text</a:t>
            </a:r>
          </a:p>
        </p:txBody>
      </p:sp>
      <p:sp>
        <p:nvSpPr>
          <p:cNvPr id="5206"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9689577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1F7E9"/>
        </a:solidFill>
        <a:effectLst/>
      </p:bgPr>
    </p:bg>
    <p:spTree>
      <p:nvGrpSpPr>
        <p:cNvPr id="1" name=""/>
        <p:cNvGrpSpPr/>
        <p:nvPr/>
      </p:nvGrpSpPr>
      <p:grpSpPr>
        <a:xfrm>
          <a:off x="0" y="0"/>
          <a:ext cx="0" cy="0"/>
          <a:chOff x="0" y="0"/>
          <a:chExt cx="0" cy="0"/>
        </a:xfrm>
      </p:grpSpPr>
      <p:sp>
        <p:nvSpPr>
          <p:cNvPr id="5213"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14"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15"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16"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17"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18"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19"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6510999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F1F7E9"/>
        </a:solidFill>
        <a:effectLst/>
      </p:bgPr>
    </p:bg>
    <p:spTree>
      <p:nvGrpSpPr>
        <p:cNvPr id="1" name=""/>
        <p:cNvGrpSpPr/>
        <p:nvPr/>
      </p:nvGrpSpPr>
      <p:grpSpPr>
        <a:xfrm>
          <a:off x="0" y="0"/>
          <a:ext cx="0" cy="0"/>
          <a:chOff x="0" y="0"/>
          <a:chExt cx="0" cy="0"/>
        </a:xfrm>
      </p:grpSpPr>
      <p:sp>
        <p:nvSpPr>
          <p:cNvPr id="5226"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27"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28"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29"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30"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31"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5233" name="Body Level One…"/>
          <p:cNvSpPr txBox="1">
            <a:spLocks noGrp="1"/>
          </p:cNvSpPr>
          <p:nvPr>
            <p:ph type="body" idx="1"/>
          </p:nvPr>
        </p:nvSpPr>
        <p:spPr>
          <a:xfrm>
            <a:off x="3575050" y="273050"/>
            <a:ext cx="5111750" cy="5853113"/>
          </a:xfrm>
          <a:prstGeom prst="rect">
            <a:avLst/>
          </a:prstGeom>
        </p:spPr>
        <p:txBody>
          <a:bodyPr/>
          <a:lstStyle>
            <a:lvl1pPr>
              <a:buClr>
                <a:srgbClr val="808000"/>
              </a:buClr>
              <a:buSzPct val="100000"/>
              <a:buChar char="•"/>
              <a:defRPr b="1">
                <a:solidFill>
                  <a:srgbClr val="F1F7E9"/>
                </a:solidFill>
              </a:defRPr>
            </a:lvl1pPr>
            <a:lvl2pPr>
              <a:buClr>
                <a:srgbClr val="808000"/>
              </a:buClr>
              <a:buSzPct val="100000"/>
              <a:buChar char="–"/>
              <a:defRPr b="1">
                <a:solidFill>
                  <a:srgbClr val="F1F7E9"/>
                </a:solidFill>
              </a:defRPr>
            </a:lvl2pPr>
            <a:lvl3pPr>
              <a:buClr>
                <a:srgbClr val="808000"/>
              </a:buClr>
              <a:buSzPct val="100000"/>
              <a:buChar char="•"/>
              <a:defRPr b="1">
                <a:solidFill>
                  <a:srgbClr val="F1F7E9"/>
                </a:solidFill>
              </a:defRPr>
            </a:lvl3pPr>
            <a:lvl4pPr>
              <a:buClr>
                <a:srgbClr val="808000"/>
              </a:buClr>
              <a:buSzPct val="100000"/>
              <a:buChar char="–"/>
              <a:defRPr b="1">
                <a:solidFill>
                  <a:srgbClr val="F1F7E9"/>
                </a:solidFill>
              </a:defRPr>
            </a:lvl4pPr>
            <a:lvl5pPr>
              <a:buClr>
                <a:srgbClr val="808000"/>
              </a:buClr>
              <a:buSzPct val="100000"/>
              <a:buChar char="»"/>
              <a:defRPr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34"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b="1">
                <a:solidFill>
                  <a:srgbClr val="F1F7E9"/>
                </a:solidFill>
                <a:effectLst/>
              </a:defRPr>
            </a:pPr>
            <a:endParaRPr/>
          </a:p>
        </p:txBody>
      </p:sp>
      <p:sp>
        <p:nvSpPr>
          <p:cNvPr id="5235"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222755713"/>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F1F7E9"/>
        </a:solidFill>
        <a:effectLst/>
      </p:bgPr>
    </p:bg>
    <p:spTree>
      <p:nvGrpSpPr>
        <p:cNvPr id="1" name=""/>
        <p:cNvGrpSpPr/>
        <p:nvPr/>
      </p:nvGrpSpPr>
      <p:grpSpPr>
        <a:xfrm>
          <a:off x="0" y="0"/>
          <a:ext cx="0" cy="0"/>
          <a:chOff x="0" y="0"/>
          <a:chExt cx="0" cy="0"/>
        </a:xfrm>
      </p:grpSpPr>
      <p:sp>
        <p:nvSpPr>
          <p:cNvPr id="5242"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43"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44"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45"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46"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47"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48"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5249"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5250"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b="1">
                <a:solidFill>
                  <a:srgbClr val="F1F7E9"/>
                </a:solidFill>
              </a:defRPr>
            </a:lvl1pPr>
            <a:lvl2pPr marL="0" indent="457200">
              <a:spcBef>
                <a:spcPts val="300"/>
              </a:spcBef>
              <a:buClrTx/>
              <a:buSzTx/>
              <a:buNone/>
              <a:defRPr sz="1400" b="1">
                <a:solidFill>
                  <a:srgbClr val="F1F7E9"/>
                </a:solidFill>
              </a:defRPr>
            </a:lvl2pPr>
            <a:lvl3pPr marL="0" indent="914400">
              <a:spcBef>
                <a:spcPts val="300"/>
              </a:spcBef>
              <a:buClrTx/>
              <a:buSzTx/>
              <a:buNone/>
              <a:defRPr sz="1400" b="1">
                <a:solidFill>
                  <a:srgbClr val="F1F7E9"/>
                </a:solidFill>
              </a:defRPr>
            </a:lvl3pPr>
            <a:lvl4pPr marL="0" indent="1371600">
              <a:spcBef>
                <a:spcPts val="300"/>
              </a:spcBef>
              <a:buClrTx/>
              <a:buSzTx/>
              <a:buNone/>
              <a:defRPr sz="1400" b="1">
                <a:solidFill>
                  <a:srgbClr val="F1F7E9"/>
                </a:solidFill>
              </a:defRPr>
            </a:lvl4pPr>
            <a:lvl5pPr marL="0" indent="1828800">
              <a:spcBef>
                <a:spcPts val="300"/>
              </a:spcBef>
              <a:buClrTx/>
              <a:buSzTx/>
              <a:buNone/>
              <a:defRPr sz="1400"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51"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05007649"/>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F1F7E9"/>
        </a:solidFill>
        <a:effectLst/>
      </p:bgPr>
    </p:bg>
    <p:spTree>
      <p:nvGrpSpPr>
        <p:cNvPr id="1" name=""/>
        <p:cNvGrpSpPr/>
        <p:nvPr/>
      </p:nvGrpSpPr>
      <p:grpSpPr>
        <a:xfrm>
          <a:off x="0" y="0"/>
          <a:ext cx="0" cy="0"/>
          <a:chOff x="0" y="0"/>
          <a:chExt cx="0" cy="0"/>
        </a:xfrm>
      </p:grpSpPr>
      <p:sp>
        <p:nvSpPr>
          <p:cNvPr id="5258"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59"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60"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61"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62"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63"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64" name="Title Text"/>
          <p:cNvSpPr txBox="1">
            <a:spLocks noGrp="1"/>
          </p:cNvSpPr>
          <p:nvPr>
            <p:ph type="title"/>
          </p:nvPr>
        </p:nvSpPr>
        <p:spPr>
          <a:xfrm>
            <a:off x="0" y="304800"/>
            <a:ext cx="9144000" cy="1143000"/>
          </a:xfrm>
          <a:prstGeom prst="rect">
            <a:avLst/>
          </a:prstGeom>
        </p:spPr>
        <p:txBody>
          <a:bodyPr/>
          <a:lstStyle>
            <a:lvl1pPr>
              <a:defRPr b="1"/>
            </a:lvl1pPr>
          </a:lstStyle>
          <a:p>
            <a:r>
              <a:t>Title Text</a:t>
            </a:r>
          </a:p>
        </p:txBody>
      </p:sp>
      <p:sp>
        <p:nvSpPr>
          <p:cNvPr id="5265" name="Body Level One…"/>
          <p:cNvSpPr txBox="1">
            <a:spLocks noGrp="1"/>
          </p:cNvSpPr>
          <p:nvPr>
            <p:ph type="body" idx="1"/>
          </p:nvPr>
        </p:nvSpPr>
        <p:spPr>
          <a:xfrm>
            <a:off x="685800" y="1849438"/>
            <a:ext cx="7772400" cy="4114801"/>
          </a:xfrm>
          <a:prstGeom prst="rect">
            <a:avLst/>
          </a:prstGeom>
        </p:spPr>
        <p:txBody>
          <a:bodyPr vert="eaVert"/>
          <a:lstStyle>
            <a:lvl1pPr>
              <a:buClr>
                <a:srgbClr val="808000"/>
              </a:buClr>
              <a:buSzPct val="100000"/>
              <a:buChar char="•"/>
              <a:defRPr b="1">
                <a:solidFill>
                  <a:srgbClr val="F1F7E9"/>
                </a:solidFill>
              </a:defRPr>
            </a:lvl1pPr>
            <a:lvl2pPr>
              <a:buClr>
                <a:srgbClr val="808000"/>
              </a:buClr>
              <a:buSzPct val="100000"/>
              <a:buChar char="–"/>
              <a:defRPr b="1">
                <a:solidFill>
                  <a:srgbClr val="F1F7E9"/>
                </a:solidFill>
              </a:defRPr>
            </a:lvl2pPr>
            <a:lvl3pPr>
              <a:buClr>
                <a:srgbClr val="808000"/>
              </a:buClr>
              <a:buSzPct val="100000"/>
              <a:buChar char="•"/>
              <a:defRPr b="1">
                <a:solidFill>
                  <a:srgbClr val="F1F7E9"/>
                </a:solidFill>
              </a:defRPr>
            </a:lvl3pPr>
            <a:lvl4pPr>
              <a:buClr>
                <a:srgbClr val="808000"/>
              </a:buClr>
              <a:buSzPct val="100000"/>
              <a:buChar char="–"/>
              <a:defRPr b="1">
                <a:solidFill>
                  <a:srgbClr val="F1F7E9"/>
                </a:solidFill>
              </a:defRPr>
            </a:lvl4pPr>
            <a:lvl5pPr>
              <a:buClr>
                <a:srgbClr val="808000"/>
              </a:buClr>
              <a:buSzPct val="100000"/>
              <a:buChar char="»"/>
              <a:defRPr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66"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21110091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F1F7E9"/>
        </a:solidFill>
        <a:effectLst/>
      </p:bgPr>
    </p:bg>
    <p:spTree>
      <p:nvGrpSpPr>
        <p:cNvPr id="1" name=""/>
        <p:cNvGrpSpPr/>
        <p:nvPr/>
      </p:nvGrpSpPr>
      <p:grpSpPr>
        <a:xfrm>
          <a:off x="0" y="0"/>
          <a:ext cx="0" cy="0"/>
          <a:chOff x="0" y="0"/>
          <a:chExt cx="0" cy="0"/>
        </a:xfrm>
      </p:grpSpPr>
      <p:sp>
        <p:nvSpPr>
          <p:cNvPr id="5273" name="Line 2"/>
          <p:cNvSpPr/>
          <p:nvPr/>
        </p:nvSpPr>
        <p:spPr>
          <a:xfrm>
            <a:off x="0" y="15240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74" name="Rectangle 3"/>
          <p:cNvSpPr/>
          <p:nvPr/>
        </p:nvSpPr>
        <p:spPr>
          <a:xfrm>
            <a:off x="0" y="6400800"/>
            <a:ext cx="9144000" cy="152400"/>
          </a:xfrm>
          <a:prstGeom prst="rect">
            <a:avLst/>
          </a:prstGeom>
          <a:gradFill>
            <a:gsLst>
              <a:gs pos="0">
                <a:srgbClr val="F1F7E9"/>
              </a:gs>
              <a:gs pos="100000">
                <a:srgbClr val="8DBA76"/>
              </a:gs>
            </a:gsLst>
            <a:lin ang="5400000"/>
          </a:gra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75" name="Rectangle 4"/>
          <p:cNvSpPr/>
          <p:nvPr/>
        </p:nvSpPr>
        <p:spPr>
          <a:xfrm>
            <a:off x="0" y="0"/>
            <a:ext cx="9144000" cy="15240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76" name="Rectangle 5"/>
          <p:cNvSpPr/>
          <p:nvPr/>
        </p:nvSpPr>
        <p:spPr>
          <a:xfrm>
            <a:off x="0" y="6553200"/>
            <a:ext cx="9144000" cy="304800"/>
          </a:xfrm>
          <a:prstGeom prst="rect">
            <a:avLst/>
          </a:prstGeom>
          <a:blipFill>
            <a:blip r:embed="rId2"/>
          </a:blip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77" name="Line 6"/>
          <p:cNvSpPr/>
          <p:nvPr/>
        </p:nvSpPr>
        <p:spPr>
          <a:xfrm>
            <a:off x="0" y="6553200"/>
            <a:ext cx="9144001" cy="1589"/>
          </a:xfrm>
          <a:prstGeom prst="line">
            <a:avLst/>
          </a:prstGeom>
          <a:ln w="19050">
            <a:solidFill>
              <a:srgbClr val="366B1B"/>
            </a:solidFill>
          </a:ln>
        </p:spPr>
        <p:txBody>
          <a:bodyPr lIns="45719" rIns="45719"/>
          <a:lstStyle/>
          <a:p>
            <a:pPr>
              <a:defRPr>
                <a:solidFill>
                  <a:srgbClr val="FFFFFF"/>
                </a:solidFill>
              </a:defRPr>
            </a:pPr>
            <a:endParaRPr/>
          </a:p>
        </p:txBody>
      </p:sp>
      <p:sp>
        <p:nvSpPr>
          <p:cNvPr id="5278" name="Rectangle 7"/>
          <p:cNvSpPr/>
          <p:nvPr/>
        </p:nvSpPr>
        <p:spPr>
          <a:xfrm>
            <a:off x="609600" y="533400"/>
            <a:ext cx="8534400" cy="685800"/>
          </a:xfrm>
          <a:prstGeom prst="rect">
            <a:avLst/>
          </a:prstGeom>
          <a:solidFill>
            <a:srgbClr val="808000">
              <a:alpha val="50195"/>
            </a:srgbClr>
          </a:solidFill>
          <a:ln w="12700">
            <a:miter lim="400000"/>
          </a:ln>
        </p:spPr>
        <p:txBody>
          <a:bodyPr lIns="45719" rIns="45719" anchor="ctr"/>
          <a:lstStyle/>
          <a:p>
            <a:pPr defTabSz="914400">
              <a:defRPr sz="2400">
                <a:solidFill>
                  <a:srgbClr val="003300"/>
                </a:solidFill>
                <a:latin typeface="Times New Roman"/>
                <a:ea typeface="Times New Roman"/>
                <a:cs typeface="Times New Roman"/>
                <a:sym typeface="Times New Roman"/>
              </a:defRPr>
            </a:pPr>
            <a:endParaRPr/>
          </a:p>
        </p:txBody>
      </p:sp>
      <p:sp>
        <p:nvSpPr>
          <p:cNvPr id="5279" name="Title Text"/>
          <p:cNvSpPr txBox="1">
            <a:spLocks noGrp="1"/>
          </p:cNvSpPr>
          <p:nvPr>
            <p:ph type="title"/>
          </p:nvPr>
        </p:nvSpPr>
        <p:spPr>
          <a:xfrm>
            <a:off x="6515100" y="304800"/>
            <a:ext cx="1943100" cy="5659438"/>
          </a:xfrm>
          <a:prstGeom prst="rect">
            <a:avLst/>
          </a:prstGeom>
        </p:spPr>
        <p:txBody>
          <a:bodyPr vert="eaVert"/>
          <a:lstStyle>
            <a:lvl1pPr>
              <a:defRPr b="1"/>
            </a:lvl1pPr>
          </a:lstStyle>
          <a:p>
            <a:r>
              <a:t>Title Text</a:t>
            </a:r>
          </a:p>
        </p:txBody>
      </p:sp>
      <p:sp>
        <p:nvSpPr>
          <p:cNvPr id="5280" name="Body Level One…"/>
          <p:cNvSpPr txBox="1">
            <a:spLocks noGrp="1"/>
          </p:cNvSpPr>
          <p:nvPr>
            <p:ph type="body" idx="1"/>
          </p:nvPr>
        </p:nvSpPr>
        <p:spPr>
          <a:xfrm>
            <a:off x="685800" y="304800"/>
            <a:ext cx="5676900" cy="5659438"/>
          </a:xfrm>
          <a:prstGeom prst="rect">
            <a:avLst/>
          </a:prstGeom>
        </p:spPr>
        <p:txBody>
          <a:bodyPr vert="eaVert"/>
          <a:lstStyle>
            <a:lvl1pPr>
              <a:buClr>
                <a:srgbClr val="808000"/>
              </a:buClr>
              <a:buSzPct val="100000"/>
              <a:buChar char="•"/>
              <a:defRPr b="1">
                <a:solidFill>
                  <a:srgbClr val="F1F7E9"/>
                </a:solidFill>
              </a:defRPr>
            </a:lvl1pPr>
            <a:lvl2pPr>
              <a:buClr>
                <a:srgbClr val="808000"/>
              </a:buClr>
              <a:buSzPct val="100000"/>
              <a:buChar char="–"/>
              <a:defRPr b="1">
                <a:solidFill>
                  <a:srgbClr val="F1F7E9"/>
                </a:solidFill>
              </a:defRPr>
            </a:lvl2pPr>
            <a:lvl3pPr>
              <a:buClr>
                <a:srgbClr val="808000"/>
              </a:buClr>
              <a:buSzPct val="100000"/>
              <a:buChar char="•"/>
              <a:defRPr b="1">
                <a:solidFill>
                  <a:srgbClr val="F1F7E9"/>
                </a:solidFill>
              </a:defRPr>
            </a:lvl3pPr>
            <a:lvl4pPr>
              <a:buClr>
                <a:srgbClr val="808000"/>
              </a:buClr>
              <a:buSzPct val="100000"/>
              <a:buChar char="–"/>
              <a:defRPr b="1">
                <a:solidFill>
                  <a:srgbClr val="F1F7E9"/>
                </a:solidFill>
              </a:defRPr>
            </a:lvl4pPr>
            <a:lvl5pPr>
              <a:buClr>
                <a:srgbClr val="808000"/>
              </a:buClr>
              <a:buSzPct val="100000"/>
              <a:buChar char="»"/>
              <a:defRPr b="1">
                <a:solidFill>
                  <a:srgbClr val="F1F7E9"/>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1" name="Slide Number"/>
          <p:cNvSpPr txBox="1">
            <a:spLocks noGrp="1"/>
          </p:cNvSpPr>
          <p:nvPr>
            <p:ph type="sldNum" sz="quarter" idx="2"/>
          </p:nvPr>
        </p:nvSpPr>
        <p:spPr>
          <a:xfrm>
            <a:off x="8176259" y="6289675"/>
            <a:ext cx="281941" cy="287087"/>
          </a:xfrm>
          <a:prstGeom prst="rect">
            <a:avLst/>
          </a:prstGeom>
        </p:spPr>
        <p:txBody>
          <a:bodyPr/>
          <a:lstStyle>
            <a:lvl1pPr>
              <a:spcBef>
                <a:spcPts val="800"/>
              </a:spcBef>
              <a:defRPr sz="1400">
                <a:solidFill>
                  <a:srgbClr val="003300"/>
                </a:solidFill>
                <a:latin typeface="Times New Roman"/>
                <a:ea typeface="Times New Roman"/>
                <a:cs typeface="Times New Roman"/>
                <a:sym typeface="Times New Roman"/>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66716211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A6FB94A2-715F-EF4F-A875-BCE9B33B3D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951522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88" name="Title Text"/>
          <p:cNvSpPr txBox="1">
            <a:spLocks noGrp="1"/>
          </p:cNvSpPr>
          <p:nvPr>
            <p:ph type="title"/>
          </p:nvPr>
        </p:nvSpPr>
        <p:spPr>
          <a:xfrm>
            <a:off x="1676400" y="1828800"/>
            <a:ext cx="7086600" cy="1828800"/>
          </a:xfrm>
          <a:prstGeom prst="rect">
            <a:avLst/>
          </a:prstGeom>
          <a:effectLst>
            <a:outerShdw blurRad="63500" dist="25400" dir="5100098"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289" name="Body Level One…"/>
          <p:cNvSpPr txBox="1">
            <a:spLocks noGrp="1"/>
          </p:cNvSpPr>
          <p:nvPr>
            <p:ph type="body" sz="quarter" idx="1"/>
          </p:nvPr>
        </p:nvSpPr>
        <p:spPr>
          <a:xfrm>
            <a:off x="2057400" y="4038600"/>
            <a:ext cx="6400800" cy="1752600"/>
          </a:xfrm>
          <a:prstGeom prst="rect">
            <a:avLst/>
          </a:prstGeom>
          <a:effectLst>
            <a:outerShdw blurRad="50800" dist="12699" dir="5100221" rotWithShape="0">
              <a:srgbClr val="FFFFFF">
                <a:alpha val="75000"/>
              </a:srgbClr>
            </a:outerShdw>
          </a:effectLst>
        </p:spPr>
        <p:txBody>
          <a:bodyPr/>
          <a:lstStyle>
            <a:lvl1pPr marL="0" indent="0" algn="ctr">
              <a:buClrTx/>
              <a:buSzTx/>
              <a:buNone/>
              <a:defRPr>
                <a:solidFill>
                  <a:srgbClr val="000000"/>
                </a:solidFill>
                <a:latin typeface="Trebuchet MS"/>
                <a:ea typeface="Trebuchet MS"/>
                <a:cs typeface="Trebuchet MS"/>
                <a:sym typeface="Trebuchet MS"/>
              </a:defRPr>
            </a:lvl1pPr>
            <a:lvl2pPr algn="ctr">
              <a:buClrTx/>
              <a:buSzPct val="100000"/>
              <a:buChar char="•"/>
              <a:defRPr>
                <a:solidFill>
                  <a:srgbClr val="000000"/>
                </a:solidFill>
                <a:latin typeface="Trebuchet MS"/>
                <a:ea typeface="Trebuchet MS"/>
                <a:cs typeface="Trebuchet MS"/>
                <a:sym typeface="Trebuchet MS"/>
              </a:defRPr>
            </a:lvl2pPr>
            <a:lvl3pPr algn="ctr">
              <a:buClrTx/>
              <a:buSzPct val="100000"/>
              <a:buChar char="•"/>
              <a:defRPr>
                <a:solidFill>
                  <a:srgbClr val="000000"/>
                </a:solidFill>
                <a:latin typeface="Trebuchet MS"/>
                <a:ea typeface="Trebuchet MS"/>
                <a:cs typeface="Trebuchet MS"/>
                <a:sym typeface="Trebuchet MS"/>
              </a:defRPr>
            </a:lvl3pPr>
            <a:lvl4pPr algn="ctr">
              <a:buClrTx/>
              <a:buSzPct val="100000"/>
              <a:buChar char="•"/>
              <a:defRPr>
                <a:solidFill>
                  <a:srgbClr val="000000"/>
                </a:solidFill>
                <a:latin typeface="Trebuchet MS"/>
                <a:ea typeface="Trebuchet MS"/>
                <a:cs typeface="Trebuchet MS"/>
                <a:sym typeface="Trebuchet MS"/>
              </a:defRPr>
            </a:lvl4pPr>
            <a:lvl5pPr algn="ctr">
              <a:buClrTx/>
              <a:buSzPct val="100000"/>
              <a:buChar char="•"/>
              <a:defRPr>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90"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80308339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297" name="Title Text"/>
          <p:cNvSpPr txBox="1">
            <a:spLocks noGrp="1"/>
          </p:cNvSpPr>
          <p:nvPr>
            <p:ph type="title"/>
          </p:nvPr>
        </p:nvSpPr>
        <p:spPr>
          <a:xfrm>
            <a:off x="1752600" y="1219200"/>
            <a:ext cx="7162800" cy="1143000"/>
          </a:xfrm>
          <a:prstGeom prst="rect">
            <a:avLst/>
          </a:prstGeom>
          <a:effectLst>
            <a:outerShdw blurRad="63500" dist="25400" dir="5100233"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298" name="Body Level One…"/>
          <p:cNvSpPr txBox="1">
            <a:spLocks noGrp="1"/>
          </p:cNvSpPr>
          <p:nvPr>
            <p:ph type="body" sz="half" idx="1"/>
          </p:nvPr>
        </p:nvSpPr>
        <p:spPr>
          <a:xfrm>
            <a:off x="1752600" y="2438400"/>
            <a:ext cx="7162800" cy="3429000"/>
          </a:xfrm>
          <a:prstGeom prst="rect">
            <a:avLst/>
          </a:prstGeom>
          <a:effectLst>
            <a:outerShdw blurRad="50800" dist="12699" dir="5100221" rotWithShape="0">
              <a:srgbClr val="FFFFFF">
                <a:alpha val="75000"/>
              </a:srgbClr>
            </a:outerShdw>
          </a:effectLst>
        </p:spPr>
        <p:txBody>
          <a:bodyPr/>
          <a:lstStyle>
            <a:lvl1pPr>
              <a:buClrTx/>
              <a:buSzPct val="100000"/>
              <a:buFont typeface="Times Roman"/>
              <a:buChar char="•"/>
              <a:defRPr>
                <a:solidFill>
                  <a:srgbClr val="000000"/>
                </a:solidFill>
                <a:latin typeface="Trebuchet MS"/>
                <a:ea typeface="Trebuchet MS"/>
                <a:cs typeface="Trebuchet MS"/>
                <a:sym typeface="Trebuchet MS"/>
              </a:defRPr>
            </a:lvl1pPr>
            <a:lvl2pPr>
              <a:buClrTx/>
              <a:buSzPct val="100000"/>
              <a:buFont typeface="Times Roman"/>
              <a:buChar char="•"/>
              <a:defRPr>
                <a:solidFill>
                  <a:srgbClr val="000000"/>
                </a:solidFill>
                <a:latin typeface="Trebuchet MS"/>
                <a:ea typeface="Trebuchet MS"/>
                <a:cs typeface="Trebuchet MS"/>
                <a:sym typeface="Trebuchet MS"/>
              </a:defRPr>
            </a:lvl2pPr>
            <a:lvl3pPr>
              <a:buClrTx/>
              <a:buSzPct val="100000"/>
              <a:buFont typeface="Times Roman"/>
              <a:buChar char="•"/>
              <a:defRPr>
                <a:solidFill>
                  <a:srgbClr val="000000"/>
                </a:solidFill>
                <a:latin typeface="Trebuchet MS"/>
                <a:ea typeface="Trebuchet MS"/>
                <a:cs typeface="Trebuchet MS"/>
                <a:sym typeface="Trebuchet MS"/>
              </a:defRPr>
            </a:lvl3pPr>
            <a:lvl4pPr>
              <a:buClrTx/>
              <a:buSzPct val="100000"/>
              <a:buFont typeface="Times Roman"/>
              <a:buChar char="•"/>
              <a:defRPr>
                <a:solidFill>
                  <a:srgbClr val="000000"/>
                </a:solidFill>
                <a:latin typeface="Trebuchet MS"/>
                <a:ea typeface="Trebuchet MS"/>
                <a:cs typeface="Trebuchet MS"/>
                <a:sym typeface="Trebuchet MS"/>
              </a:defRPr>
            </a:lvl4pPr>
            <a:lvl5pPr>
              <a:buClrTx/>
              <a:buSzPct val="100000"/>
              <a:buFont typeface="Times Roman"/>
              <a:buChar char="•"/>
              <a:defRPr>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99"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305576022"/>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2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06" name="Title Text"/>
          <p:cNvSpPr txBox="1">
            <a:spLocks noGrp="1"/>
          </p:cNvSpPr>
          <p:nvPr>
            <p:ph type="title"/>
          </p:nvPr>
        </p:nvSpPr>
        <p:spPr>
          <a:xfrm>
            <a:off x="722312" y="4406900"/>
            <a:ext cx="7772401" cy="1362075"/>
          </a:xfrm>
          <a:prstGeom prst="rect">
            <a:avLst/>
          </a:prstGeom>
          <a:effectLst>
            <a:outerShdw blurRad="63500" dist="25400" dir="5100233" rotWithShape="0">
              <a:srgbClr val="FFFFFF">
                <a:alpha val="75000"/>
              </a:srgbClr>
            </a:outerShdw>
          </a:effectLst>
        </p:spPr>
        <p:txBody>
          <a:bodyPr anchor="t"/>
          <a:lstStyle>
            <a:lvl1pPr algn="l">
              <a:defRPr sz="4000" b="1" cap="all">
                <a:solidFill>
                  <a:srgbClr val="000000"/>
                </a:solidFill>
                <a:latin typeface="Trebuchet MS"/>
                <a:ea typeface="Trebuchet MS"/>
                <a:cs typeface="Trebuchet MS"/>
                <a:sym typeface="Trebuchet MS"/>
              </a:defRPr>
            </a:lvl1pPr>
          </a:lstStyle>
          <a:p>
            <a:pPr>
              <a:defRPr>
                <a:effectLst/>
              </a:defRPr>
            </a:pPr>
            <a:r>
              <a:t>Title Text</a:t>
            </a:r>
          </a:p>
        </p:txBody>
      </p:sp>
      <p:sp>
        <p:nvSpPr>
          <p:cNvPr id="5307" name="Body Level One…"/>
          <p:cNvSpPr txBox="1">
            <a:spLocks noGrp="1"/>
          </p:cNvSpPr>
          <p:nvPr>
            <p:ph type="body" sz="quarter" idx="1"/>
          </p:nvPr>
        </p:nvSpPr>
        <p:spPr>
          <a:xfrm>
            <a:off x="722312" y="2906713"/>
            <a:ext cx="7772401" cy="1500188"/>
          </a:xfrm>
          <a:prstGeom prst="rect">
            <a:avLst/>
          </a:prstGeom>
          <a:effectLst>
            <a:outerShdw blurRad="50800" dist="12699" dir="5100221" rotWithShape="0">
              <a:srgbClr val="FFFFFF">
                <a:alpha val="75000"/>
              </a:srgbClr>
            </a:outerShdw>
          </a:effectLst>
        </p:spPr>
        <p:txBody>
          <a:bodyPr anchor="b"/>
          <a:lstStyle>
            <a:lvl1pPr marL="0" indent="0">
              <a:spcBef>
                <a:spcPts val="400"/>
              </a:spcBef>
              <a:buClrTx/>
              <a:buSzTx/>
              <a:buNone/>
              <a:defRPr sz="2000">
                <a:solidFill>
                  <a:srgbClr val="000000"/>
                </a:solidFill>
                <a:latin typeface="Trebuchet MS"/>
                <a:ea typeface="Trebuchet MS"/>
                <a:cs typeface="Trebuchet MS"/>
                <a:sym typeface="Trebuchet MS"/>
              </a:defRPr>
            </a:lvl1pPr>
            <a:lvl2pPr marL="0" indent="457200">
              <a:spcBef>
                <a:spcPts val="400"/>
              </a:spcBef>
              <a:buClrTx/>
              <a:buSzTx/>
              <a:buNone/>
              <a:defRPr sz="2000">
                <a:solidFill>
                  <a:srgbClr val="000000"/>
                </a:solidFill>
                <a:latin typeface="Trebuchet MS"/>
                <a:ea typeface="Trebuchet MS"/>
                <a:cs typeface="Trebuchet MS"/>
                <a:sym typeface="Trebuchet MS"/>
              </a:defRPr>
            </a:lvl2pPr>
            <a:lvl3pPr marL="0" indent="914400">
              <a:spcBef>
                <a:spcPts val="400"/>
              </a:spcBef>
              <a:buClrTx/>
              <a:buSzTx/>
              <a:buNone/>
              <a:defRPr sz="2000">
                <a:solidFill>
                  <a:srgbClr val="000000"/>
                </a:solidFill>
                <a:latin typeface="Trebuchet MS"/>
                <a:ea typeface="Trebuchet MS"/>
                <a:cs typeface="Trebuchet MS"/>
                <a:sym typeface="Trebuchet MS"/>
              </a:defRPr>
            </a:lvl3pPr>
            <a:lvl4pPr marL="0" indent="1371600">
              <a:spcBef>
                <a:spcPts val="400"/>
              </a:spcBef>
              <a:buClrTx/>
              <a:buSzTx/>
              <a:buNone/>
              <a:defRPr sz="2000">
                <a:solidFill>
                  <a:srgbClr val="000000"/>
                </a:solidFill>
                <a:latin typeface="Trebuchet MS"/>
                <a:ea typeface="Trebuchet MS"/>
                <a:cs typeface="Trebuchet MS"/>
                <a:sym typeface="Trebuchet MS"/>
              </a:defRPr>
            </a:lvl4pPr>
            <a:lvl5pPr marL="0" indent="1828800">
              <a:spcBef>
                <a:spcPts val="400"/>
              </a:spcBef>
              <a:buClrTx/>
              <a:buSzTx/>
              <a:buNone/>
              <a:defRPr sz="2000">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08"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012596700"/>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15" name="Title Text"/>
          <p:cNvSpPr txBox="1">
            <a:spLocks noGrp="1"/>
          </p:cNvSpPr>
          <p:nvPr>
            <p:ph type="title"/>
          </p:nvPr>
        </p:nvSpPr>
        <p:spPr>
          <a:xfrm>
            <a:off x="1752600" y="1219200"/>
            <a:ext cx="7162800" cy="1143000"/>
          </a:xfrm>
          <a:prstGeom prst="rect">
            <a:avLst/>
          </a:prstGeom>
          <a:effectLst>
            <a:outerShdw blurRad="63500" dist="25400" dir="5100233"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316" name="Body Level One…"/>
          <p:cNvSpPr txBox="1">
            <a:spLocks noGrp="1"/>
          </p:cNvSpPr>
          <p:nvPr>
            <p:ph type="body" sz="quarter" idx="1"/>
          </p:nvPr>
        </p:nvSpPr>
        <p:spPr>
          <a:xfrm>
            <a:off x="1752600" y="2438400"/>
            <a:ext cx="3505200" cy="3429000"/>
          </a:xfrm>
          <a:prstGeom prst="rect">
            <a:avLst/>
          </a:prstGeom>
          <a:effectLst>
            <a:outerShdw blurRad="50800" dist="12699" dir="5100221" rotWithShape="0">
              <a:srgbClr val="FFFFFF">
                <a:alpha val="75000"/>
              </a:srgbClr>
            </a:outerShdw>
          </a:effectLst>
        </p:spPr>
        <p:txBody>
          <a:bodyPr/>
          <a:lstStyle>
            <a:lvl1pPr>
              <a:spcBef>
                <a:spcPts val="600"/>
              </a:spcBef>
              <a:buClrTx/>
              <a:buSzPct val="100000"/>
              <a:buFont typeface="Times Roman"/>
              <a:buChar char="•"/>
              <a:defRPr sz="2800">
                <a:solidFill>
                  <a:srgbClr val="000000"/>
                </a:solidFill>
                <a:latin typeface="Trebuchet MS"/>
                <a:ea typeface="Trebuchet MS"/>
                <a:cs typeface="Trebuchet MS"/>
                <a:sym typeface="Trebuchet MS"/>
              </a:defRPr>
            </a:lvl1pPr>
            <a:lvl2pPr marL="790575" indent="-333375">
              <a:spcBef>
                <a:spcPts val="600"/>
              </a:spcBef>
              <a:buClrTx/>
              <a:buSzPct val="100000"/>
              <a:buFont typeface="Times Roman"/>
              <a:buChar char="•"/>
              <a:defRPr sz="2800">
                <a:solidFill>
                  <a:srgbClr val="000000"/>
                </a:solidFill>
                <a:latin typeface="Trebuchet MS"/>
                <a:ea typeface="Trebuchet MS"/>
                <a:cs typeface="Trebuchet MS"/>
                <a:sym typeface="Trebuchet MS"/>
              </a:defRPr>
            </a:lvl2pPr>
            <a:lvl3pPr marL="1234439" indent="-320039">
              <a:spcBef>
                <a:spcPts val="600"/>
              </a:spcBef>
              <a:buClrTx/>
              <a:buSzPct val="100000"/>
              <a:buFont typeface="Times Roman"/>
              <a:buChar char="•"/>
              <a:defRPr sz="2800">
                <a:solidFill>
                  <a:srgbClr val="000000"/>
                </a:solidFill>
                <a:latin typeface="Trebuchet MS"/>
                <a:ea typeface="Trebuchet MS"/>
                <a:cs typeface="Trebuchet MS"/>
                <a:sym typeface="Trebuchet MS"/>
              </a:defRPr>
            </a:lvl3pPr>
            <a:lvl4pPr marL="1727200" indent="-355600">
              <a:spcBef>
                <a:spcPts val="600"/>
              </a:spcBef>
              <a:buClrTx/>
              <a:buSzPct val="100000"/>
              <a:buFont typeface="Times Roman"/>
              <a:buChar char="•"/>
              <a:defRPr sz="2800">
                <a:solidFill>
                  <a:srgbClr val="000000"/>
                </a:solidFill>
                <a:latin typeface="Trebuchet MS"/>
                <a:ea typeface="Trebuchet MS"/>
                <a:cs typeface="Trebuchet MS"/>
                <a:sym typeface="Trebuchet MS"/>
              </a:defRPr>
            </a:lvl4pPr>
            <a:lvl5pPr marL="2184400" indent="-355600">
              <a:spcBef>
                <a:spcPts val="600"/>
              </a:spcBef>
              <a:buClrTx/>
              <a:buSzPct val="100000"/>
              <a:buFont typeface="Times Roman"/>
              <a:buChar char="•"/>
              <a:defRPr sz="2800">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17"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902464982"/>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2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24" name="Title Text"/>
          <p:cNvSpPr txBox="1">
            <a:spLocks noGrp="1"/>
          </p:cNvSpPr>
          <p:nvPr>
            <p:ph type="title"/>
          </p:nvPr>
        </p:nvSpPr>
        <p:spPr>
          <a:xfrm>
            <a:off x="457200" y="274638"/>
            <a:ext cx="8229600" cy="1143001"/>
          </a:xfrm>
          <a:prstGeom prst="rect">
            <a:avLst/>
          </a:prstGeom>
          <a:effectLst>
            <a:outerShdw blurRad="63500" dist="25400" dir="5100233"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325" name="Body Level One…"/>
          <p:cNvSpPr txBox="1">
            <a:spLocks noGrp="1"/>
          </p:cNvSpPr>
          <p:nvPr>
            <p:ph type="body" sz="quarter" idx="1"/>
          </p:nvPr>
        </p:nvSpPr>
        <p:spPr>
          <a:xfrm>
            <a:off x="457200" y="1535112"/>
            <a:ext cx="4040188" cy="639763"/>
          </a:xfrm>
          <a:prstGeom prst="rect">
            <a:avLst/>
          </a:prstGeom>
          <a:effectLst>
            <a:outerShdw blurRad="50800" dist="12699" dir="5100221" rotWithShape="0">
              <a:srgbClr val="FFFFFF">
                <a:alpha val="75000"/>
              </a:srgbClr>
            </a:outerShdw>
          </a:effectLst>
        </p:spPr>
        <p:txBody>
          <a:bodyPr anchor="b"/>
          <a:lstStyle>
            <a:lvl1pPr marL="0" indent="0">
              <a:spcBef>
                <a:spcPts val="500"/>
              </a:spcBef>
              <a:buClrTx/>
              <a:buSzTx/>
              <a:buNone/>
              <a:defRPr sz="2400" b="1">
                <a:solidFill>
                  <a:srgbClr val="000000"/>
                </a:solidFill>
                <a:latin typeface="Trebuchet MS"/>
                <a:ea typeface="Trebuchet MS"/>
                <a:cs typeface="Trebuchet MS"/>
                <a:sym typeface="Trebuchet MS"/>
              </a:defRPr>
            </a:lvl1pPr>
            <a:lvl2pPr marL="0" indent="457200">
              <a:spcBef>
                <a:spcPts val="500"/>
              </a:spcBef>
              <a:buClrTx/>
              <a:buSzTx/>
              <a:buNone/>
              <a:defRPr sz="2400" b="1">
                <a:solidFill>
                  <a:srgbClr val="000000"/>
                </a:solidFill>
                <a:latin typeface="Trebuchet MS"/>
                <a:ea typeface="Trebuchet MS"/>
                <a:cs typeface="Trebuchet MS"/>
                <a:sym typeface="Trebuchet MS"/>
              </a:defRPr>
            </a:lvl2pPr>
            <a:lvl3pPr marL="0" indent="914400">
              <a:spcBef>
                <a:spcPts val="500"/>
              </a:spcBef>
              <a:buClrTx/>
              <a:buSzTx/>
              <a:buNone/>
              <a:defRPr sz="2400" b="1">
                <a:solidFill>
                  <a:srgbClr val="000000"/>
                </a:solidFill>
                <a:latin typeface="Trebuchet MS"/>
                <a:ea typeface="Trebuchet MS"/>
                <a:cs typeface="Trebuchet MS"/>
                <a:sym typeface="Trebuchet MS"/>
              </a:defRPr>
            </a:lvl3pPr>
            <a:lvl4pPr marL="0" indent="1371600">
              <a:spcBef>
                <a:spcPts val="500"/>
              </a:spcBef>
              <a:buClrTx/>
              <a:buSzTx/>
              <a:buNone/>
              <a:defRPr sz="2400" b="1">
                <a:solidFill>
                  <a:srgbClr val="000000"/>
                </a:solidFill>
                <a:latin typeface="Trebuchet MS"/>
                <a:ea typeface="Trebuchet MS"/>
                <a:cs typeface="Trebuchet MS"/>
                <a:sym typeface="Trebuchet MS"/>
              </a:defRPr>
            </a:lvl4pPr>
            <a:lvl5pPr marL="0" indent="1828800">
              <a:spcBef>
                <a:spcPts val="500"/>
              </a:spcBef>
              <a:buClrTx/>
              <a:buSzTx/>
              <a:buNone/>
              <a:defRPr sz="2400" b="1">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26" name="Text Placeholder 4"/>
          <p:cNvSpPr>
            <a:spLocks noGrp="1"/>
          </p:cNvSpPr>
          <p:nvPr>
            <p:ph type="body" sz="quarter" idx="21"/>
          </p:nvPr>
        </p:nvSpPr>
        <p:spPr>
          <a:xfrm>
            <a:off x="4645025" y="1535112"/>
            <a:ext cx="4041775" cy="639763"/>
          </a:xfrm>
          <a:prstGeom prst="rect">
            <a:avLst/>
          </a:prstGeom>
          <a:effectLst>
            <a:outerShdw blurRad="50800" dist="12699" dir="5100221" rotWithShape="0">
              <a:srgbClr val="FFFFFF">
                <a:alpha val="75000"/>
              </a:srgbClr>
            </a:outerShdw>
          </a:effectLst>
        </p:spPr>
        <p:txBody>
          <a:bodyPr anchor="b"/>
          <a:lstStyle/>
          <a:p>
            <a:pPr marL="0" indent="0">
              <a:spcBef>
                <a:spcPts val="500"/>
              </a:spcBef>
              <a:buClrTx/>
              <a:buSzTx/>
              <a:buNone/>
              <a:defRPr sz="2400" b="1">
                <a:solidFill>
                  <a:srgbClr val="000000"/>
                </a:solidFill>
                <a:effectLst/>
                <a:latin typeface="Trebuchet MS"/>
                <a:ea typeface="Trebuchet MS"/>
                <a:cs typeface="Trebuchet MS"/>
                <a:sym typeface="Trebuchet MS"/>
              </a:defRPr>
            </a:pPr>
            <a:endParaRPr/>
          </a:p>
        </p:txBody>
      </p:sp>
      <p:sp>
        <p:nvSpPr>
          <p:cNvPr id="5327"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97635786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2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34" name="Title Text"/>
          <p:cNvSpPr txBox="1">
            <a:spLocks noGrp="1"/>
          </p:cNvSpPr>
          <p:nvPr>
            <p:ph type="title"/>
          </p:nvPr>
        </p:nvSpPr>
        <p:spPr>
          <a:xfrm>
            <a:off x="1752600" y="1219200"/>
            <a:ext cx="7162800" cy="1143000"/>
          </a:xfrm>
          <a:prstGeom prst="rect">
            <a:avLst/>
          </a:prstGeom>
          <a:effectLst>
            <a:outerShdw blurRad="63500" dist="25400" dir="5100233"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335"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773718926"/>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2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42"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12406707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49" name="Title Text"/>
          <p:cNvSpPr txBox="1">
            <a:spLocks noGrp="1"/>
          </p:cNvSpPr>
          <p:nvPr>
            <p:ph type="title"/>
          </p:nvPr>
        </p:nvSpPr>
        <p:spPr>
          <a:xfrm>
            <a:off x="457200" y="273050"/>
            <a:ext cx="3008314" cy="1162050"/>
          </a:xfrm>
          <a:prstGeom prst="rect">
            <a:avLst/>
          </a:prstGeom>
          <a:effectLst>
            <a:outerShdw blurRad="63500" dist="25400" dir="5100233" rotWithShape="0">
              <a:srgbClr val="FFFFFF">
                <a:alpha val="75000"/>
              </a:srgbClr>
            </a:outerShdw>
          </a:effectLst>
        </p:spPr>
        <p:txBody>
          <a:bodyPr anchor="b"/>
          <a:lstStyle>
            <a:lvl1pPr algn="l">
              <a:defRPr sz="2000" b="1">
                <a:solidFill>
                  <a:srgbClr val="000000"/>
                </a:solidFill>
                <a:latin typeface="Trebuchet MS"/>
                <a:ea typeface="Trebuchet MS"/>
                <a:cs typeface="Trebuchet MS"/>
                <a:sym typeface="Trebuchet MS"/>
              </a:defRPr>
            </a:lvl1pPr>
          </a:lstStyle>
          <a:p>
            <a:pPr>
              <a:defRPr>
                <a:effectLst/>
              </a:defRPr>
            </a:pPr>
            <a:r>
              <a:t>Title Text</a:t>
            </a:r>
          </a:p>
        </p:txBody>
      </p:sp>
      <p:sp>
        <p:nvSpPr>
          <p:cNvPr id="5350" name="Body Level One…"/>
          <p:cNvSpPr txBox="1">
            <a:spLocks noGrp="1"/>
          </p:cNvSpPr>
          <p:nvPr>
            <p:ph type="body" idx="1"/>
          </p:nvPr>
        </p:nvSpPr>
        <p:spPr>
          <a:xfrm>
            <a:off x="3575050" y="273050"/>
            <a:ext cx="5111750" cy="5853113"/>
          </a:xfrm>
          <a:prstGeom prst="rect">
            <a:avLst/>
          </a:prstGeom>
          <a:effectLst>
            <a:outerShdw blurRad="50800" dist="12699" dir="5100221" rotWithShape="0">
              <a:srgbClr val="FFFFFF">
                <a:alpha val="75000"/>
              </a:srgbClr>
            </a:outerShdw>
          </a:effectLst>
        </p:spPr>
        <p:txBody>
          <a:bodyPr/>
          <a:lstStyle>
            <a:lvl1pPr>
              <a:buClrTx/>
              <a:buSzPct val="100000"/>
              <a:buFont typeface="Times Roman"/>
              <a:buChar char="•"/>
              <a:defRPr>
                <a:solidFill>
                  <a:srgbClr val="000000"/>
                </a:solidFill>
                <a:latin typeface="Trebuchet MS"/>
                <a:ea typeface="Trebuchet MS"/>
                <a:cs typeface="Trebuchet MS"/>
                <a:sym typeface="Trebuchet MS"/>
              </a:defRPr>
            </a:lvl1pPr>
            <a:lvl2pPr>
              <a:buClrTx/>
              <a:buSzPct val="100000"/>
              <a:buFont typeface="Times Roman"/>
              <a:buChar char="•"/>
              <a:defRPr>
                <a:solidFill>
                  <a:srgbClr val="000000"/>
                </a:solidFill>
                <a:latin typeface="Trebuchet MS"/>
                <a:ea typeface="Trebuchet MS"/>
                <a:cs typeface="Trebuchet MS"/>
                <a:sym typeface="Trebuchet MS"/>
              </a:defRPr>
            </a:lvl2pPr>
            <a:lvl3pPr>
              <a:buClrTx/>
              <a:buSzPct val="100000"/>
              <a:buFont typeface="Times Roman"/>
              <a:buChar char="•"/>
              <a:defRPr>
                <a:solidFill>
                  <a:srgbClr val="000000"/>
                </a:solidFill>
                <a:latin typeface="Trebuchet MS"/>
                <a:ea typeface="Trebuchet MS"/>
                <a:cs typeface="Trebuchet MS"/>
                <a:sym typeface="Trebuchet MS"/>
              </a:defRPr>
            </a:lvl3pPr>
            <a:lvl4pPr>
              <a:buClrTx/>
              <a:buSzPct val="100000"/>
              <a:buFont typeface="Times Roman"/>
              <a:buChar char="•"/>
              <a:defRPr>
                <a:solidFill>
                  <a:srgbClr val="000000"/>
                </a:solidFill>
                <a:latin typeface="Trebuchet MS"/>
                <a:ea typeface="Trebuchet MS"/>
                <a:cs typeface="Trebuchet MS"/>
                <a:sym typeface="Trebuchet MS"/>
              </a:defRPr>
            </a:lvl4pPr>
            <a:lvl5pPr>
              <a:buClrTx/>
              <a:buSzPct val="100000"/>
              <a:buFont typeface="Times Roman"/>
              <a:buChar char="•"/>
              <a:defRPr>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51" name="Text Placeholder 3"/>
          <p:cNvSpPr>
            <a:spLocks noGrp="1"/>
          </p:cNvSpPr>
          <p:nvPr>
            <p:ph type="body" sz="half" idx="21"/>
          </p:nvPr>
        </p:nvSpPr>
        <p:spPr>
          <a:xfrm>
            <a:off x="457199" y="1435100"/>
            <a:ext cx="3008315" cy="4691063"/>
          </a:xfrm>
          <a:prstGeom prst="rect">
            <a:avLst/>
          </a:prstGeom>
          <a:effectLst>
            <a:outerShdw blurRad="50800" dist="12699" dir="5100221" rotWithShape="0">
              <a:srgbClr val="FFFFFF">
                <a:alpha val="75000"/>
              </a:srgbClr>
            </a:outerShdw>
          </a:effectLst>
        </p:spPr>
        <p:txBody>
          <a:bodyPr/>
          <a:lstStyle/>
          <a:p>
            <a:pPr marL="0" indent="0">
              <a:spcBef>
                <a:spcPts val="300"/>
              </a:spcBef>
              <a:buClrTx/>
              <a:buSzTx/>
              <a:buNone/>
              <a:defRPr sz="1400">
                <a:solidFill>
                  <a:srgbClr val="000000"/>
                </a:solidFill>
                <a:effectLst/>
                <a:latin typeface="Trebuchet MS"/>
                <a:ea typeface="Trebuchet MS"/>
                <a:cs typeface="Trebuchet MS"/>
                <a:sym typeface="Trebuchet MS"/>
              </a:defRPr>
            </a:pPr>
            <a:endParaRPr/>
          </a:p>
        </p:txBody>
      </p:sp>
      <p:sp>
        <p:nvSpPr>
          <p:cNvPr id="5352"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8370646"/>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59" name="Title Text"/>
          <p:cNvSpPr txBox="1">
            <a:spLocks noGrp="1"/>
          </p:cNvSpPr>
          <p:nvPr>
            <p:ph type="title"/>
          </p:nvPr>
        </p:nvSpPr>
        <p:spPr>
          <a:xfrm>
            <a:off x="1792288" y="4800600"/>
            <a:ext cx="5486401" cy="566738"/>
          </a:xfrm>
          <a:prstGeom prst="rect">
            <a:avLst/>
          </a:prstGeom>
          <a:effectLst>
            <a:outerShdw blurRad="63500" dist="25400" dir="5100233" rotWithShape="0">
              <a:srgbClr val="FFFFFF">
                <a:alpha val="75000"/>
              </a:srgbClr>
            </a:outerShdw>
          </a:effectLst>
        </p:spPr>
        <p:txBody>
          <a:bodyPr anchor="b"/>
          <a:lstStyle>
            <a:lvl1pPr algn="l">
              <a:defRPr sz="2000" b="1">
                <a:solidFill>
                  <a:srgbClr val="000000"/>
                </a:solidFill>
                <a:latin typeface="Trebuchet MS"/>
                <a:ea typeface="Trebuchet MS"/>
                <a:cs typeface="Trebuchet MS"/>
                <a:sym typeface="Trebuchet MS"/>
              </a:defRPr>
            </a:lvl1pPr>
          </a:lstStyle>
          <a:p>
            <a:pPr>
              <a:defRPr>
                <a:effectLst/>
              </a:defRPr>
            </a:pPr>
            <a:r>
              <a:t>Title Text</a:t>
            </a:r>
          </a:p>
        </p:txBody>
      </p:sp>
      <p:sp>
        <p:nvSpPr>
          <p:cNvPr id="5360" name="Picture Placeholder 2"/>
          <p:cNvSpPr>
            <a:spLocks noGrp="1"/>
          </p:cNvSpPr>
          <p:nvPr>
            <p:ph type="pic" sz="half" idx="21"/>
          </p:nvPr>
        </p:nvSpPr>
        <p:spPr>
          <a:xfrm>
            <a:off x="1792288" y="612775"/>
            <a:ext cx="5486401" cy="4114800"/>
          </a:xfrm>
          <a:prstGeom prst="rect">
            <a:avLst/>
          </a:prstGeom>
          <a:effectLst>
            <a:outerShdw blurRad="50800" dist="12699" dir="5100221" rotWithShape="0">
              <a:srgbClr val="FFFFFF">
                <a:alpha val="75000"/>
              </a:srgbClr>
            </a:outerShdw>
          </a:effectLst>
        </p:spPr>
        <p:txBody>
          <a:bodyPr lIns="91439" rIns="91439">
            <a:noAutofit/>
          </a:bodyPr>
          <a:lstStyle/>
          <a:p>
            <a:endParaRPr/>
          </a:p>
        </p:txBody>
      </p:sp>
      <p:sp>
        <p:nvSpPr>
          <p:cNvPr id="5361" name="Body Level One…"/>
          <p:cNvSpPr txBox="1">
            <a:spLocks noGrp="1"/>
          </p:cNvSpPr>
          <p:nvPr>
            <p:ph type="body" sz="quarter" idx="1"/>
          </p:nvPr>
        </p:nvSpPr>
        <p:spPr>
          <a:xfrm>
            <a:off x="1792288" y="5367337"/>
            <a:ext cx="5486401" cy="804863"/>
          </a:xfrm>
          <a:prstGeom prst="rect">
            <a:avLst/>
          </a:prstGeom>
          <a:effectLst>
            <a:outerShdw blurRad="50800" dist="12699" dir="5100221" rotWithShape="0">
              <a:srgbClr val="FFFFFF">
                <a:alpha val="75000"/>
              </a:srgbClr>
            </a:outerShdw>
          </a:effectLst>
        </p:spPr>
        <p:txBody>
          <a:bodyPr/>
          <a:lstStyle>
            <a:lvl1pPr marL="0" indent="0">
              <a:spcBef>
                <a:spcPts val="300"/>
              </a:spcBef>
              <a:buClrTx/>
              <a:buSzTx/>
              <a:buNone/>
              <a:defRPr sz="1400">
                <a:solidFill>
                  <a:srgbClr val="000000"/>
                </a:solidFill>
                <a:latin typeface="Trebuchet MS"/>
                <a:ea typeface="Trebuchet MS"/>
                <a:cs typeface="Trebuchet MS"/>
                <a:sym typeface="Trebuchet MS"/>
              </a:defRPr>
            </a:lvl1pPr>
            <a:lvl2pPr marL="0" indent="457200">
              <a:spcBef>
                <a:spcPts val="300"/>
              </a:spcBef>
              <a:buClrTx/>
              <a:buSzTx/>
              <a:buNone/>
              <a:defRPr sz="1400">
                <a:solidFill>
                  <a:srgbClr val="000000"/>
                </a:solidFill>
                <a:latin typeface="Trebuchet MS"/>
                <a:ea typeface="Trebuchet MS"/>
                <a:cs typeface="Trebuchet MS"/>
                <a:sym typeface="Trebuchet MS"/>
              </a:defRPr>
            </a:lvl2pPr>
            <a:lvl3pPr marL="0" indent="914400">
              <a:spcBef>
                <a:spcPts val="300"/>
              </a:spcBef>
              <a:buClrTx/>
              <a:buSzTx/>
              <a:buNone/>
              <a:defRPr sz="1400">
                <a:solidFill>
                  <a:srgbClr val="000000"/>
                </a:solidFill>
                <a:latin typeface="Trebuchet MS"/>
                <a:ea typeface="Trebuchet MS"/>
                <a:cs typeface="Trebuchet MS"/>
                <a:sym typeface="Trebuchet MS"/>
              </a:defRPr>
            </a:lvl3pPr>
            <a:lvl4pPr marL="0" indent="1371600">
              <a:spcBef>
                <a:spcPts val="300"/>
              </a:spcBef>
              <a:buClrTx/>
              <a:buSzTx/>
              <a:buNone/>
              <a:defRPr sz="1400">
                <a:solidFill>
                  <a:srgbClr val="000000"/>
                </a:solidFill>
                <a:latin typeface="Trebuchet MS"/>
                <a:ea typeface="Trebuchet MS"/>
                <a:cs typeface="Trebuchet MS"/>
                <a:sym typeface="Trebuchet MS"/>
              </a:defRPr>
            </a:lvl4pPr>
            <a:lvl5pPr marL="0" indent="1828800">
              <a:spcBef>
                <a:spcPts val="300"/>
              </a:spcBef>
              <a:buClrTx/>
              <a:buSzTx/>
              <a:buNone/>
              <a:defRPr sz="1400">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62"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678726319"/>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69" name="Title Text"/>
          <p:cNvSpPr txBox="1">
            <a:spLocks noGrp="1"/>
          </p:cNvSpPr>
          <p:nvPr>
            <p:ph type="title"/>
          </p:nvPr>
        </p:nvSpPr>
        <p:spPr>
          <a:xfrm>
            <a:off x="1752600" y="1219200"/>
            <a:ext cx="7162800" cy="1143000"/>
          </a:xfrm>
          <a:prstGeom prst="rect">
            <a:avLst/>
          </a:prstGeom>
          <a:effectLst>
            <a:outerShdw blurRad="63500" dist="25400" dir="5100233" rotWithShape="0">
              <a:srgbClr val="FFFFFF">
                <a:alpha val="75000"/>
              </a:srgbClr>
            </a:outerShdw>
          </a:effectLst>
        </p:spPr>
        <p:txBody>
          <a:bodyPr/>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370" name="Body Level One…"/>
          <p:cNvSpPr txBox="1">
            <a:spLocks noGrp="1"/>
          </p:cNvSpPr>
          <p:nvPr>
            <p:ph type="body" sz="half" idx="1"/>
          </p:nvPr>
        </p:nvSpPr>
        <p:spPr>
          <a:xfrm>
            <a:off x="1752600" y="2438400"/>
            <a:ext cx="7162800" cy="3429000"/>
          </a:xfrm>
          <a:prstGeom prst="rect">
            <a:avLst/>
          </a:prstGeom>
          <a:effectLst>
            <a:outerShdw blurRad="50800" dist="12699" dir="5100221" rotWithShape="0">
              <a:srgbClr val="FFFFFF">
                <a:alpha val="75000"/>
              </a:srgbClr>
            </a:outerShdw>
          </a:effectLst>
        </p:spPr>
        <p:txBody>
          <a:bodyPr vert="eaVert"/>
          <a:lstStyle>
            <a:lvl1pPr>
              <a:buClrTx/>
              <a:buSzPct val="100000"/>
              <a:buFont typeface="Times Roman"/>
              <a:buChar char="•"/>
              <a:defRPr>
                <a:solidFill>
                  <a:srgbClr val="000000"/>
                </a:solidFill>
                <a:latin typeface="Trebuchet MS"/>
                <a:ea typeface="Trebuchet MS"/>
                <a:cs typeface="Trebuchet MS"/>
                <a:sym typeface="Trebuchet MS"/>
              </a:defRPr>
            </a:lvl1pPr>
            <a:lvl2pPr>
              <a:buClrTx/>
              <a:buSzPct val="100000"/>
              <a:buFont typeface="Times Roman"/>
              <a:buChar char="•"/>
              <a:defRPr>
                <a:solidFill>
                  <a:srgbClr val="000000"/>
                </a:solidFill>
                <a:latin typeface="Trebuchet MS"/>
                <a:ea typeface="Trebuchet MS"/>
                <a:cs typeface="Trebuchet MS"/>
                <a:sym typeface="Trebuchet MS"/>
              </a:defRPr>
            </a:lvl2pPr>
            <a:lvl3pPr>
              <a:buClrTx/>
              <a:buSzPct val="100000"/>
              <a:buFont typeface="Times Roman"/>
              <a:buChar char="•"/>
              <a:defRPr>
                <a:solidFill>
                  <a:srgbClr val="000000"/>
                </a:solidFill>
                <a:latin typeface="Trebuchet MS"/>
                <a:ea typeface="Trebuchet MS"/>
                <a:cs typeface="Trebuchet MS"/>
                <a:sym typeface="Trebuchet MS"/>
              </a:defRPr>
            </a:lvl3pPr>
            <a:lvl4pPr>
              <a:buClrTx/>
              <a:buSzPct val="100000"/>
              <a:buFont typeface="Times Roman"/>
              <a:buChar char="•"/>
              <a:defRPr>
                <a:solidFill>
                  <a:srgbClr val="000000"/>
                </a:solidFill>
                <a:latin typeface="Trebuchet MS"/>
                <a:ea typeface="Trebuchet MS"/>
                <a:cs typeface="Trebuchet MS"/>
                <a:sym typeface="Trebuchet MS"/>
              </a:defRPr>
            </a:lvl4pPr>
            <a:lvl5pPr>
              <a:buClrTx/>
              <a:buSzPct val="100000"/>
              <a:buFont typeface="Times Roman"/>
              <a:buChar char="•"/>
              <a:defRPr>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71"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75313324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9146BDE-E883-2640-808E-56859BAB6D2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9691952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378" name="Title Text"/>
          <p:cNvSpPr txBox="1">
            <a:spLocks noGrp="1"/>
          </p:cNvSpPr>
          <p:nvPr>
            <p:ph type="title"/>
          </p:nvPr>
        </p:nvSpPr>
        <p:spPr>
          <a:xfrm>
            <a:off x="7124700" y="1219200"/>
            <a:ext cx="1790700" cy="4648200"/>
          </a:xfrm>
          <a:prstGeom prst="rect">
            <a:avLst/>
          </a:prstGeom>
          <a:effectLst>
            <a:outerShdw blurRad="63500" dist="25400" dir="5100233" rotWithShape="0">
              <a:srgbClr val="FFFFFF">
                <a:alpha val="75000"/>
              </a:srgbClr>
            </a:outerShdw>
          </a:effectLst>
        </p:spPr>
        <p:txBody>
          <a:bodyPr vert="eaVert"/>
          <a:lstStyle>
            <a:lvl1pPr>
              <a:defRPr>
                <a:solidFill>
                  <a:srgbClr val="000000"/>
                </a:solidFill>
                <a:latin typeface="Trebuchet MS"/>
                <a:ea typeface="Trebuchet MS"/>
                <a:cs typeface="Trebuchet MS"/>
                <a:sym typeface="Trebuchet MS"/>
              </a:defRPr>
            </a:lvl1pPr>
          </a:lstStyle>
          <a:p>
            <a:pPr>
              <a:defRPr>
                <a:effectLst/>
              </a:defRPr>
            </a:pPr>
            <a:r>
              <a:t>Title Text</a:t>
            </a:r>
          </a:p>
        </p:txBody>
      </p:sp>
      <p:sp>
        <p:nvSpPr>
          <p:cNvPr id="5379" name="Body Level One…"/>
          <p:cNvSpPr txBox="1">
            <a:spLocks noGrp="1"/>
          </p:cNvSpPr>
          <p:nvPr>
            <p:ph type="body" sz="half" idx="1"/>
          </p:nvPr>
        </p:nvSpPr>
        <p:spPr>
          <a:xfrm>
            <a:off x="1752600" y="1219200"/>
            <a:ext cx="5219700" cy="4648200"/>
          </a:xfrm>
          <a:prstGeom prst="rect">
            <a:avLst/>
          </a:prstGeom>
          <a:effectLst>
            <a:outerShdw blurRad="50800" dist="12699" dir="5100221" rotWithShape="0">
              <a:srgbClr val="FFFFFF">
                <a:alpha val="75000"/>
              </a:srgbClr>
            </a:outerShdw>
          </a:effectLst>
        </p:spPr>
        <p:txBody>
          <a:bodyPr vert="eaVert"/>
          <a:lstStyle>
            <a:lvl1pPr>
              <a:buClrTx/>
              <a:buSzPct val="100000"/>
              <a:buFont typeface="Times Roman"/>
              <a:buChar char="•"/>
              <a:defRPr>
                <a:solidFill>
                  <a:srgbClr val="000000"/>
                </a:solidFill>
                <a:latin typeface="Trebuchet MS"/>
                <a:ea typeface="Trebuchet MS"/>
                <a:cs typeface="Trebuchet MS"/>
                <a:sym typeface="Trebuchet MS"/>
              </a:defRPr>
            </a:lvl1pPr>
            <a:lvl2pPr>
              <a:buClrTx/>
              <a:buSzPct val="100000"/>
              <a:buFont typeface="Times Roman"/>
              <a:buChar char="•"/>
              <a:defRPr>
                <a:solidFill>
                  <a:srgbClr val="000000"/>
                </a:solidFill>
                <a:latin typeface="Trebuchet MS"/>
                <a:ea typeface="Trebuchet MS"/>
                <a:cs typeface="Trebuchet MS"/>
                <a:sym typeface="Trebuchet MS"/>
              </a:defRPr>
            </a:lvl2pPr>
            <a:lvl3pPr>
              <a:buClrTx/>
              <a:buSzPct val="100000"/>
              <a:buFont typeface="Times Roman"/>
              <a:buChar char="•"/>
              <a:defRPr>
                <a:solidFill>
                  <a:srgbClr val="000000"/>
                </a:solidFill>
                <a:latin typeface="Trebuchet MS"/>
                <a:ea typeface="Trebuchet MS"/>
                <a:cs typeface="Trebuchet MS"/>
                <a:sym typeface="Trebuchet MS"/>
              </a:defRPr>
            </a:lvl3pPr>
            <a:lvl4pPr>
              <a:buClrTx/>
              <a:buSzPct val="100000"/>
              <a:buFont typeface="Times Roman"/>
              <a:buChar char="•"/>
              <a:defRPr>
                <a:solidFill>
                  <a:srgbClr val="000000"/>
                </a:solidFill>
                <a:latin typeface="Trebuchet MS"/>
                <a:ea typeface="Trebuchet MS"/>
                <a:cs typeface="Trebuchet MS"/>
                <a:sym typeface="Trebuchet MS"/>
              </a:defRPr>
            </a:lvl4pPr>
            <a:lvl5pPr>
              <a:buClrTx/>
              <a:buSzPct val="100000"/>
              <a:buFont typeface="Times Roman"/>
              <a:buChar char="•"/>
              <a:defRPr>
                <a:solidFill>
                  <a:srgbClr val="000000"/>
                </a:solidFill>
                <a:latin typeface="Trebuchet MS"/>
                <a:ea typeface="Trebuchet MS"/>
                <a:cs typeface="Trebuchet MS"/>
                <a:sym typeface="Trebuchet M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380" name="Slide Number"/>
          <p:cNvSpPr txBox="1">
            <a:spLocks noGrp="1"/>
          </p:cNvSpPr>
          <p:nvPr>
            <p:ph type="sldNum" sz="quarter" idx="2"/>
          </p:nvPr>
        </p:nvSpPr>
        <p:spPr>
          <a:xfrm>
            <a:off x="8624778" y="5943600"/>
            <a:ext cx="290622" cy="294640"/>
          </a:xfrm>
          <a:prstGeom prst="rect">
            <a:avLst/>
          </a:prstGeom>
        </p:spPr>
        <p:txBody>
          <a:bodyPr/>
          <a:lstStyle>
            <a:lvl1pPr>
              <a:defRPr sz="1400">
                <a:solidFill>
                  <a:srgbClr val="000000"/>
                </a:solidFill>
                <a:latin typeface="Trebuchet MS"/>
                <a:ea typeface="Trebuchet MS"/>
                <a:cs typeface="Trebuchet MS"/>
                <a:sym typeface="Trebuchet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589361199"/>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23_Blank">
    <p:bg>
      <p:bgPr>
        <a:gradFill flip="none" rotWithShape="1">
          <a:gsLst>
            <a:gs pos="0">
              <a:srgbClr val="5A5C6C"/>
            </a:gs>
            <a:gs pos="100000">
              <a:srgbClr val="525462"/>
            </a:gs>
          </a:gsLst>
          <a:lin ang="5400000" scaled="0"/>
        </a:gradFill>
        <a:effectLst/>
      </p:bgPr>
    </p:bg>
    <p:spTree>
      <p:nvGrpSpPr>
        <p:cNvPr id="1" name=""/>
        <p:cNvGrpSpPr/>
        <p:nvPr/>
      </p:nvGrpSpPr>
      <p:grpSpPr>
        <a:xfrm>
          <a:off x="0" y="0"/>
          <a:ext cx="0" cy="0"/>
          <a:chOff x="0" y="0"/>
          <a:chExt cx="0" cy="0"/>
        </a:xfrm>
      </p:grpSpPr>
      <p:grpSp>
        <p:nvGrpSpPr>
          <p:cNvPr id="5537" name="Group 2"/>
          <p:cNvGrpSpPr/>
          <p:nvPr/>
        </p:nvGrpSpPr>
        <p:grpSpPr>
          <a:xfrm>
            <a:off x="3707" y="1422400"/>
            <a:ext cx="9143469" cy="5435601"/>
            <a:chOff x="0" y="0"/>
            <a:chExt cx="9143467" cy="5435600"/>
          </a:xfrm>
        </p:grpSpPr>
        <p:grpSp>
          <p:nvGrpSpPr>
            <p:cNvPr id="5400" name="Group 3"/>
            <p:cNvGrpSpPr/>
            <p:nvPr/>
          </p:nvGrpSpPr>
          <p:grpSpPr>
            <a:xfrm>
              <a:off x="28042" y="0"/>
              <a:ext cx="9115426" cy="5435601"/>
              <a:chOff x="0" y="0"/>
              <a:chExt cx="9115424" cy="5435600"/>
            </a:xfrm>
          </p:grpSpPr>
          <p:sp>
            <p:nvSpPr>
              <p:cNvPr id="5387" name="Freeform 4"/>
              <p:cNvSpPr/>
              <p:nvPr/>
            </p:nvSpPr>
            <p:spPr>
              <a:xfrm>
                <a:off x="2189162" y="349250"/>
                <a:ext cx="4468814" cy="3349626"/>
              </a:xfrm>
              <a:custGeom>
                <a:avLst/>
                <a:gdLst/>
                <a:ahLst/>
                <a:cxnLst>
                  <a:cxn ang="0">
                    <a:pos x="wd2" y="hd2"/>
                  </a:cxn>
                  <a:cxn ang="5400000">
                    <a:pos x="wd2" y="hd2"/>
                  </a:cxn>
                  <a:cxn ang="10800000">
                    <a:pos x="wd2" y="hd2"/>
                  </a:cxn>
                  <a:cxn ang="16200000">
                    <a:pos x="wd2" y="hd2"/>
                  </a:cxn>
                </a:cxnLst>
                <a:rect l="0" t="0" r="r" b="b"/>
                <a:pathLst>
                  <a:path w="21600" h="21600"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524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88" name="Freeform 5"/>
              <p:cNvSpPr/>
              <p:nvPr/>
            </p:nvSpPr>
            <p:spPr>
              <a:xfrm>
                <a:off x="1035050" y="349250"/>
                <a:ext cx="6296026" cy="3756026"/>
              </a:xfrm>
              <a:custGeom>
                <a:avLst/>
                <a:gdLst/>
                <a:ahLst/>
                <a:cxnLst>
                  <a:cxn ang="0">
                    <a:pos x="wd2" y="hd2"/>
                  </a:cxn>
                  <a:cxn ang="5400000">
                    <a:pos x="wd2" y="hd2"/>
                  </a:cxn>
                  <a:cxn ang="10800000">
                    <a:pos x="wd2" y="hd2"/>
                  </a:cxn>
                  <a:cxn ang="16200000">
                    <a:pos x="wd2" y="hd2"/>
                  </a:cxn>
                </a:cxnLst>
                <a:rect l="0" t="0" r="r" b="b"/>
                <a:pathLst>
                  <a:path w="21600" h="21600"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651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89" name="Freeform 6"/>
              <p:cNvSpPr/>
              <p:nvPr/>
            </p:nvSpPr>
            <p:spPr>
              <a:xfrm>
                <a:off x="0" y="274637"/>
                <a:ext cx="9099551" cy="4932364"/>
              </a:xfrm>
              <a:custGeom>
                <a:avLst/>
                <a:gdLst/>
                <a:ahLst/>
                <a:cxnLst>
                  <a:cxn ang="0">
                    <a:pos x="wd2" y="hd2"/>
                  </a:cxn>
                  <a:cxn ang="5400000">
                    <a:pos x="wd2" y="hd2"/>
                  </a:cxn>
                  <a:cxn ang="10800000">
                    <a:pos x="wd2" y="hd2"/>
                  </a:cxn>
                  <a:cxn ang="16200000">
                    <a:pos x="wd2" y="hd2"/>
                  </a:cxn>
                </a:cxnLst>
                <a:rect l="0" t="0" r="r" b="b"/>
                <a:pathLst>
                  <a:path w="21600" h="21600"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651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0" name="Freeform 7"/>
              <p:cNvSpPr/>
              <p:nvPr/>
            </p:nvSpPr>
            <p:spPr>
              <a:xfrm>
                <a:off x="352425" y="395287"/>
                <a:ext cx="8750301" cy="4381501"/>
              </a:xfrm>
              <a:custGeom>
                <a:avLst/>
                <a:gdLst/>
                <a:ahLst/>
                <a:cxnLst>
                  <a:cxn ang="0">
                    <a:pos x="wd2" y="hd2"/>
                  </a:cxn>
                  <a:cxn ang="5400000">
                    <a:pos x="wd2" y="hd2"/>
                  </a:cxn>
                  <a:cxn ang="10800000">
                    <a:pos x="wd2" y="hd2"/>
                  </a:cxn>
                  <a:cxn ang="16200000">
                    <a:pos x="wd2" y="hd2"/>
                  </a:cxn>
                </a:cxnLst>
                <a:rect l="0" t="0" r="r" b="b"/>
                <a:pathLst>
                  <a:path w="21600" h="21600"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524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1" name="Freeform 8"/>
              <p:cNvSpPr/>
              <p:nvPr/>
            </p:nvSpPr>
            <p:spPr>
              <a:xfrm>
                <a:off x="7651750" y="139700"/>
                <a:ext cx="1254126" cy="1887538"/>
              </a:xfrm>
              <a:custGeom>
                <a:avLst/>
                <a:gdLst/>
                <a:ahLst/>
                <a:cxnLst>
                  <a:cxn ang="0">
                    <a:pos x="wd2" y="hd2"/>
                  </a:cxn>
                  <a:cxn ang="5400000">
                    <a:pos x="wd2" y="hd2"/>
                  </a:cxn>
                  <a:cxn ang="10800000">
                    <a:pos x="wd2" y="hd2"/>
                  </a:cxn>
                  <a:cxn ang="16200000">
                    <a:pos x="wd2" y="hd2"/>
                  </a:cxn>
                </a:cxnLst>
                <a:rect l="0" t="0" r="r" b="b"/>
                <a:pathLst>
                  <a:path w="21600" h="21600"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524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2" name="Freeform 9"/>
              <p:cNvSpPr/>
              <p:nvPr/>
            </p:nvSpPr>
            <p:spPr>
              <a:xfrm>
                <a:off x="8180387" y="0"/>
                <a:ext cx="919164" cy="17732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775" y="6343"/>
                    </a:lnTo>
                    <a:lnTo>
                      <a:pt x="336" y="12743"/>
                    </a:lnTo>
                    <a:lnTo>
                      <a:pt x="1492" y="14755"/>
                    </a:lnTo>
                    <a:lnTo>
                      <a:pt x="8730" y="14290"/>
                    </a:lnTo>
                    <a:lnTo>
                      <a:pt x="12833" y="20401"/>
                    </a:lnTo>
                    <a:lnTo>
                      <a:pt x="21600" y="21600"/>
                    </a:lnTo>
                  </a:path>
                </a:pathLst>
              </a:custGeom>
              <a:noFill/>
              <a:ln w="1651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3" name="Freeform 10"/>
              <p:cNvSpPr/>
              <p:nvPr/>
            </p:nvSpPr>
            <p:spPr>
              <a:xfrm>
                <a:off x="5192712" y="114300"/>
                <a:ext cx="3922714" cy="3803651"/>
              </a:xfrm>
              <a:custGeom>
                <a:avLst/>
                <a:gdLst/>
                <a:ahLst/>
                <a:cxnLst>
                  <a:cxn ang="0">
                    <a:pos x="wd2" y="hd2"/>
                  </a:cxn>
                  <a:cxn ang="5400000">
                    <a:pos x="wd2" y="hd2"/>
                  </a:cxn>
                  <a:cxn ang="10800000">
                    <a:pos x="wd2" y="hd2"/>
                  </a:cxn>
                  <a:cxn ang="16200000">
                    <a:pos x="wd2" y="hd2"/>
                  </a:cxn>
                </a:cxnLst>
                <a:rect l="0" t="0" r="r" b="b"/>
                <a:pathLst>
                  <a:path w="21600" h="21600"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651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4" name="Freeform 11"/>
              <p:cNvSpPr/>
              <p:nvPr/>
            </p:nvSpPr>
            <p:spPr>
              <a:xfrm>
                <a:off x="3724275" y="271462"/>
                <a:ext cx="2220913" cy="2141539"/>
              </a:xfrm>
              <a:custGeom>
                <a:avLst/>
                <a:gdLst/>
                <a:ahLst/>
                <a:cxnLst>
                  <a:cxn ang="0">
                    <a:pos x="wd2" y="hd2"/>
                  </a:cxn>
                  <a:cxn ang="5400000">
                    <a:pos x="wd2" y="hd2"/>
                  </a:cxn>
                  <a:cxn ang="10800000">
                    <a:pos x="wd2" y="hd2"/>
                  </a:cxn>
                  <a:cxn ang="16200000">
                    <a:pos x="wd2" y="hd2"/>
                  </a:cxn>
                </a:cxnLst>
                <a:rect l="0" t="0" r="r" b="b"/>
                <a:pathLst>
                  <a:path w="21600" h="21600"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778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5" name="Freeform 12"/>
              <p:cNvSpPr/>
              <p:nvPr/>
            </p:nvSpPr>
            <p:spPr>
              <a:xfrm>
                <a:off x="6754812" y="1801812"/>
                <a:ext cx="1993901" cy="1285876"/>
              </a:xfrm>
              <a:custGeom>
                <a:avLst/>
                <a:gdLst/>
                <a:ahLst/>
                <a:cxnLst>
                  <a:cxn ang="0">
                    <a:pos x="wd2" y="hd2"/>
                  </a:cxn>
                  <a:cxn ang="5400000">
                    <a:pos x="wd2" y="hd2"/>
                  </a:cxn>
                  <a:cxn ang="10800000">
                    <a:pos x="wd2" y="hd2"/>
                  </a:cxn>
                  <a:cxn ang="16200000">
                    <a:pos x="wd2" y="hd2"/>
                  </a:cxn>
                </a:cxnLst>
                <a:rect l="0" t="0" r="r" b="b"/>
                <a:pathLst>
                  <a:path w="21600" h="21600"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778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6" name="Freeform 13"/>
              <p:cNvSpPr/>
              <p:nvPr/>
            </p:nvSpPr>
            <p:spPr>
              <a:xfrm>
                <a:off x="4594225" y="4095750"/>
                <a:ext cx="4521201" cy="1250951"/>
              </a:xfrm>
              <a:custGeom>
                <a:avLst/>
                <a:gdLst/>
                <a:ahLst/>
                <a:cxnLst>
                  <a:cxn ang="0">
                    <a:pos x="wd2" y="hd2"/>
                  </a:cxn>
                  <a:cxn ang="5400000">
                    <a:pos x="wd2" y="hd2"/>
                  </a:cxn>
                  <a:cxn ang="10800000">
                    <a:pos x="wd2" y="hd2"/>
                  </a:cxn>
                  <a:cxn ang="16200000">
                    <a:pos x="wd2" y="hd2"/>
                  </a:cxn>
                </a:cxnLst>
                <a:rect l="0" t="0" r="r" b="b"/>
                <a:pathLst>
                  <a:path w="21600" h="21600"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778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7" name="Freeform 14"/>
              <p:cNvSpPr/>
              <p:nvPr/>
            </p:nvSpPr>
            <p:spPr>
              <a:xfrm>
                <a:off x="8609012" y="41275"/>
                <a:ext cx="506414" cy="1355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177" y="7917"/>
                    </a:lnTo>
                    <a:lnTo>
                      <a:pt x="7177" y="16036"/>
                    </a:lnTo>
                    <a:lnTo>
                      <a:pt x="18147" y="21600"/>
                    </a:lnTo>
                    <a:lnTo>
                      <a:pt x="18824" y="14594"/>
                    </a:lnTo>
                    <a:lnTo>
                      <a:pt x="16115" y="10117"/>
                    </a:lnTo>
                    <a:lnTo>
                      <a:pt x="21600" y="6070"/>
                    </a:lnTo>
                  </a:path>
                </a:pathLst>
              </a:custGeom>
              <a:noFill/>
              <a:ln w="1778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8" name="Freeform 15"/>
              <p:cNvSpPr/>
              <p:nvPr/>
            </p:nvSpPr>
            <p:spPr>
              <a:xfrm>
                <a:off x="7832725" y="4241800"/>
                <a:ext cx="1025526" cy="622301"/>
              </a:xfrm>
              <a:custGeom>
                <a:avLst/>
                <a:gdLst/>
                <a:ahLst/>
                <a:cxnLst>
                  <a:cxn ang="0">
                    <a:pos x="wd2" y="hd2"/>
                  </a:cxn>
                  <a:cxn ang="5400000">
                    <a:pos x="wd2" y="hd2"/>
                  </a:cxn>
                  <a:cxn ang="10800000">
                    <a:pos x="wd2" y="hd2"/>
                  </a:cxn>
                  <a:cxn ang="16200000">
                    <a:pos x="wd2" y="hd2"/>
                  </a:cxn>
                </a:cxnLst>
                <a:rect l="0" t="0" r="r" b="b"/>
                <a:pathLst>
                  <a:path w="21600" h="21600"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7780"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399" name="Freeform 16"/>
              <p:cNvSpPr/>
              <p:nvPr/>
            </p:nvSpPr>
            <p:spPr>
              <a:xfrm>
                <a:off x="47625" y="2387600"/>
                <a:ext cx="4343401" cy="304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9525" cap="flat">
                <a:solidFill>
                  <a:srgbClr val="5B5D6B"/>
                </a:solidFill>
                <a:prstDash val="solid"/>
                <a:round/>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grpSp>
        <p:grpSp>
          <p:nvGrpSpPr>
            <p:cNvPr id="5536" name="Group 17"/>
            <p:cNvGrpSpPr/>
            <p:nvPr/>
          </p:nvGrpSpPr>
          <p:grpSpPr>
            <a:xfrm>
              <a:off x="-1" y="2217622"/>
              <a:ext cx="2193879" cy="2694461"/>
              <a:chOff x="0" y="0"/>
              <a:chExt cx="2193877" cy="2694460"/>
            </a:xfrm>
          </p:grpSpPr>
          <p:sp>
            <p:nvSpPr>
              <p:cNvPr id="5401" name="Rectangle 18"/>
              <p:cNvSpPr/>
              <p:nvPr/>
            </p:nvSpPr>
            <p:spPr>
              <a:xfrm rot="6798887">
                <a:off x="96305" y="2522652"/>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2" name="Rectangle 19"/>
              <p:cNvSpPr/>
              <p:nvPr/>
            </p:nvSpPr>
            <p:spPr>
              <a:xfrm rot="6798887">
                <a:off x="48680" y="2519477"/>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3" name="Rectangle 20"/>
              <p:cNvSpPr/>
              <p:nvPr/>
            </p:nvSpPr>
            <p:spPr>
              <a:xfrm rot="6798887">
                <a:off x="7405" y="2509952"/>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4" name="Rectangle 21"/>
              <p:cNvSpPr/>
              <p:nvPr/>
            </p:nvSpPr>
            <p:spPr>
              <a:xfrm rot="5999912">
                <a:off x="328080" y="252582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5" name="Rectangle 22"/>
              <p:cNvSpPr/>
              <p:nvPr/>
            </p:nvSpPr>
            <p:spPr>
              <a:xfrm rot="5999912">
                <a:off x="286805" y="253217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6" name="Rectangle 23"/>
              <p:cNvSpPr/>
              <p:nvPr/>
            </p:nvSpPr>
            <p:spPr>
              <a:xfrm rot="6250138">
                <a:off x="239180" y="253217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7" name="Rectangle 24"/>
              <p:cNvSpPr/>
              <p:nvPr/>
            </p:nvSpPr>
            <p:spPr>
              <a:xfrm rot="6238076">
                <a:off x="191555" y="2529002"/>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8" name="Rectangle 25"/>
              <p:cNvSpPr/>
              <p:nvPr/>
            </p:nvSpPr>
            <p:spPr>
              <a:xfrm rot="5380717">
                <a:off x="572555" y="250042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09" name="Rectangle 26"/>
              <p:cNvSpPr/>
              <p:nvPr/>
            </p:nvSpPr>
            <p:spPr>
              <a:xfrm rot="5380717">
                <a:off x="524930" y="250677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0" name="Rectangle 27"/>
              <p:cNvSpPr/>
              <p:nvPr/>
            </p:nvSpPr>
            <p:spPr>
              <a:xfrm rot="5583200">
                <a:off x="477305" y="251312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1" name="Rectangle 28"/>
              <p:cNvSpPr/>
              <p:nvPr/>
            </p:nvSpPr>
            <p:spPr>
              <a:xfrm rot="5737625">
                <a:off x="426505" y="2522652"/>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2" name="Rectangle 29"/>
              <p:cNvSpPr/>
              <p:nvPr/>
            </p:nvSpPr>
            <p:spPr>
              <a:xfrm rot="4715477">
                <a:off x="817030" y="243692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3" name="Rectangle 30"/>
              <p:cNvSpPr/>
              <p:nvPr/>
            </p:nvSpPr>
            <p:spPr>
              <a:xfrm rot="4924949">
                <a:off x="767817" y="244645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4" name="Rectangle 31"/>
              <p:cNvSpPr/>
              <p:nvPr/>
            </p:nvSpPr>
            <p:spPr>
              <a:xfrm rot="4924949">
                <a:off x="720192" y="246867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5" name="Rectangle 32"/>
              <p:cNvSpPr/>
              <p:nvPr/>
            </p:nvSpPr>
            <p:spPr>
              <a:xfrm rot="5041352">
                <a:off x="674155" y="247185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6" name="Rectangle 33"/>
              <p:cNvSpPr/>
              <p:nvPr/>
            </p:nvSpPr>
            <p:spPr>
              <a:xfrm rot="3816889">
                <a:off x="1050392" y="233215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7" name="Rectangle 34"/>
              <p:cNvSpPr/>
              <p:nvPr/>
            </p:nvSpPr>
            <p:spPr>
              <a:xfrm rot="3816889">
                <a:off x="1002767" y="236072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8" name="Rectangle 35"/>
              <p:cNvSpPr/>
              <p:nvPr/>
            </p:nvSpPr>
            <p:spPr>
              <a:xfrm rot="4104184">
                <a:off x="958317" y="237660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19" name="Rectangle 36"/>
              <p:cNvSpPr/>
              <p:nvPr/>
            </p:nvSpPr>
            <p:spPr>
              <a:xfrm rot="4325343">
                <a:off x="909104" y="239882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0" name="Rectangle 37"/>
              <p:cNvSpPr/>
              <p:nvPr/>
            </p:nvSpPr>
            <p:spPr>
              <a:xfrm rot="3368036">
                <a:off x="1266292" y="220515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1" name="Rectangle 38"/>
              <p:cNvSpPr/>
              <p:nvPr/>
            </p:nvSpPr>
            <p:spPr>
              <a:xfrm rot="3368036">
                <a:off x="1221842" y="223055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2" name="Rectangle 39"/>
              <p:cNvSpPr/>
              <p:nvPr/>
            </p:nvSpPr>
            <p:spPr>
              <a:xfrm rot="3368036">
                <a:off x="1180567" y="225912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3" name="Rectangle 40"/>
              <p:cNvSpPr/>
              <p:nvPr/>
            </p:nvSpPr>
            <p:spPr>
              <a:xfrm rot="3816889">
                <a:off x="1134529" y="2287702"/>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4" name="Rectangle 41"/>
              <p:cNvSpPr/>
              <p:nvPr/>
            </p:nvSpPr>
            <p:spPr>
              <a:xfrm rot="2302266">
                <a:off x="1461554" y="2054340"/>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5" name="Rectangle 42"/>
              <p:cNvSpPr/>
              <p:nvPr/>
            </p:nvSpPr>
            <p:spPr>
              <a:xfrm rot="2302266">
                <a:off x="1423454" y="2084502"/>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6" name="Rectangle 43"/>
              <p:cNvSpPr/>
              <p:nvPr/>
            </p:nvSpPr>
            <p:spPr>
              <a:xfrm rot="2707562">
                <a:off x="1386942" y="2116252"/>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7" name="Rectangle 44"/>
              <p:cNvSpPr/>
              <p:nvPr/>
            </p:nvSpPr>
            <p:spPr>
              <a:xfrm rot="2707562">
                <a:off x="1345667" y="2144827"/>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8" name="Rectangle 45"/>
              <p:cNvSpPr/>
              <p:nvPr/>
            </p:nvSpPr>
            <p:spPr>
              <a:xfrm rot="1525830">
                <a:off x="1626654" y="1873365"/>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29" name="Rectangle 46"/>
              <p:cNvSpPr/>
              <p:nvPr/>
            </p:nvSpPr>
            <p:spPr>
              <a:xfrm rot="1525830">
                <a:off x="1598079" y="1911465"/>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0" name="Rectangle 47"/>
              <p:cNvSpPr/>
              <p:nvPr/>
            </p:nvSpPr>
            <p:spPr>
              <a:xfrm rot="1788117">
                <a:off x="1567917" y="1946390"/>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1" name="Rectangle 48"/>
              <p:cNvSpPr/>
              <p:nvPr/>
            </p:nvSpPr>
            <p:spPr>
              <a:xfrm rot="1788117">
                <a:off x="1534579" y="198607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2" name="Rectangle 49"/>
              <p:cNvSpPr/>
              <p:nvPr/>
            </p:nvSpPr>
            <p:spPr>
              <a:xfrm rot="841630">
                <a:off x="1763179" y="1686040"/>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3" name="Rectangle 50"/>
              <p:cNvSpPr/>
              <p:nvPr/>
            </p:nvSpPr>
            <p:spPr>
              <a:xfrm rot="841630">
                <a:off x="1742542" y="1722552"/>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4" name="Rectangle 51"/>
              <p:cNvSpPr/>
              <p:nvPr/>
            </p:nvSpPr>
            <p:spPr>
              <a:xfrm rot="1308689">
                <a:off x="1720317" y="1763827"/>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5" name="Rectangle 52"/>
              <p:cNvSpPr/>
              <p:nvPr/>
            </p:nvSpPr>
            <p:spPr>
              <a:xfrm rot="1308689">
                <a:off x="1685392" y="1797165"/>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6" name="Rectangle 53"/>
              <p:cNvSpPr/>
              <p:nvPr/>
            </p:nvSpPr>
            <p:spPr>
              <a:xfrm rot="469913">
                <a:off x="1856842" y="1479665"/>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7" name="Rectangle 54"/>
              <p:cNvSpPr/>
              <p:nvPr/>
            </p:nvSpPr>
            <p:spPr>
              <a:xfrm rot="559869">
                <a:off x="1840967" y="1519352"/>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8" name="Rectangle 55"/>
              <p:cNvSpPr/>
              <p:nvPr/>
            </p:nvSpPr>
            <p:spPr>
              <a:xfrm rot="734079">
                <a:off x="1828267" y="1560627"/>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39" name="Rectangle 56"/>
              <p:cNvSpPr/>
              <p:nvPr/>
            </p:nvSpPr>
            <p:spPr>
              <a:xfrm rot="734079">
                <a:off x="1807629" y="1605077"/>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0" name="Rectangle 57"/>
              <p:cNvSpPr/>
              <p:nvPr/>
            </p:nvSpPr>
            <p:spPr>
              <a:xfrm rot="21306096">
                <a:off x="1918754" y="1274877"/>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1" name="Rectangle 58"/>
              <p:cNvSpPr/>
              <p:nvPr/>
            </p:nvSpPr>
            <p:spPr>
              <a:xfrm rot="21599993">
                <a:off x="1902879" y="1316152"/>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2" name="Rectangle 59"/>
              <p:cNvSpPr/>
              <p:nvPr/>
            </p:nvSpPr>
            <p:spPr>
              <a:xfrm rot="21599993">
                <a:off x="1901292" y="1355840"/>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3" name="Rectangle 60"/>
              <p:cNvSpPr/>
              <p:nvPr/>
            </p:nvSpPr>
            <p:spPr>
              <a:xfrm rot="214188">
                <a:off x="1883829" y="1397115"/>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4" name="Rectangle 61"/>
              <p:cNvSpPr/>
              <p:nvPr/>
            </p:nvSpPr>
            <p:spPr>
              <a:xfrm rot="20917612">
                <a:off x="1931454" y="1066915"/>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5" name="Rectangle 62"/>
              <p:cNvSpPr/>
              <p:nvPr/>
            </p:nvSpPr>
            <p:spPr>
              <a:xfrm rot="21119601">
                <a:off x="1933042" y="110819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6" name="Rectangle 63"/>
              <p:cNvSpPr/>
              <p:nvPr/>
            </p:nvSpPr>
            <p:spPr>
              <a:xfrm rot="21119601">
                <a:off x="1933042" y="114629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7" name="Rectangle 64"/>
              <p:cNvSpPr/>
              <p:nvPr/>
            </p:nvSpPr>
            <p:spPr>
              <a:xfrm rot="21329454">
                <a:off x="1931454" y="1187565"/>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8" name="Rectangle 65"/>
              <p:cNvSpPr/>
              <p:nvPr/>
            </p:nvSpPr>
            <p:spPr>
              <a:xfrm rot="20467714">
                <a:off x="1912404" y="87324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49" name="Rectangle 66"/>
              <p:cNvSpPr/>
              <p:nvPr/>
            </p:nvSpPr>
            <p:spPr>
              <a:xfrm rot="20630728">
                <a:off x="1921929" y="906577"/>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0" name="Rectangle 67"/>
              <p:cNvSpPr/>
              <p:nvPr/>
            </p:nvSpPr>
            <p:spPr>
              <a:xfrm rot="20630728">
                <a:off x="1926692" y="944677"/>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1" name="Rectangle 68"/>
              <p:cNvSpPr/>
              <p:nvPr/>
            </p:nvSpPr>
            <p:spPr>
              <a:xfrm rot="20793741">
                <a:off x="1931454" y="98754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2" name="Rectangle 69"/>
              <p:cNvSpPr/>
              <p:nvPr/>
            </p:nvSpPr>
            <p:spPr>
              <a:xfrm rot="20056058">
                <a:off x="1845729" y="68909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3" name="Rectangle 70"/>
              <p:cNvSpPr/>
              <p:nvPr/>
            </p:nvSpPr>
            <p:spPr>
              <a:xfrm rot="20258047">
                <a:off x="1863192" y="728777"/>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4" name="Rectangle 71"/>
              <p:cNvSpPr/>
              <p:nvPr/>
            </p:nvSpPr>
            <p:spPr>
              <a:xfrm rot="20258047">
                <a:off x="1875892" y="76529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5" name="Rectangle 72"/>
              <p:cNvSpPr/>
              <p:nvPr/>
            </p:nvSpPr>
            <p:spPr>
              <a:xfrm rot="20258047">
                <a:off x="1891767" y="79704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6" name="Rectangle 73"/>
              <p:cNvSpPr/>
              <p:nvPr/>
            </p:nvSpPr>
            <p:spPr>
              <a:xfrm rot="19671255">
                <a:off x="1744129" y="531927"/>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7" name="Rectangle 74"/>
              <p:cNvSpPr/>
              <p:nvPr/>
            </p:nvSpPr>
            <p:spPr>
              <a:xfrm rot="19755826">
                <a:off x="1764767" y="558915"/>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8" name="Rectangle 75"/>
              <p:cNvSpPr/>
              <p:nvPr/>
            </p:nvSpPr>
            <p:spPr>
              <a:xfrm rot="19847617">
                <a:off x="1788579" y="593840"/>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59" name="Rectangle 76"/>
              <p:cNvSpPr/>
              <p:nvPr/>
            </p:nvSpPr>
            <p:spPr>
              <a:xfrm rot="19847617">
                <a:off x="1809217" y="620827"/>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0" name="Rectangle 77"/>
              <p:cNvSpPr/>
              <p:nvPr/>
            </p:nvSpPr>
            <p:spPr>
              <a:xfrm rot="19133264">
                <a:off x="1606017" y="389052"/>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1" name="Rectangle 78"/>
              <p:cNvSpPr/>
              <p:nvPr/>
            </p:nvSpPr>
            <p:spPr>
              <a:xfrm rot="19133264">
                <a:off x="1639354" y="419215"/>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2" name="Rectangle 79"/>
              <p:cNvSpPr/>
              <p:nvPr/>
            </p:nvSpPr>
            <p:spPr>
              <a:xfrm rot="19133264">
                <a:off x="1663167" y="446202"/>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3" name="Rectangle 80"/>
              <p:cNvSpPr/>
              <p:nvPr/>
            </p:nvSpPr>
            <p:spPr>
              <a:xfrm rot="19257134">
                <a:off x="1691742" y="471602"/>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4" name="Freeform 81"/>
              <p:cNvSpPr/>
              <p:nvPr/>
            </p:nvSpPr>
            <p:spPr>
              <a:xfrm>
                <a:off x="767817" y="428740"/>
                <a:ext cx="285751" cy="239713"/>
              </a:xfrm>
              <a:custGeom>
                <a:avLst/>
                <a:gdLst/>
                <a:ahLst/>
                <a:cxnLst>
                  <a:cxn ang="0">
                    <a:pos x="wd2" y="hd2"/>
                  </a:cxn>
                  <a:cxn ang="5400000">
                    <a:pos x="wd2" y="hd2"/>
                  </a:cxn>
                  <a:cxn ang="10800000">
                    <a:pos x="wd2" y="hd2"/>
                  </a:cxn>
                  <a:cxn ang="16200000">
                    <a:pos x="wd2" y="hd2"/>
                  </a:cxn>
                </a:cxnLst>
                <a:rect l="0" t="0" r="r" b="b"/>
                <a:pathLst>
                  <a:path w="21600" h="21600"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465" name="Rectangle 82"/>
              <p:cNvSpPr/>
              <p:nvPr/>
            </p:nvSpPr>
            <p:spPr>
              <a:xfrm rot="6575641">
                <a:off x="-348196" y="1341552"/>
                <a:ext cx="19462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6" name="Rectangle 83"/>
              <p:cNvSpPr/>
              <p:nvPr/>
            </p:nvSpPr>
            <p:spPr>
              <a:xfrm rot="238799">
                <a:off x="2642" y="1354252"/>
                <a:ext cx="16367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7" name="Rectangle 84"/>
              <p:cNvSpPr/>
              <p:nvPr/>
            </p:nvSpPr>
            <p:spPr>
              <a:xfrm rot="18642971">
                <a:off x="1436154" y="284278"/>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8" name="Rectangle 85"/>
              <p:cNvSpPr/>
              <p:nvPr/>
            </p:nvSpPr>
            <p:spPr>
              <a:xfrm rot="18642971">
                <a:off x="1472667" y="306503"/>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69" name="Rectangle 86"/>
              <p:cNvSpPr/>
              <p:nvPr/>
            </p:nvSpPr>
            <p:spPr>
              <a:xfrm rot="18642971">
                <a:off x="1510767" y="323965"/>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0" name="Rectangle 87"/>
              <p:cNvSpPr/>
              <p:nvPr/>
            </p:nvSpPr>
            <p:spPr>
              <a:xfrm rot="18938967">
                <a:off x="1542517" y="343015"/>
                <a:ext cx="1365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1" name="Rectangle 88"/>
              <p:cNvSpPr/>
              <p:nvPr/>
            </p:nvSpPr>
            <p:spPr>
              <a:xfrm rot="17961497">
                <a:off x="1247242" y="21125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2" name="Rectangle 89"/>
              <p:cNvSpPr/>
              <p:nvPr/>
            </p:nvSpPr>
            <p:spPr>
              <a:xfrm rot="17961497">
                <a:off x="1290104" y="22395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3" name="Rectangle 90"/>
              <p:cNvSpPr/>
              <p:nvPr/>
            </p:nvSpPr>
            <p:spPr>
              <a:xfrm rot="18085367">
                <a:off x="1325029" y="233478"/>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4" name="Rectangle 91"/>
              <p:cNvSpPr/>
              <p:nvPr/>
            </p:nvSpPr>
            <p:spPr>
              <a:xfrm rot="18379200">
                <a:off x="1364717" y="252528"/>
                <a:ext cx="128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5" name="Rectangle 92"/>
              <p:cNvSpPr/>
              <p:nvPr/>
            </p:nvSpPr>
            <p:spPr>
              <a:xfrm rot="17261750">
                <a:off x="1026579" y="163628"/>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6" name="Rectangle 93"/>
              <p:cNvSpPr/>
              <p:nvPr/>
            </p:nvSpPr>
            <p:spPr>
              <a:xfrm rot="17349641">
                <a:off x="1071029" y="17315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7" name="Rectangle 94"/>
              <p:cNvSpPr/>
              <p:nvPr/>
            </p:nvSpPr>
            <p:spPr>
              <a:xfrm rot="17349641">
                <a:off x="1120242" y="17950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8" name="Rectangle 95"/>
              <p:cNvSpPr/>
              <p:nvPr/>
            </p:nvSpPr>
            <p:spPr>
              <a:xfrm rot="17610754">
                <a:off x="1167867" y="18585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79" name="Rectangle 96"/>
              <p:cNvSpPr/>
              <p:nvPr/>
            </p:nvSpPr>
            <p:spPr>
              <a:xfrm rot="16737784">
                <a:off x="794805" y="160453"/>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0" name="Rectangle 97"/>
              <p:cNvSpPr/>
              <p:nvPr/>
            </p:nvSpPr>
            <p:spPr>
              <a:xfrm rot="16926630">
                <a:off x="844017" y="157278"/>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1" name="Rectangle 98"/>
              <p:cNvSpPr/>
              <p:nvPr/>
            </p:nvSpPr>
            <p:spPr>
              <a:xfrm rot="16953279">
                <a:off x="890055" y="15410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2" name="Rectangle 99"/>
              <p:cNvSpPr/>
              <p:nvPr/>
            </p:nvSpPr>
            <p:spPr>
              <a:xfrm rot="17019377">
                <a:off x="940855" y="154103"/>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3" name="Rectangle 100"/>
              <p:cNvSpPr/>
              <p:nvPr/>
            </p:nvSpPr>
            <p:spPr>
              <a:xfrm rot="16404871">
                <a:off x="559855" y="192203"/>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4" name="Rectangle 101"/>
              <p:cNvSpPr/>
              <p:nvPr/>
            </p:nvSpPr>
            <p:spPr>
              <a:xfrm rot="16239516">
                <a:off x="607480" y="182678"/>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5" name="Rectangle 102"/>
              <p:cNvSpPr/>
              <p:nvPr/>
            </p:nvSpPr>
            <p:spPr>
              <a:xfrm rot="16311061">
                <a:off x="661455" y="176328"/>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6" name="Rectangle 103"/>
              <p:cNvSpPr/>
              <p:nvPr/>
            </p:nvSpPr>
            <p:spPr>
              <a:xfrm rot="16435146">
                <a:off x="709080" y="169978"/>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7" name="Rectangle 104"/>
              <p:cNvSpPr/>
              <p:nvPr/>
            </p:nvSpPr>
            <p:spPr>
              <a:xfrm rot="15467838">
                <a:off x="323317" y="262053"/>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8" name="Rectangle 105"/>
              <p:cNvSpPr/>
              <p:nvPr/>
            </p:nvSpPr>
            <p:spPr>
              <a:xfrm rot="15379567">
                <a:off x="372530" y="246178"/>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89" name="Rectangle 106"/>
              <p:cNvSpPr/>
              <p:nvPr/>
            </p:nvSpPr>
            <p:spPr>
              <a:xfrm rot="15489056">
                <a:off x="418567" y="230303"/>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0" name="Rectangle 107"/>
              <p:cNvSpPr/>
              <p:nvPr/>
            </p:nvSpPr>
            <p:spPr>
              <a:xfrm rot="15680431">
                <a:off x="461430" y="211253"/>
                <a:ext cx="1095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1" name="Rectangle 108"/>
              <p:cNvSpPr/>
              <p:nvPr/>
            </p:nvSpPr>
            <p:spPr>
              <a:xfrm rot="14223709">
                <a:off x="5817" y="404928"/>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2" name="Rectangle 109"/>
              <p:cNvSpPr/>
              <p:nvPr/>
            </p:nvSpPr>
            <p:spPr>
              <a:xfrm rot="14431653">
                <a:off x="99480" y="354128"/>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3" name="Rectangle 110"/>
              <p:cNvSpPr/>
              <p:nvPr/>
            </p:nvSpPr>
            <p:spPr>
              <a:xfrm rot="14797584">
                <a:off x="142342" y="331903"/>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4" name="Rectangle 111"/>
              <p:cNvSpPr/>
              <p:nvPr/>
            </p:nvSpPr>
            <p:spPr>
              <a:xfrm rot="14797584">
                <a:off x="185205" y="316028"/>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5" name="Rectangle 112"/>
              <p:cNvSpPr/>
              <p:nvPr/>
            </p:nvSpPr>
            <p:spPr>
              <a:xfrm rot="15142296">
                <a:off x="234417" y="293803"/>
                <a:ext cx="1000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6" name="Rectangle 113"/>
              <p:cNvSpPr/>
              <p:nvPr/>
            </p:nvSpPr>
            <p:spPr>
              <a:xfrm rot="19723229">
                <a:off x="-3708" y="1698740"/>
                <a:ext cx="119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7" name="Rectangle 114"/>
              <p:cNvSpPr/>
              <p:nvPr/>
            </p:nvSpPr>
            <p:spPr>
              <a:xfrm rot="3283992">
                <a:off x="807504" y="1881302"/>
                <a:ext cx="3841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8" name="Rectangle 115"/>
              <p:cNvSpPr/>
              <p:nvPr/>
            </p:nvSpPr>
            <p:spPr>
              <a:xfrm rot="3283992">
                <a:off x="51854" y="801802"/>
                <a:ext cx="3841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499" name="Rectangle 116"/>
              <p:cNvSpPr/>
              <p:nvPr/>
            </p:nvSpPr>
            <p:spPr>
              <a:xfrm rot="19723229">
                <a:off x="1107542" y="885940"/>
                <a:ext cx="5032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0" name="Rectangle 117"/>
              <p:cNvSpPr/>
              <p:nvPr/>
            </p:nvSpPr>
            <p:spPr>
              <a:xfrm rot="5908516">
                <a:off x="313792" y="2575040"/>
                <a:ext cx="2190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1" name="Rectangle 118"/>
              <p:cNvSpPr/>
              <p:nvPr/>
            </p:nvSpPr>
            <p:spPr>
              <a:xfrm rot="6683973">
                <a:off x="67729" y="2575040"/>
                <a:ext cx="22860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2" name="Rectangle 119"/>
              <p:cNvSpPr/>
              <p:nvPr/>
            </p:nvSpPr>
            <p:spPr>
              <a:xfrm rot="5245609">
                <a:off x="569379" y="2540115"/>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3" name="Rectangle 120"/>
              <p:cNvSpPr/>
              <p:nvPr/>
            </p:nvSpPr>
            <p:spPr>
              <a:xfrm rot="4500520">
                <a:off x="824967" y="2467090"/>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4" name="Rectangle 121"/>
              <p:cNvSpPr/>
              <p:nvPr/>
            </p:nvSpPr>
            <p:spPr>
              <a:xfrm rot="3805227">
                <a:off x="1059917" y="2357552"/>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5" name="Rectangle 122"/>
              <p:cNvSpPr/>
              <p:nvPr/>
            </p:nvSpPr>
            <p:spPr>
              <a:xfrm rot="3060138">
                <a:off x="1286929" y="2214677"/>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6" name="Rectangle 123"/>
              <p:cNvSpPr/>
              <p:nvPr/>
            </p:nvSpPr>
            <p:spPr>
              <a:xfrm rot="2090281">
                <a:off x="1485367" y="2046402"/>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7" name="Rectangle 124"/>
              <p:cNvSpPr/>
              <p:nvPr/>
            </p:nvSpPr>
            <p:spPr>
              <a:xfrm rot="14431653">
                <a:off x="-32283" y="338252"/>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8" name="Rectangle 125"/>
              <p:cNvSpPr/>
              <p:nvPr/>
            </p:nvSpPr>
            <p:spPr>
              <a:xfrm rot="15193499">
                <a:off x="212192" y="222365"/>
                <a:ext cx="2095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09" name="Rectangle 126"/>
              <p:cNvSpPr/>
              <p:nvPr/>
            </p:nvSpPr>
            <p:spPr>
              <a:xfrm rot="16629380">
                <a:off x="705904" y="112827"/>
                <a:ext cx="2190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0" name="Rectangle 127"/>
              <p:cNvSpPr/>
              <p:nvPr/>
            </p:nvSpPr>
            <p:spPr>
              <a:xfrm rot="17301498">
                <a:off x="944029" y="106477"/>
                <a:ext cx="2381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1" name="Rectangle 128"/>
              <p:cNvSpPr/>
              <p:nvPr/>
            </p:nvSpPr>
            <p:spPr>
              <a:xfrm rot="17923694">
                <a:off x="1169454" y="147753"/>
                <a:ext cx="24606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2" name="Rectangle 129"/>
              <p:cNvSpPr/>
              <p:nvPr/>
            </p:nvSpPr>
            <p:spPr>
              <a:xfrm rot="18411383">
                <a:off x="1375829" y="217603"/>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3" name="Rectangle 130"/>
              <p:cNvSpPr/>
              <p:nvPr/>
            </p:nvSpPr>
            <p:spPr>
              <a:xfrm rot="18989755">
                <a:off x="1558392" y="323965"/>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4" name="Rectangle 131"/>
              <p:cNvSpPr/>
              <p:nvPr/>
            </p:nvSpPr>
            <p:spPr>
              <a:xfrm rot="19409993">
                <a:off x="1702854" y="463665"/>
                <a:ext cx="27463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5" name="Rectangle 132"/>
              <p:cNvSpPr/>
              <p:nvPr/>
            </p:nvSpPr>
            <p:spPr>
              <a:xfrm rot="19871442">
                <a:off x="1817154" y="627177"/>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6" name="Rectangle 133"/>
              <p:cNvSpPr/>
              <p:nvPr/>
            </p:nvSpPr>
            <p:spPr>
              <a:xfrm rot="20427881">
                <a:off x="1898117" y="812915"/>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7" name="Rectangle 134"/>
              <p:cNvSpPr/>
              <p:nvPr/>
            </p:nvSpPr>
            <p:spPr>
              <a:xfrm rot="20846155">
                <a:off x="1929867" y="1011352"/>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8" name="Rectangle 135"/>
              <p:cNvSpPr/>
              <p:nvPr/>
            </p:nvSpPr>
            <p:spPr>
              <a:xfrm rot="21312177">
                <a:off x="1921929" y="1227252"/>
                <a:ext cx="265113"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19" name="Rectangle 136"/>
              <p:cNvSpPr/>
              <p:nvPr/>
            </p:nvSpPr>
            <p:spPr>
              <a:xfrm rot="696741">
                <a:off x="1783817" y="1657465"/>
                <a:ext cx="23812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20" name="Rectangle 137"/>
              <p:cNvSpPr/>
              <p:nvPr/>
            </p:nvSpPr>
            <p:spPr>
              <a:xfrm rot="1529990">
                <a:off x="1648879" y="1860665"/>
                <a:ext cx="222251"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21" name="Freeform 138"/>
              <p:cNvSpPr/>
              <p:nvPr/>
            </p:nvSpPr>
            <p:spPr>
              <a:xfrm>
                <a:off x="1345667" y="1338377"/>
                <a:ext cx="323851" cy="190501"/>
              </a:xfrm>
              <a:custGeom>
                <a:avLst/>
                <a:gdLst/>
                <a:ahLst/>
                <a:cxnLst>
                  <a:cxn ang="0">
                    <a:pos x="wd2" y="hd2"/>
                  </a:cxn>
                  <a:cxn ang="5400000">
                    <a:pos x="wd2" y="hd2"/>
                  </a:cxn>
                  <a:cxn ang="10800000">
                    <a:pos x="wd2" y="hd2"/>
                  </a:cxn>
                  <a:cxn ang="16200000">
                    <a:pos x="wd2" y="hd2"/>
                  </a:cxn>
                </a:cxnLst>
                <a:rect l="0" t="0" r="r" b="b"/>
                <a:pathLst>
                  <a:path w="21600" h="21600"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2" name="Freeform 139"/>
              <p:cNvSpPr/>
              <p:nvPr/>
            </p:nvSpPr>
            <p:spPr>
              <a:xfrm>
                <a:off x="26454" y="681152"/>
                <a:ext cx="142876" cy="123826"/>
              </a:xfrm>
              <a:custGeom>
                <a:avLst/>
                <a:gdLst/>
                <a:ahLst/>
                <a:cxnLst>
                  <a:cxn ang="0">
                    <a:pos x="wd2" y="hd2"/>
                  </a:cxn>
                  <a:cxn ang="5400000">
                    <a:pos x="wd2" y="hd2"/>
                  </a:cxn>
                  <a:cxn ang="10800000">
                    <a:pos x="wd2" y="hd2"/>
                  </a:cxn>
                  <a:cxn ang="16200000">
                    <a:pos x="wd2" y="hd2"/>
                  </a:cxn>
                </a:cxnLst>
                <a:rect l="0" t="0" r="r" b="b"/>
                <a:pathLst>
                  <a:path w="21600" h="21600"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3" name="Freeform 140"/>
              <p:cNvSpPr/>
              <p:nvPr/>
            </p:nvSpPr>
            <p:spPr>
              <a:xfrm>
                <a:off x="150279" y="568440"/>
                <a:ext cx="160339" cy="141288"/>
              </a:xfrm>
              <a:custGeom>
                <a:avLst/>
                <a:gdLst/>
                <a:ahLst/>
                <a:cxnLst>
                  <a:cxn ang="0">
                    <a:pos x="wd2" y="hd2"/>
                  </a:cxn>
                  <a:cxn ang="5400000">
                    <a:pos x="wd2" y="hd2"/>
                  </a:cxn>
                  <a:cxn ang="10800000">
                    <a:pos x="wd2" y="hd2"/>
                  </a:cxn>
                  <a:cxn ang="16200000">
                    <a:pos x="wd2" y="hd2"/>
                  </a:cxn>
                </a:cxnLst>
                <a:rect l="0" t="0" r="r" b="b"/>
                <a:pathLst>
                  <a:path w="21600" h="21600"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4" name="Freeform 141"/>
              <p:cNvSpPr/>
              <p:nvPr/>
            </p:nvSpPr>
            <p:spPr>
              <a:xfrm>
                <a:off x="1071029" y="1919402"/>
                <a:ext cx="131764" cy="123826"/>
              </a:xfrm>
              <a:custGeom>
                <a:avLst/>
                <a:gdLst/>
                <a:ahLst/>
                <a:cxnLst>
                  <a:cxn ang="0">
                    <a:pos x="wd2" y="hd2"/>
                  </a:cxn>
                  <a:cxn ang="5400000">
                    <a:pos x="wd2" y="hd2"/>
                  </a:cxn>
                  <a:cxn ang="10800000">
                    <a:pos x="wd2" y="hd2"/>
                  </a:cxn>
                  <a:cxn ang="16200000">
                    <a:pos x="wd2" y="hd2"/>
                  </a:cxn>
                </a:cxnLst>
                <a:rect l="0" t="0" r="r" b="b"/>
                <a:pathLst>
                  <a:path w="21600" h="21600"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5" name="Freeform 142"/>
              <p:cNvSpPr/>
              <p:nvPr/>
            </p:nvSpPr>
            <p:spPr>
              <a:xfrm>
                <a:off x="1488542" y="776402"/>
                <a:ext cx="142876" cy="114301"/>
              </a:xfrm>
              <a:custGeom>
                <a:avLst/>
                <a:gdLst/>
                <a:ahLst/>
                <a:cxnLst>
                  <a:cxn ang="0">
                    <a:pos x="wd2" y="hd2"/>
                  </a:cxn>
                  <a:cxn ang="5400000">
                    <a:pos x="wd2" y="hd2"/>
                  </a:cxn>
                  <a:cxn ang="10800000">
                    <a:pos x="wd2" y="hd2"/>
                  </a:cxn>
                  <a:cxn ang="16200000">
                    <a:pos x="wd2" y="hd2"/>
                  </a:cxn>
                </a:cxnLst>
                <a:rect l="0" t="0" r="r" b="b"/>
                <a:pathLst>
                  <a:path w="21600" h="21600"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6" name="Freeform 143"/>
              <p:cNvSpPr/>
              <p:nvPr/>
            </p:nvSpPr>
            <p:spPr>
              <a:xfrm>
                <a:off x="1421867" y="671627"/>
                <a:ext cx="142876" cy="133351"/>
              </a:xfrm>
              <a:custGeom>
                <a:avLst/>
                <a:gdLst/>
                <a:ahLst/>
                <a:cxnLst>
                  <a:cxn ang="0">
                    <a:pos x="wd2" y="hd2"/>
                  </a:cxn>
                  <a:cxn ang="5400000">
                    <a:pos x="wd2" y="hd2"/>
                  </a:cxn>
                  <a:cxn ang="10800000">
                    <a:pos x="wd2" y="hd2"/>
                  </a:cxn>
                  <a:cxn ang="16200000">
                    <a:pos x="wd2" y="hd2"/>
                  </a:cxn>
                </a:cxnLst>
                <a:rect l="0" t="0" r="r" b="b"/>
                <a:pathLst>
                  <a:path w="21600" h="21600"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7" name="Freeform 144"/>
              <p:cNvSpPr/>
              <p:nvPr/>
            </p:nvSpPr>
            <p:spPr>
              <a:xfrm>
                <a:off x="5817" y="2451215"/>
                <a:ext cx="12701" cy="19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8" name="Freeform 145"/>
              <p:cNvSpPr/>
              <p:nvPr/>
            </p:nvSpPr>
            <p:spPr>
              <a:xfrm>
                <a:off x="7404" y="416040"/>
                <a:ext cx="47626" cy="76201"/>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29" name="Freeform 146"/>
              <p:cNvSpPr/>
              <p:nvPr/>
            </p:nvSpPr>
            <p:spPr>
              <a:xfrm>
                <a:off x="7404" y="2460740"/>
                <a:ext cx="57151" cy="1047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30" name="Rectangle 147"/>
              <p:cNvSpPr/>
              <p:nvPr/>
            </p:nvSpPr>
            <p:spPr>
              <a:xfrm rot="244926">
                <a:off x="1864779" y="1441565"/>
                <a:ext cx="255588"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31" name="Rectangle 148"/>
              <p:cNvSpPr/>
              <p:nvPr/>
            </p:nvSpPr>
            <p:spPr>
              <a:xfrm rot="16001411">
                <a:off x="456667" y="147752"/>
                <a:ext cx="219076" cy="19051"/>
              </a:xfrm>
              <a:prstGeom prst="rect">
                <a:avLst/>
              </a:prstGeom>
              <a:solidFill>
                <a:srgbClr val="5B5D6B"/>
              </a:solidFill>
              <a:ln w="12700" cap="flat">
                <a:noFill/>
                <a:miter lim="400000"/>
              </a:ln>
              <a:effectLst/>
            </p:spPr>
            <p:txBody>
              <a:bodyPr wrap="square" lIns="45719" tIns="45719" rIns="45719" bIns="45719" numCol="1" anchor="ctr">
                <a:noAutofit/>
              </a:bodyPr>
              <a:lstStyle/>
              <a:p>
                <a:pPr defTabSz="914400">
                  <a:defRPr sz="2400">
                    <a:solidFill>
                      <a:srgbClr val="FFFFFF"/>
                    </a:solidFill>
                  </a:defRPr>
                </a:pPr>
                <a:endParaRPr/>
              </a:p>
            </p:txBody>
          </p:sp>
          <p:sp>
            <p:nvSpPr>
              <p:cNvPr id="5532" name="Freeform 149"/>
              <p:cNvSpPr/>
              <p:nvPr/>
            </p:nvSpPr>
            <p:spPr>
              <a:xfrm>
                <a:off x="216954" y="2034159"/>
                <a:ext cx="224302" cy="24243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33" name="Freeform 150"/>
              <p:cNvSpPr/>
              <p:nvPr/>
            </p:nvSpPr>
            <p:spPr>
              <a:xfrm rot="18742963">
                <a:off x="979623" y="1997119"/>
                <a:ext cx="105921" cy="108622"/>
              </a:xfrm>
              <a:custGeom>
                <a:avLst/>
                <a:gdLst/>
                <a:ahLst/>
                <a:cxnLst>
                  <a:cxn ang="0">
                    <a:pos x="wd2" y="hd2"/>
                  </a:cxn>
                  <a:cxn ang="5400000">
                    <a:pos x="wd2" y="hd2"/>
                  </a:cxn>
                  <a:cxn ang="10800000">
                    <a:pos x="wd2" y="hd2"/>
                  </a:cxn>
                  <a:cxn ang="16200000">
                    <a:pos x="wd2" y="hd2"/>
                  </a:cxn>
                </a:cxnLst>
                <a:rect l="0" t="0" r="r" b="b"/>
                <a:pathLst>
                  <a:path w="21194" h="21419"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45719" tIns="45719" rIns="45719" bIns="45719" numCol="1" anchor="t">
                <a:noAutofit/>
              </a:bodyPr>
              <a:lstStyle/>
              <a:p>
                <a:pPr defTabSz="914400">
                  <a:defRPr sz="2400">
                    <a:solidFill>
                      <a:srgbClr val="FFFFFF"/>
                    </a:solidFill>
                    <a:latin typeface="Comic Sans MS"/>
                    <a:ea typeface="Comic Sans MS"/>
                    <a:cs typeface="Comic Sans MS"/>
                    <a:sym typeface="Comic Sans MS"/>
                  </a:defRPr>
                </a:pPr>
                <a:endParaRPr/>
              </a:p>
            </p:txBody>
          </p:sp>
          <p:sp>
            <p:nvSpPr>
              <p:cNvPr id="5534" name="Freeform 151"/>
              <p:cNvSpPr/>
              <p:nvPr/>
            </p:nvSpPr>
            <p:spPr>
              <a:xfrm>
                <a:off x="369354" y="333490"/>
                <a:ext cx="552451" cy="201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814" y="9883"/>
                    </a:lnTo>
                    <a:lnTo>
                      <a:pt x="21600" y="21600"/>
                    </a:lnTo>
                    <a:lnTo>
                      <a:pt x="3352" y="11479"/>
                    </a:lnTo>
                    <a:lnTo>
                      <a:pt x="0" y="0"/>
                    </a:lnTo>
                    <a:close/>
                  </a:path>
                </a:pathLst>
              </a:custGeom>
              <a:gradFill flip="none" rotWithShape="1">
                <a:gsLst>
                  <a:gs pos="0">
                    <a:srgbClr val="5B5D6B"/>
                  </a:gs>
                  <a:gs pos="100000">
                    <a:srgbClr val="585A68"/>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sp>
            <p:nvSpPr>
              <p:cNvPr id="5535" name="Oval 152"/>
              <p:cNvSpPr/>
              <p:nvPr/>
            </p:nvSpPr>
            <p:spPr>
              <a:xfrm>
                <a:off x="473694" y="1187996"/>
                <a:ext cx="335835" cy="294414"/>
              </a:xfrm>
              <a:custGeom>
                <a:avLst/>
                <a:gdLst/>
                <a:ahLst/>
                <a:cxnLst>
                  <a:cxn ang="0">
                    <a:pos x="wd2" y="hd2"/>
                  </a:cxn>
                  <a:cxn ang="5400000">
                    <a:pos x="wd2" y="hd2"/>
                  </a:cxn>
                  <a:cxn ang="10800000">
                    <a:pos x="wd2" y="hd2"/>
                  </a:cxn>
                  <a:cxn ang="16200000">
                    <a:pos x="wd2" y="hd2"/>
                  </a:cxn>
                </a:cxnLst>
                <a:rect l="0" t="0" r="r" b="b"/>
                <a:pathLst>
                  <a:path w="19022" h="18988" extrusionOk="0">
                    <a:moveTo>
                      <a:pt x="744" y="14818"/>
                    </a:moveTo>
                    <a:cubicBezTo>
                      <a:pt x="-1289" y="10477"/>
                      <a:pt x="988" y="4575"/>
                      <a:pt x="5830" y="1634"/>
                    </a:cubicBezTo>
                    <a:cubicBezTo>
                      <a:pt x="10672" y="-1306"/>
                      <a:pt x="16245" y="-171"/>
                      <a:pt x="18278" y="4170"/>
                    </a:cubicBezTo>
                    <a:cubicBezTo>
                      <a:pt x="20311" y="8511"/>
                      <a:pt x="18034" y="14413"/>
                      <a:pt x="13192" y="17354"/>
                    </a:cubicBezTo>
                    <a:cubicBezTo>
                      <a:pt x="8350" y="20294"/>
                      <a:pt x="2777" y="19159"/>
                      <a:pt x="744" y="14818"/>
                    </a:cubicBezTo>
                    <a:close/>
                  </a:path>
                </a:pathLst>
              </a:custGeom>
              <a:gradFill flip="none" rotWithShape="1">
                <a:gsLst>
                  <a:gs pos="0">
                    <a:srgbClr val="535561"/>
                  </a:gs>
                  <a:gs pos="50000">
                    <a:srgbClr val="5B5D6B"/>
                  </a:gs>
                  <a:gs pos="100000">
                    <a:srgbClr val="535561"/>
                  </a:gs>
                </a:gsLst>
                <a:lin ang="18900000" scaled="0"/>
              </a:gradFill>
              <a:ln w="12700" cap="flat">
                <a:noFill/>
                <a:miter lim="400000"/>
              </a:ln>
              <a:effectLst/>
            </p:spPr>
            <p:txBody>
              <a:bodyPr wrap="square" lIns="45719" tIns="45719" rIns="45719" bIns="45719" numCol="1" anchor="t">
                <a:noAutofit/>
              </a:bodyPr>
              <a:lstStyle/>
              <a:p>
                <a:pPr defTabSz="914400">
                  <a:defRPr sz="2400">
                    <a:solidFill>
                      <a:srgbClr val="FFFFFF"/>
                    </a:solidFill>
                  </a:defRPr>
                </a:pPr>
                <a:endParaRPr/>
              </a:p>
            </p:txBody>
          </p:sp>
        </p:grpSp>
      </p:grpSp>
      <p:sp>
        <p:nvSpPr>
          <p:cNvPr id="5538" name="Slide Number"/>
          <p:cNvSpPr txBox="1">
            <a:spLocks noGrp="1"/>
          </p:cNvSpPr>
          <p:nvPr>
            <p:ph type="sldNum" sz="quarter" idx="2"/>
          </p:nvPr>
        </p:nvSpPr>
        <p:spPr>
          <a:xfrm>
            <a:off x="8603545" y="6245225"/>
            <a:ext cx="238831" cy="269240"/>
          </a:xfrm>
          <a:prstGeom prst="rect">
            <a:avLst/>
          </a:prstGeom>
        </p:spPr>
        <p:txBody>
          <a:bodyPr/>
          <a:lstStyle>
            <a:lvl1pPr>
              <a:defRPr>
                <a:latin typeface="Comic Sans MS"/>
                <a:ea typeface="Comic Sans MS"/>
                <a:cs typeface="Comic Sans MS"/>
                <a:sym typeface="Comic Sans MS"/>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99759770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21_Two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547" name="Group 4"/>
          <p:cNvGrpSpPr/>
          <p:nvPr/>
        </p:nvGrpSpPr>
        <p:grpSpPr>
          <a:xfrm>
            <a:off x="-1" y="0"/>
            <a:ext cx="9144002" cy="6845300"/>
            <a:chOff x="0" y="0"/>
            <a:chExt cx="9144000" cy="6845300"/>
          </a:xfrm>
        </p:grpSpPr>
        <p:sp>
          <p:nvSpPr>
            <p:cNvPr id="5545"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5546" name="Freeform 3"/>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548" name="Title Text"/>
          <p:cNvSpPr txBox="1">
            <a:spLocks noGrp="1"/>
          </p:cNvSpPr>
          <p:nvPr>
            <p:ph type="title"/>
          </p:nvPr>
        </p:nvSpPr>
        <p:spPr>
          <a:xfrm>
            <a:off x="685800" y="609600"/>
            <a:ext cx="7772400" cy="1143000"/>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549" name="Body Level One…"/>
          <p:cNvSpPr txBox="1">
            <a:spLocks noGrp="1"/>
          </p:cNvSpPr>
          <p:nvPr>
            <p:ph type="body" sz="half" idx="1"/>
          </p:nvPr>
        </p:nvSpPr>
        <p:spPr>
          <a:xfrm>
            <a:off x="685800" y="1981200"/>
            <a:ext cx="3810000" cy="4114800"/>
          </a:xfrm>
          <a:prstGeom prst="rect">
            <a:avLst/>
          </a:prstGeom>
        </p:spPr>
        <p:txBody>
          <a:bodyPr lIns="44450" tIns="44450" rIns="44450" bIns="44450"/>
          <a:lstStyle>
            <a:lvl1pPr>
              <a:spcBef>
                <a:spcPts val="600"/>
              </a:spcBef>
              <a:buClr>
                <a:srgbClr val="FFFF00"/>
              </a:buClr>
              <a:buChar char=""/>
              <a:defRPr sz="2800"/>
            </a:lvl1pPr>
            <a:lvl2pPr marL="790575" indent="-333375">
              <a:spcBef>
                <a:spcPts val="600"/>
              </a:spcBef>
              <a:buClr>
                <a:srgbClr val="FFFF00"/>
              </a:buClr>
              <a:buSzPct val="100000"/>
              <a:buChar char="-"/>
              <a:defRPr sz="2800"/>
            </a:lvl2pPr>
            <a:lvl3pPr marL="1234439" indent="-320039">
              <a:spcBef>
                <a:spcPts val="600"/>
              </a:spcBef>
              <a:buClr>
                <a:srgbClr val="FFFF00"/>
              </a:buClr>
              <a:buSzPct val="100000"/>
              <a:buChar char="•"/>
              <a:defRPr sz="2800"/>
            </a:lvl3pPr>
            <a:lvl4pPr marL="1727200" indent="-355600">
              <a:spcBef>
                <a:spcPts val="600"/>
              </a:spcBef>
              <a:buClr>
                <a:srgbClr val="FFFF00"/>
              </a:buClr>
              <a:buSzPct val="100000"/>
              <a:buChar char="–"/>
              <a:defRPr sz="2800"/>
            </a:lvl4pPr>
            <a:lvl5pPr marL="2184400" indent="-355600">
              <a:spcBef>
                <a:spcPts val="600"/>
              </a:spcBef>
              <a:buClr>
                <a:srgbClr val="FFFF00"/>
              </a:buClr>
              <a:buSzPct val="100000"/>
              <a:buChar char="•"/>
              <a:defRPr sz="28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407289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Two Content 0">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559" name="Group 4"/>
          <p:cNvGrpSpPr/>
          <p:nvPr/>
        </p:nvGrpSpPr>
        <p:grpSpPr>
          <a:xfrm>
            <a:off x="-1" y="0"/>
            <a:ext cx="9144002" cy="6845300"/>
            <a:chOff x="0" y="0"/>
            <a:chExt cx="9144000" cy="6845300"/>
          </a:xfrm>
        </p:grpSpPr>
        <p:sp>
          <p:nvSpPr>
            <p:cNvPr id="5557"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5558" name="Freeform 3"/>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560" name="Title Text"/>
          <p:cNvSpPr txBox="1">
            <a:spLocks noGrp="1"/>
          </p:cNvSpPr>
          <p:nvPr>
            <p:ph type="title"/>
          </p:nvPr>
        </p:nvSpPr>
        <p:spPr>
          <a:xfrm>
            <a:off x="685800" y="609600"/>
            <a:ext cx="7772400" cy="1143000"/>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561" name="Body Level One…"/>
          <p:cNvSpPr txBox="1">
            <a:spLocks noGrp="1"/>
          </p:cNvSpPr>
          <p:nvPr>
            <p:ph type="body" sz="half" idx="1"/>
          </p:nvPr>
        </p:nvSpPr>
        <p:spPr>
          <a:xfrm>
            <a:off x="685800" y="1981200"/>
            <a:ext cx="3810000" cy="4114800"/>
          </a:xfrm>
          <a:prstGeom prst="rect">
            <a:avLst/>
          </a:prstGeom>
        </p:spPr>
        <p:txBody>
          <a:bodyPr lIns="44450" tIns="44450" rIns="44450" bIns="44450"/>
          <a:lstStyle>
            <a:lvl1pPr>
              <a:spcBef>
                <a:spcPts val="600"/>
              </a:spcBef>
              <a:buClr>
                <a:srgbClr val="FFFF00"/>
              </a:buClr>
              <a:buChar char=""/>
              <a:defRPr sz="2800"/>
            </a:lvl1pPr>
            <a:lvl2pPr marL="790575" indent="-333375">
              <a:spcBef>
                <a:spcPts val="600"/>
              </a:spcBef>
              <a:buClr>
                <a:srgbClr val="FFFF00"/>
              </a:buClr>
              <a:buSzPct val="100000"/>
              <a:buChar char="-"/>
              <a:defRPr sz="2800"/>
            </a:lvl2pPr>
            <a:lvl3pPr marL="1234439" indent="-320039">
              <a:spcBef>
                <a:spcPts val="600"/>
              </a:spcBef>
              <a:buClr>
                <a:srgbClr val="FFFF00"/>
              </a:buClr>
              <a:buSzPct val="100000"/>
              <a:buChar char="•"/>
              <a:defRPr sz="2800"/>
            </a:lvl3pPr>
            <a:lvl4pPr marL="1727200" indent="-355600">
              <a:spcBef>
                <a:spcPts val="600"/>
              </a:spcBef>
              <a:buClr>
                <a:srgbClr val="FFFF00"/>
              </a:buClr>
              <a:buSzPct val="100000"/>
              <a:buChar char="–"/>
              <a:defRPr sz="2800"/>
            </a:lvl4pPr>
            <a:lvl5pPr marL="2184400" indent="-355600">
              <a:spcBef>
                <a:spcPts val="600"/>
              </a:spcBef>
              <a:buClr>
                <a:srgbClr val="FFFF00"/>
              </a:buClr>
              <a:buSzPct val="100000"/>
              <a:buChar char="•"/>
              <a:defRPr sz="2800"/>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62"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1762204"/>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2_Title, Text,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571" name="Group 4"/>
          <p:cNvGrpSpPr/>
          <p:nvPr/>
        </p:nvGrpSpPr>
        <p:grpSpPr>
          <a:xfrm>
            <a:off x="-1" y="0"/>
            <a:ext cx="9144002" cy="6845300"/>
            <a:chOff x="0" y="0"/>
            <a:chExt cx="9144000" cy="6845300"/>
          </a:xfrm>
        </p:grpSpPr>
        <p:sp>
          <p:nvSpPr>
            <p:cNvPr id="5569"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5570" name="Freeform 3"/>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572" name="Title Text"/>
          <p:cNvSpPr txBox="1">
            <a:spLocks noGrp="1"/>
          </p:cNvSpPr>
          <p:nvPr>
            <p:ph type="title"/>
          </p:nvPr>
        </p:nvSpPr>
        <p:spPr>
          <a:xfrm>
            <a:off x="685800" y="609600"/>
            <a:ext cx="7772400" cy="1143000"/>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573" name="Body Level One…"/>
          <p:cNvSpPr txBox="1">
            <a:spLocks noGrp="1"/>
          </p:cNvSpPr>
          <p:nvPr>
            <p:ph type="body" sz="half" idx="1"/>
          </p:nvPr>
        </p:nvSpPr>
        <p:spPr>
          <a:xfrm>
            <a:off x="685800" y="1981200"/>
            <a:ext cx="3810000" cy="4114800"/>
          </a:xfrm>
          <a:prstGeom prst="rect">
            <a:avLst/>
          </a:prstGeom>
        </p:spPr>
        <p:txBody>
          <a:bodyPr lIns="44450" tIns="44450" rIns="44450" bIns="44450"/>
          <a:lstStyle>
            <a:lvl1pPr>
              <a:buClr>
                <a:srgbClr val="FFFF00"/>
              </a:buClr>
              <a:buChar char=""/>
            </a:lvl1pPr>
            <a:lvl2pPr>
              <a:buClr>
                <a:srgbClr val="FFFF00"/>
              </a:buClr>
              <a:buSzPct val="100000"/>
              <a:buChar char="-"/>
            </a:lvl2pPr>
            <a:lvl3pPr>
              <a:buClr>
                <a:srgbClr val="FFFF00"/>
              </a:buClr>
              <a:buSzPct val="100000"/>
              <a:buChar char="•"/>
            </a:lvl3pPr>
            <a:lvl4pPr>
              <a:buClr>
                <a:srgbClr val="FFFF00"/>
              </a:buClr>
              <a:buSzPct val="100000"/>
              <a:buChar char="–"/>
            </a:lvl4pPr>
            <a:lvl5pPr>
              <a:buClr>
                <a:srgbClr val="FFFF00"/>
              </a:buClr>
              <a:buSzPct val="100000"/>
              <a:buChar cha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7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0248337"/>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583" name="Group 4"/>
          <p:cNvGrpSpPr/>
          <p:nvPr/>
        </p:nvGrpSpPr>
        <p:grpSpPr>
          <a:xfrm>
            <a:off x="-1" y="0"/>
            <a:ext cx="9144002" cy="6845300"/>
            <a:chOff x="0" y="0"/>
            <a:chExt cx="9144000" cy="6845300"/>
          </a:xfrm>
        </p:grpSpPr>
        <p:sp>
          <p:nvSpPr>
            <p:cNvPr id="5581"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5582" name="Freeform 3"/>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584" name="Title Text"/>
          <p:cNvSpPr txBox="1">
            <a:spLocks noGrp="1"/>
          </p:cNvSpPr>
          <p:nvPr>
            <p:ph type="title"/>
          </p:nvPr>
        </p:nvSpPr>
        <p:spPr>
          <a:xfrm>
            <a:off x="685800" y="609600"/>
            <a:ext cx="7772400" cy="1143000"/>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585" name="Body Level One…"/>
          <p:cNvSpPr txBox="1">
            <a:spLocks noGrp="1"/>
          </p:cNvSpPr>
          <p:nvPr>
            <p:ph type="body" sz="half" idx="1"/>
          </p:nvPr>
        </p:nvSpPr>
        <p:spPr>
          <a:xfrm>
            <a:off x="685800" y="1981200"/>
            <a:ext cx="3810000" cy="4114800"/>
          </a:xfrm>
          <a:prstGeom prst="rect">
            <a:avLst/>
          </a:prstGeom>
        </p:spPr>
        <p:txBody>
          <a:bodyPr lIns="44450" tIns="44450" rIns="44450" bIns="44450"/>
          <a:lstStyle>
            <a:lvl1pPr>
              <a:buClr>
                <a:srgbClr val="FFFF00"/>
              </a:buClr>
              <a:buChar char=""/>
            </a:lvl1pPr>
            <a:lvl2pPr>
              <a:buClr>
                <a:srgbClr val="FFFF00"/>
              </a:buClr>
              <a:buSzPct val="100000"/>
              <a:buChar char="-"/>
            </a:lvl2pPr>
            <a:lvl3pPr>
              <a:buClr>
                <a:srgbClr val="FFFF00"/>
              </a:buClr>
              <a:buSzPct val="100000"/>
              <a:buChar char="•"/>
            </a:lvl3pPr>
            <a:lvl4pPr>
              <a:buClr>
                <a:srgbClr val="FFFF00"/>
              </a:buClr>
              <a:buSzPct val="100000"/>
              <a:buChar char="–"/>
            </a:lvl4pPr>
            <a:lvl5pPr>
              <a:buClr>
                <a:srgbClr val="FFFF00"/>
              </a:buClr>
              <a:buSzPct val="100000"/>
              <a:buChar cha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8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7315902"/>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2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5595" name="Group 4"/>
          <p:cNvGrpSpPr/>
          <p:nvPr/>
        </p:nvGrpSpPr>
        <p:grpSpPr>
          <a:xfrm>
            <a:off x="-1" y="0"/>
            <a:ext cx="9144002" cy="6845300"/>
            <a:chOff x="0" y="0"/>
            <a:chExt cx="9144000" cy="6845300"/>
          </a:xfrm>
        </p:grpSpPr>
        <p:sp>
          <p:nvSpPr>
            <p:cNvPr id="5593" name="Rectangle 2"/>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sz="1000">
                  <a:solidFill>
                    <a:srgbClr val="FFFFFF"/>
                  </a:solidFill>
                </a:defRPr>
              </a:pPr>
              <a:endParaRPr/>
            </a:p>
          </p:txBody>
        </p:sp>
        <p:sp>
          <p:nvSpPr>
            <p:cNvPr id="5594" name="Freeform 3"/>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5596"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a:solidFill>
                  <a:srgbClr val="FFFF00"/>
                </a:solidFill>
              </a:defRPr>
            </a:lvl1pPr>
          </a:lstStyle>
          <a:p>
            <a:pPr>
              <a:defRPr>
                <a:effectLst/>
              </a:defRPr>
            </a:pPr>
            <a:r>
              <a:t>Title Text</a:t>
            </a:r>
          </a:p>
        </p:txBody>
      </p:sp>
      <p:sp>
        <p:nvSpPr>
          <p:cNvPr id="5597" name="Body Level One…"/>
          <p:cNvSpPr txBox="1">
            <a:spLocks noGrp="1"/>
          </p:cNvSpPr>
          <p:nvPr>
            <p:ph type="body" sz="quarter" idx="1"/>
          </p:nvPr>
        </p:nvSpPr>
        <p:spPr>
          <a:xfrm>
            <a:off x="1371600" y="3886200"/>
            <a:ext cx="6400800" cy="1752600"/>
          </a:xfrm>
          <a:prstGeom prst="rect">
            <a:avLst/>
          </a:prstGeom>
        </p:spPr>
        <p:txBody>
          <a:bodyPr lIns="44450" tIns="44450" rIns="44450" bIns="44450"/>
          <a:lstStyle>
            <a:lvl1pPr marL="0" indent="0" algn="ctr">
              <a:buClrTx/>
              <a:buSzTx/>
              <a:buNone/>
            </a:lvl1pPr>
            <a:lvl2pPr marL="0" indent="457200" algn="ctr">
              <a:buClrTx/>
              <a:buSzTx/>
              <a:buNone/>
            </a:lvl2pPr>
            <a:lvl3pPr marL="0" indent="914400" algn="ctr">
              <a:buClrTx/>
              <a:buSzTx/>
              <a:buNone/>
            </a:lvl3pPr>
            <a:lvl4pPr marL="0" indent="1371600" algn="ctr">
              <a:buClrTx/>
              <a:buSzTx/>
              <a:buNone/>
            </a:lvl4pPr>
            <a:lvl5pPr marL="0" indent="1828800" algn="ctr">
              <a:buClrTx/>
              <a:buSzTx/>
              <a:buNone/>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98"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7131912"/>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5605" name="Title Text"/>
          <p:cNvSpPr txBox="1">
            <a:spLocks noGrp="1"/>
          </p:cNvSpPr>
          <p:nvPr>
            <p:ph type="title"/>
          </p:nvPr>
        </p:nvSpPr>
        <p:spPr>
          <a:xfrm>
            <a:off x="457200" y="277817"/>
            <a:ext cx="8229600" cy="1139826"/>
          </a:xfrm>
          <a:prstGeom prst="rect">
            <a:avLst/>
          </a:prstGeom>
        </p:spPr>
        <p:txBody>
          <a:bodyPr lIns="45714" tIns="45714" rIns="45714" bIns="45714"/>
          <a:lstStyle/>
          <a:p>
            <a:r>
              <a:t>Title Text</a:t>
            </a:r>
          </a:p>
        </p:txBody>
      </p:sp>
      <p:sp>
        <p:nvSpPr>
          <p:cNvPr id="5606" name="Body Level One…"/>
          <p:cNvSpPr txBox="1">
            <a:spLocks noGrp="1"/>
          </p:cNvSpPr>
          <p:nvPr>
            <p:ph type="body" idx="1"/>
          </p:nvPr>
        </p:nvSpPr>
        <p:spPr>
          <a:xfrm>
            <a:off x="457200" y="1600205"/>
            <a:ext cx="8229600" cy="4530726"/>
          </a:xfrm>
          <a:prstGeom prst="rect">
            <a:avLst/>
          </a:prstGeom>
        </p:spPr>
        <p:txBody>
          <a:bodyPr lIns="45714" tIns="45714" rIns="45714" bIns="45714"/>
          <a:lstStyle>
            <a:lvl1pPr marL="342861" indent="-342861"/>
            <a:lvl2pPr marL="783686" indent="-326537"/>
            <a:lvl3pPr marL="1219066" indent="-304766"/>
            <a:lvl4pPr marL="1737169" indent="-365719"/>
            <a:lvl5pPr marL="2194319" indent="-365719"/>
          </a:lstStyle>
          <a:p>
            <a:r>
              <a:t>Body Level One</a:t>
            </a:r>
          </a:p>
          <a:p>
            <a:pPr lvl="1"/>
            <a:r>
              <a:t>Body Level Two</a:t>
            </a:r>
          </a:p>
          <a:p>
            <a:pPr lvl="2"/>
            <a:r>
              <a:t>Body Level Three</a:t>
            </a:r>
          </a:p>
          <a:p>
            <a:pPr lvl="3"/>
            <a:r>
              <a:t>Body Level Four</a:t>
            </a:r>
          </a:p>
          <a:p>
            <a:pPr lvl="4"/>
            <a:r>
              <a:t>Body Level Five</a:t>
            </a:r>
          </a:p>
        </p:txBody>
      </p:sp>
      <p:sp>
        <p:nvSpPr>
          <p:cNvPr id="560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751782259"/>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5614"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lvl1pPr>
          </a:lstStyle>
          <a:p>
            <a:r>
              <a:t>Title Text</a:t>
            </a:r>
          </a:p>
        </p:txBody>
      </p:sp>
      <p:sp>
        <p:nvSpPr>
          <p:cNvPr id="561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lstStyle>
            <a:lvl1pPr marL="0" indent="0">
              <a:spcBef>
                <a:spcPts val="400"/>
              </a:spcBef>
              <a:buClrTx/>
              <a:buSzTx/>
              <a:buNone/>
              <a:defRPr sz="2000"/>
            </a:lvl1pPr>
            <a:lvl2pPr marL="0" indent="457150">
              <a:spcBef>
                <a:spcPts val="400"/>
              </a:spcBef>
              <a:buClrTx/>
              <a:buSzTx/>
              <a:buNone/>
              <a:defRPr sz="2000"/>
            </a:lvl2pPr>
            <a:lvl3pPr marL="0" indent="914300">
              <a:spcBef>
                <a:spcPts val="400"/>
              </a:spcBef>
              <a:buClrTx/>
              <a:buSzTx/>
              <a:buNone/>
              <a:defRPr sz="2000"/>
            </a:lvl3pPr>
            <a:lvl4pPr marL="0" indent="1371450">
              <a:spcBef>
                <a:spcPts val="400"/>
              </a:spcBef>
              <a:buClrTx/>
              <a:buSzTx/>
              <a:buNone/>
              <a:defRPr sz="2000"/>
            </a:lvl4pPr>
            <a:lvl5pPr marL="0" indent="18286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61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354250348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22_Two Content">
    <p:spTree>
      <p:nvGrpSpPr>
        <p:cNvPr id="1" name=""/>
        <p:cNvGrpSpPr/>
        <p:nvPr/>
      </p:nvGrpSpPr>
      <p:grpSpPr>
        <a:xfrm>
          <a:off x="0" y="0"/>
          <a:ext cx="0" cy="0"/>
          <a:chOff x="0" y="0"/>
          <a:chExt cx="0" cy="0"/>
        </a:xfrm>
      </p:grpSpPr>
      <p:sp>
        <p:nvSpPr>
          <p:cNvPr id="5623" name="Title Text"/>
          <p:cNvSpPr txBox="1">
            <a:spLocks noGrp="1"/>
          </p:cNvSpPr>
          <p:nvPr>
            <p:ph type="title"/>
          </p:nvPr>
        </p:nvSpPr>
        <p:spPr>
          <a:xfrm>
            <a:off x="457200" y="277817"/>
            <a:ext cx="8229600" cy="1139826"/>
          </a:xfrm>
          <a:prstGeom prst="rect">
            <a:avLst/>
          </a:prstGeom>
        </p:spPr>
        <p:txBody>
          <a:bodyPr lIns="45714" tIns="45714" rIns="45714" bIns="45714"/>
          <a:lstStyle/>
          <a:p>
            <a:r>
              <a:t>Title Text</a:t>
            </a:r>
          </a:p>
        </p:txBody>
      </p:sp>
      <p:sp>
        <p:nvSpPr>
          <p:cNvPr id="5624" name="Body Level One…"/>
          <p:cNvSpPr txBox="1">
            <a:spLocks noGrp="1"/>
          </p:cNvSpPr>
          <p:nvPr>
            <p:ph type="body" sz="half" idx="1"/>
          </p:nvPr>
        </p:nvSpPr>
        <p:spPr>
          <a:xfrm>
            <a:off x="457200" y="1600205"/>
            <a:ext cx="4038600" cy="4530726"/>
          </a:xfrm>
          <a:prstGeom prst="rect">
            <a:avLst/>
          </a:prstGeom>
        </p:spPr>
        <p:txBody>
          <a:bodyPr lIns="45714" tIns="45714" rIns="45714" bIns="45714"/>
          <a:lstStyle>
            <a:lvl1pPr marL="342861" indent="-342861">
              <a:spcBef>
                <a:spcPts val="600"/>
              </a:spcBef>
              <a:defRPr sz="2800"/>
            </a:lvl1pPr>
            <a:lvl2pPr marL="790488" indent="-333339">
              <a:spcBef>
                <a:spcPts val="600"/>
              </a:spcBef>
              <a:defRPr sz="2800"/>
            </a:lvl2pPr>
            <a:lvl3pPr marL="1234304" indent="-320004">
              <a:spcBef>
                <a:spcPts val="600"/>
              </a:spcBef>
              <a:defRPr sz="2800"/>
            </a:lvl3pPr>
            <a:lvl4pPr marL="1727011" indent="-355561">
              <a:spcBef>
                <a:spcPts val="600"/>
              </a:spcBef>
              <a:defRPr sz="2800"/>
            </a:lvl4pPr>
            <a:lvl5pPr marL="2184161" indent="-355561">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62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27130069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55B0137C-2F4A-8349-8608-7F72DF62B4B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0918241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22_Comparison">
    <p:spTree>
      <p:nvGrpSpPr>
        <p:cNvPr id="1" name=""/>
        <p:cNvGrpSpPr/>
        <p:nvPr/>
      </p:nvGrpSpPr>
      <p:grpSpPr>
        <a:xfrm>
          <a:off x="0" y="0"/>
          <a:ext cx="0" cy="0"/>
          <a:chOff x="0" y="0"/>
          <a:chExt cx="0" cy="0"/>
        </a:xfrm>
      </p:grpSpPr>
      <p:sp>
        <p:nvSpPr>
          <p:cNvPr id="5632" name="Title Text"/>
          <p:cNvSpPr txBox="1">
            <a:spLocks noGrp="1"/>
          </p:cNvSpPr>
          <p:nvPr>
            <p:ph type="title"/>
          </p:nvPr>
        </p:nvSpPr>
        <p:spPr>
          <a:xfrm>
            <a:off x="457200" y="274638"/>
            <a:ext cx="8229600" cy="1143001"/>
          </a:xfrm>
          <a:prstGeom prst="rect">
            <a:avLst/>
          </a:prstGeom>
        </p:spPr>
        <p:txBody>
          <a:bodyPr lIns="45714" tIns="45714" rIns="45714" bIns="45714"/>
          <a:lstStyle/>
          <a:p>
            <a:r>
              <a:t>Title Text</a:t>
            </a:r>
          </a:p>
        </p:txBody>
      </p:sp>
      <p:sp>
        <p:nvSpPr>
          <p:cNvPr id="5633"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lstStyle>
            <a:lvl1pPr marL="0" indent="0">
              <a:spcBef>
                <a:spcPts val="500"/>
              </a:spcBef>
              <a:buClrTx/>
              <a:buSzTx/>
              <a:buNone/>
              <a:defRPr sz="2400" b="1"/>
            </a:lvl1pPr>
            <a:lvl2pPr marL="0" indent="457150">
              <a:spcBef>
                <a:spcPts val="500"/>
              </a:spcBef>
              <a:buClrTx/>
              <a:buSzTx/>
              <a:buNone/>
              <a:defRPr sz="2400" b="1"/>
            </a:lvl2pPr>
            <a:lvl3pPr marL="0" indent="914300">
              <a:spcBef>
                <a:spcPts val="500"/>
              </a:spcBef>
              <a:buClrTx/>
              <a:buSzTx/>
              <a:buNone/>
              <a:defRPr sz="2400" b="1"/>
            </a:lvl3pPr>
            <a:lvl4pPr marL="0" indent="1371450">
              <a:spcBef>
                <a:spcPts val="500"/>
              </a:spcBef>
              <a:buClrTx/>
              <a:buSzTx/>
              <a:buNone/>
              <a:defRPr sz="2400" b="1"/>
            </a:lvl4pPr>
            <a:lvl5pPr marL="0" indent="18286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634" name="Text Placeholder 4"/>
          <p:cNvSpPr>
            <a:spLocks noGrp="1"/>
          </p:cNvSpPr>
          <p:nvPr>
            <p:ph type="body" sz="quarter" idx="21"/>
          </p:nvPr>
        </p:nvSpPr>
        <p:spPr>
          <a:xfrm>
            <a:off x="4645030" y="1535112"/>
            <a:ext cx="4041776" cy="639763"/>
          </a:xfrm>
          <a:prstGeom prst="rect">
            <a:avLst/>
          </a:prstGeom>
        </p:spPr>
        <p:txBody>
          <a:bodyPr lIns="45714" tIns="45714" rIns="45714" bIns="45714" anchor="b"/>
          <a:lstStyle/>
          <a:p>
            <a:pPr marL="0" indent="0">
              <a:spcBef>
                <a:spcPts val="500"/>
              </a:spcBef>
              <a:buClrTx/>
              <a:buSzTx/>
              <a:buNone/>
              <a:defRPr sz="2400" b="1"/>
            </a:pPr>
            <a:endParaRPr/>
          </a:p>
        </p:txBody>
      </p:sp>
      <p:sp>
        <p:nvSpPr>
          <p:cNvPr id="563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4184130920"/>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2_Title Only">
    <p:spTree>
      <p:nvGrpSpPr>
        <p:cNvPr id="1" name=""/>
        <p:cNvGrpSpPr/>
        <p:nvPr/>
      </p:nvGrpSpPr>
      <p:grpSpPr>
        <a:xfrm>
          <a:off x="0" y="0"/>
          <a:ext cx="0" cy="0"/>
          <a:chOff x="0" y="0"/>
          <a:chExt cx="0" cy="0"/>
        </a:xfrm>
      </p:grpSpPr>
      <p:sp>
        <p:nvSpPr>
          <p:cNvPr id="5642" name="Title Text"/>
          <p:cNvSpPr txBox="1">
            <a:spLocks noGrp="1"/>
          </p:cNvSpPr>
          <p:nvPr>
            <p:ph type="title"/>
          </p:nvPr>
        </p:nvSpPr>
        <p:spPr>
          <a:xfrm>
            <a:off x="457200" y="277817"/>
            <a:ext cx="8229600" cy="1139826"/>
          </a:xfrm>
          <a:prstGeom prst="rect">
            <a:avLst/>
          </a:prstGeom>
        </p:spPr>
        <p:txBody>
          <a:bodyPr lIns="45714" tIns="45714" rIns="45714" bIns="45714"/>
          <a:lstStyle/>
          <a:p>
            <a:r>
              <a:t>Title Text</a:t>
            </a:r>
          </a:p>
        </p:txBody>
      </p:sp>
      <p:sp>
        <p:nvSpPr>
          <p:cNvPr id="56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1988885657"/>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4_Blank">
    <p:spTree>
      <p:nvGrpSpPr>
        <p:cNvPr id="1" name=""/>
        <p:cNvGrpSpPr/>
        <p:nvPr/>
      </p:nvGrpSpPr>
      <p:grpSpPr>
        <a:xfrm>
          <a:off x="0" y="0"/>
          <a:ext cx="0" cy="0"/>
          <a:chOff x="0" y="0"/>
          <a:chExt cx="0" cy="0"/>
        </a:xfrm>
      </p:grpSpPr>
      <p:sp>
        <p:nvSpPr>
          <p:cNvPr id="565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1513140062"/>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22_Content with Caption">
    <p:spTree>
      <p:nvGrpSpPr>
        <p:cNvPr id="1" name=""/>
        <p:cNvGrpSpPr/>
        <p:nvPr/>
      </p:nvGrpSpPr>
      <p:grpSpPr>
        <a:xfrm>
          <a:off x="0" y="0"/>
          <a:ext cx="0" cy="0"/>
          <a:chOff x="0" y="0"/>
          <a:chExt cx="0" cy="0"/>
        </a:xfrm>
      </p:grpSpPr>
      <p:sp>
        <p:nvSpPr>
          <p:cNvPr id="5657"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lvl1pPr>
          </a:lstStyle>
          <a:p>
            <a:r>
              <a:t>Title Text</a:t>
            </a:r>
          </a:p>
        </p:txBody>
      </p:sp>
      <p:sp>
        <p:nvSpPr>
          <p:cNvPr id="5658" name="Body Level One…"/>
          <p:cNvSpPr txBox="1">
            <a:spLocks noGrp="1"/>
          </p:cNvSpPr>
          <p:nvPr>
            <p:ph type="body" idx="1"/>
          </p:nvPr>
        </p:nvSpPr>
        <p:spPr>
          <a:xfrm>
            <a:off x="3575050" y="273054"/>
            <a:ext cx="5111750" cy="5853114"/>
          </a:xfrm>
          <a:prstGeom prst="rect">
            <a:avLst/>
          </a:prstGeom>
        </p:spPr>
        <p:txBody>
          <a:bodyPr lIns="45714" tIns="45714" rIns="45714" bIns="45714"/>
          <a:lstStyle>
            <a:lvl1pPr marL="342861" indent="-342861"/>
            <a:lvl2pPr marL="783686" indent="-326537"/>
            <a:lvl3pPr marL="1219066" indent="-304766"/>
            <a:lvl4pPr marL="1737169" indent="-365719"/>
            <a:lvl5pPr marL="2194319" indent="-365719"/>
          </a:lstStyle>
          <a:p>
            <a:r>
              <a:t>Body Level One</a:t>
            </a:r>
          </a:p>
          <a:p>
            <a:pPr lvl="1"/>
            <a:r>
              <a:t>Body Level Two</a:t>
            </a:r>
          </a:p>
          <a:p>
            <a:pPr lvl="2"/>
            <a:r>
              <a:t>Body Level Three</a:t>
            </a:r>
          </a:p>
          <a:p>
            <a:pPr lvl="3"/>
            <a:r>
              <a:t>Body Level Four</a:t>
            </a:r>
          </a:p>
          <a:p>
            <a:pPr lvl="4"/>
            <a:r>
              <a:t>Body Level Five</a:t>
            </a:r>
          </a:p>
        </p:txBody>
      </p:sp>
      <p:sp>
        <p:nvSpPr>
          <p:cNvPr id="5659" name="Text Placeholder 3"/>
          <p:cNvSpPr>
            <a:spLocks noGrp="1"/>
          </p:cNvSpPr>
          <p:nvPr>
            <p:ph type="body" sz="half" idx="21"/>
          </p:nvPr>
        </p:nvSpPr>
        <p:spPr>
          <a:xfrm>
            <a:off x="457199" y="1435103"/>
            <a:ext cx="3008315" cy="4691063"/>
          </a:xfrm>
          <a:prstGeom prst="rect">
            <a:avLst/>
          </a:prstGeom>
        </p:spPr>
        <p:txBody>
          <a:bodyPr lIns="45714" tIns="45714" rIns="45714" bIns="45714"/>
          <a:lstStyle/>
          <a:p>
            <a:pPr marL="0" indent="0">
              <a:spcBef>
                <a:spcPts val="300"/>
              </a:spcBef>
              <a:buClrTx/>
              <a:buSzTx/>
              <a:buNone/>
              <a:defRPr sz="1400"/>
            </a:pPr>
            <a:endParaRPr/>
          </a:p>
        </p:txBody>
      </p:sp>
      <p:sp>
        <p:nvSpPr>
          <p:cNvPr id="56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387759624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2_Picture with Caption">
    <p:spTree>
      <p:nvGrpSpPr>
        <p:cNvPr id="1" name=""/>
        <p:cNvGrpSpPr/>
        <p:nvPr/>
      </p:nvGrpSpPr>
      <p:grpSpPr>
        <a:xfrm>
          <a:off x="0" y="0"/>
          <a:ext cx="0" cy="0"/>
          <a:chOff x="0" y="0"/>
          <a:chExt cx="0" cy="0"/>
        </a:xfrm>
      </p:grpSpPr>
      <p:sp>
        <p:nvSpPr>
          <p:cNvPr id="5667"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lvl1pPr>
          </a:lstStyle>
          <a:p>
            <a:r>
              <a:t>Title Text</a:t>
            </a:r>
          </a:p>
        </p:txBody>
      </p:sp>
      <p:sp>
        <p:nvSpPr>
          <p:cNvPr id="5668"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5669" name="Body Level One…"/>
          <p:cNvSpPr txBox="1">
            <a:spLocks noGrp="1"/>
          </p:cNvSpPr>
          <p:nvPr>
            <p:ph type="body" sz="quarter" idx="1"/>
          </p:nvPr>
        </p:nvSpPr>
        <p:spPr>
          <a:xfrm>
            <a:off x="1792288" y="5367337"/>
            <a:ext cx="5486401" cy="804863"/>
          </a:xfrm>
          <a:prstGeom prst="rect">
            <a:avLst/>
          </a:prstGeom>
        </p:spPr>
        <p:txBody>
          <a:bodyPr lIns="45714" tIns="45714" rIns="45714" bIns="45714"/>
          <a:lstStyle>
            <a:lvl1pPr marL="0" indent="0">
              <a:spcBef>
                <a:spcPts val="300"/>
              </a:spcBef>
              <a:buClrTx/>
              <a:buSzTx/>
              <a:buNone/>
              <a:defRPr sz="1400"/>
            </a:lvl1pPr>
            <a:lvl2pPr marL="0" indent="457150">
              <a:spcBef>
                <a:spcPts val="300"/>
              </a:spcBef>
              <a:buClrTx/>
              <a:buSzTx/>
              <a:buNone/>
              <a:defRPr sz="1400"/>
            </a:lvl2pPr>
            <a:lvl3pPr marL="0" indent="914300">
              <a:spcBef>
                <a:spcPts val="300"/>
              </a:spcBef>
              <a:buClrTx/>
              <a:buSzTx/>
              <a:buNone/>
              <a:defRPr sz="1400"/>
            </a:lvl3pPr>
            <a:lvl4pPr marL="0" indent="1371450">
              <a:spcBef>
                <a:spcPts val="300"/>
              </a:spcBef>
              <a:buClrTx/>
              <a:buSzTx/>
              <a:buNone/>
              <a:defRPr sz="1400"/>
            </a:lvl4pPr>
            <a:lvl5pPr marL="0" indent="18286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67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3849428618"/>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22_Title and Vertical Text">
    <p:spTree>
      <p:nvGrpSpPr>
        <p:cNvPr id="1" name=""/>
        <p:cNvGrpSpPr/>
        <p:nvPr/>
      </p:nvGrpSpPr>
      <p:grpSpPr>
        <a:xfrm>
          <a:off x="0" y="0"/>
          <a:ext cx="0" cy="0"/>
          <a:chOff x="0" y="0"/>
          <a:chExt cx="0" cy="0"/>
        </a:xfrm>
      </p:grpSpPr>
      <p:sp>
        <p:nvSpPr>
          <p:cNvPr id="5677" name="Title Text"/>
          <p:cNvSpPr txBox="1">
            <a:spLocks noGrp="1"/>
          </p:cNvSpPr>
          <p:nvPr>
            <p:ph type="title"/>
          </p:nvPr>
        </p:nvSpPr>
        <p:spPr>
          <a:xfrm>
            <a:off x="457200" y="277817"/>
            <a:ext cx="8229600" cy="1139826"/>
          </a:xfrm>
          <a:prstGeom prst="rect">
            <a:avLst/>
          </a:prstGeom>
        </p:spPr>
        <p:txBody>
          <a:bodyPr lIns="45714" tIns="45714" rIns="45714" bIns="45714"/>
          <a:lstStyle/>
          <a:p>
            <a:r>
              <a:t>Title Text</a:t>
            </a:r>
          </a:p>
        </p:txBody>
      </p:sp>
      <p:sp>
        <p:nvSpPr>
          <p:cNvPr id="5678" name="Body Level One…"/>
          <p:cNvSpPr txBox="1">
            <a:spLocks noGrp="1"/>
          </p:cNvSpPr>
          <p:nvPr>
            <p:ph type="body" idx="1"/>
          </p:nvPr>
        </p:nvSpPr>
        <p:spPr>
          <a:xfrm>
            <a:off x="457200" y="1600205"/>
            <a:ext cx="8229600" cy="4530726"/>
          </a:xfrm>
          <a:prstGeom prst="rect">
            <a:avLst/>
          </a:prstGeom>
        </p:spPr>
        <p:txBody>
          <a:bodyPr vert="eaVert" lIns="45714" tIns="45714" rIns="45714" bIns="45714"/>
          <a:lstStyle>
            <a:lvl1pPr marL="342861" indent="-342861"/>
            <a:lvl2pPr marL="783686" indent="-326537"/>
            <a:lvl3pPr marL="1219066" indent="-304766"/>
            <a:lvl4pPr marL="1737169" indent="-365719"/>
            <a:lvl5pPr marL="2194319" indent="-365719"/>
          </a:lstStyle>
          <a:p>
            <a:r>
              <a:t>Body Level One</a:t>
            </a:r>
          </a:p>
          <a:p>
            <a:pPr lvl="1"/>
            <a:r>
              <a:t>Body Level Two</a:t>
            </a:r>
          </a:p>
          <a:p>
            <a:pPr lvl="2"/>
            <a:r>
              <a:t>Body Level Three</a:t>
            </a:r>
          </a:p>
          <a:p>
            <a:pPr lvl="3"/>
            <a:r>
              <a:t>Body Level Four</a:t>
            </a:r>
          </a:p>
          <a:p>
            <a:pPr lvl="4"/>
            <a:r>
              <a:t>Body Level Five</a:t>
            </a:r>
          </a:p>
        </p:txBody>
      </p:sp>
      <p:sp>
        <p:nvSpPr>
          <p:cNvPr id="56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424041694"/>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2_Vertical Title and Text">
    <p:spTree>
      <p:nvGrpSpPr>
        <p:cNvPr id="1" name=""/>
        <p:cNvGrpSpPr/>
        <p:nvPr/>
      </p:nvGrpSpPr>
      <p:grpSpPr>
        <a:xfrm>
          <a:off x="0" y="0"/>
          <a:ext cx="0" cy="0"/>
          <a:chOff x="0" y="0"/>
          <a:chExt cx="0" cy="0"/>
        </a:xfrm>
      </p:grpSpPr>
      <p:sp>
        <p:nvSpPr>
          <p:cNvPr id="5686" name="Title Text"/>
          <p:cNvSpPr txBox="1">
            <a:spLocks noGrp="1"/>
          </p:cNvSpPr>
          <p:nvPr>
            <p:ph type="title"/>
          </p:nvPr>
        </p:nvSpPr>
        <p:spPr>
          <a:xfrm>
            <a:off x="6629400" y="277813"/>
            <a:ext cx="2057400" cy="5853113"/>
          </a:xfrm>
          <a:prstGeom prst="rect">
            <a:avLst/>
          </a:prstGeom>
        </p:spPr>
        <p:txBody>
          <a:bodyPr vert="eaVert" lIns="45714" tIns="45714" rIns="45714" bIns="45714"/>
          <a:lstStyle/>
          <a:p>
            <a:r>
              <a:t>Title Text</a:t>
            </a:r>
          </a:p>
        </p:txBody>
      </p:sp>
      <p:sp>
        <p:nvSpPr>
          <p:cNvPr id="5687" name="Body Level One…"/>
          <p:cNvSpPr txBox="1">
            <a:spLocks noGrp="1"/>
          </p:cNvSpPr>
          <p:nvPr>
            <p:ph type="body" idx="1"/>
          </p:nvPr>
        </p:nvSpPr>
        <p:spPr>
          <a:xfrm>
            <a:off x="457200" y="277813"/>
            <a:ext cx="6019800" cy="5853113"/>
          </a:xfrm>
          <a:prstGeom prst="rect">
            <a:avLst/>
          </a:prstGeom>
        </p:spPr>
        <p:txBody>
          <a:bodyPr vert="eaVert" lIns="45714" tIns="45714" rIns="45714" bIns="45714"/>
          <a:lstStyle>
            <a:lvl1pPr marL="342861" indent="-342861"/>
            <a:lvl2pPr marL="783686" indent="-326537"/>
            <a:lvl3pPr marL="1219066" indent="-304766"/>
            <a:lvl4pPr marL="1737169" indent="-365719"/>
            <a:lvl5pPr marL="2194319" indent="-365719"/>
          </a:lstStyle>
          <a:p>
            <a:r>
              <a:t>Body Level One</a:t>
            </a:r>
          </a:p>
          <a:p>
            <a:pPr lvl="1"/>
            <a:r>
              <a:t>Body Level Two</a:t>
            </a:r>
          </a:p>
          <a:p>
            <a:pPr lvl="2"/>
            <a:r>
              <a:t>Body Level Three</a:t>
            </a:r>
          </a:p>
          <a:p>
            <a:pPr lvl="3"/>
            <a:r>
              <a:t>Body Level Four</a:t>
            </a:r>
          </a:p>
          <a:p>
            <a:pPr lvl="4"/>
            <a:r>
              <a:t>Body Level Five</a:t>
            </a:r>
          </a:p>
        </p:txBody>
      </p:sp>
      <p:sp>
        <p:nvSpPr>
          <p:cNvPr id="56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p>
            <a:fld id="{86CB4B4D-7CA3-9044-876B-883B54F8677D}" type="slidenum">
              <a:t>‹#›</a:t>
            </a:fld>
            <a:endParaRPr/>
          </a:p>
        </p:txBody>
      </p:sp>
    </p:spTree>
    <p:extLst>
      <p:ext uri="{BB962C8B-B14F-4D97-AF65-F5344CB8AC3E}">
        <p14:creationId xmlns:p14="http://schemas.microsoft.com/office/powerpoint/2010/main" val="3980162069"/>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5695" name="Title Text"/>
          <p:cNvSpPr txBox="1">
            <a:spLocks noGrp="1"/>
          </p:cNvSpPr>
          <p:nvPr>
            <p:ph type="title"/>
          </p:nvPr>
        </p:nvSpPr>
        <p:spPr>
          <a:xfrm>
            <a:off x="685800" y="2130430"/>
            <a:ext cx="7772400" cy="1470026"/>
          </a:xfrm>
          <a:prstGeom prst="rect">
            <a:avLst/>
          </a:prstGeom>
        </p:spPr>
        <p:txBody>
          <a:bodyPr lIns="45714" tIns="45714" rIns="45714" bIns="45714"/>
          <a:lstStyle/>
          <a:p>
            <a:r>
              <a:t>Title Text</a:t>
            </a:r>
          </a:p>
        </p:txBody>
      </p:sp>
      <p:sp>
        <p:nvSpPr>
          <p:cNvPr id="5696" name="Body Level One…"/>
          <p:cNvSpPr txBox="1">
            <a:spLocks noGrp="1"/>
          </p:cNvSpPr>
          <p:nvPr>
            <p:ph type="body" sz="quarter" idx="1"/>
          </p:nvPr>
        </p:nvSpPr>
        <p:spPr>
          <a:xfrm>
            <a:off x="1371600" y="3886200"/>
            <a:ext cx="6400800" cy="1752600"/>
          </a:xfrm>
          <a:prstGeom prst="rect">
            <a:avLst/>
          </a:prstGeom>
        </p:spPr>
        <p:txBody>
          <a:bodyPr lIns="45714" tIns="45714" rIns="45714" bIns="45714"/>
          <a:lstStyle>
            <a:lvl1pPr marL="0" indent="0" algn="ctr">
              <a:buClrTx/>
              <a:buSzTx/>
              <a:buNone/>
            </a:lvl1pPr>
            <a:lvl2pPr marL="0" indent="457150" algn="ctr">
              <a:buClrTx/>
              <a:buSzTx/>
              <a:buNone/>
            </a:lvl2pPr>
            <a:lvl3pPr marL="0" indent="914300" algn="ctr">
              <a:buClrTx/>
              <a:buSzTx/>
              <a:buNone/>
            </a:lvl3pPr>
            <a:lvl4pPr marL="0" indent="1371450" algn="ctr">
              <a:buClrTx/>
              <a:buSzTx/>
              <a:buNone/>
            </a:lvl4pPr>
            <a:lvl5pPr marL="0" indent="1828600" algn="ctr">
              <a:buClrTx/>
              <a:buSzTx/>
              <a:buNone/>
            </a:lvl5pPr>
          </a:lstStyle>
          <a:p>
            <a:r>
              <a:t>Body Level One</a:t>
            </a:r>
          </a:p>
          <a:p>
            <a:pPr lvl="1"/>
            <a:r>
              <a:t>Body Level Two</a:t>
            </a:r>
          </a:p>
          <a:p>
            <a:pPr lvl="2"/>
            <a:r>
              <a:t>Body Level Three</a:t>
            </a:r>
          </a:p>
          <a:p>
            <a:pPr lvl="3"/>
            <a:r>
              <a:t>Body Level Four</a:t>
            </a:r>
          </a:p>
          <a:p>
            <a:pPr lvl="4"/>
            <a:r>
              <a:t>Body Level Five</a:t>
            </a:r>
          </a:p>
        </p:txBody>
      </p:sp>
      <p:sp>
        <p:nvSpPr>
          <p:cNvPr id="569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lstStyle>
          <a:p>
            <a:fld id="{86CB4B4D-7CA3-9044-876B-883B54F8677D}" type="slidenum">
              <a:t>‹#›</a:t>
            </a:fld>
            <a:endParaRPr/>
          </a:p>
        </p:txBody>
      </p:sp>
    </p:spTree>
    <p:extLst>
      <p:ext uri="{BB962C8B-B14F-4D97-AF65-F5344CB8AC3E}">
        <p14:creationId xmlns:p14="http://schemas.microsoft.com/office/powerpoint/2010/main" val="1973672690"/>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75102891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pPr>
                <a:defRPr/>
              </a:pPr>
              <a:t>‹#›</a:t>
            </a:fld>
            <a:endParaRPr lang="en-US"/>
          </a:p>
        </p:txBody>
      </p:sp>
    </p:spTree>
    <p:extLst>
      <p:ext uri="{BB962C8B-B14F-4D97-AF65-F5344CB8AC3E}">
        <p14:creationId xmlns:p14="http://schemas.microsoft.com/office/powerpoint/2010/main" val="7278278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fld id="{156AC2E4-A5F8-904F-B4DE-89F736ACCFB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646985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pPr>
                <a:defRPr/>
              </a:pPr>
              <a:t>‹#›</a:t>
            </a:fld>
            <a:endParaRPr lang="en-US"/>
          </a:p>
        </p:txBody>
      </p:sp>
    </p:spTree>
    <p:extLst>
      <p:ext uri="{BB962C8B-B14F-4D97-AF65-F5344CB8AC3E}">
        <p14:creationId xmlns:p14="http://schemas.microsoft.com/office/powerpoint/2010/main" val="120237806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pPr>
                <a:defRPr/>
              </a:pPr>
              <a:t>‹#›</a:t>
            </a:fld>
            <a:endParaRPr lang="en-US"/>
          </a:p>
        </p:txBody>
      </p:sp>
    </p:spTree>
    <p:extLst>
      <p:ext uri="{BB962C8B-B14F-4D97-AF65-F5344CB8AC3E}">
        <p14:creationId xmlns:p14="http://schemas.microsoft.com/office/powerpoint/2010/main" val="390685766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pPr>
                <a:defRPr/>
              </a:pPr>
              <a:t>‹#›</a:t>
            </a:fld>
            <a:endParaRPr lang="en-US"/>
          </a:p>
        </p:txBody>
      </p:sp>
    </p:spTree>
    <p:extLst>
      <p:ext uri="{BB962C8B-B14F-4D97-AF65-F5344CB8AC3E}">
        <p14:creationId xmlns:p14="http://schemas.microsoft.com/office/powerpoint/2010/main" val="12045310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pPr>
                <a:defRPr/>
              </a:pPr>
              <a:t>‹#›</a:t>
            </a:fld>
            <a:endParaRPr lang="en-US"/>
          </a:p>
        </p:txBody>
      </p:sp>
    </p:spTree>
    <p:extLst>
      <p:ext uri="{BB962C8B-B14F-4D97-AF65-F5344CB8AC3E}">
        <p14:creationId xmlns:p14="http://schemas.microsoft.com/office/powerpoint/2010/main" val="243546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pPr>
                <a:defRPr/>
              </a:pPr>
              <a:t>‹#›</a:t>
            </a:fld>
            <a:endParaRPr lang="en-US"/>
          </a:p>
        </p:txBody>
      </p:sp>
    </p:spTree>
    <p:extLst>
      <p:ext uri="{BB962C8B-B14F-4D97-AF65-F5344CB8AC3E}">
        <p14:creationId xmlns:p14="http://schemas.microsoft.com/office/powerpoint/2010/main" val="34402487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pPr>
                <a:defRPr/>
              </a:pPr>
              <a:t>‹#›</a:t>
            </a:fld>
            <a:endParaRPr lang="en-US"/>
          </a:p>
        </p:txBody>
      </p:sp>
    </p:spTree>
    <p:extLst>
      <p:ext uri="{BB962C8B-B14F-4D97-AF65-F5344CB8AC3E}">
        <p14:creationId xmlns:p14="http://schemas.microsoft.com/office/powerpoint/2010/main" val="41402019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pPr>
                <a:defRPr/>
              </a:pPr>
              <a:t>‹#›</a:t>
            </a:fld>
            <a:endParaRPr lang="en-US"/>
          </a:p>
        </p:txBody>
      </p:sp>
    </p:spTree>
    <p:extLst>
      <p:ext uri="{BB962C8B-B14F-4D97-AF65-F5344CB8AC3E}">
        <p14:creationId xmlns:p14="http://schemas.microsoft.com/office/powerpoint/2010/main" val="9636857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pPr>
                <a:defRPr/>
              </a:pPr>
              <a:t>‹#›</a:t>
            </a:fld>
            <a:endParaRPr lang="en-US"/>
          </a:p>
        </p:txBody>
      </p:sp>
    </p:spTree>
    <p:extLst>
      <p:ext uri="{BB962C8B-B14F-4D97-AF65-F5344CB8AC3E}">
        <p14:creationId xmlns:p14="http://schemas.microsoft.com/office/powerpoint/2010/main" val="14612774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pPr>
                <a:defRPr/>
              </a:pPr>
              <a:t>‹#›</a:t>
            </a:fld>
            <a:endParaRPr lang="en-US"/>
          </a:p>
        </p:txBody>
      </p:sp>
    </p:spTree>
    <p:extLst>
      <p:ext uri="{BB962C8B-B14F-4D97-AF65-F5344CB8AC3E}">
        <p14:creationId xmlns:p14="http://schemas.microsoft.com/office/powerpoint/2010/main" val="29704111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DEE52-FEEA-A348-8FDA-4466A20C8219}" type="slidenum">
              <a:rPr lang="en-US"/>
              <a:pPr>
                <a:defRPr/>
              </a:pPr>
              <a:t>‹#›</a:t>
            </a:fld>
            <a:endParaRPr lang="en-US"/>
          </a:p>
        </p:txBody>
      </p:sp>
    </p:spTree>
    <p:extLst>
      <p:ext uri="{BB962C8B-B14F-4D97-AF65-F5344CB8AC3E}">
        <p14:creationId xmlns:p14="http://schemas.microsoft.com/office/powerpoint/2010/main" val="2317249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EC6D7ABC-F057-6B4B-87E4-022653B4719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816504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5EC87B-D4AA-0440-A86A-EBC0FCC72F3A}" type="slidenum">
              <a:rPr lang="en-US"/>
              <a:pPr>
                <a:defRPr/>
              </a:pPr>
              <a:t>‹#›</a:t>
            </a:fld>
            <a:endParaRPr lang="en-US"/>
          </a:p>
        </p:txBody>
      </p:sp>
    </p:spTree>
    <p:extLst>
      <p:ext uri="{BB962C8B-B14F-4D97-AF65-F5344CB8AC3E}">
        <p14:creationId xmlns:p14="http://schemas.microsoft.com/office/powerpoint/2010/main" val="374273243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A545DE-ECF8-C347-8911-F6AE4CB55A2B}" type="slidenum">
              <a:rPr lang="en-US"/>
              <a:pPr>
                <a:defRPr/>
              </a:pPr>
              <a:t>‹#›</a:t>
            </a:fld>
            <a:endParaRPr lang="en-US"/>
          </a:p>
        </p:txBody>
      </p:sp>
    </p:spTree>
    <p:extLst>
      <p:ext uri="{BB962C8B-B14F-4D97-AF65-F5344CB8AC3E}">
        <p14:creationId xmlns:p14="http://schemas.microsoft.com/office/powerpoint/2010/main" val="191087994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426E63-A42F-FD4B-8169-5EBEDA2F160A}" type="slidenum">
              <a:rPr lang="en-US"/>
              <a:pPr>
                <a:defRPr/>
              </a:pPr>
              <a:t>‹#›</a:t>
            </a:fld>
            <a:endParaRPr lang="en-US"/>
          </a:p>
        </p:txBody>
      </p:sp>
    </p:spTree>
    <p:extLst>
      <p:ext uri="{BB962C8B-B14F-4D97-AF65-F5344CB8AC3E}">
        <p14:creationId xmlns:p14="http://schemas.microsoft.com/office/powerpoint/2010/main" val="213238944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AAFE18-FDA4-2348-9D38-8D27790BC287}" type="slidenum">
              <a:rPr lang="en-US"/>
              <a:pPr>
                <a:defRPr/>
              </a:pPr>
              <a:t>‹#›</a:t>
            </a:fld>
            <a:endParaRPr lang="en-US"/>
          </a:p>
        </p:txBody>
      </p:sp>
    </p:spTree>
    <p:extLst>
      <p:ext uri="{BB962C8B-B14F-4D97-AF65-F5344CB8AC3E}">
        <p14:creationId xmlns:p14="http://schemas.microsoft.com/office/powerpoint/2010/main" val="15754195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141AB-1154-5D44-A677-EFA80AB38295}" type="slidenum">
              <a:rPr lang="en-US"/>
              <a:pPr>
                <a:defRPr/>
              </a:pPr>
              <a:t>‹#›</a:t>
            </a:fld>
            <a:endParaRPr lang="en-US"/>
          </a:p>
        </p:txBody>
      </p:sp>
    </p:spTree>
    <p:extLst>
      <p:ext uri="{BB962C8B-B14F-4D97-AF65-F5344CB8AC3E}">
        <p14:creationId xmlns:p14="http://schemas.microsoft.com/office/powerpoint/2010/main" val="355426600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F98804-DBED-DB47-B1FC-4FCC6FF8F530}" type="slidenum">
              <a:rPr lang="en-US"/>
              <a:pPr>
                <a:defRPr/>
              </a:pPr>
              <a:t>‹#›</a:t>
            </a:fld>
            <a:endParaRPr lang="en-US"/>
          </a:p>
        </p:txBody>
      </p:sp>
    </p:spTree>
    <p:extLst>
      <p:ext uri="{BB962C8B-B14F-4D97-AF65-F5344CB8AC3E}">
        <p14:creationId xmlns:p14="http://schemas.microsoft.com/office/powerpoint/2010/main" val="106926679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11D8AD-8601-F746-8CA5-38A258D5ED28}" type="slidenum">
              <a:rPr lang="en-US"/>
              <a:pPr>
                <a:defRPr/>
              </a:pPr>
              <a:t>‹#›</a:t>
            </a:fld>
            <a:endParaRPr lang="en-US"/>
          </a:p>
        </p:txBody>
      </p:sp>
    </p:spTree>
    <p:extLst>
      <p:ext uri="{BB962C8B-B14F-4D97-AF65-F5344CB8AC3E}">
        <p14:creationId xmlns:p14="http://schemas.microsoft.com/office/powerpoint/2010/main" val="220659236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4B02C6-2FC6-3344-B6E5-09CA0B1DE4B8}" type="slidenum">
              <a:rPr lang="en-US"/>
              <a:pPr>
                <a:defRPr/>
              </a:pPr>
              <a:t>‹#›</a:t>
            </a:fld>
            <a:endParaRPr lang="en-US"/>
          </a:p>
        </p:txBody>
      </p:sp>
    </p:spTree>
    <p:extLst>
      <p:ext uri="{BB962C8B-B14F-4D97-AF65-F5344CB8AC3E}">
        <p14:creationId xmlns:p14="http://schemas.microsoft.com/office/powerpoint/2010/main" val="32918858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87B508-141C-1A4E-A616-EEBE57D10BD3}" type="slidenum">
              <a:rPr lang="en-US"/>
              <a:pPr>
                <a:defRPr/>
              </a:pPr>
              <a:t>‹#›</a:t>
            </a:fld>
            <a:endParaRPr lang="en-US"/>
          </a:p>
        </p:txBody>
      </p:sp>
    </p:spTree>
    <p:extLst>
      <p:ext uri="{BB962C8B-B14F-4D97-AF65-F5344CB8AC3E}">
        <p14:creationId xmlns:p14="http://schemas.microsoft.com/office/powerpoint/2010/main" val="41849943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79B6E-F5AB-7C44-9556-141446E9E49B}" type="slidenum">
              <a:rPr lang="en-US"/>
              <a:pPr>
                <a:defRPr/>
              </a:pPr>
              <a:t>‹#›</a:t>
            </a:fld>
            <a:endParaRPr lang="en-US"/>
          </a:p>
        </p:txBody>
      </p:sp>
    </p:spTree>
    <p:extLst>
      <p:ext uri="{BB962C8B-B14F-4D97-AF65-F5344CB8AC3E}">
        <p14:creationId xmlns:p14="http://schemas.microsoft.com/office/powerpoint/2010/main" val="3025449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20236B3B-6543-BB4A-A0EB-AB1A5C601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12407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35E09FE-6EDD-1446-861D-2DC6C9972A1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4257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A7BCE2F-BB2C-8F4E-9254-BC722416A31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2626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FE0E9A73-D6F3-FB4B-B676-AB2D6ACB3033}" type="slidenum">
              <a:rPr lang="en-US"/>
              <a:pPr/>
              <a:t>‹#›</a:t>
            </a:fld>
            <a:endParaRPr lang="en-US"/>
          </a:p>
        </p:txBody>
      </p:sp>
    </p:spTree>
    <p:extLst>
      <p:ext uri="{BB962C8B-B14F-4D97-AF65-F5344CB8AC3E}">
        <p14:creationId xmlns:p14="http://schemas.microsoft.com/office/powerpoint/2010/main" val="3772542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EC4C24E9-B653-0F46-9A74-BBD11DC53A1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381406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1FA42D7B-29BA-E24A-B443-995F028D94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47175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40A1D751-1A0E-AD47-9BD5-F1A376D22D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70318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CB9EA3F-3825-7346-BF9F-AA4EC7B4890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269745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BE96E5A-82C8-2F4E-B177-DF06A796368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9531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C3A8AA6-FCCD-9541-B937-704C72A7EE8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9595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6FC4039-DFEA-2742-8F55-55D004F088C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68302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95A01768-9F54-A44A-85C5-4BEB7BFA105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21256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A389382-67F4-FF45-A31A-C31AAC768F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79332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810141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a:lvl1pPr>
          </a:lstStyle>
          <a:p>
            <a:fld id="{21B05C86-5CA8-C640-83F6-0464EF60335F}" type="slidenum">
              <a:rPr lang="en-US"/>
              <a:pPr/>
              <a:t>‹#›</a:t>
            </a:fld>
            <a:endParaRPr lang="en-US"/>
          </a:p>
        </p:txBody>
      </p:sp>
    </p:spTree>
    <p:extLst>
      <p:ext uri="{BB962C8B-B14F-4D97-AF65-F5344CB8AC3E}">
        <p14:creationId xmlns:p14="http://schemas.microsoft.com/office/powerpoint/2010/main" val="3212875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A2C7E2AC-8A1E-D441-9D5B-22FB8300D262}" type="slidenum">
              <a:rPr lang="en-US"/>
              <a:pPr>
                <a:defRPr/>
              </a:pPr>
              <a:t>‹#›</a:t>
            </a:fld>
            <a:endParaRPr lang="en-US"/>
          </a:p>
        </p:txBody>
      </p:sp>
    </p:spTree>
    <p:extLst>
      <p:ext uri="{BB962C8B-B14F-4D97-AF65-F5344CB8AC3E}">
        <p14:creationId xmlns:p14="http://schemas.microsoft.com/office/powerpoint/2010/main" val="4261659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2A368236-7505-EC4F-A077-BEE2E20F0963}" type="slidenum">
              <a:rPr lang="en-US"/>
              <a:pPr>
                <a:defRPr/>
              </a:pPr>
              <a:t>‹#›</a:t>
            </a:fld>
            <a:endParaRPr lang="en-US"/>
          </a:p>
        </p:txBody>
      </p:sp>
    </p:spTree>
    <p:extLst>
      <p:ext uri="{BB962C8B-B14F-4D97-AF65-F5344CB8AC3E}">
        <p14:creationId xmlns:p14="http://schemas.microsoft.com/office/powerpoint/2010/main" val="798899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AF15C9F9-B3A0-B142-B98F-C5E2AE4D91BC}" type="slidenum">
              <a:rPr lang="en-US"/>
              <a:pPr>
                <a:defRPr/>
              </a:pPr>
              <a:t>‹#›</a:t>
            </a:fld>
            <a:endParaRPr lang="en-US"/>
          </a:p>
        </p:txBody>
      </p:sp>
    </p:spTree>
    <p:extLst>
      <p:ext uri="{BB962C8B-B14F-4D97-AF65-F5344CB8AC3E}">
        <p14:creationId xmlns:p14="http://schemas.microsoft.com/office/powerpoint/2010/main" val="777442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0A50D35B-5FE8-224C-969C-909CF2844E35}" type="slidenum">
              <a:rPr lang="en-US"/>
              <a:pPr>
                <a:defRPr/>
              </a:pPr>
              <a:t>‹#›</a:t>
            </a:fld>
            <a:endParaRPr lang="en-US"/>
          </a:p>
        </p:txBody>
      </p:sp>
    </p:spTree>
    <p:extLst>
      <p:ext uri="{BB962C8B-B14F-4D97-AF65-F5344CB8AC3E}">
        <p14:creationId xmlns:p14="http://schemas.microsoft.com/office/powerpoint/2010/main" val="2824324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36BB6BC8-7DA2-234B-BE07-E38443AB6618}" type="slidenum">
              <a:rPr lang="en-US"/>
              <a:pPr>
                <a:defRPr/>
              </a:pPr>
              <a:t>‹#›</a:t>
            </a:fld>
            <a:endParaRPr lang="en-US"/>
          </a:p>
        </p:txBody>
      </p:sp>
    </p:spTree>
    <p:extLst>
      <p:ext uri="{BB962C8B-B14F-4D97-AF65-F5344CB8AC3E}">
        <p14:creationId xmlns:p14="http://schemas.microsoft.com/office/powerpoint/2010/main" val="16485919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9B08DE6C-6A01-894A-8FE1-D7156A8925EC}" type="slidenum">
              <a:rPr lang="en-US"/>
              <a:pPr>
                <a:defRPr/>
              </a:pPr>
              <a:t>‹#›</a:t>
            </a:fld>
            <a:endParaRPr lang="en-US"/>
          </a:p>
        </p:txBody>
      </p:sp>
    </p:spTree>
    <p:extLst>
      <p:ext uri="{BB962C8B-B14F-4D97-AF65-F5344CB8AC3E}">
        <p14:creationId xmlns:p14="http://schemas.microsoft.com/office/powerpoint/2010/main" val="27860238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D55C65C9-DBCA-494D-A1F0-DEA5BD5118EF}" type="slidenum">
              <a:rPr lang="en-US"/>
              <a:pPr>
                <a:defRPr/>
              </a:pPr>
              <a:t>‹#›</a:t>
            </a:fld>
            <a:endParaRPr lang="en-US"/>
          </a:p>
        </p:txBody>
      </p:sp>
    </p:spTree>
    <p:extLst>
      <p:ext uri="{BB962C8B-B14F-4D97-AF65-F5344CB8AC3E}">
        <p14:creationId xmlns:p14="http://schemas.microsoft.com/office/powerpoint/2010/main" val="38133576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19C063F8-9519-324F-914F-38CCA66DB982}" type="slidenum">
              <a:rPr lang="en-US"/>
              <a:pPr>
                <a:defRPr/>
              </a:pPr>
              <a:t>‹#›</a:t>
            </a:fld>
            <a:endParaRPr lang="en-US"/>
          </a:p>
        </p:txBody>
      </p:sp>
    </p:spTree>
    <p:extLst>
      <p:ext uri="{BB962C8B-B14F-4D97-AF65-F5344CB8AC3E}">
        <p14:creationId xmlns:p14="http://schemas.microsoft.com/office/powerpoint/2010/main" val="1896975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C61251C1-B0E5-B844-B75F-B53E022ACAEE}" type="slidenum">
              <a:rPr lang="en-US"/>
              <a:pPr>
                <a:defRPr/>
              </a:pPr>
              <a:t>‹#›</a:t>
            </a:fld>
            <a:endParaRPr lang="en-US"/>
          </a:p>
        </p:txBody>
      </p:sp>
    </p:spTree>
    <p:extLst>
      <p:ext uri="{BB962C8B-B14F-4D97-AF65-F5344CB8AC3E}">
        <p14:creationId xmlns:p14="http://schemas.microsoft.com/office/powerpoint/2010/main" val="2908107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0" hangingPunct="0">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0" hangingPunct="0">
              <a:defRPr>
                <a:solidFill>
                  <a:srgbClr val="000000"/>
                </a:solidFill>
                <a:latin typeface="Arial" charset="0"/>
              </a:defRPr>
            </a:lvl1pPr>
          </a:lstStyle>
          <a:p>
            <a:pPr>
              <a:defRPr/>
            </a:pPr>
            <a:fld id="{7FD5DC84-6839-A847-AD58-8E5C5EAFD71C}" type="slidenum">
              <a:rPr lang="en-US"/>
              <a:pPr>
                <a:defRPr/>
              </a:pPr>
              <a:t>‹#›</a:t>
            </a:fld>
            <a:endParaRPr lang="en-US"/>
          </a:p>
        </p:txBody>
      </p:sp>
    </p:spTree>
    <p:extLst>
      <p:ext uri="{BB962C8B-B14F-4D97-AF65-F5344CB8AC3E}">
        <p14:creationId xmlns:p14="http://schemas.microsoft.com/office/powerpoint/2010/main" val="2312186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CCBC2C85-5B23-2743-8351-2458AC3B1C6F}" type="slidenum">
              <a:rPr lang="en-US"/>
              <a:pPr/>
              <a:t>‹#›</a:t>
            </a:fld>
            <a:endParaRPr lang="en-US"/>
          </a:p>
        </p:txBody>
      </p:sp>
    </p:spTree>
    <p:extLst>
      <p:ext uri="{BB962C8B-B14F-4D97-AF65-F5344CB8AC3E}">
        <p14:creationId xmlns:p14="http://schemas.microsoft.com/office/powerpoint/2010/main" val="34471832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3200">
              <a:solidFill>
                <a:srgbClr val="FFFF00"/>
              </a:solidFill>
              <a:latin typeface="Georgia" charset="0"/>
            </a:endParaRPr>
          </a:p>
        </p:txBody>
      </p:sp>
      <p:sp>
        <p:nvSpPr>
          <p:cNvPr id="10445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0445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910A4EF6-08A4-2242-9421-28BFF8F53C4B}"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9610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B7B423-A820-6140-9604-2EE5D2F137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2147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F17435-0EAD-9E46-831B-6D0711E7F3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87929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E392F73-872D-F04E-A391-CAA519E34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4904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A099431-1D72-7648-A4BA-A2A1AD9753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7707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71DBC8-9F5E-F248-8676-D91B1B6F9A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9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558ABA-4E8B-9044-BAE7-C182462994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09918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ACCEDB-2371-5D46-9E58-94174FEF1F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29922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9F3535-E4D9-864B-AC39-DE22E8162D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954946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6BF922-264A-014F-BF7A-67B04404F9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872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a:lvl1pPr>
          </a:lstStyle>
          <a:p>
            <a:fld id="{4668B637-F1B0-CD4B-945A-E1B24BE0055F}" type="slidenum">
              <a:rPr lang="en-US"/>
              <a:pPr/>
              <a:t>‹#›</a:t>
            </a:fld>
            <a:endParaRPr lang="en-US"/>
          </a:p>
        </p:txBody>
      </p:sp>
    </p:spTree>
    <p:extLst>
      <p:ext uri="{BB962C8B-B14F-4D97-AF65-F5344CB8AC3E}">
        <p14:creationId xmlns:p14="http://schemas.microsoft.com/office/powerpoint/2010/main" val="24866837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3D1B00-888A-9B41-80FE-582E030918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824941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1641767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4539176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1545825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19369213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307214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1364508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2854149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20500700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775442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9DDB0FBA-1AA2-7A41-A7E8-827850B26E1B}" type="slidenum">
              <a:rPr lang="en-US"/>
              <a:pPr/>
              <a:t>‹#›</a:t>
            </a:fld>
            <a:endParaRPr lang="en-US"/>
          </a:p>
        </p:txBody>
      </p:sp>
    </p:spTree>
    <p:extLst>
      <p:ext uri="{BB962C8B-B14F-4D97-AF65-F5344CB8AC3E}">
        <p14:creationId xmlns:p14="http://schemas.microsoft.com/office/powerpoint/2010/main" val="7230979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6055786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4152484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 name="Title Text"/>
          <p:cNvSpPr txBox="1">
            <a:spLocks noGrp="1"/>
          </p:cNvSpPr>
          <p:nvPr>
            <p:ph type="title"/>
          </p:nvPr>
        </p:nvSpPr>
        <p:spPr>
          <a:prstGeom prst="rect">
            <a:avLst/>
          </a:prstGeom>
        </p:spPr>
        <p:txBody>
          <a:bodyPr/>
          <a:lstStyle/>
          <a:p>
            <a:r>
              <a:t>Title Text</a:t>
            </a:r>
          </a:p>
        </p:txBody>
      </p:sp>
      <p:sp>
        <p:nvSpPr>
          <p:cNvPr id="2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3057120"/>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8" name="Title Text"/>
          <p:cNvSpPr txBox="1">
            <a:spLocks noGrp="1"/>
          </p:cNvSpPr>
          <p:nvPr>
            <p:ph type="title"/>
          </p:nvPr>
        </p:nvSpPr>
        <p:spPr>
          <a:xfrm>
            <a:off x="722312" y="4406900"/>
            <a:ext cx="7772401" cy="1362075"/>
          </a:xfrm>
          <a:prstGeom prst="rect">
            <a:avLst/>
          </a:prstGeom>
        </p:spPr>
        <p:txBody>
          <a:bodyPr anchor="t"/>
          <a:lstStyle>
            <a:lvl1pPr>
              <a:defRPr sz="4000" b="1" cap="all"/>
            </a:lvl1pPr>
          </a:lstStyle>
          <a:p>
            <a:r>
              <a:t>Title Text</a:t>
            </a:r>
          </a:p>
        </p:txBody>
      </p:sp>
      <p:sp>
        <p:nvSpPr>
          <p:cNvPr id="29"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ClrTx/>
              <a:buSzTx/>
              <a:buNone/>
              <a:defRPr sz="2000"/>
            </a:lvl1pPr>
            <a:lvl2pPr marL="0" indent="457200">
              <a:spcBef>
                <a:spcPts val="400"/>
              </a:spcBef>
              <a:buClrTx/>
              <a:buSzTx/>
              <a:buNone/>
              <a:defRPr sz="2000"/>
            </a:lvl2pPr>
            <a:lvl3pPr marL="0" indent="914400">
              <a:spcBef>
                <a:spcPts val="400"/>
              </a:spcBef>
              <a:buClrTx/>
              <a:buSzTx/>
              <a:buNone/>
              <a:defRPr sz="2000"/>
            </a:lvl3pPr>
            <a:lvl4pPr marL="0" indent="1371600">
              <a:spcBef>
                <a:spcPts val="400"/>
              </a:spcBef>
              <a:buClrTx/>
              <a:buSzTx/>
              <a:buNone/>
              <a:defRPr sz="2000"/>
            </a:lvl4pPr>
            <a:lvl5pPr marL="0" indent="1828800">
              <a:spcBef>
                <a:spcPts val="400"/>
              </a:spcBef>
              <a:buClrTx/>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473742"/>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457200" y="1600200"/>
            <a:ext cx="4038600" cy="4530725"/>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548370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7"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ClrTx/>
              <a:buSzTx/>
              <a:buNone/>
              <a:defRPr sz="2400" b="1"/>
            </a:pPr>
            <a:endParaRP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733039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155376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893237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457200" y="273050"/>
            <a:ext cx="3008314" cy="1162050"/>
          </a:xfrm>
          <a:prstGeom prst="rect">
            <a:avLst/>
          </a:prstGeom>
        </p:spPr>
        <p:txBody>
          <a:bodyPr anchor="b"/>
          <a:lstStyle>
            <a:lvl1pPr>
              <a:defRPr sz="2000" b="1"/>
            </a:lvl1pPr>
          </a:lstStyle>
          <a:p>
            <a:r>
              <a:t>Title Text</a:t>
            </a:r>
          </a:p>
        </p:txBody>
      </p:sp>
      <p:sp>
        <p:nvSpPr>
          <p:cNvPr id="72"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Text Placeholder 3"/>
          <p:cNvSpPr>
            <a:spLocks noGrp="1"/>
          </p:cNvSpPr>
          <p:nvPr>
            <p:ph type="body" sz="half" idx="21"/>
          </p:nvPr>
        </p:nvSpPr>
        <p:spPr>
          <a:xfrm>
            <a:off x="457199" y="1435100"/>
            <a:ext cx="3008315" cy="4691063"/>
          </a:xfrm>
          <a:prstGeom prst="rect">
            <a:avLst/>
          </a:prstGeom>
        </p:spPr>
        <p:txBody>
          <a:bodyPr/>
          <a:lstStyle/>
          <a:p>
            <a:pPr marL="0" indent="0">
              <a:spcBef>
                <a:spcPts val="300"/>
              </a:spcBef>
              <a:buClrTx/>
              <a:buSzTx/>
              <a:buNone/>
              <a:defRPr sz="1400"/>
            </a:pPr>
            <a:endParaRP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9698129"/>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1" name="Title Text"/>
          <p:cNvSpPr txBox="1">
            <a:spLocks noGrp="1"/>
          </p:cNvSpPr>
          <p:nvPr>
            <p:ph type="title"/>
          </p:nvPr>
        </p:nvSpPr>
        <p:spPr>
          <a:xfrm>
            <a:off x="1792288" y="4800600"/>
            <a:ext cx="5486401" cy="566738"/>
          </a:xfrm>
          <a:prstGeom prst="rect">
            <a:avLst/>
          </a:prstGeom>
        </p:spPr>
        <p:txBody>
          <a:bodyPr anchor="b"/>
          <a:lstStyle>
            <a:lvl1pPr>
              <a:defRPr sz="2000" b="1"/>
            </a:lvl1pPr>
          </a:lstStyle>
          <a:p>
            <a:r>
              <a:t>Title Text</a:t>
            </a:r>
          </a:p>
        </p:txBody>
      </p:sp>
      <p:sp>
        <p:nvSpPr>
          <p:cNvPr id="82" name="Picture Placeholder 2"/>
          <p:cNvSpPr>
            <a:spLocks noGrp="1"/>
          </p:cNvSpPr>
          <p:nvPr>
            <p:ph type="pic" sz="half" idx="21"/>
          </p:nvPr>
        </p:nvSpPr>
        <p:spPr>
          <a:xfrm>
            <a:off x="1792288" y="612775"/>
            <a:ext cx="5486401" cy="4114800"/>
          </a:xfrm>
          <a:prstGeom prst="rect">
            <a:avLst/>
          </a:prstGeom>
        </p:spPr>
        <p:txBody>
          <a:bodyPr lIns="91439" rIns="91439">
            <a:noAutofit/>
          </a:bodyPr>
          <a:lstStyle/>
          <a:p>
            <a:endParaRPr/>
          </a:p>
        </p:txBody>
      </p:sp>
      <p:sp>
        <p:nvSpPr>
          <p:cNvPr id="83"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ClrTx/>
              <a:buSzTx/>
              <a:buNone/>
              <a:defRPr sz="1400"/>
            </a:lvl1pPr>
            <a:lvl2pPr marL="0" indent="457200">
              <a:spcBef>
                <a:spcPts val="300"/>
              </a:spcBef>
              <a:buClrTx/>
              <a:buSzTx/>
              <a:buNone/>
              <a:defRPr sz="1400"/>
            </a:lvl2pPr>
            <a:lvl3pPr marL="0" indent="914400">
              <a:spcBef>
                <a:spcPts val="300"/>
              </a:spcBef>
              <a:buClrTx/>
              <a:buSzTx/>
              <a:buNone/>
              <a:defRPr sz="1400"/>
            </a:lvl3pPr>
            <a:lvl4pPr marL="0" indent="1371600">
              <a:spcBef>
                <a:spcPts val="300"/>
              </a:spcBef>
              <a:buClrTx/>
              <a:buSzTx/>
              <a:buNone/>
              <a:defRPr sz="1400"/>
            </a:lvl4pPr>
            <a:lvl5pPr marL="0" indent="1828800">
              <a:spcBef>
                <a:spcPts val="300"/>
              </a:spcBef>
              <a:buClrTx/>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617367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74792B-817A-344D-BDC3-98766AAD8EB6}" type="slidenum">
              <a:rPr lang="en-US"/>
              <a:pPr/>
              <a:t>‹#›</a:t>
            </a:fld>
            <a:endParaRPr lang="en-US"/>
          </a:p>
        </p:txBody>
      </p:sp>
    </p:spTree>
    <p:extLst>
      <p:ext uri="{BB962C8B-B14F-4D97-AF65-F5344CB8AC3E}">
        <p14:creationId xmlns:p14="http://schemas.microsoft.com/office/powerpoint/2010/main" val="29377232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1" name="Title Text"/>
          <p:cNvSpPr txBox="1">
            <a:spLocks noGrp="1"/>
          </p:cNvSpPr>
          <p:nvPr>
            <p:ph type="title"/>
          </p:nvPr>
        </p:nvSpPr>
        <p:spPr>
          <a:prstGeom prst="rect">
            <a:avLst/>
          </a:prstGeom>
        </p:spPr>
        <p:txBody>
          <a:bodyPr/>
          <a:lstStyle/>
          <a:p>
            <a:r>
              <a:t>Title Text</a:t>
            </a:r>
          </a:p>
        </p:txBody>
      </p:sp>
      <p:sp>
        <p:nvSpPr>
          <p:cNvPr id="92" name="Body Level One…"/>
          <p:cNvSpPr txBox="1">
            <a:spLocks noGrp="1"/>
          </p:cNvSpPr>
          <p:nvPr>
            <p:ph type="body" idx="1"/>
          </p:nvPr>
        </p:nvSpPr>
        <p:spPr>
          <a:prstGeom prst="rect">
            <a:avLst/>
          </a:prstGeom>
        </p:spPr>
        <p:txBody>
          <a:bodyPr vert="eaVert"/>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7461711"/>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6629400" y="277813"/>
            <a:ext cx="2057400" cy="5853113"/>
          </a:xfrm>
          <a:prstGeom prst="rect">
            <a:avLst/>
          </a:prstGeom>
        </p:spPr>
        <p:txBody>
          <a:bodyPr vert="eaVert"/>
          <a:lstStyle/>
          <a:p>
            <a:r>
              <a:t>Title Text</a:t>
            </a:r>
          </a:p>
        </p:txBody>
      </p:sp>
      <p:sp>
        <p:nvSpPr>
          <p:cNvPr id="101" name="Body Level One…"/>
          <p:cNvSpPr txBox="1">
            <a:spLocks noGrp="1"/>
          </p:cNvSpPr>
          <p:nvPr>
            <p:ph type="body" idx="1"/>
          </p:nvPr>
        </p:nvSpPr>
        <p:spPr>
          <a:xfrm>
            <a:off x="457200" y="277813"/>
            <a:ext cx="6019800" cy="5853113"/>
          </a:xfrm>
          <a:prstGeom prst="rect">
            <a:avLst/>
          </a:prstGeom>
        </p:spPr>
        <p:txBody>
          <a:bodyPr vert="eaVert"/>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0893953"/>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Title Text"/>
          <p:cNvSpPr txBox="1">
            <a:spLocks noGrp="1"/>
          </p:cNvSpPr>
          <p:nvPr>
            <p:ph type="title"/>
          </p:nvPr>
        </p:nvSpPr>
        <p:spPr>
          <a:xfrm>
            <a:off x="1447800" y="609600"/>
            <a:ext cx="7239000" cy="1143000"/>
          </a:xfrm>
          <a:prstGeom prst="rect">
            <a:avLst/>
          </a:prstGeom>
          <a:effectLst>
            <a:outerShdw blurRad="25400" dist="38099" dir="2700000" rotWithShape="0">
              <a:srgbClr val="808080"/>
            </a:outerShdw>
          </a:effectLst>
        </p:spPr>
        <p:txBody>
          <a:bodyPr/>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10" name="Body Level One…"/>
          <p:cNvSpPr txBox="1">
            <a:spLocks noGrp="1"/>
          </p:cNvSpPr>
          <p:nvPr>
            <p:ph type="body" idx="1"/>
          </p:nvPr>
        </p:nvSpPr>
        <p:spPr>
          <a:xfrm>
            <a:off x="2286000" y="1981200"/>
            <a:ext cx="6400800" cy="4114800"/>
          </a:xfrm>
          <a:prstGeom prst="rect">
            <a:avLst/>
          </a:prstGeom>
          <a:effectLst>
            <a:outerShdw blurRad="25400" dist="38099" dir="2700000" rotWithShape="0">
              <a:srgbClr val="808080"/>
            </a:outerShdw>
          </a:effectLst>
        </p:spPr>
        <p:txBody>
          <a:bodyPr/>
          <a:lstStyle>
            <a:lvl1pPr>
              <a:buClrTx/>
              <a:buSzPct val="100000"/>
              <a:buChar char=""/>
              <a:defRPr>
                <a:solidFill>
                  <a:srgbClr val="FFFF00"/>
                </a:solidFill>
                <a:latin typeface="Verdana"/>
                <a:ea typeface="Verdana"/>
                <a:cs typeface="Verdana"/>
                <a:sym typeface="Verdana"/>
              </a:defRPr>
            </a:lvl1pPr>
            <a:lvl2pPr>
              <a:buClrTx/>
              <a:buSzPct val="100000"/>
              <a:buChar char=""/>
              <a:defRPr>
                <a:solidFill>
                  <a:srgbClr val="FFFF00"/>
                </a:solidFill>
                <a:latin typeface="Verdana"/>
                <a:ea typeface="Verdana"/>
                <a:cs typeface="Verdana"/>
                <a:sym typeface="Verdana"/>
              </a:defRPr>
            </a:lvl2pPr>
            <a:lvl3pPr>
              <a:buClrTx/>
              <a:buSzPct val="100000"/>
              <a:buChar char=""/>
              <a:defRPr>
                <a:solidFill>
                  <a:srgbClr val="FFFF00"/>
                </a:solidFill>
                <a:latin typeface="Verdana"/>
                <a:ea typeface="Verdana"/>
                <a:cs typeface="Verdana"/>
                <a:sym typeface="Verdana"/>
              </a:defRPr>
            </a:lvl3pPr>
            <a:lvl4pPr>
              <a:buClrTx/>
              <a:buSzPct val="100000"/>
              <a:buChar char=""/>
              <a:defRPr>
                <a:solidFill>
                  <a:srgbClr val="FFFF00"/>
                </a:solidFill>
                <a:latin typeface="Verdana"/>
                <a:ea typeface="Verdana"/>
                <a:cs typeface="Verdana"/>
                <a:sym typeface="Verdana"/>
              </a:defRPr>
            </a:lvl4pPr>
            <a:lvl5pPr>
              <a:buClrTx/>
              <a:buSzPct val="100000"/>
              <a:buChar char=""/>
              <a:defRPr>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1"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74361802"/>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8" name="Title Text"/>
          <p:cNvSpPr txBox="1">
            <a:spLocks noGrp="1"/>
          </p:cNvSpPr>
          <p:nvPr>
            <p:ph type="title"/>
          </p:nvPr>
        </p:nvSpPr>
        <p:spPr>
          <a:xfrm>
            <a:off x="722312" y="4406900"/>
            <a:ext cx="7772401" cy="1362075"/>
          </a:xfrm>
          <a:prstGeom prst="rect">
            <a:avLst/>
          </a:prstGeom>
          <a:effectLst>
            <a:outerShdw blurRad="25400" dist="38099" dir="2700000" rotWithShape="0">
              <a:srgbClr val="808080"/>
            </a:outerShdw>
          </a:effectLst>
        </p:spPr>
        <p:txBody>
          <a:bodyPr anchor="t"/>
          <a:lstStyle>
            <a:lvl1pPr algn="l">
              <a:defRPr sz="4000" b="1" cap="all">
                <a:solidFill>
                  <a:srgbClr val="FFFF00"/>
                </a:solidFill>
                <a:latin typeface="Verdana"/>
                <a:ea typeface="Verdana"/>
                <a:cs typeface="Verdana"/>
                <a:sym typeface="Verdana"/>
              </a:defRPr>
            </a:lvl1pPr>
          </a:lstStyle>
          <a:p>
            <a:pPr>
              <a:defRPr>
                <a:effectLst/>
              </a:defRPr>
            </a:pPr>
            <a:r>
              <a:t>Title Text</a:t>
            </a:r>
          </a:p>
        </p:txBody>
      </p:sp>
      <p:sp>
        <p:nvSpPr>
          <p:cNvPr id="119" name="Body Level One…"/>
          <p:cNvSpPr txBox="1">
            <a:spLocks noGrp="1"/>
          </p:cNvSpPr>
          <p:nvPr>
            <p:ph type="body" sz="quarter" idx="1"/>
          </p:nvPr>
        </p:nvSpPr>
        <p:spPr>
          <a:xfrm>
            <a:off x="722312" y="2906713"/>
            <a:ext cx="7772401" cy="1500188"/>
          </a:xfrm>
          <a:prstGeom prst="rect">
            <a:avLst/>
          </a:prstGeom>
          <a:effectLst>
            <a:outerShdw blurRad="25400" dist="38099" dir="2700000" rotWithShape="0">
              <a:srgbClr val="808080"/>
            </a:outerShdw>
          </a:effectLst>
        </p:spPr>
        <p:txBody>
          <a:bodyPr anchor="b"/>
          <a:lstStyle>
            <a:lvl1pPr marL="0" indent="0">
              <a:spcBef>
                <a:spcPts val="400"/>
              </a:spcBef>
              <a:buClrTx/>
              <a:buSzTx/>
              <a:buNone/>
              <a:defRPr sz="2000">
                <a:solidFill>
                  <a:srgbClr val="FFFF00"/>
                </a:solidFill>
                <a:latin typeface="Verdana"/>
                <a:ea typeface="Verdana"/>
                <a:cs typeface="Verdana"/>
                <a:sym typeface="Verdana"/>
              </a:defRPr>
            </a:lvl1pPr>
            <a:lvl2pPr marL="0" indent="457200">
              <a:spcBef>
                <a:spcPts val="400"/>
              </a:spcBef>
              <a:buClrTx/>
              <a:buSzTx/>
              <a:buNone/>
              <a:defRPr sz="2000">
                <a:solidFill>
                  <a:srgbClr val="FFFF00"/>
                </a:solidFill>
                <a:latin typeface="Verdana"/>
                <a:ea typeface="Verdana"/>
                <a:cs typeface="Verdana"/>
                <a:sym typeface="Verdana"/>
              </a:defRPr>
            </a:lvl2pPr>
            <a:lvl3pPr marL="0" indent="914400">
              <a:spcBef>
                <a:spcPts val="400"/>
              </a:spcBef>
              <a:buClrTx/>
              <a:buSzTx/>
              <a:buNone/>
              <a:defRPr sz="2000">
                <a:solidFill>
                  <a:srgbClr val="FFFF00"/>
                </a:solidFill>
                <a:latin typeface="Verdana"/>
                <a:ea typeface="Verdana"/>
                <a:cs typeface="Verdana"/>
                <a:sym typeface="Verdana"/>
              </a:defRPr>
            </a:lvl3pPr>
            <a:lvl4pPr marL="0" indent="1371600">
              <a:spcBef>
                <a:spcPts val="400"/>
              </a:spcBef>
              <a:buClrTx/>
              <a:buSzTx/>
              <a:buNone/>
              <a:defRPr sz="2000">
                <a:solidFill>
                  <a:srgbClr val="FFFF00"/>
                </a:solidFill>
                <a:latin typeface="Verdana"/>
                <a:ea typeface="Verdana"/>
                <a:cs typeface="Verdana"/>
                <a:sym typeface="Verdana"/>
              </a:defRPr>
            </a:lvl4pPr>
            <a:lvl5pPr marL="0" indent="1828800">
              <a:spcBef>
                <a:spcPts val="400"/>
              </a:spcBef>
              <a:buClrTx/>
              <a:buSzTx/>
              <a:buNone/>
              <a:defRPr sz="2000">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0"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28683629"/>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1447800" y="609600"/>
            <a:ext cx="7239000" cy="1143000"/>
          </a:xfrm>
          <a:prstGeom prst="rect">
            <a:avLst/>
          </a:prstGeom>
          <a:effectLst>
            <a:outerShdw blurRad="25400" dist="38099" dir="2700000" rotWithShape="0">
              <a:srgbClr val="808080"/>
            </a:outerShdw>
          </a:effectLst>
        </p:spPr>
        <p:txBody>
          <a:bodyPr/>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28" name="Body Level One…"/>
          <p:cNvSpPr txBox="1">
            <a:spLocks noGrp="1"/>
          </p:cNvSpPr>
          <p:nvPr>
            <p:ph type="body" sz="half" idx="1"/>
          </p:nvPr>
        </p:nvSpPr>
        <p:spPr>
          <a:xfrm>
            <a:off x="2286000" y="1981200"/>
            <a:ext cx="3124200" cy="4114800"/>
          </a:xfrm>
          <a:prstGeom prst="rect">
            <a:avLst/>
          </a:prstGeom>
          <a:effectLst>
            <a:outerShdw blurRad="25400" dist="38099" dir="2700000" rotWithShape="0">
              <a:srgbClr val="808080"/>
            </a:outerShdw>
          </a:effectLst>
        </p:spPr>
        <p:txBody>
          <a:bodyPr/>
          <a:lstStyle>
            <a:lvl1pPr>
              <a:spcBef>
                <a:spcPts val="600"/>
              </a:spcBef>
              <a:buClrTx/>
              <a:buSzPct val="100000"/>
              <a:buChar char=""/>
              <a:defRPr sz="2800">
                <a:solidFill>
                  <a:srgbClr val="FFFF00"/>
                </a:solidFill>
                <a:latin typeface="Verdana"/>
                <a:ea typeface="Verdana"/>
                <a:cs typeface="Verdana"/>
                <a:sym typeface="Verdana"/>
              </a:defRPr>
            </a:lvl1pPr>
            <a:lvl2pPr marL="790575" indent="-333375">
              <a:spcBef>
                <a:spcPts val="600"/>
              </a:spcBef>
              <a:buClrTx/>
              <a:buSzPct val="100000"/>
              <a:buChar char=""/>
              <a:defRPr sz="2800">
                <a:solidFill>
                  <a:srgbClr val="FFFF00"/>
                </a:solidFill>
                <a:latin typeface="Verdana"/>
                <a:ea typeface="Verdana"/>
                <a:cs typeface="Verdana"/>
                <a:sym typeface="Verdana"/>
              </a:defRPr>
            </a:lvl2pPr>
            <a:lvl3pPr marL="1234439" indent="-320039">
              <a:spcBef>
                <a:spcPts val="600"/>
              </a:spcBef>
              <a:buClrTx/>
              <a:buSzPct val="100000"/>
              <a:buChar char=""/>
              <a:defRPr sz="2800">
                <a:solidFill>
                  <a:srgbClr val="FFFF00"/>
                </a:solidFill>
                <a:latin typeface="Verdana"/>
                <a:ea typeface="Verdana"/>
                <a:cs typeface="Verdana"/>
                <a:sym typeface="Verdana"/>
              </a:defRPr>
            </a:lvl3pPr>
            <a:lvl4pPr marL="1727200" indent="-355600">
              <a:spcBef>
                <a:spcPts val="600"/>
              </a:spcBef>
              <a:buClrTx/>
              <a:buSzPct val="100000"/>
              <a:buChar char=""/>
              <a:defRPr sz="2800">
                <a:solidFill>
                  <a:srgbClr val="FFFF00"/>
                </a:solidFill>
                <a:latin typeface="Verdana"/>
                <a:ea typeface="Verdana"/>
                <a:cs typeface="Verdana"/>
                <a:sym typeface="Verdana"/>
              </a:defRPr>
            </a:lvl4pPr>
            <a:lvl5pPr marL="2184400" indent="-355600">
              <a:spcBef>
                <a:spcPts val="600"/>
              </a:spcBef>
              <a:buClrTx/>
              <a:buSzPct val="100000"/>
              <a:buChar char=""/>
              <a:defRPr sz="2800">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29"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112569477"/>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457200" y="274638"/>
            <a:ext cx="8229600" cy="1143001"/>
          </a:xfrm>
          <a:prstGeom prst="rect">
            <a:avLst/>
          </a:prstGeom>
          <a:effectLst>
            <a:outerShdw blurRad="25400" dist="38099" dir="2700000" rotWithShape="0">
              <a:srgbClr val="808080"/>
            </a:outerShdw>
          </a:effectLst>
        </p:spPr>
        <p:txBody>
          <a:bodyPr/>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37" name="Body Level One…"/>
          <p:cNvSpPr txBox="1">
            <a:spLocks noGrp="1"/>
          </p:cNvSpPr>
          <p:nvPr>
            <p:ph type="body" sz="quarter" idx="1"/>
          </p:nvPr>
        </p:nvSpPr>
        <p:spPr>
          <a:xfrm>
            <a:off x="457200" y="1535112"/>
            <a:ext cx="4040188" cy="639763"/>
          </a:xfrm>
          <a:prstGeom prst="rect">
            <a:avLst/>
          </a:prstGeom>
          <a:effectLst>
            <a:outerShdw blurRad="25400" dist="38099" dir="2700000" rotWithShape="0">
              <a:srgbClr val="808080"/>
            </a:outerShdw>
          </a:effectLst>
        </p:spPr>
        <p:txBody>
          <a:bodyPr anchor="b"/>
          <a:lstStyle>
            <a:lvl1pPr marL="0" indent="0">
              <a:spcBef>
                <a:spcPts val="500"/>
              </a:spcBef>
              <a:buClrTx/>
              <a:buSzTx/>
              <a:buNone/>
              <a:defRPr sz="2400" b="1">
                <a:solidFill>
                  <a:srgbClr val="FFFF00"/>
                </a:solidFill>
                <a:latin typeface="Verdana"/>
                <a:ea typeface="Verdana"/>
                <a:cs typeface="Verdana"/>
                <a:sym typeface="Verdana"/>
              </a:defRPr>
            </a:lvl1pPr>
            <a:lvl2pPr marL="0" indent="457200">
              <a:spcBef>
                <a:spcPts val="500"/>
              </a:spcBef>
              <a:buClrTx/>
              <a:buSzTx/>
              <a:buNone/>
              <a:defRPr sz="2400" b="1">
                <a:solidFill>
                  <a:srgbClr val="FFFF00"/>
                </a:solidFill>
                <a:latin typeface="Verdana"/>
                <a:ea typeface="Verdana"/>
                <a:cs typeface="Verdana"/>
                <a:sym typeface="Verdana"/>
              </a:defRPr>
            </a:lvl2pPr>
            <a:lvl3pPr marL="0" indent="914400">
              <a:spcBef>
                <a:spcPts val="500"/>
              </a:spcBef>
              <a:buClrTx/>
              <a:buSzTx/>
              <a:buNone/>
              <a:defRPr sz="2400" b="1">
                <a:solidFill>
                  <a:srgbClr val="FFFF00"/>
                </a:solidFill>
                <a:latin typeface="Verdana"/>
                <a:ea typeface="Verdana"/>
                <a:cs typeface="Verdana"/>
                <a:sym typeface="Verdana"/>
              </a:defRPr>
            </a:lvl3pPr>
            <a:lvl4pPr marL="0" indent="1371600">
              <a:spcBef>
                <a:spcPts val="500"/>
              </a:spcBef>
              <a:buClrTx/>
              <a:buSzTx/>
              <a:buNone/>
              <a:defRPr sz="2400" b="1">
                <a:solidFill>
                  <a:srgbClr val="FFFF00"/>
                </a:solidFill>
                <a:latin typeface="Verdana"/>
                <a:ea typeface="Verdana"/>
                <a:cs typeface="Verdana"/>
                <a:sym typeface="Verdana"/>
              </a:defRPr>
            </a:lvl4pPr>
            <a:lvl5pPr marL="0" indent="1828800">
              <a:spcBef>
                <a:spcPts val="500"/>
              </a:spcBef>
              <a:buClrTx/>
              <a:buSzTx/>
              <a:buNone/>
              <a:defRPr sz="2400" b="1">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8" name="Text Placeholder 4"/>
          <p:cNvSpPr>
            <a:spLocks noGrp="1"/>
          </p:cNvSpPr>
          <p:nvPr>
            <p:ph type="body" sz="quarter" idx="21"/>
          </p:nvPr>
        </p:nvSpPr>
        <p:spPr>
          <a:xfrm>
            <a:off x="4645025" y="1535112"/>
            <a:ext cx="4041775" cy="639763"/>
          </a:xfrm>
          <a:prstGeom prst="rect">
            <a:avLst/>
          </a:prstGeom>
          <a:effectLst>
            <a:outerShdw blurRad="25400" dist="38099" dir="2700000" rotWithShape="0">
              <a:srgbClr val="808080"/>
            </a:outerShdw>
          </a:effectLst>
        </p:spPr>
        <p:txBody>
          <a:bodyPr anchor="b"/>
          <a:lstStyle/>
          <a:p>
            <a:pPr marL="0" indent="0">
              <a:spcBef>
                <a:spcPts val="500"/>
              </a:spcBef>
              <a:buClrTx/>
              <a:buSzTx/>
              <a:buNone/>
              <a:defRPr sz="2400" b="1">
                <a:solidFill>
                  <a:srgbClr val="FFFF00"/>
                </a:solidFill>
                <a:effectLst/>
                <a:latin typeface="Verdana"/>
                <a:ea typeface="Verdana"/>
                <a:cs typeface="Verdana"/>
                <a:sym typeface="Verdana"/>
              </a:defRPr>
            </a:pPr>
            <a:endParaRPr/>
          </a:p>
        </p:txBody>
      </p:sp>
      <p:sp>
        <p:nvSpPr>
          <p:cNvPr id="139"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73282804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1447800" y="609600"/>
            <a:ext cx="7239000" cy="1143000"/>
          </a:xfrm>
          <a:prstGeom prst="rect">
            <a:avLst/>
          </a:prstGeom>
          <a:effectLst>
            <a:outerShdw blurRad="25400" dist="38099" dir="2700000" rotWithShape="0">
              <a:srgbClr val="808080"/>
            </a:outerShdw>
          </a:effectLst>
        </p:spPr>
        <p:txBody>
          <a:bodyPr/>
          <a:lstStyle>
            <a:lvl1pPr algn="r">
              <a:defRPr>
                <a:solidFill>
                  <a:srgbClr val="FFFF00"/>
                </a:solidFill>
                <a:latin typeface="Verdana"/>
                <a:ea typeface="Verdana"/>
                <a:cs typeface="Verdana"/>
                <a:sym typeface="Verdana"/>
              </a:defRPr>
            </a:lvl1pPr>
          </a:lstStyle>
          <a:p>
            <a:pPr>
              <a:defRPr>
                <a:effectLst/>
              </a:defRPr>
            </a:pPr>
            <a:r>
              <a:t>Title Text</a:t>
            </a:r>
          </a:p>
        </p:txBody>
      </p:sp>
      <p:sp>
        <p:nvSpPr>
          <p:cNvPr id="147"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40572015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3615111896"/>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457200" y="273050"/>
            <a:ext cx="3008314" cy="1162050"/>
          </a:xfrm>
          <a:prstGeom prst="rect">
            <a:avLst/>
          </a:prstGeom>
          <a:effectLst>
            <a:outerShdw blurRad="25400" dist="38099" dir="2700000" rotWithShape="0">
              <a:srgbClr val="808080"/>
            </a:outerShdw>
          </a:effectLst>
        </p:spPr>
        <p:txBody>
          <a:bodyPr anchor="b"/>
          <a:lstStyle>
            <a:lvl1pPr algn="l">
              <a:defRPr sz="2000" b="1">
                <a:solidFill>
                  <a:srgbClr val="FFFF00"/>
                </a:solidFill>
                <a:latin typeface="Verdana"/>
                <a:ea typeface="Verdana"/>
                <a:cs typeface="Verdana"/>
                <a:sym typeface="Verdana"/>
              </a:defRPr>
            </a:lvl1pPr>
          </a:lstStyle>
          <a:p>
            <a:pPr>
              <a:defRPr>
                <a:effectLst/>
              </a:defRPr>
            </a:pPr>
            <a:r>
              <a:t>Title Text</a:t>
            </a:r>
          </a:p>
        </p:txBody>
      </p:sp>
      <p:sp>
        <p:nvSpPr>
          <p:cNvPr id="162" name="Body Level One…"/>
          <p:cNvSpPr txBox="1">
            <a:spLocks noGrp="1"/>
          </p:cNvSpPr>
          <p:nvPr>
            <p:ph type="body" idx="1"/>
          </p:nvPr>
        </p:nvSpPr>
        <p:spPr>
          <a:xfrm>
            <a:off x="3575050" y="273050"/>
            <a:ext cx="5111750" cy="5853113"/>
          </a:xfrm>
          <a:prstGeom prst="rect">
            <a:avLst/>
          </a:prstGeom>
          <a:effectLst>
            <a:outerShdw blurRad="25400" dist="38099" dir="2700000" rotWithShape="0">
              <a:srgbClr val="808080"/>
            </a:outerShdw>
          </a:effectLst>
        </p:spPr>
        <p:txBody>
          <a:bodyPr/>
          <a:lstStyle>
            <a:lvl1pPr>
              <a:buClrTx/>
              <a:buSzPct val="100000"/>
              <a:buChar char=""/>
              <a:defRPr>
                <a:solidFill>
                  <a:srgbClr val="FFFF00"/>
                </a:solidFill>
                <a:latin typeface="Verdana"/>
                <a:ea typeface="Verdana"/>
                <a:cs typeface="Verdana"/>
                <a:sym typeface="Verdana"/>
              </a:defRPr>
            </a:lvl1pPr>
            <a:lvl2pPr>
              <a:buClrTx/>
              <a:buSzPct val="100000"/>
              <a:buChar char=""/>
              <a:defRPr>
                <a:solidFill>
                  <a:srgbClr val="FFFF00"/>
                </a:solidFill>
                <a:latin typeface="Verdana"/>
                <a:ea typeface="Verdana"/>
                <a:cs typeface="Verdana"/>
                <a:sym typeface="Verdana"/>
              </a:defRPr>
            </a:lvl2pPr>
            <a:lvl3pPr>
              <a:buClrTx/>
              <a:buSzPct val="100000"/>
              <a:buChar char=""/>
              <a:defRPr>
                <a:solidFill>
                  <a:srgbClr val="FFFF00"/>
                </a:solidFill>
                <a:latin typeface="Verdana"/>
                <a:ea typeface="Verdana"/>
                <a:cs typeface="Verdana"/>
                <a:sym typeface="Verdana"/>
              </a:defRPr>
            </a:lvl3pPr>
            <a:lvl4pPr>
              <a:buClrTx/>
              <a:buSzPct val="100000"/>
              <a:buChar char=""/>
              <a:defRPr>
                <a:solidFill>
                  <a:srgbClr val="FFFF00"/>
                </a:solidFill>
                <a:latin typeface="Verdana"/>
                <a:ea typeface="Verdana"/>
                <a:cs typeface="Verdana"/>
                <a:sym typeface="Verdana"/>
              </a:defRPr>
            </a:lvl4pPr>
            <a:lvl5pPr>
              <a:buClrTx/>
              <a:buSzPct val="100000"/>
              <a:buChar char=""/>
              <a:defRPr>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3" name="Text Placeholder 3"/>
          <p:cNvSpPr>
            <a:spLocks noGrp="1"/>
          </p:cNvSpPr>
          <p:nvPr>
            <p:ph type="body" sz="half" idx="21"/>
          </p:nvPr>
        </p:nvSpPr>
        <p:spPr>
          <a:xfrm>
            <a:off x="457199" y="1435100"/>
            <a:ext cx="3008315" cy="4691063"/>
          </a:xfrm>
          <a:prstGeom prst="rect">
            <a:avLst/>
          </a:prstGeom>
          <a:effectLst>
            <a:outerShdw blurRad="25400" dist="38099" dir="2700000" rotWithShape="0">
              <a:srgbClr val="808080"/>
            </a:outerShdw>
          </a:effectLst>
        </p:spPr>
        <p:txBody>
          <a:bodyPr/>
          <a:lstStyle/>
          <a:p>
            <a:pPr marL="0" indent="0">
              <a:spcBef>
                <a:spcPts val="300"/>
              </a:spcBef>
              <a:buClrTx/>
              <a:buSzTx/>
              <a:buNone/>
              <a:defRPr sz="1400">
                <a:solidFill>
                  <a:srgbClr val="FFFF00"/>
                </a:solidFill>
                <a:effectLst/>
                <a:latin typeface="Verdana"/>
                <a:ea typeface="Verdana"/>
                <a:cs typeface="Verdana"/>
                <a:sym typeface="Verdana"/>
              </a:defRPr>
            </a:pPr>
            <a:endParaRPr/>
          </a:p>
        </p:txBody>
      </p:sp>
      <p:sp>
        <p:nvSpPr>
          <p:cNvPr id="164"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183796255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1792288" y="4800600"/>
            <a:ext cx="5486401" cy="566738"/>
          </a:xfrm>
          <a:prstGeom prst="rect">
            <a:avLst/>
          </a:prstGeom>
          <a:effectLst>
            <a:outerShdw blurRad="25400" dist="38099" dir="2700000" rotWithShape="0">
              <a:srgbClr val="808080"/>
            </a:outerShdw>
          </a:effectLst>
        </p:spPr>
        <p:txBody>
          <a:bodyPr anchor="b"/>
          <a:lstStyle>
            <a:lvl1pPr algn="l">
              <a:defRPr sz="2000" b="1">
                <a:solidFill>
                  <a:srgbClr val="FFFF00"/>
                </a:solidFill>
                <a:latin typeface="Verdana"/>
                <a:ea typeface="Verdana"/>
                <a:cs typeface="Verdana"/>
                <a:sym typeface="Verdana"/>
              </a:defRPr>
            </a:lvl1pPr>
          </a:lstStyle>
          <a:p>
            <a:pPr>
              <a:defRPr>
                <a:effectLst/>
              </a:defRPr>
            </a:pPr>
            <a:r>
              <a:t>Title Text</a:t>
            </a:r>
          </a:p>
        </p:txBody>
      </p:sp>
      <p:sp>
        <p:nvSpPr>
          <p:cNvPr id="172" name="Picture Placeholder 2"/>
          <p:cNvSpPr>
            <a:spLocks noGrp="1"/>
          </p:cNvSpPr>
          <p:nvPr>
            <p:ph type="pic" sz="half" idx="21"/>
          </p:nvPr>
        </p:nvSpPr>
        <p:spPr>
          <a:xfrm>
            <a:off x="1792288" y="612775"/>
            <a:ext cx="5486401" cy="4114800"/>
          </a:xfrm>
          <a:prstGeom prst="rect">
            <a:avLst/>
          </a:prstGeom>
          <a:effectLst>
            <a:outerShdw blurRad="25400" dist="38099" dir="2700000" rotWithShape="0">
              <a:srgbClr val="808080"/>
            </a:outerShdw>
          </a:effectLst>
        </p:spPr>
        <p:txBody>
          <a:bodyPr lIns="91439" rIns="91439">
            <a:noAutofit/>
          </a:bodyPr>
          <a:lstStyle/>
          <a:p>
            <a:endParaRPr/>
          </a:p>
        </p:txBody>
      </p:sp>
      <p:sp>
        <p:nvSpPr>
          <p:cNvPr id="173" name="Body Level One…"/>
          <p:cNvSpPr txBox="1">
            <a:spLocks noGrp="1"/>
          </p:cNvSpPr>
          <p:nvPr>
            <p:ph type="body" sz="quarter" idx="1"/>
          </p:nvPr>
        </p:nvSpPr>
        <p:spPr>
          <a:xfrm>
            <a:off x="1792288" y="5367337"/>
            <a:ext cx="5486401" cy="804863"/>
          </a:xfrm>
          <a:prstGeom prst="rect">
            <a:avLst/>
          </a:prstGeom>
          <a:effectLst>
            <a:outerShdw blurRad="25400" dist="38099" dir="2700000" rotWithShape="0">
              <a:srgbClr val="808080"/>
            </a:outerShdw>
          </a:effectLst>
        </p:spPr>
        <p:txBody>
          <a:bodyPr/>
          <a:lstStyle>
            <a:lvl1pPr marL="0" indent="0">
              <a:spcBef>
                <a:spcPts val="300"/>
              </a:spcBef>
              <a:buClrTx/>
              <a:buSzTx/>
              <a:buNone/>
              <a:defRPr sz="1400">
                <a:solidFill>
                  <a:srgbClr val="FFFF00"/>
                </a:solidFill>
                <a:latin typeface="Verdana"/>
                <a:ea typeface="Verdana"/>
                <a:cs typeface="Verdana"/>
                <a:sym typeface="Verdana"/>
              </a:defRPr>
            </a:lvl1pPr>
            <a:lvl2pPr marL="0" indent="457200">
              <a:spcBef>
                <a:spcPts val="300"/>
              </a:spcBef>
              <a:buClrTx/>
              <a:buSzTx/>
              <a:buNone/>
              <a:defRPr sz="1400">
                <a:solidFill>
                  <a:srgbClr val="FFFF00"/>
                </a:solidFill>
                <a:latin typeface="Verdana"/>
                <a:ea typeface="Verdana"/>
                <a:cs typeface="Verdana"/>
                <a:sym typeface="Verdana"/>
              </a:defRPr>
            </a:lvl2pPr>
            <a:lvl3pPr marL="0" indent="914400">
              <a:spcBef>
                <a:spcPts val="300"/>
              </a:spcBef>
              <a:buClrTx/>
              <a:buSzTx/>
              <a:buNone/>
              <a:defRPr sz="1400">
                <a:solidFill>
                  <a:srgbClr val="FFFF00"/>
                </a:solidFill>
                <a:latin typeface="Verdana"/>
                <a:ea typeface="Verdana"/>
                <a:cs typeface="Verdana"/>
                <a:sym typeface="Verdana"/>
              </a:defRPr>
            </a:lvl3pPr>
            <a:lvl4pPr marL="0" indent="1371600">
              <a:spcBef>
                <a:spcPts val="300"/>
              </a:spcBef>
              <a:buClrTx/>
              <a:buSzTx/>
              <a:buNone/>
              <a:defRPr sz="1400">
                <a:solidFill>
                  <a:srgbClr val="FFFF00"/>
                </a:solidFill>
                <a:latin typeface="Verdana"/>
                <a:ea typeface="Verdana"/>
                <a:cs typeface="Verdana"/>
                <a:sym typeface="Verdana"/>
              </a:defRPr>
            </a:lvl4pPr>
            <a:lvl5pPr marL="0" indent="1828800">
              <a:spcBef>
                <a:spcPts val="300"/>
              </a:spcBef>
              <a:buClrTx/>
              <a:buSzTx/>
              <a:buNone/>
              <a:defRPr sz="1400">
                <a:solidFill>
                  <a:srgbClr val="FFFF00"/>
                </a:solidFill>
                <a:latin typeface="Verdana"/>
                <a:ea typeface="Verdana"/>
                <a:cs typeface="Verdana"/>
                <a:sym typeface="Verdana"/>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4" name="Slide Number"/>
          <p:cNvSpPr txBox="1">
            <a:spLocks noGrp="1"/>
          </p:cNvSpPr>
          <p:nvPr>
            <p:ph type="sldNum" sz="quarter" idx="2"/>
          </p:nvPr>
        </p:nvSpPr>
        <p:spPr>
          <a:xfrm>
            <a:off x="8280390" y="6248400"/>
            <a:ext cx="330211" cy="307340"/>
          </a:xfrm>
          <a:prstGeom prst="rect">
            <a:avLst/>
          </a:prstGeom>
          <a:effectLst>
            <a:outerShdw blurRad="25400" dist="38099" dir="2700000" rotWithShape="0">
              <a:srgbClr val="808080"/>
            </a:outerShdw>
          </a:effectLst>
        </p:spPr>
        <p:txBody>
          <a:bodyPr/>
          <a:lstStyle>
            <a:lvl1pPr>
              <a:defRPr sz="1400">
                <a:solidFill>
                  <a:srgbClr val="FFFF00"/>
                </a:solidFill>
                <a:latin typeface="Verdana"/>
                <a:ea typeface="Verdana"/>
                <a:cs typeface="Verdana"/>
                <a:sym typeface="Verdana"/>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203159517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1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3.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198.xml"/><Relationship Id="rId21" Type="http://schemas.openxmlformats.org/officeDocument/2006/relationships/slideLayout" Target="../slideLayouts/slideLayout102.xml"/><Relationship Id="rId63" Type="http://schemas.openxmlformats.org/officeDocument/2006/relationships/slideLayout" Target="../slideLayouts/slideLayout144.xml"/><Relationship Id="rId159" Type="http://schemas.openxmlformats.org/officeDocument/2006/relationships/slideLayout" Target="../slideLayouts/slideLayout240.xml"/><Relationship Id="rId170" Type="http://schemas.openxmlformats.org/officeDocument/2006/relationships/slideLayout" Target="../slideLayouts/slideLayout251.xml"/><Relationship Id="rId226" Type="http://schemas.openxmlformats.org/officeDocument/2006/relationships/slideLayout" Target="../slideLayouts/slideLayout307.xml"/><Relationship Id="rId107" Type="http://schemas.openxmlformats.org/officeDocument/2006/relationships/slideLayout" Target="../slideLayouts/slideLayout188.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53" Type="http://schemas.openxmlformats.org/officeDocument/2006/relationships/slideLayout" Target="../slideLayouts/slideLayout134.xml"/><Relationship Id="rId74" Type="http://schemas.openxmlformats.org/officeDocument/2006/relationships/slideLayout" Target="../slideLayouts/slideLayout155.xml"/><Relationship Id="rId128" Type="http://schemas.openxmlformats.org/officeDocument/2006/relationships/slideLayout" Target="../slideLayouts/slideLayout209.xml"/><Relationship Id="rId149" Type="http://schemas.openxmlformats.org/officeDocument/2006/relationships/slideLayout" Target="../slideLayouts/slideLayout230.xml"/><Relationship Id="rId5" Type="http://schemas.openxmlformats.org/officeDocument/2006/relationships/slideLayout" Target="../slideLayouts/slideLayout86.xml"/><Relationship Id="rId95" Type="http://schemas.openxmlformats.org/officeDocument/2006/relationships/slideLayout" Target="../slideLayouts/slideLayout176.xml"/><Relationship Id="rId160" Type="http://schemas.openxmlformats.org/officeDocument/2006/relationships/slideLayout" Target="../slideLayouts/slideLayout241.xml"/><Relationship Id="rId181" Type="http://schemas.openxmlformats.org/officeDocument/2006/relationships/slideLayout" Target="../slideLayouts/slideLayout262.xml"/><Relationship Id="rId216" Type="http://schemas.openxmlformats.org/officeDocument/2006/relationships/slideLayout" Target="../slideLayouts/slideLayout297.xml"/><Relationship Id="rId237" Type="http://schemas.openxmlformats.org/officeDocument/2006/relationships/slideLayout" Target="../slideLayouts/slideLayout318.xml"/><Relationship Id="rId258" Type="http://schemas.openxmlformats.org/officeDocument/2006/relationships/slideLayout" Target="../slideLayouts/slideLayout339.xml"/><Relationship Id="rId22" Type="http://schemas.openxmlformats.org/officeDocument/2006/relationships/slideLayout" Target="../slideLayouts/slideLayout103.xml"/><Relationship Id="rId43" Type="http://schemas.openxmlformats.org/officeDocument/2006/relationships/slideLayout" Target="../slideLayouts/slideLayout124.xml"/><Relationship Id="rId64" Type="http://schemas.openxmlformats.org/officeDocument/2006/relationships/slideLayout" Target="../slideLayouts/slideLayout145.xml"/><Relationship Id="rId118" Type="http://schemas.openxmlformats.org/officeDocument/2006/relationships/slideLayout" Target="../slideLayouts/slideLayout199.xml"/><Relationship Id="rId139" Type="http://schemas.openxmlformats.org/officeDocument/2006/relationships/slideLayout" Target="../slideLayouts/slideLayout220.xml"/><Relationship Id="rId85" Type="http://schemas.openxmlformats.org/officeDocument/2006/relationships/slideLayout" Target="../slideLayouts/slideLayout166.xml"/><Relationship Id="rId150" Type="http://schemas.openxmlformats.org/officeDocument/2006/relationships/slideLayout" Target="../slideLayouts/slideLayout231.xml"/><Relationship Id="rId171" Type="http://schemas.openxmlformats.org/officeDocument/2006/relationships/slideLayout" Target="../slideLayouts/slideLayout252.xml"/><Relationship Id="rId192" Type="http://schemas.openxmlformats.org/officeDocument/2006/relationships/slideLayout" Target="../slideLayouts/slideLayout273.xml"/><Relationship Id="rId206" Type="http://schemas.openxmlformats.org/officeDocument/2006/relationships/slideLayout" Target="../slideLayouts/slideLayout287.xml"/><Relationship Id="rId227" Type="http://schemas.openxmlformats.org/officeDocument/2006/relationships/slideLayout" Target="../slideLayouts/slideLayout308.xml"/><Relationship Id="rId248" Type="http://schemas.openxmlformats.org/officeDocument/2006/relationships/slideLayout" Target="../slideLayouts/slideLayout329.xml"/><Relationship Id="rId12" Type="http://schemas.openxmlformats.org/officeDocument/2006/relationships/slideLayout" Target="../slideLayouts/slideLayout93.xml"/><Relationship Id="rId33" Type="http://schemas.openxmlformats.org/officeDocument/2006/relationships/slideLayout" Target="../slideLayouts/slideLayout114.xml"/><Relationship Id="rId108" Type="http://schemas.openxmlformats.org/officeDocument/2006/relationships/slideLayout" Target="../slideLayouts/slideLayout189.xml"/><Relationship Id="rId129" Type="http://schemas.openxmlformats.org/officeDocument/2006/relationships/slideLayout" Target="../slideLayouts/slideLayout210.xml"/><Relationship Id="rId54" Type="http://schemas.openxmlformats.org/officeDocument/2006/relationships/slideLayout" Target="../slideLayouts/slideLayout135.xml"/><Relationship Id="rId75" Type="http://schemas.openxmlformats.org/officeDocument/2006/relationships/slideLayout" Target="../slideLayouts/slideLayout156.xml"/><Relationship Id="rId96" Type="http://schemas.openxmlformats.org/officeDocument/2006/relationships/slideLayout" Target="../slideLayouts/slideLayout177.xml"/><Relationship Id="rId140" Type="http://schemas.openxmlformats.org/officeDocument/2006/relationships/slideLayout" Target="../slideLayouts/slideLayout221.xml"/><Relationship Id="rId161" Type="http://schemas.openxmlformats.org/officeDocument/2006/relationships/slideLayout" Target="../slideLayouts/slideLayout242.xml"/><Relationship Id="rId182" Type="http://schemas.openxmlformats.org/officeDocument/2006/relationships/slideLayout" Target="../slideLayouts/slideLayout263.xml"/><Relationship Id="rId217" Type="http://schemas.openxmlformats.org/officeDocument/2006/relationships/slideLayout" Target="../slideLayouts/slideLayout298.xml"/><Relationship Id="rId6" Type="http://schemas.openxmlformats.org/officeDocument/2006/relationships/slideLayout" Target="../slideLayouts/slideLayout87.xml"/><Relationship Id="rId238" Type="http://schemas.openxmlformats.org/officeDocument/2006/relationships/slideLayout" Target="../slideLayouts/slideLayout319.xml"/><Relationship Id="rId259" Type="http://schemas.openxmlformats.org/officeDocument/2006/relationships/slideLayout" Target="../slideLayouts/slideLayout340.xml"/><Relationship Id="rId23" Type="http://schemas.openxmlformats.org/officeDocument/2006/relationships/slideLayout" Target="../slideLayouts/slideLayout104.xml"/><Relationship Id="rId119" Type="http://schemas.openxmlformats.org/officeDocument/2006/relationships/slideLayout" Target="../slideLayouts/slideLayout200.xml"/><Relationship Id="rId44" Type="http://schemas.openxmlformats.org/officeDocument/2006/relationships/slideLayout" Target="../slideLayouts/slideLayout125.xml"/><Relationship Id="rId65" Type="http://schemas.openxmlformats.org/officeDocument/2006/relationships/slideLayout" Target="../slideLayouts/slideLayout146.xml"/><Relationship Id="rId86" Type="http://schemas.openxmlformats.org/officeDocument/2006/relationships/slideLayout" Target="../slideLayouts/slideLayout167.xml"/><Relationship Id="rId130" Type="http://schemas.openxmlformats.org/officeDocument/2006/relationships/slideLayout" Target="../slideLayouts/slideLayout211.xml"/><Relationship Id="rId151" Type="http://schemas.openxmlformats.org/officeDocument/2006/relationships/slideLayout" Target="../slideLayouts/slideLayout232.xml"/><Relationship Id="rId172" Type="http://schemas.openxmlformats.org/officeDocument/2006/relationships/slideLayout" Target="../slideLayouts/slideLayout253.xml"/><Relationship Id="rId193" Type="http://schemas.openxmlformats.org/officeDocument/2006/relationships/slideLayout" Target="../slideLayouts/slideLayout274.xml"/><Relationship Id="rId207" Type="http://schemas.openxmlformats.org/officeDocument/2006/relationships/slideLayout" Target="../slideLayouts/slideLayout288.xml"/><Relationship Id="rId228" Type="http://schemas.openxmlformats.org/officeDocument/2006/relationships/slideLayout" Target="../slideLayouts/slideLayout309.xml"/><Relationship Id="rId249" Type="http://schemas.openxmlformats.org/officeDocument/2006/relationships/slideLayout" Target="../slideLayouts/slideLayout330.xml"/><Relationship Id="rId13" Type="http://schemas.openxmlformats.org/officeDocument/2006/relationships/slideLayout" Target="../slideLayouts/slideLayout94.xml"/><Relationship Id="rId109" Type="http://schemas.openxmlformats.org/officeDocument/2006/relationships/slideLayout" Target="../slideLayouts/slideLayout190.xml"/><Relationship Id="rId260" Type="http://schemas.openxmlformats.org/officeDocument/2006/relationships/slideLayout" Target="../slideLayouts/slideLayout341.xml"/><Relationship Id="rId34" Type="http://schemas.openxmlformats.org/officeDocument/2006/relationships/slideLayout" Target="../slideLayouts/slideLayout115.xml"/><Relationship Id="rId55" Type="http://schemas.openxmlformats.org/officeDocument/2006/relationships/slideLayout" Target="../slideLayouts/slideLayout136.xml"/><Relationship Id="rId76" Type="http://schemas.openxmlformats.org/officeDocument/2006/relationships/slideLayout" Target="../slideLayouts/slideLayout157.xml"/><Relationship Id="rId97" Type="http://schemas.openxmlformats.org/officeDocument/2006/relationships/slideLayout" Target="../slideLayouts/slideLayout178.xml"/><Relationship Id="rId120" Type="http://schemas.openxmlformats.org/officeDocument/2006/relationships/slideLayout" Target="../slideLayouts/slideLayout201.xml"/><Relationship Id="rId141" Type="http://schemas.openxmlformats.org/officeDocument/2006/relationships/slideLayout" Target="../slideLayouts/slideLayout222.xml"/><Relationship Id="rId7" Type="http://schemas.openxmlformats.org/officeDocument/2006/relationships/slideLayout" Target="../slideLayouts/slideLayout88.xml"/><Relationship Id="rId162" Type="http://schemas.openxmlformats.org/officeDocument/2006/relationships/slideLayout" Target="../slideLayouts/slideLayout243.xml"/><Relationship Id="rId183" Type="http://schemas.openxmlformats.org/officeDocument/2006/relationships/slideLayout" Target="../slideLayouts/slideLayout264.xml"/><Relationship Id="rId218" Type="http://schemas.openxmlformats.org/officeDocument/2006/relationships/slideLayout" Target="../slideLayouts/slideLayout299.xml"/><Relationship Id="rId239" Type="http://schemas.openxmlformats.org/officeDocument/2006/relationships/slideLayout" Target="../slideLayouts/slideLayout320.xml"/><Relationship Id="rId250" Type="http://schemas.openxmlformats.org/officeDocument/2006/relationships/slideLayout" Target="../slideLayouts/slideLayout331.xml"/><Relationship Id="rId24" Type="http://schemas.openxmlformats.org/officeDocument/2006/relationships/slideLayout" Target="../slideLayouts/slideLayout105.xml"/><Relationship Id="rId45" Type="http://schemas.openxmlformats.org/officeDocument/2006/relationships/slideLayout" Target="../slideLayouts/slideLayout126.xml"/><Relationship Id="rId66" Type="http://schemas.openxmlformats.org/officeDocument/2006/relationships/slideLayout" Target="../slideLayouts/slideLayout147.xml"/><Relationship Id="rId87" Type="http://schemas.openxmlformats.org/officeDocument/2006/relationships/slideLayout" Target="../slideLayouts/slideLayout168.xml"/><Relationship Id="rId110" Type="http://schemas.openxmlformats.org/officeDocument/2006/relationships/slideLayout" Target="../slideLayouts/slideLayout191.xml"/><Relationship Id="rId131" Type="http://schemas.openxmlformats.org/officeDocument/2006/relationships/slideLayout" Target="../slideLayouts/slideLayout212.xml"/><Relationship Id="rId152" Type="http://schemas.openxmlformats.org/officeDocument/2006/relationships/slideLayout" Target="../slideLayouts/slideLayout233.xml"/><Relationship Id="rId173" Type="http://schemas.openxmlformats.org/officeDocument/2006/relationships/slideLayout" Target="../slideLayouts/slideLayout254.xml"/><Relationship Id="rId194" Type="http://schemas.openxmlformats.org/officeDocument/2006/relationships/slideLayout" Target="../slideLayouts/slideLayout275.xml"/><Relationship Id="rId208" Type="http://schemas.openxmlformats.org/officeDocument/2006/relationships/slideLayout" Target="../slideLayouts/slideLayout289.xml"/><Relationship Id="rId229" Type="http://schemas.openxmlformats.org/officeDocument/2006/relationships/slideLayout" Target="../slideLayouts/slideLayout310.xml"/><Relationship Id="rId240" Type="http://schemas.openxmlformats.org/officeDocument/2006/relationships/slideLayout" Target="../slideLayouts/slideLayout321.xml"/><Relationship Id="rId261" Type="http://schemas.openxmlformats.org/officeDocument/2006/relationships/slideLayout" Target="../slideLayouts/slideLayout342.xml"/><Relationship Id="rId14" Type="http://schemas.openxmlformats.org/officeDocument/2006/relationships/slideLayout" Target="../slideLayouts/slideLayout95.xml"/><Relationship Id="rId35" Type="http://schemas.openxmlformats.org/officeDocument/2006/relationships/slideLayout" Target="../slideLayouts/slideLayout116.xml"/><Relationship Id="rId56" Type="http://schemas.openxmlformats.org/officeDocument/2006/relationships/slideLayout" Target="../slideLayouts/slideLayout137.xml"/><Relationship Id="rId77" Type="http://schemas.openxmlformats.org/officeDocument/2006/relationships/slideLayout" Target="../slideLayouts/slideLayout158.xml"/><Relationship Id="rId100" Type="http://schemas.openxmlformats.org/officeDocument/2006/relationships/slideLayout" Target="../slideLayouts/slideLayout181.xml"/><Relationship Id="rId8" Type="http://schemas.openxmlformats.org/officeDocument/2006/relationships/slideLayout" Target="../slideLayouts/slideLayout89.xml"/><Relationship Id="rId98" Type="http://schemas.openxmlformats.org/officeDocument/2006/relationships/slideLayout" Target="../slideLayouts/slideLayout179.xml"/><Relationship Id="rId121" Type="http://schemas.openxmlformats.org/officeDocument/2006/relationships/slideLayout" Target="../slideLayouts/slideLayout202.xml"/><Relationship Id="rId142" Type="http://schemas.openxmlformats.org/officeDocument/2006/relationships/slideLayout" Target="../slideLayouts/slideLayout223.xml"/><Relationship Id="rId163" Type="http://schemas.openxmlformats.org/officeDocument/2006/relationships/slideLayout" Target="../slideLayouts/slideLayout244.xml"/><Relationship Id="rId184" Type="http://schemas.openxmlformats.org/officeDocument/2006/relationships/slideLayout" Target="../slideLayouts/slideLayout265.xml"/><Relationship Id="rId219" Type="http://schemas.openxmlformats.org/officeDocument/2006/relationships/slideLayout" Target="../slideLayouts/slideLayout300.xml"/><Relationship Id="rId230" Type="http://schemas.openxmlformats.org/officeDocument/2006/relationships/slideLayout" Target="../slideLayouts/slideLayout311.xml"/><Relationship Id="rId251" Type="http://schemas.openxmlformats.org/officeDocument/2006/relationships/slideLayout" Target="../slideLayouts/slideLayout332.xml"/><Relationship Id="rId25" Type="http://schemas.openxmlformats.org/officeDocument/2006/relationships/slideLayout" Target="../slideLayouts/slideLayout106.xml"/><Relationship Id="rId46" Type="http://schemas.openxmlformats.org/officeDocument/2006/relationships/slideLayout" Target="../slideLayouts/slideLayout127.xml"/><Relationship Id="rId67" Type="http://schemas.openxmlformats.org/officeDocument/2006/relationships/slideLayout" Target="../slideLayouts/slideLayout148.xml"/><Relationship Id="rId88" Type="http://schemas.openxmlformats.org/officeDocument/2006/relationships/slideLayout" Target="../slideLayouts/slideLayout169.xml"/><Relationship Id="rId111" Type="http://schemas.openxmlformats.org/officeDocument/2006/relationships/slideLayout" Target="../slideLayouts/slideLayout192.xml"/><Relationship Id="rId132" Type="http://schemas.openxmlformats.org/officeDocument/2006/relationships/slideLayout" Target="../slideLayouts/slideLayout213.xml"/><Relationship Id="rId153" Type="http://schemas.openxmlformats.org/officeDocument/2006/relationships/slideLayout" Target="../slideLayouts/slideLayout234.xml"/><Relationship Id="rId174" Type="http://schemas.openxmlformats.org/officeDocument/2006/relationships/slideLayout" Target="../slideLayouts/slideLayout255.xml"/><Relationship Id="rId195" Type="http://schemas.openxmlformats.org/officeDocument/2006/relationships/slideLayout" Target="../slideLayouts/slideLayout276.xml"/><Relationship Id="rId209" Type="http://schemas.openxmlformats.org/officeDocument/2006/relationships/slideLayout" Target="../slideLayouts/slideLayout290.xml"/><Relationship Id="rId220" Type="http://schemas.openxmlformats.org/officeDocument/2006/relationships/slideLayout" Target="../slideLayouts/slideLayout301.xml"/><Relationship Id="rId241" Type="http://schemas.openxmlformats.org/officeDocument/2006/relationships/slideLayout" Target="../slideLayouts/slideLayout322.xml"/><Relationship Id="rId15" Type="http://schemas.openxmlformats.org/officeDocument/2006/relationships/slideLayout" Target="../slideLayouts/slideLayout96.xml"/><Relationship Id="rId36" Type="http://schemas.openxmlformats.org/officeDocument/2006/relationships/slideLayout" Target="../slideLayouts/slideLayout117.xml"/><Relationship Id="rId57" Type="http://schemas.openxmlformats.org/officeDocument/2006/relationships/slideLayout" Target="../slideLayouts/slideLayout138.xml"/><Relationship Id="rId262" Type="http://schemas.openxmlformats.org/officeDocument/2006/relationships/slideLayout" Target="../slideLayouts/slideLayout343.xml"/><Relationship Id="rId78" Type="http://schemas.openxmlformats.org/officeDocument/2006/relationships/slideLayout" Target="../slideLayouts/slideLayout159.xml"/><Relationship Id="rId99" Type="http://schemas.openxmlformats.org/officeDocument/2006/relationships/slideLayout" Target="../slideLayouts/slideLayout180.xml"/><Relationship Id="rId101" Type="http://schemas.openxmlformats.org/officeDocument/2006/relationships/slideLayout" Target="../slideLayouts/slideLayout182.xml"/><Relationship Id="rId122" Type="http://schemas.openxmlformats.org/officeDocument/2006/relationships/slideLayout" Target="../slideLayouts/slideLayout203.xml"/><Relationship Id="rId143" Type="http://schemas.openxmlformats.org/officeDocument/2006/relationships/slideLayout" Target="../slideLayouts/slideLayout224.xml"/><Relationship Id="rId164" Type="http://schemas.openxmlformats.org/officeDocument/2006/relationships/slideLayout" Target="../slideLayouts/slideLayout245.xml"/><Relationship Id="rId185" Type="http://schemas.openxmlformats.org/officeDocument/2006/relationships/slideLayout" Target="../slideLayouts/slideLayout266.xml"/><Relationship Id="rId9" Type="http://schemas.openxmlformats.org/officeDocument/2006/relationships/slideLayout" Target="../slideLayouts/slideLayout90.xml"/><Relationship Id="rId210" Type="http://schemas.openxmlformats.org/officeDocument/2006/relationships/slideLayout" Target="../slideLayouts/slideLayout291.xml"/><Relationship Id="rId26" Type="http://schemas.openxmlformats.org/officeDocument/2006/relationships/slideLayout" Target="../slideLayouts/slideLayout107.xml"/><Relationship Id="rId231" Type="http://schemas.openxmlformats.org/officeDocument/2006/relationships/slideLayout" Target="../slideLayouts/slideLayout312.xml"/><Relationship Id="rId252" Type="http://schemas.openxmlformats.org/officeDocument/2006/relationships/slideLayout" Target="../slideLayouts/slideLayout333.xml"/><Relationship Id="rId47" Type="http://schemas.openxmlformats.org/officeDocument/2006/relationships/slideLayout" Target="../slideLayouts/slideLayout128.xml"/><Relationship Id="rId68" Type="http://schemas.openxmlformats.org/officeDocument/2006/relationships/slideLayout" Target="../slideLayouts/slideLayout149.xml"/><Relationship Id="rId89" Type="http://schemas.openxmlformats.org/officeDocument/2006/relationships/slideLayout" Target="../slideLayouts/slideLayout170.xml"/><Relationship Id="rId112" Type="http://schemas.openxmlformats.org/officeDocument/2006/relationships/slideLayout" Target="../slideLayouts/slideLayout193.xml"/><Relationship Id="rId133" Type="http://schemas.openxmlformats.org/officeDocument/2006/relationships/slideLayout" Target="../slideLayouts/slideLayout214.xml"/><Relationship Id="rId154" Type="http://schemas.openxmlformats.org/officeDocument/2006/relationships/slideLayout" Target="../slideLayouts/slideLayout235.xml"/><Relationship Id="rId175" Type="http://schemas.openxmlformats.org/officeDocument/2006/relationships/slideLayout" Target="../slideLayouts/slideLayout256.xml"/><Relationship Id="rId196" Type="http://schemas.openxmlformats.org/officeDocument/2006/relationships/slideLayout" Target="../slideLayouts/slideLayout277.xml"/><Relationship Id="rId200" Type="http://schemas.openxmlformats.org/officeDocument/2006/relationships/slideLayout" Target="../slideLayouts/slideLayout281.xml"/><Relationship Id="rId16" Type="http://schemas.openxmlformats.org/officeDocument/2006/relationships/slideLayout" Target="../slideLayouts/slideLayout97.xml"/><Relationship Id="rId221" Type="http://schemas.openxmlformats.org/officeDocument/2006/relationships/slideLayout" Target="../slideLayouts/slideLayout302.xml"/><Relationship Id="rId242" Type="http://schemas.openxmlformats.org/officeDocument/2006/relationships/slideLayout" Target="../slideLayouts/slideLayout323.xml"/><Relationship Id="rId263" Type="http://schemas.openxmlformats.org/officeDocument/2006/relationships/slideLayout" Target="../slideLayouts/slideLayout344.xml"/><Relationship Id="rId37" Type="http://schemas.openxmlformats.org/officeDocument/2006/relationships/slideLayout" Target="../slideLayouts/slideLayout118.xml"/><Relationship Id="rId58" Type="http://schemas.openxmlformats.org/officeDocument/2006/relationships/slideLayout" Target="../slideLayouts/slideLayout139.xml"/><Relationship Id="rId79" Type="http://schemas.openxmlformats.org/officeDocument/2006/relationships/slideLayout" Target="../slideLayouts/slideLayout160.xml"/><Relationship Id="rId102" Type="http://schemas.openxmlformats.org/officeDocument/2006/relationships/slideLayout" Target="../slideLayouts/slideLayout183.xml"/><Relationship Id="rId123" Type="http://schemas.openxmlformats.org/officeDocument/2006/relationships/slideLayout" Target="../slideLayouts/slideLayout204.xml"/><Relationship Id="rId144" Type="http://schemas.openxmlformats.org/officeDocument/2006/relationships/slideLayout" Target="../slideLayouts/slideLayout225.xml"/><Relationship Id="rId90" Type="http://schemas.openxmlformats.org/officeDocument/2006/relationships/slideLayout" Target="../slideLayouts/slideLayout171.xml"/><Relationship Id="rId165" Type="http://schemas.openxmlformats.org/officeDocument/2006/relationships/slideLayout" Target="../slideLayouts/slideLayout246.xml"/><Relationship Id="rId186" Type="http://schemas.openxmlformats.org/officeDocument/2006/relationships/slideLayout" Target="../slideLayouts/slideLayout267.xml"/><Relationship Id="rId211" Type="http://schemas.openxmlformats.org/officeDocument/2006/relationships/slideLayout" Target="../slideLayouts/slideLayout292.xml"/><Relationship Id="rId232" Type="http://schemas.openxmlformats.org/officeDocument/2006/relationships/slideLayout" Target="../slideLayouts/slideLayout313.xml"/><Relationship Id="rId253" Type="http://schemas.openxmlformats.org/officeDocument/2006/relationships/slideLayout" Target="../slideLayouts/slideLayout334.xml"/><Relationship Id="rId27" Type="http://schemas.openxmlformats.org/officeDocument/2006/relationships/slideLayout" Target="../slideLayouts/slideLayout108.xml"/><Relationship Id="rId48" Type="http://schemas.openxmlformats.org/officeDocument/2006/relationships/slideLayout" Target="../slideLayouts/slideLayout129.xml"/><Relationship Id="rId69" Type="http://schemas.openxmlformats.org/officeDocument/2006/relationships/slideLayout" Target="../slideLayouts/slideLayout150.xml"/><Relationship Id="rId113" Type="http://schemas.openxmlformats.org/officeDocument/2006/relationships/slideLayout" Target="../slideLayouts/slideLayout194.xml"/><Relationship Id="rId134" Type="http://schemas.openxmlformats.org/officeDocument/2006/relationships/slideLayout" Target="../slideLayouts/slideLayout215.xml"/><Relationship Id="rId80" Type="http://schemas.openxmlformats.org/officeDocument/2006/relationships/slideLayout" Target="../slideLayouts/slideLayout161.xml"/><Relationship Id="rId155" Type="http://schemas.openxmlformats.org/officeDocument/2006/relationships/slideLayout" Target="../slideLayouts/slideLayout236.xml"/><Relationship Id="rId176" Type="http://schemas.openxmlformats.org/officeDocument/2006/relationships/slideLayout" Target="../slideLayouts/slideLayout257.xml"/><Relationship Id="rId197" Type="http://schemas.openxmlformats.org/officeDocument/2006/relationships/slideLayout" Target="../slideLayouts/slideLayout278.xml"/><Relationship Id="rId201" Type="http://schemas.openxmlformats.org/officeDocument/2006/relationships/slideLayout" Target="../slideLayouts/slideLayout282.xml"/><Relationship Id="rId222" Type="http://schemas.openxmlformats.org/officeDocument/2006/relationships/slideLayout" Target="../slideLayouts/slideLayout303.xml"/><Relationship Id="rId243" Type="http://schemas.openxmlformats.org/officeDocument/2006/relationships/slideLayout" Target="../slideLayouts/slideLayout324.xml"/><Relationship Id="rId264" Type="http://schemas.openxmlformats.org/officeDocument/2006/relationships/slideLayout" Target="../slideLayouts/slideLayout345.xml"/><Relationship Id="rId17" Type="http://schemas.openxmlformats.org/officeDocument/2006/relationships/slideLayout" Target="../slideLayouts/slideLayout98.xml"/><Relationship Id="rId38" Type="http://schemas.openxmlformats.org/officeDocument/2006/relationships/slideLayout" Target="../slideLayouts/slideLayout119.xml"/><Relationship Id="rId59" Type="http://schemas.openxmlformats.org/officeDocument/2006/relationships/slideLayout" Target="../slideLayouts/slideLayout140.xml"/><Relationship Id="rId103" Type="http://schemas.openxmlformats.org/officeDocument/2006/relationships/slideLayout" Target="../slideLayouts/slideLayout184.xml"/><Relationship Id="rId124" Type="http://schemas.openxmlformats.org/officeDocument/2006/relationships/slideLayout" Target="../slideLayouts/slideLayout205.xml"/><Relationship Id="rId70" Type="http://schemas.openxmlformats.org/officeDocument/2006/relationships/slideLayout" Target="../slideLayouts/slideLayout151.xml"/><Relationship Id="rId91" Type="http://schemas.openxmlformats.org/officeDocument/2006/relationships/slideLayout" Target="../slideLayouts/slideLayout172.xml"/><Relationship Id="rId145" Type="http://schemas.openxmlformats.org/officeDocument/2006/relationships/slideLayout" Target="../slideLayouts/slideLayout226.xml"/><Relationship Id="rId166" Type="http://schemas.openxmlformats.org/officeDocument/2006/relationships/slideLayout" Target="../slideLayouts/slideLayout247.xml"/><Relationship Id="rId187" Type="http://schemas.openxmlformats.org/officeDocument/2006/relationships/slideLayout" Target="../slideLayouts/slideLayout268.xml"/><Relationship Id="rId1" Type="http://schemas.openxmlformats.org/officeDocument/2006/relationships/slideLayout" Target="../slideLayouts/slideLayout82.xml"/><Relationship Id="rId212" Type="http://schemas.openxmlformats.org/officeDocument/2006/relationships/slideLayout" Target="../slideLayouts/slideLayout293.xml"/><Relationship Id="rId233" Type="http://schemas.openxmlformats.org/officeDocument/2006/relationships/slideLayout" Target="../slideLayouts/slideLayout314.xml"/><Relationship Id="rId254" Type="http://schemas.openxmlformats.org/officeDocument/2006/relationships/slideLayout" Target="../slideLayouts/slideLayout335.xml"/><Relationship Id="rId28" Type="http://schemas.openxmlformats.org/officeDocument/2006/relationships/slideLayout" Target="../slideLayouts/slideLayout109.xml"/><Relationship Id="rId49" Type="http://schemas.openxmlformats.org/officeDocument/2006/relationships/slideLayout" Target="../slideLayouts/slideLayout130.xml"/><Relationship Id="rId114" Type="http://schemas.openxmlformats.org/officeDocument/2006/relationships/slideLayout" Target="../slideLayouts/slideLayout195.xml"/><Relationship Id="rId60" Type="http://schemas.openxmlformats.org/officeDocument/2006/relationships/slideLayout" Target="../slideLayouts/slideLayout141.xml"/><Relationship Id="rId81" Type="http://schemas.openxmlformats.org/officeDocument/2006/relationships/slideLayout" Target="../slideLayouts/slideLayout162.xml"/><Relationship Id="rId135" Type="http://schemas.openxmlformats.org/officeDocument/2006/relationships/slideLayout" Target="../slideLayouts/slideLayout216.xml"/><Relationship Id="rId156" Type="http://schemas.openxmlformats.org/officeDocument/2006/relationships/slideLayout" Target="../slideLayouts/slideLayout237.xml"/><Relationship Id="rId177" Type="http://schemas.openxmlformats.org/officeDocument/2006/relationships/slideLayout" Target="../slideLayouts/slideLayout258.xml"/><Relationship Id="rId198" Type="http://schemas.openxmlformats.org/officeDocument/2006/relationships/slideLayout" Target="../slideLayouts/slideLayout279.xml"/><Relationship Id="rId202" Type="http://schemas.openxmlformats.org/officeDocument/2006/relationships/slideLayout" Target="../slideLayouts/slideLayout283.xml"/><Relationship Id="rId223" Type="http://schemas.openxmlformats.org/officeDocument/2006/relationships/slideLayout" Target="../slideLayouts/slideLayout304.xml"/><Relationship Id="rId244" Type="http://schemas.openxmlformats.org/officeDocument/2006/relationships/slideLayout" Target="../slideLayouts/slideLayout325.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265" Type="http://schemas.openxmlformats.org/officeDocument/2006/relationships/slideLayout" Target="../slideLayouts/slideLayout346.xml"/><Relationship Id="rId50" Type="http://schemas.openxmlformats.org/officeDocument/2006/relationships/slideLayout" Target="../slideLayouts/slideLayout131.xml"/><Relationship Id="rId104" Type="http://schemas.openxmlformats.org/officeDocument/2006/relationships/slideLayout" Target="../slideLayouts/slideLayout185.xml"/><Relationship Id="rId125" Type="http://schemas.openxmlformats.org/officeDocument/2006/relationships/slideLayout" Target="../slideLayouts/slideLayout206.xml"/><Relationship Id="rId146" Type="http://schemas.openxmlformats.org/officeDocument/2006/relationships/slideLayout" Target="../slideLayouts/slideLayout227.xml"/><Relationship Id="rId167" Type="http://schemas.openxmlformats.org/officeDocument/2006/relationships/slideLayout" Target="../slideLayouts/slideLayout248.xml"/><Relationship Id="rId188" Type="http://schemas.openxmlformats.org/officeDocument/2006/relationships/slideLayout" Target="../slideLayouts/slideLayout269.xml"/><Relationship Id="rId71" Type="http://schemas.openxmlformats.org/officeDocument/2006/relationships/slideLayout" Target="../slideLayouts/slideLayout152.xml"/><Relationship Id="rId92" Type="http://schemas.openxmlformats.org/officeDocument/2006/relationships/slideLayout" Target="../slideLayouts/slideLayout173.xml"/><Relationship Id="rId213" Type="http://schemas.openxmlformats.org/officeDocument/2006/relationships/slideLayout" Target="../slideLayouts/slideLayout294.xml"/><Relationship Id="rId234" Type="http://schemas.openxmlformats.org/officeDocument/2006/relationships/slideLayout" Target="../slideLayouts/slideLayout315.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55" Type="http://schemas.openxmlformats.org/officeDocument/2006/relationships/slideLayout" Target="../slideLayouts/slideLayout336.xml"/><Relationship Id="rId40" Type="http://schemas.openxmlformats.org/officeDocument/2006/relationships/slideLayout" Target="../slideLayouts/slideLayout121.xml"/><Relationship Id="rId115" Type="http://schemas.openxmlformats.org/officeDocument/2006/relationships/slideLayout" Target="../slideLayouts/slideLayout196.xml"/><Relationship Id="rId136" Type="http://schemas.openxmlformats.org/officeDocument/2006/relationships/slideLayout" Target="../slideLayouts/slideLayout217.xml"/><Relationship Id="rId157" Type="http://schemas.openxmlformats.org/officeDocument/2006/relationships/slideLayout" Target="../slideLayouts/slideLayout238.xml"/><Relationship Id="rId178" Type="http://schemas.openxmlformats.org/officeDocument/2006/relationships/slideLayout" Target="../slideLayouts/slideLayout259.xml"/><Relationship Id="rId61" Type="http://schemas.openxmlformats.org/officeDocument/2006/relationships/slideLayout" Target="../slideLayouts/slideLayout142.xml"/><Relationship Id="rId82" Type="http://schemas.openxmlformats.org/officeDocument/2006/relationships/slideLayout" Target="../slideLayouts/slideLayout163.xml"/><Relationship Id="rId199" Type="http://schemas.openxmlformats.org/officeDocument/2006/relationships/slideLayout" Target="../slideLayouts/slideLayout280.xml"/><Relationship Id="rId203" Type="http://schemas.openxmlformats.org/officeDocument/2006/relationships/slideLayout" Target="../slideLayouts/slideLayout284.xml"/><Relationship Id="rId19" Type="http://schemas.openxmlformats.org/officeDocument/2006/relationships/slideLayout" Target="../slideLayouts/slideLayout100.xml"/><Relationship Id="rId224" Type="http://schemas.openxmlformats.org/officeDocument/2006/relationships/slideLayout" Target="../slideLayouts/slideLayout305.xml"/><Relationship Id="rId245" Type="http://schemas.openxmlformats.org/officeDocument/2006/relationships/slideLayout" Target="../slideLayouts/slideLayout326.xml"/><Relationship Id="rId266" Type="http://schemas.openxmlformats.org/officeDocument/2006/relationships/slideLayout" Target="../slideLayouts/slideLayout347.xml"/><Relationship Id="rId30" Type="http://schemas.openxmlformats.org/officeDocument/2006/relationships/slideLayout" Target="../slideLayouts/slideLayout111.xml"/><Relationship Id="rId105" Type="http://schemas.openxmlformats.org/officeDocument/2006/relationships/slideLayout" Target="../slideLayouts/slideLayout186.xml"/><Relationship Id="rId126" Type="http://schemas.openxmlformats.org/officeDocument/2006/relationships/slideLayout" Target="../slideLayouts/slideLayout207.xml"/><Relationship Id="rId147" Type="http://schemas.openxmlformats.org/officeDocument/2006/relationships/slideLayout" Target="../slideLayouts/slideLayout228.xml"/><Relationship Id="rId168" Type="http://schemas.openxmlformats.org/officeDocument/2006/relationships/slideLayout" Target="../slideLayouts/slideLayout24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93" Type="http://schemas.openxmlformats.org/officeDocument/2006/relationships/slideLayout" Target="../slideLayouts/slideLayout174.xml"/><Relationship Id="rId189" Type="http://schemas.openxmlformats.org/officeDocument/2006/relationships/slideLayout" Target="../slideLayouts/slideLayout270.xml"/><Relationship Id="rId3" Type="http://schemas.openxmlformats.org/officeDocument/2006/relationships/slideLayout" Target="../slideLayouts/slideLayout84.xml"/><Relationship Id="rId214" Type="http://schemas.openxmlformats.org/officeDocument/2006/relationships/slideLayout" Target="../slideLayouts/slideLayout295.xml"/><Relationship Id="rId235" Type="http://schemas.openxmlformats.org/officeDocument/2006/relationships/slideLayout" Target="../slideLayouts/slideLayout316.xml"/><Relationship Id="rId256" Type="http://schemas.openxmlformats.org/officeDocument/2006/relationships/slideLayout" Target="../slideLayouts/slideLayout337.xml"/><Relationship Id="rId116" Type="http://schemas.openxmlformats.org/officeDocument/2006/relationships/slideLayout" Target="../slideLayouts/slideLayout197.xml"/><Relationship Id="rId137" Type="http://schemas.openxmlformats.org/officeDocument/2006/relationships/slideLayout" Target="../slideLayouts/slideLayout218.xml"/><Relationship Id="rId158" Type="http://schemas.openxmlformats.org/officeDocument/2006/relationships/slideLayout" Target="../slideLayouts/slideLayout239.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62" Type="http://schemas.openxmlformats.org/officeDocument/2006/relationships/slideLayout" Target="../slideLayouts/slideLayout143.xml"/><Relationship Id="rId83" Type="http://schemas.openxmlformats.org/officeDocument/2006/relationships/slideLayout" Target="../slideLayouts/slideLayout164.xml"/><Relationship Id="rId179" Type="http://schemas.openxmlformats.org/officeDocument/2006/relationships/slideLayout" Target="../slideLayouts/slideLayout260.xml"/><Relationship Id="rId190" Type="http://schemas.openxmlformats.org/officeDocument/2006/relationships/slideLayout" Target="../slideLayouts/slideLayout271.xml"/><Relationship Id="rId204" Type="http://schemas.openxmlformats.org/officeDocument/2006/relationships/slideLayout" Target="../slideLayouts/slideLayout285.xml"/><Relationship Id="rId225" Type="http://schemas.openxmlformats.org/officeDocument/2006/relationships/slideLayout" Target="../slideLayouts/slideLayout306.xml"/><Relationship Id="rId246" Type="http://schemas.openxmlformats.org/officeDocument/2006/relationships/slideLayout" Target="../slideLayouts/slideLayout327.xml"/><Relationship Id="rId267" Type="http://schemas.openxmlformats.org/officeDocument/2006/relationships/theme" Target="../theme/theme8.xml"/><Relationship Id="rId106" Type="http://schemas.openxmlformats.org/officeDocument/2006/relationships/slideLayout" Target="../slideLayouts/slideLayout187.xml"/><Relationship Id="rId127" Type="http://schemas.openxmlformats.org/officeDocument/2006/relationships/slideLayout" Target="../slideLayouts/slideLayout20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52" Type="http://schemas.openxmlformats.org/officeDocument/2006/relationships/slideLayout" Target="../slideLayouts/slideLayout133.xml"/><Relationship Id="rId73" Type="http://schemas.openxmlformats.org/officeDocument/2006/relationships/slideLayout" Target="../slideLayouts/slideLayout154.xml"/><Relationship Id="rId94" Type="http://schemas.openxmlformats.org/officeDocument/2006/relationships/slideLayout" Target="../slideLayouts/slideLayout175.xml"/><Relationship Id="rId148" Type="http://schemas.openxmlformats.org/officeDocument/2006/relationships/slideLayout" Target="../slideLayouts/slideLayout229.xml"/><Relationship Id="rId169" Type="http://schemas.openxmlformats.org/officeDocument/2006/relationships/slideLayout" Target="../slideLayouts/slideLayout250.xml"/><Relationship Id="rId4" Type="http://schemas.openxmlformats.org/officeDocument/2006/relationships/slideLayout" Target="../slideLayouts/slideLayout85.xml"/><Relationship Id="rId180" Type="http://schemas.openxmlformats.org/officeDocument/2006/relationships/slideLayout" Target="../slideLayouts/slideLayout261.xml"/><Relationship Id="rId215" Type="http://schemas.openxmlformats.org/officeDocument/2006/relationships/slideLayout" Target="../slideLayouts/slideLayout296.xml"/><Relationship Id="rId236" Type="http://schemas.openxmlformats.org/officeDocument/2006/relationships/slideLayout" Target="../slideLayouts/slideLayout317.xml"/><Relationship Id="rId257" Type="http://schemas.openxmlformats.org/officeDocument/2006/relationships/slideLayout" Target="../slideLayouts/slideLayout338.xml"/><Relationship Id="rId42" Type="http://schemas.openxmlformats.org/officeDocument/2006/relationships/slideLayout" Target="../slideLayouts/slideLayout123.xml"/><Relationship Id="rId84" Type="http://schemas.openxmlformats.org/officeDocument/2006/relationships/slideLayout" Target="../slideLayouts/slideLayout165.xml"/><Relationship Id="rId138" Type="http://schemas.openxmlformats.org/officeDocument/2006/relationships/slideLayout" Target="../slideLayouts/slideLayout219.xml"/><Relationship Id="rId191" Type="http://schemas.openxmlformats.org/officeDocument/2006/relationships/slideLayout" Target="../slideLayouts/slideLayout272.xml"/><Relationship Id="rId205" Type="http://schemas.openxmlformats.org/officeDocument/2006/relationships/slideLayout" Target="../slideLayouts/slideLayout286.xml"/><Relationship Id="rId247" Type="http://schemas.openxmlformats.org/officeDocument/2006/relationships/slideLayout" Target="../slideLayouts/slideLayout3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4.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b="1">
          <a:solidFill>
            <a:schemeClr val="bg1"/>
          </a:solidFill>
          <a:latin typeface="+mn-lt"/>
          <a:ea typeface="+mn-ea"/>
        </a:defRPr>
      </a:lvl2pPr>
      <a:lvl3pPr marL="1143000" indent="-228600" algn="l" rtl="0" eaLnBrk="1" fontAlgn="base" hangingPunct="1">
        <a:spcBef>
          <a:spcPct val="20000"/>
        </a:spcBef>
        <a:spcAft>
          <a:spcPct val="0"/>
        </a:spcAft>
        <a:buChar char="•"/>
        <a:defRPr sz="2400" b="1">
          <a:solidFill>
            <a:schemeClr val="bg1"/>
          </a:solidFill>
          <a:latin typeface="+mn-lt"/>
          <a:ea typeface="+mn-ea"/>
        </a:defRPr>
      </a:lvl3pPr>
      <a:lvl4pPr marL="1600200" indent="-228600" algn="l" rtl="0" eaLnBrk="1" fontAlgn="base" hangingPunct="1">
        <a:spcBef>
          <a:spcPct val="20000"/>
        </a:spcBef>
        <a:spcAft>
          <a:spcPct val="0"/>
        </a:spcAft>
        <a:buChar char="–"/>
        <a:defRPr sz="2000" b="1">
          <a:solidFill>
            <a:schemeClr val="bg1"/>
          </a:solidFill>
          <a:latin typeface="+mn-lt"/>
          <a:ea typeface="+mn-ea"/>
        </a:defRPr>
      </a:lvl4pPr>
      <a:lvl5pPr marL="2057400" indent="-228600" algn="l" rtl="0" eaLnBrk="1" fontAlgn="base" hangingPunct="1">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charset="0"/>
                <a:ea typeface="+mn-ea"/>
                <a:cs typeface="+mn-cs"/>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charset="0"/>
                <a:ea typeface="+mn-ea"/>
                <a:cs typeface="+mn-cs"/>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charset="0"/>
              </a:defRPr>
            </a:lvl1pPr>
          </a:lstStyle>
          <a:p>
            <a:pPr>
              <a:defRPr/>
            </a:pPr>
            <a:fld id="{3A552120-D3AA-6142-9961-8CBECA1C04AD}" type="slidenum">
              <a:rPr lang="en-US"/>
              <a:pPr>
                <a:defRPr/>
              </a:pPr>
              <a:t>‹#›</a:t>
            </a:fld>
            <a:endParaRPr lang="en-US"/>
          </a:p>
        </p:txBody>
      </p:sp>
    </p:spTree>
    <p:extLst>
      <p:ext uri="{BB962C8B-B14F-4D97-AF65-F5344CB8AC3E}">
        <p14:creationId xmlns:p14="http://schemas.microsoft.com/office/powerpoint/2010/main" val="77311389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pPr eaLnBrk="1" hangingPunct="1"/>
            <a:fld id="{E722928E-C5CE-2D47-A07E-FB5B0ED6B1BF}" type="slidenum">
              <a:rPr lang="en-US" smtClean="0">
                <a:solidFill>
                  <a:srgbClr val="FFFFFF"/>
                </a:solidFill>
                <a:cs typeface="Arial" charset="0"/>
              </a:rPr>
              <a:pPr eaLnBrk="1" hangingPunct="1"/>
              <a:t>‹#›</a:t>
            </a:fld>
            <a:endParaRPr lang="en-US">
              <a:solidFill>
                <a:srgbClr val="FFFFFF"/>
              </a:solidFill>
              <a:cs typeface="Arial" charset="0"/>
            </a:endParaRPr>
          </a:p>
        </p:txBody>
      </p:sp>
    </p:spTree>
    <p:extLst>
      <p:ext uri="{BB962C8B-B14F-4D97-AF65-F5344CB8AC3E}">
        <p14:creationId xmlns:p14="http://schemas.microsoft.com/office/powerpoint/2010/main" val="370137682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ea typeface="Arial" charset="0"/>
              </a:defRPr>
            </a:lvl1pPr>
          </a:lstStyle>
          <a:p>
            <a:pPr eaLnBrk="1" hangingPunct="1">
              <a:defRPr/>
            </a:pPr>
            <a:endParaRPr lang="en-US">
              <a:solidFill>
                <a:srgbClr val="FFFFFF"/>
              </a:solidFill>
              <a:cs typeface="Arial" charset="0"/>
            </a:endParaRPr>
          </a:p>
        </p:txBody>
      </p:sp>
      <p:sp>
        <p:nvSpPr>
          <p:cNvPr id="3998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pPr eaLnBrk="1" hangingPunct="1"/>
            <a:fld id="{E722928E-C5CE-2D47-A07E-FB5B0ED6B1BF}" type="slidenum">
              <a:rPr lang="en-US" smtClean="0">
                <a:solidFill>
                  <a:srgbClr val="FFFFFF"/>
                </a:solidFill>
                <a:cs typeface="Arial" charset="0"/>
              </a:rPr>
              <a:pPr eaLnBrk="1" hangingPunct="1"/>
              <a:t>‹#›</a:t>
            </a:fld>
            <a:endParaRPr lang="en-US">
              <a:solidFill>
                <a:srgbClr val="FFFFFF"/>
              </a:solidFill>
              <a:cs typeface="Arial" charset="0"/>
            </a:endParaRPr>
          </a:p>
        </p:txBody>
      </p:sp>
    </p:spTree>
    <p:extLst>
      <p:ext uri="{BB962C8B-B14F-4D97-AF65-F5344CB8AC3E}">
        <p14:creationId xmlns:p14="http://schemas.microsoft.com/office/powerpoint/2010/main" val="2943414111"/>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EB99CE04-581C-6A40-B125-5ECDC5468F22}"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588067"/>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5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8677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fontAlgn="base">
        <a:spcBef>
          <a:spcPct val="0"/>
        </a:spcBef>
        <a:spcAft>
          <a:spcPct val="0"/>
        </a:spcAft>
        <a:defRPr sz="4400" b="1">
          <a:solidFill>
            <a:schemeClr val="bg1"/>
          </a:solidFill>
          <a:latin typeface="+mj-lt"/>
          <a:ea typeface="+mj-ea"/>
          <a:cs typeface="+mj-cs"/>
        </a:defRPr>
      </a:lvl1pPr>
      <a:lvl2pPr algn="ctr" rtl="0" fontAlgn="base">
        <a:spcBef>
          <a:spcPct val="0"/>
        </a:spcBef>
        <a:spcAft>
          <a:spcPct val="0"/>
        </a:spcAft>
        <a:defRPr sz="4400" b="1">
          <a:solidFill>
            <a:schemeClr val="bg1"/>
          </a:solidFill>
          <a:latin typeface="Arial" charset="0"/>
          <a:ea typeface="ＭＳ Ｐゴシック" charset="0"/>
          <a:cs typeface="ＭＳ Ｐゴシック" charset="0"/>
        </a:defRPr>
      </a:lvl2pPr>
      <a:lvl3pPr algn="ctr" rtl="0" fontAlgn="base">
        <a:spcBef>
          <a:spcPct val="0"/>
        </a:spcBef>
        <a:spcAft>
          <a:spcPct val="0"/>
        </a:spcAft>
        <a:defRPr sz="4400" b="1">
          <a:solidFill>
            <a:schemeClr val="bg1"/>
          </a:solidFill>
          <a:latin typeface="Arial" charset="0"/>
          <a:ea typeface="ＭＳ Ｐゴシック" charset="0"/>
          <a:cs typeface="ＭＳ Ｐゴシック" charset="0"/>
        </a:defRPr>
      </a:lvl3pPr>
      <a:lvl4pPr algn="ctr" rtl="0" fontAlgn="base">
        <a:spcBef>
          <a:spcPct val="0"/>
        </a:spcBef>
        <a:spcAft>
          <a:spcPct val="0"/>
        </a:spcAft>
        <a:defRPr sz="4400" b="1">
          <a:solidFill>
            <a:schemeClr val="bg1"/>
          </a:solidFill>
          <a:latin typeface="Arial" charset="0"/>
          <a:ea typeface="ＭＳ Ｐゴシック" charset="0"/>
          <a:cs typeface="ＭＳ Ｐゴシック" charset="0"/>
        </a:defRPr>
      </a:lvl4pPr>
      <a:lvl5pPr algn="ctr" rtl="0" fontAlgn="base">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a:solidFill>
            <a:schemeClr val="bg1"/>
          </a:solidFill>
          <a:latin typeface="+mn-lt"/>
          <a:ea typeface="+mn-ea"/>
          <a:cs typeface="+mn-cs"/>
        </a:defRPr>
      </a:lvl1pPr>
      <a:lvl2pPr marL="742950" indent="-285750" algn="l" rtl="0" fontAlgn="base">
        <a:spcBef>
          <a:spcPct val="20000"/>
        </a:spcBef>
        <a:spcAft>
          <a:spcPct val="0"/>
        </a:spcAft>
        <a:buChar char="–"/>
        <a:defRPr sz="2800" b="1">
          <a:solidFill>
            <a:schemeClr val="bg1"/>
          </a:solidFill>
          <a:latin typeface="+mn-lt"/>
          <a:ea typeface="+mn-ea"/>
        </a:defRPr>
      </a:lvl2pPr>
      <a:lvl3pPr marL="1143000" indent="-228600" algn="l" rtl="0" fontAlgn="base">
        <a:spcBef>
          <a:spcPct val="20000"/>
        </a:spcBef>
        <a:spcAft>
          <a:spcPct val="0"/>
        </a:spcAft>
        <a:buChar char="•"/>
        <a:defRPr sz="2400" b="1">
          <a:solidFill>
            <a:schemeClr val="bg1"/>
          </a:solidFill>
          <a:latin typeface="+mn-lt"/>
          <a:ea typeface="+mn-ea"/>
        </a:defRPr>
      </a:lvl3pPr>
      <a:lvl4pPr marL="1600200" indent="-228600" algn="l" rtl="0" fontAlgn="base">
        <a:spcBef>
          <a:spcPct val="20000"/>
        </a:spcBef>
        <a:spcAft>
          <a:spcPct val="0"/>
        </a:spcAft>
        <a:buChar char="–"/>
        <a:defRPr sz="2000" b="1">
          <a:solidFill>
            <a:schemeClr val="bg1"/>
          </a:solidFill>
          <a:latin typeface="+mn-lt"/>
          <a:ea typeface="+mn-ea"/>
        </a:defRPr>
      </a:lvl4pPr>
      <a:lvl5pPr marL="2057400" indent="-228600" algn="l" rtl="0" fontAlgn="base">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solidFill>
                <a:srgbClr val="FFFFFF"/>
              </a:solidFill>
            </a:endParaRPr>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410657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87149401"/>
      </p:ext>
    </p:extLst>
  </p:cSld>
  <p:clrMap bg1="dk2" tx1="lt1" bg2="dk1"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9" name="Group 2"/>
          <p:cNvGrpSpPr/>
          <p:nvPr/>
        </p:nvGrpSpPr>
        <p:grpSpPr>
          <a:xfrm>
            <a:off x="0" y="3902075"/>
            <a:ext cx="3400426" cy="2949576"/>
            <a:chOff x="0" y="0"/>
            <a:chExt cx="3400425" cy="2949575"/>
          </a:xfrm>
        </p:grpSpPr>
        <p:sp>
          <p:nvSpPr>
            <p:cNvPr id="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10" name="Title Text"/>
          <p:cNvSpPr txBox="1">
            <a:spLocks noGrp="1"/>
          </p:cNvSpPr>
          <p:nvPr>
            <p:ph type="title"/>
          </p:nvPr>
        </p:nvSpPr>
        <p:spPr>
          <a:xfrm>
            <a:off x="457200" y="277813"/>
            <a:ext cx="8229600" cy="1139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11" name="Body Level One…"/>
          <p:cNvSpPr txBox="1">
            <a:spLocks noGrp="1"/>
          </p:cNvSpPr>
          <p:nvPr>
            <p:ph type="body" idx="1"/>
          </p:nvPr>
        </p:nvSpPr>
        <p:spPr>
          <a:xfrm>
            <a:off x="457200" y="1600200"/>
            <a:ext cx="8229600" cy="4530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2" name="Slide Number"/>
          <p:cNvSpPr txBox="1">
            <a:spLocks noGrp="1"/>
          </p:cNvSpPr>
          <p:nvPr>
            <p:ph type="sldNum" sz="quarter" idx="2"/>
          </p:nvPr>
        </p:nvSpPr>
        <p:spPr>
          <a:xfrm>
            <a:off x="8441397" y="6248400"/>
            <a:ext cx="245404" cy="226986"/>
          </a:xfrm>
          <a:prstGeom prst="rect">
            <a:avLst/>
          </a:prstGeom>
          <a:ln w="12700">
            <a:miter lim="400000"/>
          </a:ln>
        </p:spPr>
        <p:txBody>
          <a:bodyPr wrap="none" lIns="45719" rIns="45719">
            <a:spAutoFit/>
          </a:bodyPr>
          <a:lstStyle>
            <a:lvl1pPr algn="r">
              <a:defRPr sz="1000">
                <a:solidFill>
                  <a:srgbClr val="FFFFFF"/>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6562694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 id="2147483814" r:id="rId41"/>
    <p:sldLayoutId id="2147483815" r:id="rId42"/>
    <p:sldLayoutId id="2147483816" r:id="rId43"/>
    <p:sldLayoutId id="2147483817" r:id="rId44"/>
    <p:sldLayoutId id="2147483818" r:id="rId45"/>
    <p:sldLayoutId id="2147483819" r:id="rId46"/>
    <p:sldLayoutId id="2147483820" r:id="rId47"/>
    <p:sldLayoutId id="2147483821" r:id="rId48"/>
    <p:sldLayoutId id="2147483822" r:id="rId49"/>
    <p:sldLayoutId id="2147483823" r:id="rId50"/>
    <p:sldLayoutId id="2147483824" r:id="rId51"/>
    <p:sldLayoutId id="2147483825" r:id="rId52"/>
    <p:sldLayoutId id="2147483826" r:id="rId53"/>
    <p:sldLayoutId id="2147483827" r:id="rId54"/>
    <p:sldLayoutId id="2147483828" r:id="rId55"/>
    <p:sldLayoutId id="2147483829" r:id="rId56"/>
    <p:sldLayoutId id="2147483830" r:id="rId57"/>
    <p:sldLayoutId id="2147483831" r:id="rId58"/>
    <p:sldLayoutId id="2147483832" r:id="rId59"/>
    <p:sldLayoutId id="2147483833" r:id="rId60"/>
    <p:sldLayoutId id="2147483834" r:id="rId61"/>
    <p:sldLayoutId id="2147483835" r:id="rId62"/>
    <p:sldLayoutId id="2147483836" r:id="rId63"/>
    <p:sldLayoutId id="2147483837" r:id="rId64"/>
    <p:sldLayoutId id="2147483838" r:id="rId65"/>
    <p:sldLayoutId id="2147483839" r:id="rId66"/>
    <p:sldLayoutId id="2147483840" r:id="rId67"/>
    <p:sldLayoutId id="2147483841" r:id="rId68"/>
    <p:sldLayoutId id="2147483842" r:id="rId69"/>
    <p:sldLayoutId id="2147483843" r:id="rId70"/>
    <p:sldLayoutId id="2147483844" r:id="rId71"/>
    <p:sldLayoutId id="2147483845" r:id="rId72"/>
    <p:sldLayoutId id="2147483846" r:id="rId73"/>
    <p:sldLayoutId id="2147483847" r:id="rId74"/>
    <p:sldLayoutId id="2147483848" r:id="rId75"/>
    <p:sldLayoutId id="2147483849" r:id="rId76"/>
    <p:sldLayoutId id="2147483850" r:id="rId77"/>
    <p:sldLayoutId id="2147483851" r:id="rId78"/>
    <p:sldLayoutId id="2147483852" r:id="rId79"/>
    <p:sldLayoutId id="2147483853" r:id="rId80"/>
    <p:sldLayoutId id="2147483854" r:id="rId81"/>
    <p:sldLayoutId id="2147483855" r:id="rId82"/>
    <p:sldLayoutId id="2147483856" r:id="rId83"/>
    <p:sldLayoutId id="2147483857" r:id="rId84"/>
    <p:sldLayoutId id="2147483858" r:id="rId85"/>
    <p:sldLayoutId id="2147483859" r:id="rId86"/>
    <p:sldLayoutId id="2147483860" r:id="rId87"/>
    <p:sldLayoutId id="2147483861" r:id="rId88"/>
    <p:sldLayoutId id="2147483862" r:id="rId89"/>
    <p:sldLayoutId id="2147483863" r:id="rId90"/>
    <p:sldLayoutId id="2147483864" r:id="rId91"/>
    <p:sldLayoutId id="2147483865" r:id="rId92"/>
    <p:sldLayoutId id="2147483866" r:id="rId93"/>
    <p:sldLayoutId id="2147483867" r:id="rId94"/>
    <p:sldLayoutId id="2147483868" r:id="rId95"/>
    <p:sldLayoutId id="2147483869" r:id="rId96"/>
    <p:sldLayoutId id="2147483870" r:id="rId97"/>
    <p:sldLayoutId id="2147483871" r:id="rId98"/>
    <p:sldLayoutId id="2147483872" r:id="rId99"/>
    <p:sldLayoutId id="2147483873" r:id="rId100"/>
    <p:sldLayoutId id="2147483874" r:id="rId101"/>
    <p:sldLayoutId id="2147483875" r:id="rId102"/>
    <p:sldLayoutId id="2147483876" r:id="rId103"/>
    <p:sldLayoutId id="2147483877" r:id="rId104"/>
    <p:sldLayoutId id="2147483878" r:id="rId105"/>
    <p:sldLayoutId id="2147483879" r:id="rId106"/>
    <p:sldLayoutId id="2147483880" r:id="rId107"/>
    <p:sldLayoutId id="2147483881" r:id="rId108"/>
    <p:sldLayoutId id="2147483882" r:id="rId109"/>
    <p:sldLayoutId id="2147483883" r:id="rId110"/>
    <p:sldLayoutId id="2147483884" r:id="rId111"/>
    <p:sldLayoutId id="2147483885" r:id="rId112"/>
    <p:sldLayoutId id="2147483886" r:id="rId113"/>
    <p:sldLayoutId id="2147483887" r:id="rId114"/>
    <p:sldLayoutId id="2147483888" r:id="rId115"/>
    <p:sldLayoutId id="2147483889" r:id="rId116"/>
    <p:sldLayoutId id="2147483890" r:id="rId117"/>
    <p:sldLayoutId id="2147483891" r:id="rId118"/>
    <p:sldLayoutId id="2147483892" r:id="rId119"/>
    <p:sldLayoutId id="2147483893" r:id="rId120"/>
    <p:sldLayoutId id="2147483894" r:id="rId121"/>
    <p:sldLayoutId id="2147483895" r:id="rId122"/>
    <p:sldLayoutId id="2147483896" r:id="rId123"/>
    <p:sldLayoutId id="2147483897" r:id="rId124"/>
    <p:sldLayoutId id="2147483898" r:id="rId125"/>
    <p:sldLayoutId id="2147483899" r:id="rId126"/>
    <p:sldLayoutId id="2147483900" r:id="rId127"/>
    <p:sldLayoutId id="2147483901" r:id="rId128"/>
    <p:sldLayoutId id="2147483902" r:id="rId129"/>
    <p:sldLayoutId id="2147483903" r:id="rId130"/>
    <p:sldLayoutId id="2147483904" r:id="rId131"/>
    <p:sldLayoutId id="2147483905" r:id="rId132"/>
    <p:sldLayoutId id="2147483906" r:id="rId133"/>
    <p:sldLayoutId id="2147483907" r:id="rId134"/>
    <p:sldLayoutId id="2147483908" r:id="rId135"/>
    <p:sldLayoutId id="2147483909" r:id="rId136"/>
    <p:sldLayoutId id="2147483910" r:id="rId137"/>
    <p:sldLayoutId id="2147483911" r:id="rId138"/>
    <p:sldLayoutId id="2147483912" r:id="rId139"/>
    <p:sldLayoutId id="2147483913" r:id="rId140"/>
    <p:sldLayoutId id="2147483914" r:id="rId141"/>
    <p:sldLayoutId id="2147483915" r:id="rId142"/>
    <p:sldLayoutId id="2147483916" r:id="rId143"/>
    <p:sldLayoutId id="2147483917" r:id="rId144"/>
    <p:sldLayoutId id="2147483918" r:id="rId145"/>
    <p:sldLayoutId id="2147483919" r:id="rId146"/>
    <p:sldLayoutId id="2147483920" r:id="rId147"/>
    <p:sldLayoutId id="2147483921" r:id="rId148"/>
    <p:sldLayoutId id="2147483922" r:id="rId149"/>
    <p:sldLayoutId id="2147483923" r:id="rId150"/>
    <p:sldLayoutId id="2147483924" r:id="rId151"/>
    <p:sldLayoutId id="2147483925" r:id="rId152"/>
    <p:sldLayoutId id="2147483926" r:id="rId153"/>
    <p:sldLayoutId id="2147483927" r:id="rId154"/>
    <p:sldLayoutId id="2147483928" r:id="rId155"/>
    <p:sldLayoutId id="2147483929" r:id="rId156"/>
    <p:sldLayoutId id="2147483930" r:id="rId157"/>
    <p:sldLayoutId id="2147483931" r:id="rId158"/>
    <p:sldLayoutId id="2147483932" r:id="rId159"/>
    <p:sldLayoutId id="2147483933" r:id="rId160"/>
    <p:sldLayoutId id="2147483934" r:id="rId161"/>
    <p:sldLayoutId id="2147483935" r:id="rId162"/>
    <p:sldLayoutId id="2147483936" r:id="rId163"/>
    <p:sldLayoutId id="2147483937" r:id="rId164"/>
    <p:sldLayoutId id="2147483938" r:id="rId165"/>
    <p:sldLayoutId id="2147483939" r:id="rId166"/>
    <p:sldLayoutId id="2147483940" r:id="rId167"/>
    <p:sldLayoutId id="2147483941" r:id="rId168"/>
    <p:sldLayoutId id="2147483942" r:id="rId169"/>
    <p:sldLayoutId id="2147483943" r:id="rId170"/>
    <p:sldLayoutId id="2147483944" r:id="rId171"/>
    <p:sldLayoutId id="2147483945" r:id="rId172"/>
    <p:sldLayoutId id="2147483946" r:id="rId173"/>
    <p:sldLayoutId id="2147483947" r:id="rId174"/>
    <p:sldLayoutId id="2147483948" r:id="rId175"/>
    <p:sldLayoutId id="2147483949" r:id="rId176"/>
    <p:sldLayoutId id="2147483950" r:id="rId177"/>
    <p:sldLayoutId id="2147483951" r:id="rId178"/>
    <p:sldLayoutId id="2147483952" r:id="rId179"/>
    <p:sldLayoutId id="2147483953" r:id="rId180"/>
    <p:sldLayoutId id="2147483954" r:id="rId181"/>
    <p:sldLayoutId id="2147483955" r:id="rId182"/>
    <p:sldLayoutId id="2147483956" r:id="rId183"/>
    <p:sldLayoutId id="2147483957" r:id="rId184"/>
    <p:sldLayoutId id="2147483958" r:id="rId185"/>
    <p:sldLayoutId id="2147483959" r:id="rId186"/>
    <p:sldLayoutId id="2147483960" r:id="rId187"/>
    <p:sldLayoutId id="2147483961" r:id="rId188"/>
    <p:sldLayoutId id="2147483962" r:id="rId189"/>
    <p:sldLayoutId id="2147483963" r:id="rId190"/>
    <p:sldLayoutId id="2147483964" r:id="rId191"/>
    <p:sldLayoutId id="2147483965" r:id="rId192"/>
    <p:sldLayoutId id="2147483966" r:id="rId193"/>
    <p:sldLayoutId id="2147483967" r:id="rId194"/>
    <p:sldLayoutId id="2147483968" r:id="rId195"/>
    <p:sldLayoutId id="2147483969" r:id="rId196"/>
    <p:sldLayoutId id="2147483970" r:id="rId197"/>
    <p:sldLayoutId id="2147483971" r:id="rId198"/>
    <p:sldLayoutId id="2147483972" r:id="rId199"/>
    <p:sldLayoutId id="2147483973" r:id="rId200"/>
    <p:sldLayoutId id="2147483974" r:id="rId201"/>
    <p:sldLayoutId id="2147483975" r:id="rId202"/>
    <p:sldLayoutId id="2147483976" r:id="rId203"/>
    <p:sldLayoutId id="2147483977" r:id="rId204"/>
    <p:sldLayoutId id="2147483978" r:id="rId205"/>
    <p:sldLayoutId id="2147483979" r:id="rId206"/>
    <p:sldLayoutId id="2147483980" r:id="rId207"/>
    <p:sldLayoutId id="2147483981" r:id="rId208"/>
    <p:sldLayoutId id="2147483982" r:id="rId209"/>
    <p:sldLayoutId id="2147483983" r:id="rId210"/>
    <p:sldLayoutId id="2147483984" r:id="rId211"/>
    <p:sldLayoutId id="2147483985" r:id="rId212"/>
    <p:sldLayoutId id="2147483986" r:id="rId213"/>
    <p:sldLayoutId id="2147483987" r:id="rId214"/>
    <p:sldLayoutId id="2147483988" r:id="rId215"/>
    <p:sldLayoutId id="2147483989" r:id="rId216"/>
    <p:sldLayoutId id="2147483990" r:id="rId217"/>
    <p:sldLayoutId id="2147483991" r:id="rId218"/>
    <p:sldLayoutId id="2147483992" r:id="rId219"/>
    <p:sldLayoutId id="2147483993" r:id="rId220"/>
    <p:sldLayoutId id="2147483994" r:id="rId221"/>
    <p:sldLayoutId id="2147483995" r:id="rId222"/>
    <p:sldLayoutId id="2147483996" r:id="rId223"/>
    <p:sldLayoutId id="2147483997" r:id="rId224"/>
    <p:sldLayoutId id="2147483998" r:id="rId225"/>
    <p:sldLayoutId id="2147483999" r:id="rId226"/>
    <p:sldLayoutId id="2147484000" r:id="rId227"/>
    <p:sldLayoutId id="2147484001" r:id="rId228"/>
    <p:sldLayoutId id="2147484002" r:id="rId229"/>
    <p:sldLayoutId id="2147484003" r:id="rId230"/>
    <p:sldLayoutId id="2147484004" r:id="rId231"/>
    <p:sldLayoutId id="2147484005" r:id="rId232"/>
    <p:sldLayoutId id="2147484006" r:id="rId233"/>
    <p:sldLayoutId id="2147484007" r:id="rId234"/>
    <p:sldLayoutId id="2147484008" r:id="rId235"/>
    <p:sldLayoutId id="2147484009" r:id="rId236"/>
    <p:sldLayoutId id="2147484010" r:id="rId237"/>
    <p:sldLayoutId id="2147484011" r:id="rId238"/>
    <p:sldLayoutId id="2147484012" r:id="rId239"/>
    <p:sldLayoutId id="2147484013" r:id="rId240"/>
    <p:sldLayoutId id="2147484014" r:id="rId241"/>
    <p:sldLayoutId id="2147484015" r:id="rId242"/>
    <p:sldLayoutId id="2147484016" r:id="rId243"/>
    <p:sldLayoutId id="2147484017" r:id="rId244"/>
    <p:sldLayoutId id="2147484018" r:id="rId245"/>
    <p:sldLayoutId id="2147484019" r:id="rId246"/>
    <p:sldLayoutId id="2147484020" r:id="rId247"/>
    <p:sldLayoutId id="2147484021" r:id="rId248"/>
    <p:sldLayoutId id="2147484022" r:id="rId249"/>
    <p:sldLayoutId id="2147484023" r:id="rId250"/>
    <p:sldLayoutId id="2147484024" r:id="rId251"/>
    <p:sldLayoutId id="2147484025" r:id="rId252"/>
    <p:sldLayoutId id="2147484026" r:id="rId253"/>
    <p:sldLayoutId id="2147484027" r:id="rId254"/>
    <p:sldLayoutId id="2147484028" r:id="rId255"/>
    <p:sldLayoutId id="2147484029" r:id="rId256"/>
    <p:sldLayoutId id="2147484030" r:id="rId257"/>
    <p:sldLayoutId id="2147484031" r:id="rId258"/>
    <p:sldLayoutId id="2147484032" r:id="rId259"/>
    <p:sldLayoutId id="2147484033" r:id="rId260"/>
    <p:sldLayoutId id="2147484034" r:id="rId261"/>
    <p:sldLayoutId id="2147484035" r:id="rId262"/>
    <p:sldLayoutId id="2147484036" r:id="rId263"/>
    <p:sldLayoutId id="2147484037" r:id="rId264"/>
    <p:sldLayoutId id="2147484038" r:id="rId265"/>
    <p:sldLayoutId id="2147484039" r:id="rId266"/>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9pPr>
    </p:titleStyle>
    <p:bodyStyle>
      <a:lvl1pPr marL="342900" marR="0" indent="-34290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1pPr>
      <a:lvl2pPr marL="783771" marR="0" indent="-326571"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2pPr>
      <a:lvl3pPr marL="1219200" marR="0" indent="-30480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3pPr>
      <a:lvl4pPr marL="1737360" marR="0" indent="-36576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4pPr>
      <a:lvl5pPr marL="2194560" marR="0" indent="-36576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5pPr>
      <a:lvl6pPr marL="2651760" marR="0" indent="-36576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6pPr>
      <a:lvl7pPr marL="3108960" marR="0" indent="-365760"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7pPr>
      <a:lvl8pPr marL="3566159" marR="0" indent="-365759"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8pPr>
      <a:lvl9pPr marL="4023359" marR="0" indent="-365759" algn="l" defTabSz="914400" rtl="0" latinLnBrk="0">
        <a:lnSpc>
          <a:spcPct val="100000"/>
        </a:lnSpc>
        <a:spcBef>
          <a:spcPts val="700"/>
        </a:spcBef>
        <a:spcAft>
          <a:spcPts val="0"/>
        </a:spcAft>
        <a:buClr>
          <a:srgbClr val="FFFFCC"/>
        </a:buClr>
        <a:buSzPct val="75000"/>
        <a:buFontTx/>
        <a:buChar char="●"/>
        <a:tabLst/>
        <a:defRPr sz="3200" b="0" i="0" u="none" strike="noStrike" cap="none" spc="0" baseline="0">
          <a:solidFill>
            <a:srgbClr val="FFFFFF"/>
          </a:solidFill>
          <a:effectLst>
            <a:outerShdw blurRad="38100" dist="38100" dir="2700000" rotWithShape="0">
              <a:srgbClr val="000000"/>
            </a:outerShdw>
          </a:effectLst>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effectLst>
            <a:outerShdw blurRad="38100" dist="38100" dir="2700000" rotWithShape="0">
              <a:srgbClr val="000000"/>
            </a:outerShdw>
          </a:effectLst>
          <a:uFillTx/>
          <a:latin typeface="+mn-lt"/>
          <a:ea typeface="+mn-ea"/>
          <a:cs typeface="+mn-cs"/>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1"/>
                </a:solidFill>
                <a:effectLst>
                  <a:outerShdw blurRad="38100" dist="38100" dir="2700000" algn="tl">
                    <a:srgbClr val="000000"/>
                  </a:outerShdw>
                </a:effectLst>
                <a:latin typeface="Arial" charset="0"/>
                <a:ea typeface="+mn-ea"/>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tx1"/>
                </a:solidFill>
                <a:effectLst>
                  <a:outerShdw blurRad="38100" dist="38100" dir="2700000" algn="tl">
                    <a:srgbClr val="000000"/>
                  </a:outerShdw>
                </a:effectLst>
                <a:latin typeface="Arial" charset="0"/>
              </a:defRPr>
            </a:lvl1pPr>
          </a:lstStyle>
          <a:p>
            <a:pPr>
              <a:defRPr/>
            </a:pPr>
            <a:fld id="{796EBFC2-7B17-914C-B7FC-878B5F088EA7}" type="slidenum">
              <a:rPr lang="en-US"/>
              <a:pPr>
                <a:defRPr/>
              </a:pPr>
              <a:t>‹#›</a:t>
            </a:fld>
            <a:endParaRPr lang="en-US"/>
          </a:p>
        </p:txBody>
      </p:sp>
    </p:spTree>
    <p:extLst>
      <p:ext uri="{BB962C8B-B14F-4D97-AF65-F5344CB8AC3E}">
        <p14:creationId xmlns:p14="http://schemas.microsoft.com/office/powerpoint/2010/main" val="1203291658"/>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Wingdings" pitchFamily="-111" charset="2"/>
        <a:buChar char="v"/>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hyperlink" Target="http://www.beacy.wa.edu.au/iorr/religions/buddasym.jpg" TargetMode="External"/><Relationship Id="rId3" Type="http://schemas.openxmlformats.org/officeDocument/2006/relationships/image" Target="../media/image13.png"/><Relationship Id="rId7" Type="http://schemas.openxmlformats.org/officeDocument/2006/relationships/image" Target="../media/image17.gif"/><Relationship Id="rId12"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47.xml"/><Relationship Id="rId6" Type="http://schemas.openxmlformats.org/officeDocument/2006/relationships/image" Target="../media/image16.emf"/><Relationship Id="rId11" Type="http://schemas.openxmlformats.org/officeDocument/2006/relationships/image" Target="../media/image20.jpeg"/><Relationship Id="rId5" Type="http://schemas.openxmlformats.org/officeDocument/2006/relationships/image" Target="../media/image15.emf"/><Relationship Id="rId10" Type="http://schemas.openxmlformats.org/officeDocument/2006/relationships/hyperlink" Target="http://images.google.com/imgres?imgurl=www.chinese-porcelain-art.com/acatalog/XXJ124.jpg&amp;imgrefurl=http://www.chinese-porcelain-art.com/acatalog/Catalogue_Chinese_Ming___Earlier_Page_3_75.html&amp;h=450&amp;w=460&amp;prev=/images?q=Buddhist+symbols&amp;svnum=10&amp;hl=en&amp;lr=&amp;ie=UTF-8&amp;oe=UTF-8" TargetMode="External"/><Relationship Id="rId4" Type="http://schemas.openxmlformats.org/officeDocument/2006/relationships/image" Target="../media/image14.png"/><Relationship Id="rId9" Type="http://schemas.openxmlformats.org/officeDocument/2006/relationships/image" Target="../media/image19.emf"/><Relationship Id="rId1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4.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36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2.xml"/><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10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cover-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832166" cy="6838167"/>
          </a:xfrm>
          <a:prstGeom prst="rect">
            <a:avLst/>
          </a:prstGeom>
        </p:spPr>
      </p:pic>
      <p:sp>
        <p:nvSpPr>
          <p:cNvPr id="2050" name="Rectangle 2"/>
          <p:cNvSpPr>
            <a:spLocks noGrp="1" noChangeArrowheads="1"/>
          </p:cNvSpPr>
          <p:nvPr>
            <p:ph type="ctrTitle"/>
          </p:nvPr>
        </p:nvSpPr>
        <p:spPr>
          <a:xfrm>
            <a:off x="4311834" y="-677"/>
            <a:ext cx="4832166" cy="1773493"/>
          </a:xfrm>
        </p:spPr>
        <p:txBody>
          <a:bodyPr/>
          <a:lstStyle/>
          <a:p>
            <a:r>
              <a:rPr lang="ar-JO" sz="8800" dirty="0">
                <a:effectLst>
                  <a:glow rad="203200">
                    <a:schemeClr val="tx1"/>
                  </a:glow>
                </a:effectLst>
                <a:latin typeface="Arial" panose="020B0604020202020204" pitchFamily="34" charset="0"/>
                <a:cs typeface="Arial" panose="020B0604020202020204" pitchFamily="34" charset="0"/>
              </a:rPr>
              <a:t>التقمص</a:t>
            </a:r>
            <a:endParaRPr lang="en-US" sz="88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4203314" y="2780928"/>
            <a:ext cx="4832166" cy="1700808"/>
          </a:xfrm>
        </p:spPr>
        <p:txBody>
          <a:bodyPr/>
          <a:lstStyle/>
          <a:p>
            <a:r>
              <a:rPr lang="ar-JO" sz="4800" dirty="0">
                <a:effectLst>
                  <a:glow rad="203200">
                    <a:schemeClr val="tx1"/>
                  </a:glow>
                </a:effectLst>
                <a:latin typeface="Arial" panose="020B0604020202020204" pitchFamily="34" charset="0"/>
                <a:cs typeface="Arial" panose="020B0604020202020204" pitchFamily="34" charset="0"/>
              </a:rPr>
              <a:t>ماذا ولماذا</a:t>
            </a:r>
          </a:p>
          <a:p>
            <a:r>
              <a:rPr lang="ar-JO" sz="4800" dirty="0">
                <a:effectLst>
                  <a:glow rad="203200">
                    <a:schemeClr val="tx1"/>
                  </a:glow>
                </a:effectLst>
                <a:latin typeface="Arial" panose="020B0604020202020204" pitchFamily="34" charset="0"/>
                <a:cs typeface="Arial" panose="020B0604020202020204" pitchFamily="34" charset="0"/>
              </a:rPr>
              <a:t>وتجاوبنا</a:t>
            </a:r>
            <a:endParaRPr lang="en-US" sz="4800" dirty="0">
              <a:effectLst>
                <a:glow rad="203200">
                  <a:schemeClr val="tx1"/>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BAA5FDC-4FD9-3521-741F-512F99694BCC}"/>
              </a:ext>
            </a:extLst>
          </p:cNvPr>
          <p:cNvSpPr>
            <a:spLocks noChangeArrowheads="1"/>
          </p:cNvSpPr>
          <p:nvPr/>
        </p:nvSpPr>
        <p:spPr bwMode="auto">
          <a:xfrm>
            <a:off x="0" y="6165304"/>
            <a:ext cx="9144000" cy="68806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220072" y="-677"/>
            <a:ext cx="2232248" cy="1773493"/>
          </a:xfrm>
        </p:spPr>
        <p:txBody>
          <a:bodyPr/>
          <a:lstStyle/>
          <a:p>
            <a:pPr algn="r"/>
            <a:r>
              <a:rPr lang="en-US" dirty="0">
                <a:effectLst>
                  <a:glow rad="203200">
                    <a:schemeClr val="tx1"/>
                  </a:glow>
                </a:effectLst>
                <a:latin typeface="Arial" panose="020B0604020202020204" pitchFamily="34" charset="0"/>
                <a:cs typeface="Arial" panose="020B0604020202020204" pitchFamily="34" charset="0"/>
              </a:rPr>
              <a:t>Out on a Limb</a:t>
            </a:r>
          </a:p>
        </p:txBody>
      </p:sp>
      <p:sp>
        <p:nvSpPr>
          <p:cNvPr id="2051" name="Rectangle 3"/>
          <p:cNvSpPr>
            <a:spLocks noGrp="1" noChangeArrowheads="1"/>
          </p:cNvSpPr>
          <p:nvPr>
            <p:ph type="subTitle" idx="1"/>
          </p:nvPr>
        </p:nvSpPr>
        <p:spPr>
          <a:xfrm>
            <a:off x="3923928" y="5229200"/>
            <a:ext cx="5220072" cy="1628800"/>
          </a:xfrm>
        </p:spPr>
        <p:txBody>
          <a:bodyPr/>
          <a:lstStyle/>
          <a:p>
            <a:r>
              <a:rPr lang="ar-JO" dirty="0">
                <a:effectLst>
                  <a:glow rad="203200">
                    <a:schemeClr val="tx1"/>
                  </a:glow>
                </a:effectLst>
                <a:latin typeface="Arial" panose="020B0604020202020204" pitchFamily="34" charset="0"/>
                <a:cs typeface="Arial" panose="020B0604020202020204" pitchFamily="34" charset="0"/>
              </a:rPr>
              <a:t>أثر كتاب شيرلي ماكلين           الصادر عام 1987 على الولايات المتحدة تجاه التقمص</a:t>
            </a:r>
            <a:endParaRPr lang="en-US" dirty="0">
              <a:effectLst>
                <a:glow rad="2032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rot="21287720">
            <a:off x="179512" y="476672"/>
            <a:ext cx="3591148" cy="6108308"/>
          </a:xfrm>
          <a:prstGeom prst="rect">
            <a:avLst/>
          </a:prstGeom>
        </p:spPr>
      </p:pic>
      <p:pic>
        <p:nvPicPr>
          <p:cNvPr id="4" name="Picture 3"/>
          <p:cNvPicPr>
            <a:picLocks noChangeAspect="1"/>
          </p:cNvPicPr>
          <p:nvPr/>
        </p:nvPicPr>
        <p:blipFill>
          <a:blip r:embed="rId3"/>
          <a:stretch>
            <a:fillRect/>
          </a:stretch>
        </p:blipFill>
        <p:spPr>
          <a:xfrm>
            <a:off x="4572000" y="-315416"/>
            <a:ext cx="3238500" cy="5334000"/>
          </a:xfrm>
          <a:prstGeom prst="rect">
            <a:avLst/>
          </a:prstGeom>
        </p:spPr>
      </p:pic>
    </p:spTree>
    <p:extLst>
      <p:ext uri="{BB962C8B-B14F-4D97-AF65-F5344CB8AC3E}">
        <p14:creationId xmlns:p14="http://schemas.microsoft.com/office/powerpoint/2010/main" val="3881618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0"/>
            <a:ext cx="7793182" cy="6858000"/>
          </a:xfrm>
          <a:prstGeom prst="rect">
            <a:avLst/>
          </a:prstGeom>
        </p:spPr>
      </p:pic>
      <p:sp>
        <p:nvSpPr>
          <p:cNvPr id="2050" name="Rectangle 2"/>
          <p:cNvSpPr>
            <a:spLocks noGrp="1" noChangeArrowheads="1"/>
          </p:cNvSpPr>
          <p:nvPr>
            <p:ph type="ctrTitle"/>
          </p:nvPr>
        </p:nvSpPr>
        <p:spPr>
          <a:xfrm>
            <a:off x="-2309" y="116632"/>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خمس حجج للتناسخ                                 تم انتقادها</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5805264"/>
            <a:ext cx="9144000" cy="1052736"/>
          </a:xfrm>
        </p:spPr>
        <p:txBody>
          <a:bodyPr/>
          <a:lstStyle/>
          <a:p>
            <a:r>
              <a:rPr lang="ar-JO" dirty="0">
                <a:effectLst>
                  <a:glow rad="203200">
                    <a:schemeClr val="tx1"/>
                  </a:glow>
                </a:effectLst>
                <a:latin typeface="Arial" panose="020B0604020202020204" pitchFamily="34" charset="0"/>
                <a:cs typeface="Arial" panose="020B0604020202020204" pitchFamily="34" charset="0"/>
              </a:rPr>
              <a:t>قد يبدو كل منهما معقولاً                                              ولكن التفسير أكثر إقناعاً</a:t>
            </a:r>
            <a:endParaRPr lang="en-US" dirty="0">
              <a:effectLst>
                <a:glow rad="2032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78266"/>
            <a:ext cx="9563030" cy="7035658"/>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solidFill>
                  <a:srgbClr val="FFFF00"/>
                </a:solidFill>
                <a:effectLst>
                  <a:glow rad="203200">
                    <a:schemeClr val="tx1"/>
                  </a:glow>
                </a:effectLst>
                <a:latin typeface="Arial" panose="020B0604020202020204" pitchFamily="34" charset="0"/>
                <a:cs typeface="Arial" panose="020B0604020202020204" pitchFamily="34" charset="0"/>
              </a:rPr>
              <a:t>الإنحدار التنويمي</a:t>
            </a:r>
            <a:endParaRPr lang="en-US" dirty="0">
              <a:solidFill>
                <a:srgbClr val="FFFF00"/>
              </a:solidFill>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444" y="1052736"/>
            <a:ext cx="9144000" cy="1700808"/>
          </a:xfrm>
        </p:spPr>
        <p:txBody>
          <a:bodyPr/>
          <a:lstStyle/>
          <a:p>
            <a:r>
              <a:rPr lang="ar-JO" dirty="0">
                <a:effectLst>
                  <a:glow rad="203200">
                    <a:schemeClr val="tx1"/>
                  </a:glow>
                </a:effectLst>
                <a:latin typeface="Arial" panose="020B0604020202020204" pitchFamily="34" charset="0"/>
                <a:cs typeface="Arial" panose="020B0604020202020204" pitchFamily="34" charset="0"/>
              </a:rPr>
              <a:t>عندما يصف شخص ما بشكل واضح ودقيق الأشخاص والأماكن والأحداث التي لم يكن من الممكن أن يعرفها من قبل</a:t>
            </a:r>
            <a:endParaRPr lang="en-US" dirty="0">
              <a:effectLst>
                <a:glow rad="203200">
                  <a:schemeClr val="tx1"/>
                </a:glow>
              </a:effectLst>
              <a:latin typeface="Arial" panose="020B0604020202020204" pitchFamily="34" charset="0"/>
              <a:cs typeface="Arial" panose="020B0604020202020204" pitchFamily="34" charset="0"/>
            </a:endParaRPr>
          </a:p>
          <a:p>
            <a:r>
              <a:rPr lang="en-US" dirty="0">
                <a:effectLst>
                  <a:glow rad="203200">
                    <a:schemeClr val="tx1"/>
                  </a:glow>
                </a:effectLst>
                <a:latin typeface="Arial" panose="020B0604020202020204" pitchFamily="34" charset="0"/>
                <a:cs typeface="Arial" panose="020B0604020202020204" pitchFamily="34" charset="0"/>
              </a:rPr>
              <a:t> </a:t>
            </a: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17أ</a:t>
            </a:r>
            <a:endParaRPr lang="en-US" sz="2400"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08520" y="5328592"/>
            <a:ext cx="9144000" cy="17008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defRPr/>
            </a:pPr>
            <a:r>
              <a:rPr lang="ar-JO" dirty="0">
                <a:solidFill>
                  <a:srgbClr val="FFFFFF"/>
                </a:solidFill>
                <a:effectLst>
                  <a:glow rad="203200">
                    <a:srgbClr val="000000"/>
                  </a:glow>
                </a:effectLst>
                <a:latin typeface="Arial" panose="020B0604020202020204" pitchFamily="34" charset="0"/>
                <a:cs typeface="Arial" panose="020B0604020202020204" pitchFamily="34" charset="0"/>
              </a:rPr>
              <a:t>البعض كذب أو نسي التفاصيل... والبعض الآخر تأثر بأسئلة رئيسية... أكثر شيوعاً في جنوب وغرب آسيا</a:t>
            </a:r>
            <a:endParaRPr lang="en-US"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
        <p:nvSpPr>
          <p:cNvPr id="8" name="Rectangle 3"/>
          <p:cNvSpPr txBox="1">
            <a:spLocks noChangeArrowheads="1"/>
          </p:cNvSpPr>
          <p:nvPr/>
        </p:nvSpPr>
        <p:spPr bwMode="auto">
          <a:xfrm>
            <a:off x="35496" y="4653136"/>
            <a:ext cx="8784976"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defRPr/>
            </a:pPr>
            <a:r>
              <a:rPr lang="ar-JO"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الرد؟</a:t>
            </a:r>
            <a:endParaRPr lang="en-US"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en-US" dirty="0">
                <a:effectLst>
                  <a:glow rad="203200">
                    <a:schemeClr val="tx1"/>
                  </a:glow>
                </a:effectLst>
                <a:latin typeface="Arial" panose="020B0604020202020204" pitchFamily="34" charset="0"/>
                <a:cs typeface="Arial" panose="020B0604020202020204" pitchFamily="34" charset="0"/>
              </a:rPr>
              <a:t>Title</a:t>
            </a:r>
          </a:p>
        </p:txBody>
      </p:sp>
      <p:sp>
        <p:nvSpPr>
          <p:cNvPr id="2051" name="Rectangle 3"/>
          <p:cNvSpPr>
            <a:spLocks noGrp="1" noChangeArrowheads="1"/>
          </p:cNvSpPr>
          <p:nvPr>
            <p:ph type="subTitle" idx="1"/>
          </p:nvPr>
        </p:nvSpPr>
        <p:spPr/>
        <p:txBody>
          <a:bodyPr/>
          <a:lstStyle/>
          <a:p>
            <a:r>
              <a:rPr lang="en-US">
                <a:effectLst>
                  <a:glow rad="203200">
                    <a:schemeClr val="tx1"/>
                  </a:glow>
                </a:effectLst>
                <a:latin typeface="Arial" panose="020B0604020202020204" pitchFamily="34" charset="0"/>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07504" y="-171400"/>
            <a:ext cx="8924540" cy="7139632"/>
          </a:xfrm>
          <a:prstGeom prst="rect">
            <a:avLst/>
          </a:prstGeom>
        </p:spPr>
      </p:pic>
      <p:sp>
        <p:nvSpPr>
          <p:cNvPr id="5" name="Rectangle 2"/>
          <p:cNvSpPr txBox="1">
            <a:spLocks noChangeArrowheads="1"/>
          </p:cNvSpPr>
          <p:nvPr/>
        </p:nvSpPr>
        <p:spPr bwMode="auto">
          <a:xfrm>
            <a:off x="-5916" y="5301208"/>
            <a:ext cx="9144000" cy="72230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ما قبل التقمص</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0544" y="6021288"/>
            <a:ext cx="9037960" cy="79382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بعض الأحيان تبدأ الروح في الإنتقال إلى المكان الجديد حتى قبل انتهاء عقد إيجار المكان القديم.</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5667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48279"/>
          </a:xfrm>
          <a:prstGeom prst="rect">
            <a:avLst/>
          </a:prstGeom>
        </p:spPr>
      </p:pic>
      <p:sp>
        <p:nvSpPr>
          <p:cNvPr id="2050" name="Rectangle 2"/>
          <p:cNvSpPr>
            <a:spLocks noGrp="1" noChangeArrowheads="1"/>
          </p:cNvSpPr>
          <p:nvPr>
            <p:ph type="ctrTitle"/>
          </p:nvPr>
        </p:nvSpPr>
        <p:spPr>
          <a:xfrm>
            <a:off x="0" y="359363"/>
            <a:ext cx="9144000" cy="1773493"/>
          </a:xfrm>
        </p:spPr>
        <p:txBody>
          <a:bodyPr/>
          <a:lstStyle/>
          <a:p>
            <a:r>
              <a:rPr lang="ar-JO" sz="4000" dirty="0">
                <a:solidFill>
                  <a:srgbClr val="FFFF00"/>
                </a:solidFill>
                <a:effectLst>
                  <a:glow rad="203200">
                    <a:schemeClr val="tx1"/>
                  </a:glow>
                </a:effectLst>
                <a:latin typeface="Arial" panose="020B0604020202020204" pitchFamily="34" charset="0"/>
                <a:cs typeface="Arial" panose="020B0604020202020204" pitchFamily="34" charset="0"/>
              </a:rPr>
              <a:t>ديجا فو </a:t>
            </a:r>
            <a:r>
              <a:rPr lang="ar-JO" sz="4000" dirty="0">
                <a:effectLst>
                  <a:glow rad="203200">
                    <a:schemeClr val="tx1"/>
                  </a:glow>
                </a:effectLst>
                <a:latin typeface="Arial" panose="020B0604020202020204" pitchFamily="34" charset="0"/>
                <a:cs typeface="Arial" panose="020B0604020202020204" pitchFamily="34" charset="0"/>
              </a:rPr>
              <a:t>هو شعور بأن الشخص قد قام بفعل حاضر من قبل (مثل أنه كان في مكان معين)</a:t>
            </a:r>
            <a:r>
              <a:rPr lang="en-US" sz="4000" dirty="0">
                <a:effectLst>
                  <a:glow rad="203200">
                    <a:schemeClr val="tx1"/>
                  </a:glow>
                </a:effectLst>
                <a:latin typeface="Arial" panose="020B0604020202020204" pitchFamily="34" charset="0"/>
                <a:cs typeface="Arial" panose="020B0604020202020204" pitchFamily="34" charset="0"/>
              </a:rPr>
              <a:t> </a:t>
            </a:r>
          </a:p>
        </p:txBody>
      </p:sp>
      <p:sp>
        <p:nvSpPr>
          <p:cNvPr id="2051" name="Rectangle 3"/>
          <p:cNvSpPr>
            <a:spLocks noGrp="1" noChangeArrowheads="1"/>
          </p:cNvSpPr>
          <p:nvPr>
            <p:ph type="subTitle" idx="1"/>
          </p:nvPr>
        </p:nvSpPr>
        <p:spPr/>
        <p:txBody>
          <a:bodyPr/>
          <a:lstStyle/>
          <a:p>
            <a:r>
              <a:rPr lang="ar-JO" dirty="0">
                <a:effectLst>
                  <a:glow rad="203200">
                    <a:schemeClr val="tx1"/>
                  </a:glow>
                </a:effectLst>
                <a:latin typeface="Arial" panose="020B0604020202020204" pitchFamily="34" charset="0"/>
                <a:cs typeface="Arial" panose="020B0604020202020204" pitchFamily="34" charset="0"/>
              </a:rPr>
              <a:t>يقول الباحثون إن الدماغ يقوم ببساطة بدمج تجربة سابقة مماثلة   في هذه الحياة مع التجربة الحالية</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3" name="Rectangle 2"/>
          <p:cNvSpPr/>
          <p:nvPr/>
        </p:nvSpPr>
        <p:spPr>
          <a:xfrm>
            <a:off x="2286000" y="2828836"/>
            <a:ext cx="4572000" cy="2316532"/>
          </a:xfrm>
          <a:prstGeom prst="rect">
            <a:avLst/>
          </a:prstGeom>
          <a:noFill/>
          <a:ln>
            <a:noFill/>
          </a:ln>
        </p:spPr>
        <p:txBody>
          <a:bodyPr vert="horz" wrap="square" lIns="91440" tIns="45720" rIns="91440" bIns="45720" numCol="1" anchor="t" anchorCtr="0" compatLnSpc="1">
            <a:prstTxWarp prst="textNoShape">
              <a:avLst/>
            </a:prstTxWarp>
          </a:bodyPr>
          <a:lstStyle/>
          <a:p>
            <a:pPr algn="ctr" eaLnBrk="1" hangingPunct="1">
              <a:lnSpc>
                <a:spcPct val="90000"/>
              </a:lnSpc>
              <a:spcBef>
                <a:spcPct val="20000"/>
              </a:spcBef>
            </a:pPr>
            <a:endParaRPr lang="en-US" sz="3200" b="1" dirty="0">
              <a:solidFill>
                <a:schemeClr val="bg1"/>
              </a:solidFill>
              <a:effectLst>
                <a:glow rad="203200">
                  <a:schemeClr val="tx1"/>
                </a:glow>
              </a:effectLst>
              <a:latin typeface="Arial" panose="020B0604020202020204" pitchFamily="34" charset="0"/>
              <a:ea typeface="+mn-ea"/>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17أ</a:t>
            </a:r>
            <a:endParaRPr lang="en-US" sz="2400" dirty="0">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179512" y="4581128"/>
            <a:ext cx="864096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defRPr/>
            </a:pPr>
            <a:r>
              <a:rPr lang="ar-JO"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الرد؟</a:t>
            </a:r>
            <a:endParaRPr lang="en-US"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071918"/>
          </a:xfrm>
          <a:prstGeom prst="rect">
            <a:avLst/>
          </a:prstGeom>
        </p:spPr>
      </p:pic>
      <p:sp>
        <p:nvSpPr>
          <p:cNvPr id="2050" name="Rectangle 2"/>
          <p:cNvSpPr>
            <a:spLocks noGrp="1" noChangeArrowheads="1"/>
          </p:cNvSpPr>
          <p:nvPr>
            <p:ph type="ctrTitle"/>
          </p:nvPr>
        </p:nvSpPr>
        <p:spPr>
          <a:xfrm>
            <a:off x="0" y="-677"/>
            <a:ext cx="9144000" cy="1125421"/>
          </a:xfrm>
          <a:noFill/>
          <a:ln>
            <a:noFill/>
          </a:ln>
        </p:spPr>
        <p:txBody>
          <a:bodyPr vert="horz" wrap="square" lIns="91440" tIns="45720" rIns="91440" bIns="45720" numCol="1" anchor="ctr" anchorCtr="0" compatLnSpc="1">
            <a:prstTxWarp prst="textNoShape">
              <a:avLst/>
            </a:prstTxWarp>
          </a:bodyPr>
          <a:lstStyle/>
          <a:p>
            <a:r>
              <a:rPr lang="ar-JO" dirty="0">
                <a:solidFill>
                  <a:srgbClr val="FFFF00"/>
                </a:solidFill>
                <a:effectLst>
                  <a:glow rad="203200">
                    <a:schemeClr val="tx1"/>
                  </a:glow>
                </a:effectLst>
                <a:latin typeface="Arial" panose="020B0604020202020204" pitchFamily="34" charset="0"/>
                <a:cs typeface="Arial" panose="020B0604020202020204" pitchFamily="34" charset="0"/>
              </a:rPr>
              <a:t>الزينوغلوسيا</a:t>
            </a:r>
            <a:endParaRPr lang="en-US" dirty="0">
              <a:solidFill>
                <a:srgbClr val="FFFF00"/>
              </a:solidFill>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5517232"/>
            <a:ext cx="9144000" cy="1340768"/>
          </a:xfrm>
          <a:solidFill>
            <a:srgbClr val="000514"/>
          </a:solidFill>
        </p:spPr>
        <p:txBody>
          <a:bodyPr anchor="ctr"/>
          <a:lstStyle/>
          <a:p>
            <a:r>
              <a:rPr lang="ar-JO" dirty="0">
                <a:latin typeface="Arial" panose="020B0604020202020204" pitchFamily="34" charset="0"/>
                <a:cs typeface="Arial" panose="020B0604020202020204" pitchFamily="34" charset="0"/>
              </a:rPr>
              <a:t>قدرة مفاجئة على التكلم بلغة لم يتعلمها الشخص مطلقاً</a:t>
            </a:r>
            <a:r>
              <a:rPr lang="en-US" dirty="0">
                <a:latin typeface="Arial" panose="020B0604020202020204" pitchFamily="34" charset="0"/>
                <a:cs typeface="Arial" panose="020B0604020202020204" pitchFamily="34" charset="0"/>
              </a:rPr>
              <a:t> </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17أ</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202"/>
            <a:ext cx="5867400"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5867400" y="719403"/>
            <a:ext cx="3276600" cy="1197429"/>
          </a:xfrm>
        </p:spPr>
        <p:txBody>
          <a:bodyPr/>
          <a:lstStyle/>
          <a:p>
            <a:pPr>
              <a:defRPr/>
            </a:pPr>
            <a:r>
              <a:rPr lang="ar-JO" dirty="0">
                <a:solidFill>
                  <a:srgbClr val="FFFF00"/>
                </a:solidFill>
                <a:effectLst>
                  <a:glow rad="203200">
                    <a:schemeClr val="tx1"/>
                  </a:glow>
                </a:effectLst>
                <a:latin typeface="Arial" panose="020B0604020202020204" pitchFamily="34" charset="0"/>
                <a:cs typeface="Arial" panose="020B0604020202020204" pitchFamily="34" charset="0"/>
              </a:rPr>
              <a:t>استرجاع الذاكرة</a:t>
            </a:r>
            <a:endParaRPr lang="en-US" dirty="0">
              <a:solidFill>
                <a:srgbClr val="FFFF00"/>
              </a:solidFill>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867400" y="1800200"/>
            <a:ext cx="3276600" cy="5373216"/>
          </a:xfrm>
        </p:spPr>
        <p:txBody>
          <a:bodyPr/>
          <a:lstStyle/>
          <a:p>
            <a:pPr>
              <a:defRPr/>
            </a:pPr>
            <a:r>
              <a:rPr lang="ar-JO" sz="3600" dirty="0">
                <a:effectLst>
                  <a:glow rad="203200">
                    <a:schemeClr val="tx1"/>
                  </a:glow>
                </a:effectLst>
                <a:latin typeface="Arial" panose="020B0604020202020204" pitchFamily="34" charset="0"/>
                <a:cs typeface="Arial" panose="020B0604020202020204" pitchFamily="34" charset="0"/>
              </a:rPr>
              <a:t>هو على الأرجح (عندما يتذكر المرء البيانات المنسية سابقاً مثل اللغات التي سمعها عندما كان طفلاً)</a:t>
            </a:r>
            <a:r>
              <a:rPr lang="en-US" sz="3600" dirty="0">
                <a:effectLst>
                  <a:glow rad="203200">
                    <a:schemeClr val="tx1"/>
                  </a:glow>
                </a:effectLst>
                <a:latin typeface="Arial" panose="020B0604020202020204" pitchFamily="34" charset="0"/>
                <a:cs typeface="Arial" panose="020B0604020202020204" pitchFamily="34" charset="0"/>
              </a:rPr>
              <a:t> </a:t>
            </a:r>
          </a:p>
        </p:txBody>
      </p:sp>
      <p:sp>
        <p:nvSpPr>
          <p:cNvPr id="5" name="TextBox 4"/>
          <p:cNvSpPr txBox="1"/>
          <p:nvPr/>
        </p:nvSpPr>
        <p:spPr>
          <a:xfrm>
            <a:off x="8230831" y="87015"/>
            <a:ext cx="869349" cy="543739"/>
          </a:xfrm>
          <a:prstGeom prst="rect">
            <a:avLst/>
          </a:prstGeom>
          <a:noFill/>
          <a:ln>
            <a:noFill/>
          </a:ln>
        </p:spPr>
        <p:txBody>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pPr>
              <a:defRPr/>
            </a:pPr>
            <a:r>
              <a:rPr lang="ar-JO" sz="24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17أ</a:t>
            </a:r>
            <a:endParaRPr lang="en-US" sz="2400"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
        <p:nvSpPr>
          <p:cNvPr id="557061" name="Rectangle 3"/>
          <p:cNvSpPr txBox="1">
            <a:spLocks noChangeArrowheads="1"/>
          </p:cNvSpPr>
          <p:nvPr/>
        </p:nvSpPr>
        <p:spPr bwMode="auto">
          <a:xfrm>
            <a:off x="250825" y="174625"/>
            <a:ext cx="4284663" cy="6619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ar-JO" sz="3600" b="1" dirty="0">
                <a:solidFill>
                  <a:srgbClr val="000000"/>
                </a:solidFill>
                <a:latin typeface="Arial" panose="020B0604020202020204" pitchFamily="34" charset="0"/>
                <a:cs typeface="Arial" panose="020B0604020202020204" pitchFamily="34" charset="0"/>
              </a:rPr>
              <a:t>هل هذا أنت يا ماما؟</a:t>
            </a:r>
            <a:endParaRPr lang="en-US" sz="3600" b="1" dirty="0">
              <a:solidFill>
                <a:srgbClr val="000000"/>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644008" y="116632"/>
            <a:ext cx="3960440" cy="72008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defRPr/>
            </a:pPr>
            <a:r>
              <a:rPr lang="ar-JO"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rPr>
              <a:t>الرد</a:t>
            </a:r>
            <a:endParaRPr lang="en-US" dirty="0">
              <a:solidFill>
                <a:srgbClr val="FFFFFF"/>
              </a:solidFill>
              <a:effectLst>
                <a:glow rad="203200">
                  <a:srgbClr val="000000"/>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6657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linds(horizontal)">
                                      <p:cBhvr>
                                        <p:cTn id="11" dur="500"/>
                                        <p:tgtEl>
                                          <p:spTgt spid="2050"/>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51">
                                            <p:txEl>
                                              <p:pRg st="0" end="0"/>
                                            </p:txEl>
                                          </p:spTgt>
                                        </p:tgtEl>
                                        <p:attrNameLst>
                                          <p:attrName>style.visibility</p:attrName>
                                        </p:attrNameLst>
                                      </p:cBhvr>
                                      <p:to>
                                        <p:strVal val="visible"/>
                                      </p:to>
                                    </p:set>
                                    <p:animEffect transition="in" filter="blinds(horizontal)">
                                      <p:cBhvr>
                                        <p:cTn id="14"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935984" y="-677"/>
            <a:ext cx="4208016" cy="1197429"/>
          </a:xfrm>
        </p:spPr>
        <p:txBody>
          <a:bodyPr/>
          <a:lstStyle/>
          <a:p>
            <a:r>
              <a:rPr lang="ar-JO" dirty="0">
                <a:solidFill>
                  <a:srgbClr val="FFFF00"/>
                </a:solidFill>
                <a:effectLst>
                  <a:glow rad="203200">
                    <a:schemeClr val="tx1"/>
                  </a:glow>
                </a:effectLst>
                <a:latin typeface="Arial" panose="020B0604020202020204" pitchFamily="34" charset="0"/>
                <a:cs typeface="Arial" panose="020B0604020202020204" pitchFamily="34" charset="0"/>
              </a:rPr>
              <a:t>الوحمات</a:t>
            </a:r>
            <a:endParaRPr lang="en-US" dirty="0">
              <a:solidFill>
                <a:srgbClr val="FFFF00"/>
              </a:solidFill>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4935984" y="836712"/>
            <a:ext cx="3955988" cy="3744416"/>
          </a:xfrm>
        </p:spPr>
        <p:txBody>
          <a:bodyPr/>
          <a:lstStyle/>
          <a:p>
            <a:r>
              <a:rPr lang="ar-JO" sz="3600" dirty="0">
                <a:effectLst>
                  <a:glow rad="203200">
                    <a:schemeClr val="tx1"/>
                  </a:glow>
                </a:effectLst>
                <a:latin typeface="Arial" panose="020B0604020202020204" pitchFamily="34" charset="0"/>
                <a:cs typeface="Arial" panose="020B0604020202020204" pitchFamily="34" charset="0"/>
              </a:rPr>
              <a:t>من المفترض أن تدعم التناسخ لأن بعضها يشبه تلك الموجودة على الأفراد المتوفين</a:t>
            </a:r>
            <a:endParaRPr lang="en-US" sz="3600" dirty="0">
              <a:effectLst>
                <a:glow rad="203200">
                  <a:schemeClr val="tx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
            <a:ext cx="4427984" cy="6863375"/>
          </a:xfrm>
          <a:prstGeom prst="rect">
            <a:avLst/>
          </a:prstGeom>
        </p:spPr>
      </p:pic>
      <p:sp>
        <p:nvSpPr>
          <p:cNvPr id="6" name="Rectangle 3"/>
          <p:cNvSpPr txBox="1">
            <a:spLocks noChangeArrowheads="1"/>
          </p:cNvSpPr>
          <p:nvPr/>
        </p:nvSpPr>
        <p:spPr bwMode="auto">
          <a:xfrm rot="20935160">
            <a:off x="3217628" y="4712934"/>
            <a:ext cx="6084168" cy="2232248"/>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r>
              <a:rPr lang="ar-JO" sz="3600" dirty="0">
                <a:effectLst>
                  <a:glow rad="203200">
                    <a:schemeClr val="tx1"/>
                  </a:glow>
                </a:effectLst>
                <a:latin typeface="Arial" panose="020B0604020202020204" pitchFamily="34" charset="0"/>
                <a:cs typeface="Arial" panose="020B0604020202020204" pitchFamily="34" charset="0"/>
              </a:rPr>
              <a:t>لكن هل هما متطابقان؟             التشابه لا يثبت التناسخ</a:t>
            </a:r>
            <a:endParaRPr lang="en-US" sz="3600" dirty="0">
              <a:effectLst>
                <a:glow rad="203200">
                  <a:schemeClr val="tx1"/>
                </a:glow>
              </a:effectLst>
              <a:latin typeface="Arial" panose="020B0604020202020204" pitchFamily="34" charset="0"/>
              <a:cs typeface="Arial" panose="020B0604020202020204" pitchFamily="34" charset="0"/>
            </a:endParaRPr>
          </a:p>
        </p:txBody>
      </p:sp>
      <p:sp>
        <p:nvSpPr>
          <p:cNvPr id="7" name="TextBox 6"/>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17أ</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3203848" y="548680"/>
            <a:ext cx="1732136" cy="1732136"/>
          </a:xfrm>
          <a:prstGeom prst="rect">
            <a:avLst/>
          </a:prstGeom>
        </p:spPr>
      </p:pic>
    </p:spTree>
    <p:extLst>
      <p:ext uri="{BB962C8B-B14F-4D97-AF65-F5344CB8AC3E}">
        <p14:creationId xmlns:p14="http://schemas.microsoft.com/office/powerpoint/2010/main" val="304358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6084168" cy="7456919"/>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latin typeface="Arial" panose="020B0604020202020204" pitchFamily="34" charset="0"/>
                <a:cs typeface="Arial" panose="020B0604020202020204" pitchFamily="34" charset="0"/>
              </a:rPr>
              <a:t>أدلة       مقترحة     أخرى</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latin typeface="Arial" panose="020B0604020202020204" pitchFamily="34" charset="0"/>
                <a:cs typeface="Arial" panose="020B0604020202020204" pitchFamily="34" charset="0"/>
              </a:rPr>
              <a:t>ألغاز               الطفل</a:t>
            </a:r>
            <a:endParaRPr lang="en-US" dirty="0">
              <a:effectLst>
                <a:glow rad="203200">
                  <a:schemeClr val="tx1"/>
                </a:glow>
              </a:effectLst>
              <a:latin typeface="Arial" panose="020B0604020202020204" pitchFamily="34" charset="0"/>
              <a:cs typeface="Arial" panose="020B0604020202020204" pitchFamily="34" charset="0"/>
            </a:endParaRPr>
          </a:p>
          <a:p>
            <a:endParaRPr lang="en-US" dirty="0">
              <a:effectLst>
                <a:glow rad="203200">
                  <a:schemeClr val="tx1"/>
                </a:glow>
              </a:effectLst>
              <a:latin typeface="Arial" panose="020B0604020202020204" pitchFamily="34" charset="0"/>
              <a:cs typeface="Arial" panose="020B0604020202020204" pitchFamily="34" charset="0"/>
            </a:endParaRPr>
          </a:p>
          <a:p>
            <a:r>
              <a:rPr lang="ar-JO" dirty="0">
                <a:effectLst>
                  <a:glow rad="203200">
                    <a:schemeClr val="tx1"/>
                  </a:glow>
                </a:effectLst>
                <a:latin typeface="Arial" panose="020B0604020202020204" pitchFamily="34" charset="0"/>
                <a:cs typeface="Arial" panose="020B0604020202020204" pitchFamily="34" charset="0"/>
              </a:rPr>
              <a:t>الدراسات الديموغرافية  للدكتورة           هيلين وامباخ</a:t>
            </a:r>
            <a:br>
              <a:rPr lang="en-US" dirty="0">
                <a:effectLst>
                  <a:glow rad="203200">
                    <a:schemeClr val="tx1"/>
                  </a:glow>
                </a:effectLst>
                <a:latin typeface="Arial" panose="020B0604020202020204" pitchFamily="34" charset="0"/>
                <a:cs typeface="Arial" panose="020B0604020202020204" pitchFamily="34" charset="0"/>
              </a:rPr>
            </a:br>
            <a:endParaRPr lang="en-US" dirty="0">
              <a:effectLst>
                <a:glow rad="203200">
                  <a:schemeClr val="tx1"/>
                </a:glow>
              </a:effectLst>
              <a:latin typeface="Arial" panose="020B0604020202020204" pitchFamily="34" charset="0"/>
              <a:cs typeface="Arial" panose="020B0604020202020204" pitchFamily="34" charset="0"/>
            </a:endParaRPr>
          </a:p>
          <a:p>
            <a:endParaRPr lang="en-US" dirty="0">
              <a:effectLst>
                <a:glow rad="203200">
                  <a:schemeClr val="tx1"/>
                </a:glow>
              </a:effectLst>
              <a:latin typeface="Arial" panose="020B0604020202020204" pitchFamily="34" charset="0"/>
              <a:cs typeface="Arial" panose="020B0604020202020204" pitchFamily="34" charset="0"/>
            </a:endParaRPr>
          </a:p>
        </p:txBody>
      </p:sp>
      <p:sp>
        <p:nvSpPr>
          <p:cNvPr id="2" name="Oval Callout 1"/>
          <p:cNvSpPr/>
          <p:nvPr/>
        </p:nvSpPr>
        <p:spPr bwMode="auto">
          <a:xfrm>
            <a:off x="1835696" y="116632"/>
            <a:ext cx="4248472" cy="1872208"/>
          </a:xfrm>
          <a:prstGeom prst="wedgeEllipseCallout">
            <a:avLst>
              <a:gd name="adj1" fmla="val 4835"/>
              <a:gd name="adj2" fmla="val 101759"/>
            </a:avLst>
          </a:prstGeom>
          <a:solidFill>
            <a:schemeClr val="accent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835696" y="188640"/>
            <a:ext cx="4211960" cy="187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ar-JO" sz="2400" dirty="0">
                <a:solidFill>
                  <a:schemeClr val="tx1"/>
                </a:solidFill>
                <a:latin typeface="Arial" panose="020B0604020202020204" pitchFamily="34" charset="0"/>
                <a:cs typeface="Arial" panose="020B0604020202020204" pitchFamily="34" charset="0"/>
              </a:rPr>
              <a:t>نعم، حسناً، أنا أيضاً                       لم أؤمن بالتقمص                      عندما كنت في مثل عمرك</a:t>
            </a:r>
            <a:endParaRPr lang="en-US" sz="24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24744"/>
            <a:ext cx="9036496" cy="5049807"/>
          </a:xfrm>
          <a:prstGeom prst="rect">
            <a:avLst/>
          </a:prstGeom>
        </p:spPr>
      </p:pic>
      <p:sp>
        <p:nvSpPr>
          <p:cNvPr id="2050" name="Rectangle 2"/>
          <p:cNvSpPr>
            <a:spLocks noGrp="1" noChangeArrowheads="1"/>
          </p:cNvSpPr>
          <p:nvPr>
            <p:ph type="ctrTitle"/>
          </p:nvPr>
        </p:nvSpPr>
        <p:spPr>
          <a:xfrm>
            <a:off x="6084168" y="-677"/>
            <a:ext cx="3059832" cy="2637589"/>
          </a:xfrm>
        </p:spPr>
        <p:txBody>
          <a:bodyPr/>
          <a:lstStyle/>
          <a:p>
            <a:r>
              <a:rPr lang="ar-JO" dirty="0">
                <a:effectLst>
                  <a:glow rad="203200">
                    <a:schemeClr val="tx1"/>
                  </a:glow>
                </a:effectLst>
                <a:latin typeface="Arial" panose="020B0604020202020204" pitchFamily="34" charset="0"/>
                <a:cs typeface="Arial" panose="020B0604020202020204" pitchFamily="34" charset="0"/>
              </a:rPr>
              <a:t>أدلة       مقترحة     أخرى</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6012160" y="2708920"/>
            <a:ext cx="3131840" cy="4149080"/>
          </a:xfrm>
        </p:spPr>
        <p:txBody>
          <a:bodyPr/>
          <a:lstStyle/>
          <a:p>
            <a:r>
              <a:rPr lang="ar-JO" dirty="0">
                <a:effectLst>
                  <a:glow rad="203200">
                    <a:schemeClr val="tx1"/>
                  </a:glow>
                </a:effectLst>
                <a:latin typeface="Arial" panose="020B0604020202020204" pitchFamily="34" charset="0"/>
                <a:cs typeface="Arial" panose="020B0604020202020204" pitchFamily="34" charset="0"/>
              </a:rPr>
              <a:t>المثلية           الجنسية          وميول          المتحولين        جنسيا</a:t>
            </a:r>
            <a:endParaRPr lang="en-US" dirty="0">
              <a:effectLst>
                <a:glow rad="2032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323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3" descr="EXPTEXTB"/>
          <p:cNvSpPr>
            <a:spLocks noChangeArrowheads="1"/>
          </p:cNvSpPr>
          <p:nvPr/>
        </p:nvSpPr>
        <p:spPr bwMode="auto">
          <a:xfrm>
            <a:off x="-36513" y="26988"/>
            <a:ext cx="9180513" cy="7002462"/>
          </a:xfrm>
          <a:prstGeom prst="rect">
            <a:avLst/>
          </a:prstGeom>
          <a:solidFill>
            <a:srgbClr val="FFFFFF"/>
          </a:solidFill>
          <a:ln>
            <a:noFill/>
          </a:ln>
        </p:spPr>
        <p:txBody>
          <a:bodyPr wrap="none" anchor="ctr"/>
          <a:lstStyle/>
          <a:p>
            <a:pPr eaLnBrk="1" fontAlgn="auto" hangingPunct="1">
              <a:spcBef>
                <a:spcPts val="0"/>
              </a:spcBef>
              <a:spcAft>
                <a:spcPts val="0"/>
              </a:spcAft>
              <a:defRPr/>
            </a:pPr>
            <a:endParaRPr lang="en-US" sz="1800" kern="0">
              <a:solidFill>
                <a:srgbClr val="000000"/>
              </a:solidFill>
              <a:cs typeface="Times New Roman" charset="0"/>
            </a:endParaRPr>
          </a:p>
        </p:txBody>
      </p:sp>
      <p:pic>
        <p:nvPicPr>
          <p:cNvPr id="16793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2781300"/>
            <a:ext cx="3319462" cy="315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225" y="3500438"/>
            <a:ext cx="4422775" cy="222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3" name="Rectangle 2"/>
          <p:cNvSpPr>
            <a:spLocks noGrp="1" noChangeArrowheads="1"/>
          </p:cNvSpPr>
          <p:nvPr>
            <p:ph type="title" sz="quarter"/>
          </p:nvPr>
        </p:nvSpPr>
        <p:spPr>
          <a:xfrm>
            <a:off x="-279507" y="609600"/>
            <a:ext cx="9027971" cy="1143000"/>
          </a:xfrm>
        </p:spPr>
        <p:txBody>
          <a:bodyPr/>
          <a:lstStyle/>
          <a:p>
            <a:pPr eaLnBrk="1" hangingPunct="1">
              <a:defRPr/>
            </a:pPr>
            <a:r>
              <a:rPr lang="ar-JO" sz="4800" b="1" dirty="0">
                <a:solidFill>
                  <a:srgbClr val="003399"/>
                </a:solidFill>
                <a:effectLst/>
              </a:rPr>
              <a:t>في التاريخ ...</a:t>
            </a:r>
            <a:endParaRPr lang="en-US" sz="4800" b="1" dirty="0">
              <a:solidFill>
                <a:srgbClr val="003399"/>
              </a:solidFill>
              <a:effectLst/>
            </a:endParaRPr>
          </a:p>
        </p:txBody>
      </p:sp>
      <p:pic>
        <p:nvPicPr>
          <p:cNvPr id="25609" name="Picture 9" descr="j018865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755650" y="806450"/>
            <a:ext cx="1571625" cy="2603500"/>
          </a:xfrm>
        </p:spPr>
      </p:pic>
      <p:sp>
        <p:nvSpPr>
          <p:cNvPr id="25610" name="Rectangle 10"/>
          <p:cNvSpPr>
            <a:spLocks noChangeArrowheads="1"/>
          </p:cNvSpPr>
          <p:nvPr/>
        </p:nvSpPr>
        <p:spPr bwMode="auto">
          <a:xfrm>
            <a:off x="1737469" y="5486400"/>
            <a:ext cx="2743795" cy="99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ar-JO" sz="4800" b="1" dirty="0">
                <a:solidFill>
                  <a:srgbClr val="003399"/>
                </a:solidFill>
                <a:effectLst/>
                <a:latin typeface="Arial"/>
                <a:cs typeface="Arial"/>
              </a:rPr>
              <a:t>دائري؟</a:t>
            </a:r>
            <a:endParaRPr lang="en-US" sz="4800" b="1" dirty="0">
              <a:solidFill>
                <a:srgbClr val="003399"/>
              </a:solidFill>
              <a:effectLst/>
              <a:latin typeface="Arial"/>
              <a:cs typeface="Arial"/>
            </a:endParaRPr>
          </a:p>
        </p:txBody>
      </p:sp>
      <p:sp>
        <p:nvSpPr>
          <p:cNvPr id="25612" name="Rectangle 12"/>
          <p:cNvSpPr>
            <a:spLocks noChangeArrowheads="1"/>
          </p:cNvSpPr>
          <p:nvPr/>
        </p:nvSpPr>
        <p:spPr bwMode="auto">
          <a:xfrm>
            <a:off x="4355976" y="5488781"/>
            <a:ext cx="1062114"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ar-JO" sz="4800" b="1" dirty="0">
                <a:solidFill>
                  <a:srgbClr val="003399"/>
                </a:solidFill>
                <a:effectLst/>
                <a:latin typeface="Arial"/>
                <a:cs typeface="Arial"/>
              </a:rPr>
              <a:t>أم</a:t>
            </a:r>
            <a:endParaRPr lang="en-US" sz="4800" b="1" dirty="0">
              <a:solidFill>
                <a:srgbClr val="003399"/>
              </a:solidFill>
              <a:effectLst/>
              <a:latin typeface="Arial"/>
              <a:cs typeface="Arial"/>
            </a:endParaRPr>
          </a:p>
        </p:txBody>
      </p:sp>
      <p:pic>
        <p:nvPicPr>
          <p:cNvPr id="25613" name="Picture 13" descr="j033549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189788" y="1773238"/>
            <a:ext cx="1703387"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4" name="Picture 14" descr="j0283183"/>
          <p:cNvPicPr>
            <a:picLocks noChangeAspect="1" noChangeArrowheads="1" noCrop="1"/>
          </p:cNvPicPr>
          <p:nvPr/>
        </p:nvPicPr>
        <p:blipFill>
          <a:blip r:embed="rId7">
            <a:extLst>
              <a:ext uri="{28A0092B-C50C-407E-A947-70E740481C1C}">
                <a14:useLocalDpi xmlns:a14="http://schemas.microsoft.com/office/drawing/2010/main"/>
              </a:ext>
            </a:extLst>
          </a:blip>
          <a:srcRect/>
          <a:stretch>
            <a:fillRect/>
          </a:stretch>
        </p:blipFill>
        <p:spPr bwMode="auto">
          <a:xfrm>
            <a:off x="5119688" y="2214563"/>
            <a:ext cx="1755775"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15"/>
          <p:cNvGrpSpPr>
            <a:grpSpLocks/>
          </p:cNvGrpSpPr>
          <p:nvPr/>
        </p:nvGrpSpPr>
        <p:grpSpPr bwMode="auto">
          <a:xfrm>
            <a:off x="7372350" y="5137150"/>
            <a:ext cx="1736725" cy="1531938"/>
            <a:chOff x="4080" y="2256"/>
            <a:chExt cx="1430" cy="1493"/>
          </a:xfrm>
        </p:grpSpPr>
        <p:pic>
          <p:nvPicPr>
            <p:cNvPr id="167951" name="Picture 16" descr="j033549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80" y="2256"/>
              <a:ext cx="1143" cy="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52" name="Picture 17" descr="j0310316"/>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368" y="2928"/>
              <a:ext cx="1142" cy="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25618" name="Picture 18" descr="XXJ124">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0" y="3284538"/>
            <a:ext cx="2362200"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19" name="Picture 19" descr="j0300912"/>
          <p:cNvPicPr>
            <a:picLocks noGrp="1" noChangeAspect="1" noChangeArrowheads="1"/>
          </p:cNvPicPr>
          <p:nvPr>
            <p:ph sz="quarter" idx="4"/>
          </p:nvPr>
        </p:nvPicPr>
        <p:blipFill>
          <a:blip r:embed="rId12">
            <a:extLst>
              <a:ext uri="{28A0092B-C50C-407E-A947-70E740481C1C}">
                <a14:useLocalDpi xmlns:a14="http://schemas.microsoft.com/office/drawing/2010/main"/>
              </a:ext>
            </a:extLst>
          </a:blip>
          <a:srcRect/>
          <a:stretch>
            <a:fillRect/>
          </a:stretch>
        </p:blipFill>
        <p:spPr>
          <a:xfrm>
            <a:off x="325438" y="5106988"/>
            <a:ext cx="1798637" cy="1706562"/>
          </a:xfrm>
        </p:spPr>
      </p:pic>
      <p:pic>
        <p:nvPicPr>
          <p:cNvPr id="25620" name="Picture 20" descr="buddasym">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46363" y="1700213"/>
            <a:ext cx="1420812" cy="139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1" name="Rectangle 11"/>
          <p:cNvSpPr>
            <a:spLocks noChangeArrowheads="1"/>
          </p:cNvSpPr>
          <p:nvPr/>
        </p:nvSpPr>
        <p:spPr bwMode="auto">
          <a:xfrm>
            <a:off x="5203398" y="5526881"/>
            <a:ext cx="2478266"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defRPr/>
            </a:pPr>
            <a:r>
              <a:rPr lang="ar-JO" sz="4800" b="1" dirty="0">
                <a:solidFill>
                  <a:srgbClr val="003399"/>
                </a:solidFill>
                <a:effectLst/>
                <a:latin typeface="Arial"/>
                <a:cs typeface="Arial"/>
              </a:rPr>
              <a:t>خطي؟</a:t>
            </a:r>
            <a:endParaRPr lang="en-US" sz="4800" b="1" dirty="0">
              <a:solidFill>
                <a:srgbClr val="003399"/>
              </a:solidFill>
              <a:effectLst/>
              <a:latin typeface="Arial"/>
              <a:cs typeface="Arial"/>
            </a:endParaRPr>
          </a:p>
        </p:txBody>
      </p:sp>
    </p:spTree>
    <p:extLst>
      <p:ext uri="{BB962C8B-B14F-4D97-AF65-F5344CB8AC3E}">
        <p14:creationId xmlns:p14="http://schemas.microsoft.com/office/powerpoint/2010/main" val="38660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anim calcmode="lin" valueType="num">
                                      <p:cBhvr>
                                        <p:cTn id="9" dur="500" fill="hold"/>
                                        <p:tgtEl>
                                          <p:spTgt spid="25610"/>
                                        </p:tgtEl>
                                        <p:attrNameLst>
                                          <p:attrName>style.rotation</p:attrName>
                                        </p:attrNameLst>
                                      </p:cBhvr>
                                      <p:tavLst>
                                        <p:tav tm="0">
                                          <p:val>
                                            <p:fltVal val="360"/>
                                          </p:val>
                                        </p:tav>
                                        <p:tav tm="100000">
                                          <p:val>
                                            <p:fltVal val="0"/>
                                          </p:val>
                                        </p:tav>
                                      </p:tavLst>
                                    </p:anim>
                                    <p:animEffect transition="in" filter="fade">
                                      <p:cBhvr>
                                        <p:cTn id="10" dur="500"/>
                                        <p:tgtEl>
                                          <p:spTgt spid="256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6" presetClass="entr" presetSubtype="0" fill="hold" nodeType="clickEffect">
                                  <p:stCondLst>
                                    <p:cond delay="0"/>
                                  </p:stCondLst>
                                  <p:childTnLst>
                                    <p:set>
                                      <p:cBhvr>
                                        <p:cTn id="14" dur="1" fill="hold">
                                          <p:stCondLst>
                                            <p:cond delay="0"/>
                                          </p:stCondLst>
                                        </p:cTn>
                                        <p:tgtEl>
                                          <p:spTgt spid="25612"/>
                                        </p:tgtEl>
                                        <p:attrNameLst>
                                          <p:attrName>style.visibility</p:attrName>
                                        </p:attrNameLst>
                                      </p:cBhvr>
                                      <p:to>
                                        <p:strVal val="visible"/>
                                      </p:to>
                                    </p:set>
                                    <p:animEffect transition="in" filter="wipe(down)">
                                      <p:cBhvr>
                                        <p:cTn id="15" dur="580">
                                          <p:stCondLst>
                                            <p:cond delay="0"/>
                                          </p:stCondLst>
                                        </p:cTn>
                                        <p:tgtEl>
                                          <p:spTgt spid="25612"/>
                                        </p:tgtEl>
                                      </p:cBhvr>
                                    </p:animEffect>
                                    <p:anim calcmode="lin" valueType="num">
                                      <p:cBhvr>
                                        <p:cTn id="16" dur="1822" tmFilter="0,0; 0.14,0.36; 0.43,0.73; 0.71,0.91; 1.0,1.0">
                                          <p:stCondLst>
                                            <p:cond delay="0"/>
                                          </p:stCondLst>
                                        </p:cTn>
                                        <p:tgtEl>
                                          <p:spTgt spid="256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56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56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56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5612"/>
                                        </p:tgtEl>
                                        <p:attrNameLst>
                                          <p:attrName>ppt_y</p:attrName>
                                        </p:attrNameLst>
                                      </p:cBhvr>
                                      <p:tavLst>
                                        <p:tav tm="0" fmla="#ppt_y-sin(pi*$)/81">
                                          <p:val>
                                            <p:fltVal val="0"/>
                                          </p:val>
                                        </p:tav>
                                        <p:tav tm="100000">
                                          <p:val>
                                            <p:fltVal val="1"/>
                                          </p:val>
                                        </p:tav>
                                      </p:tavLst>
                                    </p:anim>
                                    <p:animScale>
                                      <p:cBhvr>
                                        <p:cTn id="21" dur="26">
                                          <p:stCondLst>
                                            <p:cond delay="650"/>
                                          </p:stCondLst>
                                        </p:cTn>
                                        <p:tgtEl>
                                          <p:spTgt spid="25612"/>
                                        </p:tgtEl>
                                      </p:cBhvr>
                                      <p:to x="100000" y="60000"/>
                                    </p:animScale>
                                    <p:animScale>
                                      <p:cBhvr>
                                        <p:cTn id="22" dur="166" decel="50000">
                                          <p:stCondLst>
                                            <p:cond delay="676"/>
                                          </p:stCondLst>
                                        </p:cTn>
                                        <p:tgtEl>
                                          <p:spTgt spid="25612"/>
                                        </p:tgtEl>
                                      </p:cBhvr>
                                      <p:to x="100000" y="100000"/>
                                    </p:animScale>
                                    <p:animScale>
                                      <p:cBhvr>
                                        <p:cTn id="23" dur="26">
                                          <p:stCondLst>
                                            <p:cond delay="1312"/>
                                          </p:stCondLst>
                                        </p:cTn>
                                        <p:tgtEl>
                                          <p:spTgt spid="25612"/>
                                        </p:tgtEl>
                                      </p:cBhvr>
                                      <p:to x="100000" y="80000"/>
                                    </p:animScale>
                                    <p:animScale>
                                      <p:cBhvr>
                                        <p:cTn id="24" dur="166" decel="50000">
                                          <p:stCondLst>
                                            <p:cond delay="1338"/>
                                          </p:stCondLst>
                                        </p:cTn>
                                        <p:tgtEl>
                                          <p:spTgt spid="25612"/>
                                        </p:tgtEl>
                                      </p:cBhvr>
                                      <p:to x="100000" y="100000"/>
                                    </p:animScale>
                                    <p:animScale>
                                      <p:cBhvr>
                                        <p:cTn id="25" dur="26">
                                          <p:stCondLst>
                                            <p:cond delay="1642"/>
                                          </p:stCondLst>
                                        </p:cTn>
                                        <p:tgtEl>
                                          <p:spTgt spid="25612"/>
                                        </p:tgtEl>
                                      </p:cBhvr>
                                      <p:to x="100000" y="90000"/>
                                    </p:animScale>
                                    <p:animScale>
                                      <p:cBhvr>
                                        <p:cTn id="26" dur="166" decel="50000">
                                          <p:stCondLst>
                                            <p:cond delay="1668"/>
                                          </p:stCondLst>
                                        </p:cTn>
                                        <p:tgtEl>
                                          <p:spTgt spid="25612"/>
                                        </p:tgtEl>
                                      </p:cBhvr>
                                      <p:to x="100000" y="100000"/>
                                    </p:animScale>
                                    <p:animScale>
                                      <p:cBhvr>
                                        <p:cTn id="27" dur="26">
                                          <p:stCondLst>
                                            <p:cond delay="1808"/>
                                          </p:stCondLst>
                                        </p:cTn>
                                        <p:tgtEl>
                                          <p:spTgt spid="25612"/>
                                        </p:tgtEl>
                                      </p:cBhvr>
                                      <p:to x="100000" y="95000"/>
                                    </p:animScale>
                                    <p:animScale>
                                      <p:cBhvr>
                                        <p:cTn id="28" dur="166" decel="50000">
                                          <p:stCondLst>
                                            <p:cond delay="1834"/>
                                          </p:stCondLst>
                                        </p:cTn>
                                        <p:tgtEl>
                                          <p:spTgt spid="25612"/>
                                        </p:tgtEl>
                                      </p:cBhvr>
                                      <p:to x="100000" y="100000"/>
                                    </p:animScale>
                                  </p:childTnLst>
                                </p:cTn>
                              </p:par>
                              <p:par>
                                <p:cTn id="29" presetID="7" presetClass="entr" presetSubtype="8" fill="hold" nodeType="withEffect">
                                  <p:stCondLst>
                                    <p:cond delay="0"/>
                                  </p:stCondLst>
                                  <p:childTnLst>
                                    <p:set>
                                      <p:cBhvr>
                                        <p:cTn id="30" dur="1" fill="hold">
                                          <p:stCondLst>
                                            <p:cond delay="0"/>
                                          </p:stCondLst>
                                        </p:cTn>
                                        <p:tgtEl>
                                          <p:spTgt spid="25611"/>
                                        </p:tgtEl>
                                        <p:attrNameLst>
                                          <p:attrName>style.visibility</p:attrName>
                                        </p:attrNameLst>
                                      </p:cBhvr>
                                      <p:to>
                                        <p:strVal val="visible"/>
                                      </p:to>
                                    </p:set>
                                    <p:anim calcmode="lin" valueType="num">
                                      <p:cBhvr additive="base">
                                        <p:cTn id="31" dur="5000" fill="hold"/>
                                        <p:tgtEl>
                                          <p:spTgt spid="25611"/>
                                        </p:tgtEl>
                                        <p:attrNameLst>
                                          <p:attrName>ppt_x</p:attrName>
                                        </p:attrNameLst>
                                      </p:cBhvr>
                                      <p:tavLst>
                                        <p:tav tm="0">
                                          <p:val>
                                            <p:strVal val="0-#ppt_w/2"/>
                                          </p:val>
                                        </p:tav>
                                        <p:tav tm="100000">
                                          <p:val>
                                            <p:strVal val="#ppt_x"/>
                                          </p:val>
                                        </p:tav>
                                      </p:tavLst>
                                    </p:anim>
                                    <p:anim calcmode="lin" valueType="num">
                                      <p:cBhvr additive="base">
                                        <p:cTn id="32" dur="5000" fill="hold"/>
                                        <p:tgtEl>
                                          <p:spTgt spid="2561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5000"/>
                            </p:stCondLst>
                            <p:childTnLst>
                              <p:par>
                                <p:cTn id="34" presetID="22" presetClass="entr" presetSubtype="8"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1100"/>
                                        <p:tgtEl>
                                          <p:spTgt spid="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7" presetClass="entr" presetSubtype="0" fill="hold" nodeType="clickEffect">
                                  <p:stCondLst>
                                    <p:cond delay="0"/>
                                  </p:stCondLst>
                                  <p:childTnLst>
                                    <p:set>
                                      <p:cBhvr>
                                        <p:cTn id="40" dur="1" fill="hold">
                                          <p:stCondLst>
                                            <p:cond delay="0"/>
                                          </p:stCondLst>
                                        </p:cTn>
                                        <p:tgtEl>
                                          <p:spTgt spid="25619"/>
                                        </p:tgtEl>
                                        <p:attrNameLst>
                                          <p:attrName>style.visibility</p:attrName>
                                        </p:attrNameLst>
                                      </p:cBhvr>
                                      <p:to>
                                        <p:strVal val="visible"/>
                                      </p:to>
                                    </p:set>
                                    <p:animEffect transition="in" filter="fade">
                                      <p:cBhvr>
                                        <p:cTn id="41" dur="1000"/>
                                        <p:tgtEl>
                                          <p:spTgt spid="25619"/>
                                        </p:tgtEl>
                                      </p:cBhvr>
                                    </p:animEffect>
                                    <p:anim calcmode="lin" valueType="num">
                                      <p:cBhvr>
                                        <p:cTn id="42" dur="1000" fill="hold"/>
                                        <p:tgtEl>
                                          <p:spTgt spid="25619"/>
                                        </p:tgtEl>
                                        <p:attrNameLst>
                                          <p:attrName>ppt_x</p:attrName>
                                        </p:attrNameLst>
                                      </p:cBhvr>
                                      <p:tavLst>
                                        <p:tav tm="0">
                                          <p:val>
                                            <p:strVal val="#ppt_x"/>
                                          </p:val>
                                        </p:tav>
                                        <p:tav tm="100000">
                                          <p:val>
                                            <p:strVal val="#ppt_x"/>
                                          </p:val>
                                        </p:tav>
                                      </p:tavLst>
                                    </p:anim>
                                    <p:anim calcmode="lin" valueType="num">
                                      <p:cBhvr>
                                        <p:cTn id="43" dur="900" decel="100000" fill="hold"/>
                                        <p:tgtEl>
                                          <p:spTgt spid="25619"/>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619"/>
                                        </p:tgtEl>
                                        <p:attrNameLst>
                                          <p:attrName>ppt_y</p:attrName>
                                        </p:attrNameLst>
                                      </p:cBhvr>
                                      <p:tavLst>
                                        <p:tav tm="0">
                                          <p:val>
                                            <p:strVal val="#ppt_y-.03"/>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25609"/>
                                        </p:tgtEl>
                                        <p:attrNameLst>
                                          <p:attrName>style.visibility</p:attrName>
                                        </p:attrNameLst>
                                      </p:cBhvr>
                                      <p:to>
                                        <p:strVal val="visible"/>
                                      </p:to>
                                    </p:set>
                                    <p:animEffect transition="in" filter="dissolve">
                                      <p:cBhvr>
                                        <p:cTn id="49" dur="500"/>
                                        <p:tgtEl>
                                          <p:spTgt spid="25609"/>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5" presetClass="entr" presetSubtype="0" fill="hold" nodeType="clickEffect">
                                  <p:stCondLst>
                                    <p:cond delay="0"/>
                                  </p:stCondLst>
                                  <p:childTnLst>
                                    <p:set>
                                      <p:cBhvr>
                                        <p:cTn id="53" dur="1" fill="hold">
                                          <p:stCondLst>
                                            <p:cond delay="0"/>
                                          </p:stCondLst>
                                        </p:cTn>
                                        <p:tgtEl>
                                          <p:spTgt spid="25618"/>
                                        </p:tgtEl>
                                        <p:attrNameLst>
                                          <p:attrName>style.visibility</p:attrName>
                                        </p:attrNameLst>
                                      </p:cBhvr>
                                      <p:to>
                                        <p:strVal val="visible"/>
                                      </p:to>
                                    </p:set>
                                    <p:anim calcmode="lin" valueType="num">
                                      <p:cBhvr>
                                        <p:cTn id="54" dur="1000" fill="hold"/>
                                        <p:tgtEl>
                                          <p:spTgt spid="25618"/>
                                        </p:tgtEl>
                                        <p:attrNameLst>
                                          <p:attrName>ppt_w</p:attrName>
                                        </p:attrNameLst>
                                      </p:cBhvr>
                                      <p:tavLst>
                                        <p:tav tm="0">
                                          <p:val>
                                            <p:fltVal val="0"/>
                                          </p:val>
                                        </p:tav>
                                        <p:tav tm="100000">
                                          <p:val>
                                            <p:strVal val="#ppt_w"/>
                                          </p:val>
                                        </p:tav>
                                      </p:tavLst>
                                    </p:anim>
                                    <p:anim calcmode="lin" valueType="num">
                                      <p:cBhvr>
                                        <p:cTn id="55" dur="1000" fill="hold"/>
                                        <p:tgtEl>
                                          <p:spTgt spid="25618"/>
                                        </p:tgtEl>
                                        <p:attrNameLst>
                                          <p:attrName>ppt_h</p:attrName>
                                        </p:attrNameLst>
                                      </p:cBhvr>
                                      <p:tavLst>
                                        <p:tav tm="0">
                                          <p:val>
                                            <p:fltVal val="0"/>
                                          </p:val>
                                        </p:tav>
                                        <p:tav tm="100000">
                                          <p:val>
                                            <p:strVal val="#ppt_h"/>
                                          </p:val>
                                        </p:tav>
                                      </p:tavLst>
                                    </p:anim>
                                    <p:anim calcmode="lin" valueType="num">
                                      <p:cBhvr>
                                        <p:cTn id="56" dur="1000" fill="hold"/>
                                        <p:tgtEl>
                                          <p:spTgt spid="2561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5" presetClass="entr" presetSubtype="0" fill="hold" nodeType="clickEffect">
                                  <p:stCondLst>
                                    <p:cond delay="0"/>
                                  </p:stCondLst>
                                  <p:childTnLst>
                                    <p:set>
                                      <p:cBhvr>
                                        <p:cTn id="61" dur="1" fill="hold">
                                          <p:stCondLst>
                                            <p:cond delay="0"/>
                                          </p:stCondLst>
                                        </p:cTn>
                                        <p:tgtEl>
                                          <p:spTgt spid="25620"/>
                                        </p:tgtEl>
                                        <p:attrNameLst>
                                          <p:attrName>style.visibility</p:attrName>
                                        </p:attrNameLst>
                                      </p:cBhvr>
                                      <p:to>
                                        <p:strVal val="visible"/>
                                      </p:to>
                                    </p:set>
                                    <p:animEffect transition="in" filter="fade">
                                      <p:cBhvr>
                                        <p:cTn id="62" dur="2000"/>
                                        <p:tgtEl>
                                          <p:spTgt spid="25620"/>
                                        </p:tgtEl>
                                      </p:cBhvr>
                                    </p:animEffect>
                                    <p:anim calcmode="lin" valueType="num">
                                      <p:cBhvr>
                                        <p:cTn id="63" dur="2000" fill="hold"/>
                                        <p:tgtEl>
                                          <p:spTgt spid="25620"/>
                                        </p:tgtEl>
                                        <p:attrNameLst>
                                          <p:attrName>style.rotation</p:attrName>
                                        </p:attrNameLst>
                                      </p:cBhvr>
                                      <p:tavLst>
                                        <p:tav tm="0">
                                          <p:val>
                                            <p:fltVal val="720"/>
                                          </p:val>
                                        </p:tav>
                                        <p:tav tm="100000">
                                          <p:val>
                                            <p:fltVal val="0"/>
                                          </p:val>
                                        </p:tav>
                                      </p:tavLst>
                                    </p:anim>
                                    <p:anim calcmode="lin" valueType="num">
                                      <p:cBhvr>
                                        <p:cTn id="64" dur="2000" fill="hold"/>
                                        <p:tgtEl>
                                          <p:spTgt spid="25620"/>
                                        </p:tgtEl>
                                        <p:attrNameLst>
                                          <p:attrName>ppt_h</p:attrName>
                                        </p:attrNameLst>
                                      </p:cBhvr>
                                      <p:tavLst>
                                        <p:tav tm="0">
                                          <p:val>
                                            <p:fltVal val="0"/>
                                          </p:val>
                                        </p:tav>
                                        <p:tav tm="100000">
                                          <p:val>
                                            <p:strVal val="#ppt_h"/>
                                          </p:val>
                                        </p:tav>
                                      </p:tavLst>
                                    </p:anim>
                                    <p:anim calcmode="lin" valueType="num">
                                      <p:cBhvr>
                                        <p:cTn id="65" dur="2000" fill="hold"/>
                                        <p:tgtEl>
                                          <p:spTgt spid="25620"/>
                                        </p:tgtEl>
                                        <p:attrNameLst>
                                          <p:attrName>ppt_w</p:attrName>
                                        </p:attrNameLst>
                                      </p:cBhvr>
                                      <p:tavLst>
                                        <p:tav tm="0">
                                          <p:val>
                                            <p:fltVal val="0"/>
                                          </p:val>
                                        </p:tav>
                                        <p:tav tm="100000">
                                          <p:val>
                                            <p:strVal val="#ppt_w"/>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ntr" presetSubtype="0" fill="hold" nodeType="clickEffect">
                                  <p:stCondLst>
                                    <p:cond delay="0"/>
                                  </p:stCondLst>
                                  <p:childTnLst>
                                    <p:set>
                                      <p:cBhvr>
                                        <p:cTn id="69" dur="1" fill="hold">
                                          <p:stCondLst>
                                            <p:cond delay="0"/>
                                          </p:stCondLst>
                                        </p:cTn>
                                        <p:tgtEl>
                                          <p:spTgt spid="25614"/>
                                        </p:tgtEl>
                                        <p:attrNameLst>
                                          <p:attrName>style.visibility</p:attrName>
                                        </p:attrNameLst>
                                      </p:cBhvr>
                                      <p:to>
                                        <p:strVal val="visible"/>
                                      </p:to>
                                    </p:set>
                                    <p:animEffect transition="in" filter="dissolve">
                                      <p:cBhvr>
                                        <p:cTn id="70" dur="500"/>
                                        <p:tgtEl>
                                          <p:spTgt spid="2561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9" presetClass="entr" presetSubtype="0" fill="hold" nodeType="clickEffect">
                                  <p:stCondLst>
                                    <p:cond delay="0"/>
                                  </p:stCondLst>
                                  <p:childTnLst>
                                    <p:set>
                                      <p:cBhvr>
                                        <p:cTn id="74" dur="1" fill="hold">
                                          <p:stCondLst>
                                            <p:cond delay="0"/>
                                          </p:stCondLst>
                                        </p:cTn>
                                        <p:tgtEl>
                                          <p:spTgt spid="25613"/>
                                        </p:tgtEl>
                                        <p:attrNameLst>
                                          <p:attrName>style.visibility</p:attrName>
                                        </p:attrNameLst>
                                      </p:cBhvr>
                                      <p:to>
                                        <p:strVal val="visible"/>
                                      </p:to>
                                    </p:set>
                                    <p:animEffect transition="in" filter="dissolve">
                                      <p:cBhvr>
                                        <p:cTn id="75" dur="500"/>
                                        <p:tgtEl>
                                          <p:spTgt spid="256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9" presetClass="entr" presetSubtype="0"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dissolve">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7632701"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6948264" y="-677"/>
            <a:ext cx="2195736" cy="2637589"/>
          </a:xfrm>
        </p:spPr>
        <p:txBody>
          <a:bodyPr/>
          <a:lstStyle/>
          <a:p>
            <a:pPr eaLnBrk="1" hangingPunct="1">
              <a:defRPr/>
            </a:pPr>
            <a:r>
              <a:rPr lang="ar-JO" dirty="0">
                <a:effectLst>
                  <a:glow rad="203200">
                    <a:schemeClr val="tx1"/>
                  </a:glow>
                </a:effectLst>
                <a:latin typeface="Arial" panose="020B0604020202020204" pitchFamily="34" charset="0"/>
                <a:cs typeface="Arial" panose="020B0604020202020204" pitchFamily="34" charset="0"/>
              </a:rPr>
              <a:t>أدلة      مقترحة     أخرى</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6948264" y="2708920"/>
            <a:ext cx="2195736" cy="3384376"/>
          </a:xfrm>
        </p:spPr>
        <p:txBody>
          <a:bodyPr anchor="ctr"/>
          <a:lstStyle/>
          <a:p>
            <a:pPr eaLnBrk="1" hangingPunct="1">
              <a:spcBef>
                <a:spcPct val="0"/>
              </a:spcBef>
              <a:defRPr/>
            </a:pPr>
            <a:r>
              <a:rPr lang="ar-JO" dirty="0">
                <a:effectLst>
                  <a:glow rad="203200">
                    <a:schemeClr val="tx1"/>
                  </a:glow>
                </a:effectLst>
                <a:latin typeface="Arial" panose="020B0604020202020204" pitchFamily="34" charset="0"/>
                <a:ea typeface="+mj-ea"/>
                <a:cs typeface="Arial" panose="020B0604020202020204" pitchFamily="34" charset="0"/>
              </a:rPr>
              <a:t>الهوايات والإهتمامات والهواجس</a:t>
            </a:r>
            <a:endParaRPr lang="en-US" dirty="0">
              <a:effectLst>
                <a:glow rad="203200">
                  <a:schemeClr val="tx1"/>
                </a:glow>
              </a:effectLst>
              <a:latin typeface="Arial" panose="020B0604020202020204" pitchFamily="34" charset="0"/>
              <a:ea typeface="+mj-ea"/>
              <a:cs typeface="Arial" panose="020B0604020202020204" pitchFamily="34" charset="0"/>
            </a:endParaRPr>
          </a:p>
        </p:txBody>
      </p:sp>
      <p:sp>
        <p:nvSpPr>
          <p:cNvPr id="6" name="Rectangle 2"/>
          <p:cNvSpPr txBox="1">
            <a:spLocks noChangeArrowheads="1"/>
          </p:cNvSpPr>
          <p:nvPr/>
        </p:nvSpPr>
        <p:spPr bwMode="auto">
          <a:xfrm>
            <a:off x="-496" y="6093296"/>
            <a:ext cx="9144000" cy="792088"/>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بعض الناس يجمعون بطاقات البيسبول فقط</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96" y="5327913"/>
            <a:ext cx="9144000" cy="949731"/>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pPr>
              <a:defRPr/>
            </a:pPr>
            <a:r>
              <a:rPr lang="ar-JO" sz="4800" dirty="0">
                <a:effectLst>
                  <a:glow rad="127000">
                    <a:schemeClr val="tx1"/>
                  </a:glow>
                </a:effectLst>
                <a:latin typeface="Arial" panose="020B0604020202020204" pitchFamily="34" charset="0"/>
                <a:ea typeface="ＭＳ Ｐゴシック" charset="0"/>
                <a:cs typeface="Arial" panose="020B0604020202020204" pitchFamily="34" charset="0"/>
              </a:rPr>
              <a:t>الهوايات</a:t>
            </a:r>
            <a:endParaRPr lang="en-US" sz="48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2227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9691" y="459432"/>
            <a:ext cx="7686725" cy="6858000"/>
          </a:xfrm>
          <a:prstGeom prst="rect">
            <a:avLst/>
          </a:prstGeom>
        </p:spPr>
      </p:pic>
      <p:sp>
        <p:nvSpPr>
          <p:cNvPr id="2" name="Title 1"/>
          <p:cNvSpPr>
            <a:spLocks noGrp="1"/>
          </p:cNvSpPr>
          <p:nvPr>
            <p:ph type="title"/>
          </p:nvPr>
        </p:nvSpPr>
        <p:spPr>
          <a:xfrm>
            <a:off x="0" y="-27384"/>
            <a:ext cx="9144000" cy="1143000"/>
          </a:xfrm>
          <a:gradFill flip="none" rotWithShape="1">
            <a:gsLst>
              <a:gs pos="0">
                <a:schemeClr val="accent2"/>
              </a:gs>
              <a:gs pos="100000">
                <a:schemeClr val="tx1"/>
              </a:gs>
            </a:gsLst>
            <a:path path="rect">
              <a:fillToRect l="50000" t="50000" r="50000" b="50000"/>
            </a:path>
            <a:tileRect/>
          </a:gradFill>
          <a:ln>
            <a:solidFill>
              <a:srgbClr val="FFFFFF"/>
            </a:solidFill>
          </a:ln>
        </p:spPr>
        <p:txBody>
          <a:bodyPr/>
          <a:lstStyle/>
          <a:p>
            <a:r>
              <a:rPr lang="ar-JO" dirty="0">
                <a:latin typeface="Arial" panose="020B0604020202020204" pitchFamily="34" charset="0"/>
                <a:cs typeface="Arial" panose="020B0604020202020204" pitchFamily="34" charset="0"/>
              </a:rPr>
              <a:t>الكتاب المقدس والتقمص</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3222104"/>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ar-JO" sz="4800" dirty="0">
                <a:solidFill>
                  <a:srgbClr val="000000"/>
                </a:solidFill>
                <a:latin typeface="Arial" panose="020B0604020202020204" pitchFamily="34" charset="0"/>
                <a:cs typeface="Arial" panose="020B0604020202020204" pitchFamily="34" charset="0"/>
              </a:rPr>
              <a:t>هل نستطيع أن نزوج الإثنين؟</a:t>
            </a:r>
            <a:endParaRPr lang="en-US" sz="4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99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7666" cy="6091777"/>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5400" dirty="0">
                <a:effectLst>
                  <a:glow rad="203200">
                    <a:schemeClr val="tx1"/>
                  </a:glow>
                </a:effectLst>
                <a:latin typeface="Arial" panose="020B0604020202020204" pitchFamily="34" charset="0"/>
                <a:cs typeface="Arial" panose="020B0604020202020204" pitchFamily="34" charset="0"/>
              </a:rPr>
              <a:t>الرد الكتابي</a:t>
            </a:r>
            <a:endParaRPr lang="en-US" sz="5400"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الإمتلاك الشيطاني</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a:effectLst>
                  <a:glow rad="203200">
                    <a:schemeClr val="tx1"/>
                  </a:glow>
                </a:effectLst>
                <a:latin typeface="Arial" panose="020B0604020202020204" pitchFamily="34" charset="0"/>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36512" y="1412776"/>
            <a:ext cx="9198014" cy="5445224"/>
          </a:xfrm>
          <a:prstGeom prst="rect">
            <a:avLst/>
          </a:prstGeom>
        </p:spPr>
      </p:pic>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37613"/>
            <a:ext cx="9144000" cy="5320387"/>
          </a:xfrm>
          <a:prstGeom prst="rect">
            <a:avLst/>
          </a:prstGeom>
        </p:spPr>
      </p:pic>
      <p:sp>
        <p:nvSpPr>
          <p:cNvPr id="2050" name="Rectangle 2"/>
          <p:cNvSpPr>
            <a:spLocks noGrp="1" noChangeArrowheads="1"/>
          </p:cNvSpPr>
          <p:nvPr>
            <p:ph type="ctrTitle"/>
          </p:nvPr>
        </p:nvSpPr>
        <p:spPr>
          <a:xfrm>
            <a:off x="0" y="359363"/>
            <a:ext cx="9144000" cy="1413453"/>
          </a:xfrm>
          <a:gradFill flip="none" rotWithShape="1">
            <a:gsLst>
              <a:gs pos="0">
                <a:schemeClr val="accent2"/>
              </a:gs>
              <a:gs pos="100000">
                <a:schemeClr val="tx1"/>
              </a:gs>
            </a:gsLst>
            <a:path path="rect">
              <a:fillToRect l="50000" t="50000" r="50000" b="50000"/>
            </a:path>
            <a:tileRect/>
          </a:gradFill>
          <a:ln>
            <a:solidFill>
              <a:srgbClr val="FFFFFF"/>
            </a:solidFill>
          </a:ln>
        </p:spPr>
        <p:txBody>
          <a:bodyPr vert="horz" wrap="square" lIns="91440" tIns="45720" rIns="91440" bIns="45720" numCol="1" anchor="ctr" anchorCtr="0" compatLnSpc="1">
            <a:prstTxWarp prst="textNoShape">
              <a:avLst/>
            </a:prstTxWarp>
          </a:bodyPr>
          <a:lstStyle/>
          <a:p>
            <a:r>
              <a:rPr lang="ar-JO"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نحن نعيش مرة، نموت مرة،                       ثم ندخل حالتنا الأبدية</a:t>
            </a:r>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2051" name="Rectangle 3"/>
          <p:cNvSpPr>
            <a:spLocks noGrp="1" noChangeArrowheads="1"/>
          </p:cNvSpPr>
          <p:nvPr>
            <p:ph type="subTitle" idx="1"/>
          </p:nvPr>
        </p:nvSpPr>
        <p:spPr>
          <a:xfrm>
            <a:off x="5148064" y="1988840"/>
            <a:ext cx="3995936" cy="4365104"/>
          </a:xfrm>
        </p:spPr>
        <p:txBody>
          <a:bodyPr/>
          <a:lstStyle/>
          <a:p>
            <a:r>
              <a:rPr lang="ar-JO" dirty="0">
                <a:effectLst>
                  <a:glow rad="165100">
                    <a:schemeClr val="tx1"/>
                  </a:glow>
                </a:effectLst>
                <a:latin typeface="Arial" panose="020B0604020202020204" pitchFamily="34" charset="0"/>
                <a:cs typeface="Arial" panose="020B0604020202020204" pitchFamily="34" charset="0"/>
              </a:rPr>
              <a:t>26 ... ولكنه (المسيح) الآن قد أظهر مرة عند انقضاء الدهور ليبطل الخطية بذبيحة نفسه. 27 وكما </a:t>
            </a:r>
            <a:r>
              <a:rPr lang="ar-JO" dirty="0">
                <a:solidFill>
                  <a:srgbClr val="FFFF00"/>
                </a:solidFill>
                <a:effectLst>
                  <a:glow rad="165100">
                    <a:schemeClr val="tx1"/>
                  </a:glow>
                </a:effectLst>
                <a:latin typeface="Arial" panose="020B0604020202020204" pitchFamily="34" charset="0"/>
                <a:cs typeface="Arial" panose="020B0604020202020204" pitchFamily="34" charset="0"/>
              </a:rPr>
              <a:t>وضع للناس أن يموتوا مرة ثم بعد ذلك الدينونة  </a:t>
            </a:r>
            <a:r>
              <a:rPr lang="ar-JO" dirty="0">
                <a:effectLst>
                  <a:glow rad="165100">
                    <a:schemeClr val="tx1"/>
                  </a:glow>
                </a:effectLst>
                <a:latin typeface="Arial" panose="020B0604020202020204" pitchFamily="34" charset="0"/>
                <a:cs typeface="Arial" panose="020B0604020202020204" pitchFamily="34" charset="0"/>
              </a:rPr>
              <a:t>28</a:t>
            </a:r>
            <a:r>
              <a:rPr lang="ar-JO" dirty="0">
                <a:solidFill>
                  <a:srgbClr val="FFFF00"/>
                </a:solidFill>
                <a:effectLst>
                  <a:glow rad="165100">
                    <a:schemeClr val="tx1"/>
                  </a:glow>
                </a:effectLst>
                <a:latin typeface="Arial" panose="020B0604020202020204" pitchFamily="34" charset="0"/>
                <a:cs typeface="Arial" panose="020B0604020202020204" pitchFamily="34" charset="0"/>
              </a:rPr>
              <a:t> </a:t>
            </a:r>
            <a:r>
              <a:rPr lang="ar-JO" dirty="0">
                <a:effectLst>
                  <a:glow rad="165100">
                    <a:schemeClr val="tx1"/>
                  </a:glow>
                </a:effectLst>
                <a:latin typeface="Arial" panose="020B0604020202020204" pitchFamily="34" charset="0"/>
                <a:cs typeface="Arial" panose="020B0604020202020204" pitchFamily="34" charset="0"/>
              </a:rPr>
              <a:t>هكذا المسيح أيضا بعدما قدم مرة ...</a:t>
            </a:r>
            <a:endParaRPr lang="en-US" dirty="0">
              <a:effectLst>
                <a:glow rad="165100">
                  <a:schemeClr val="tx1"/>
                </a:glow>
              </a:effectLst>
              <a:latin typeface="Arial" panose="020B0604020202020204" pitchFamily="34" charset="0"/>
              <a:cs typeface="Arial" panose="020B0604020202020204" pitchFamily="34" charset="0"/>
            </a:endParaRPr>
          </a:p>
          <a:p>
            <a:r>
              <a:rPr lang="ar-JO" dirty="0">
                <a:effectLst>
                  <a:glow rad="165100">
                    <a:schemeClr val="tx1"/>
                  </a:glow>
                </a:effectLst>
                <a:latin typeface="Arial" panose="020B0604020202020204" pitchFamily="34" charset="0"/>
                <a:cs typeface="Arial" panose="020B0604020202020204" pitchFamily="34" charset="0"/>
              </a:rPr>
              <a:t>(عب 9: 26ب – 28أ)</a:t>
            </a:r>
            <a:endParaRPr lang="en-US" dirty="0">
              <a:effectLst>
                <a:glow rad="165100">
                  <a:schemeClr val="tx1"/>
                </a:glow>
              </a:effectLst>
              <a:latin typeface="Arial" panose="020B0604020202020204" pitchFamily="34" charset="0"/>
              <a:cs typeface="Arial" panose="020B0604020202020204" pitchFamily="34" charset="0"/>
            </a:endParaRPr>
          </a:p>
        </p:txBody>
      </p:sp>
      <p:sp>
        <p:nvSpPr>
          <p:cNvPr id="6" name="TextBox 5"/>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John 9.1 Begg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004048" y="-76200"/>
            <a:ext cx="3707904" cy="6529536"/>
          </a:xfrm>
        </p:spPr>
        <p:txBody>
          <a:bodyPr/>
          <a:lstStyle/>
          <a:p>
            <a:pPr eaLnBrk="1" hangingPunct="1"/>
            <a:r>
              <a:rPr lang="ar-JO" b="1" dirty="0">
                <a:effectLst>
                  <a:outerShdw blurRad="38100" dist="38100" dir="2700000" algn="tl">
                    <a:srgbClr val="000080"/>
                  </a:outerShdw>
                </a:effectLst>
                <a:latin typeface="Arial" charset="0"/>
                <a:cs typeface="Arial" charset="0"/>
              </a:rPr>
              <a:t>شفاء يسوع    لرجل أعمى     أثبت أنه        يعطي البصيرة الروحية أيضاً</a:t>
            </a:r>
            <a:br>
              <a:rPr lang="ar-JO" b="1" dirty="0">
                <a:effectLst>
                  <a:outerShdw blurRad="38100" dist="38100" dir="2700000" algn="tl">
                    <a:srgbClr val="000080"/>
                  </a:outerShdw>
                </a:effectLst>
                <a:latin typeface="Arial" charset="0"/>
                <a:cs typeface="Arial" charset="0"/>
              </a:rPr>
            </a:br>
            <a:r>
              <a:rPr lang="ar-JO" b="1" dirty="0">
                <a:effectLst>
                  <a:outerShdw blurRad="38100" dist="38100" dir="2700000" algn="tl">
                    <a:srgbClr val="000080"/>
                  </a:outerShdw>
                </a:effectLst>
                <a:latin typeface="Arial" charset="0"/>
                <a:cs typeface="Arial" charset="0"/>
              </a:rPr>
              <a:t>(يوحنا 9: 1-7)</a:t>
            </a:r>
            <a:endParaRPr lang="en-US" b="1" dirty="0">
              <a:solidFill>
                <a:schemeClr val="tx1"/>
              </a:solidFill>
              <a:effectLst>
                <a:outerShdw blurRad="38100" dist="38100" dir="2700000" algn="tl">
                  <a:srgbClr val="000080"/>
                </a:outerShdw>
              </a:effectLst>
              <a:latin typeface="Arial" charset="0"/>
              <a:cs typeface="Arial" charset="0"/>
            </a:endParaRPr>
          </a:p>
        </p:txBody>
      </p:sp>
    </p:spTree>
    <p:extLst>
      <p:ext uri="{BB962C8B-B14F-4D97-AF65-F5344CB8AC3E}">
        <p14:creationId xmlns:p14="http://schemas.microsoft.com/office/powerpoint/2010/main" val="1426044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b="1" dirty="0">
                <a:solidFill>
                  <a:schemeClr val="tx1"/>
                </a:solidFill>
                <a:effectLst>
                  <a:outerShdw blurRad="38100" dist="38100" dir="2700000" algn="tl">
                    <a:srgbClr val="000080"/>
                  </a:outerShdw>
                </a:effectLst>
                <a:latin typeface="Arial" charset="0"/>
                <a:cs typeface="Arial" charset="0"/>
              </a:rPr>
              <a:t>لماذا هذا العمى؟</a:t>
            </a:r>
            <a:endParaRPr lang="en-US" b="1" dirty="0">
              <a:solidFill>
                <a:schemeClr val="tx1"/>
              </a:solidFill>
              <a:effectLst>
                <a:outerShdw blurRad="38100" dist="38100" dir="2700000" algn="tl">
                  <a:srgbClr val="000080"/>
                </a:outerShdw>
              </a:effectLst>
              <a:latin typeface="Arial" charset="0"/>
              <a:cs typeface="Arial" charset="0"/>
            </a:endParaRPr>
          </a:p>
        </p:txBody>
      </p:sp>
      <p:pic>
        <p:nvPicPr>
          <p:cNvPr id="67587" name="Picture 2" descr="John 9.2 Who's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6825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8" descr="ido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8600"/>
            <a:ext cx="6400800" cy="1143000"/>
          </a:xfrm>
        </p:spPr>
        <p:txBody>
          <a:bodyPr/>
          <a:lstStyle/>
          <a:p>
            <a:pPr marL="715963" indent="-715963" eaLnBrk="1" hangingPunct="1"/>
            <a:r>
              <a:rPr lang="ar-JO" b="1" dirty="0">
                <a:solidFill>
                  <a:schemeClr val="tx1"/>
                </a:solidFill>
                <a:effectLst>
                  <a:outerShdw blurRad="38100" dist="38100" dir="2700000" algn="tl">
                    <a:srgbClr val="000080"/>
                  </a:outerShdw>
                </a:effectLst>
                <a:latin typeface="Arial" charset="0"/>
                <a:cs typeface="Arial" charset="0"/>
              </a:rPr>
              <a:t>خروج 20: 4-5</a:t>
            </a:r>
            <a:endParaRPr lang="en-US" b="1" dirty="0">
              <a:solidFill>
                <a:schemeClr val="tx1"/>
              </a:solidFill>
              <a:effectLst>
                <a:outerShdw blurRad="38100" dist="38100" dir="2700000" algn="tl">
                  <a:srgbClr val="000080"/>
                </a:outerShdw>
              </a:effectLst>
              <a:latin typeface="Arial" charset="0"/>
              <a:cs typeface="Arial" charset="0"/>
            </a:endParaRPr>
          </a:p>
        </p:txBody>
      </p:sp>
      <p:sp>
        <p:nvSpPr>
          <p:cNvPr id="3" name="Title 1"/>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ar-JO" b="1" dirty="0">
                <a:solidFill>
                  <a:srgbClr val="FFFFFF"/>
                </a:solidFill>
                <a:effectLst>
                  <a:outerShdw blurRad="38100" dist="38100" dir="2700000" algn="tl">
                    <a:srgbClr val="000080"/>
                  </a:outerShdw>
                </a:effectLst>
              </a:rPr>
              <a:t>4 لا تصنع لك تمثالاً ....            5 لا تسجد لهن ولا تعبدهن لأني ... أفتقد ذنوب الآباء في الأبناء </a:t>
            </a:r>
            <a:r>
              <a:rPr lang="ar-JO" b="1" dirty="0">
                <a:solidFill>
                  <a:srgbClr val="FFFF00"/>
                </a:solidFill>
                <a:effectLst>
                  <a:outerShdw blurRad="38100" dist="38100" dir="2700000" algn="tl">
                    <a:srgbClr val="000080"/>
                  </a:outerShdw>
                </a:effectLst>
              </a:rPr>
              <a:t>(تتأثر العائلة بأكملها)</a:t>
            </a:r>
            <a:r>
              <a:rPr lang="ar-JO" b="1" dirty="0">
                <a:solidFill>
                  <a:srgbClr val="FFFFFF"/>
                </a:solidFill>
                <a:effectLst>
                  <a:outerShdw blurRad="38100" dist="38100" dir="2700000" algn="tl">
                    <a:srgbClr val="000080"/>
                  </a:outerShdw>
                </a:effectLst>
              </a:rPr>
              <a:t> في الجيل الثالث والرابع من مبغضي</a:t>
            </a:r>
            <a:endParaRPr lang="en-US" b="1" dirty="0">
              <a:solidFill>
                <a:srgbClr val="FFFFFF"/>
              </a:solidFill>
              <a:effectLst>
                <a:outerShdw blurRad="38100" dist="38100" dir="2700000" algn="tl">
                  <a:srgbClr val="000080"/>
                </a:outerShdw>
              </a:effectLst>
            </a:endParaRPr>
          </a:p>
        </p:txBody>
      </p:sp>
      <p:sp>
        <p:nvSpPr>
          <p:cNvPr id="6" name="Title 1"/>
          <p:cNvSpPr txBox="1">
            <a:spLocks/>
          </p:cNvSpPr>
          <p:nvPr/>
        </p:nvSpPr>
        <p:spPr bwMode="auto">
          <a:xfrm>
            <a:off x="6324600" y="0"/>
            <a:ext cx="2819400" cy="9144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ar-JO" b="1" dirty="0">
                <a:solidFill>
                  <a:srgbClr val="FFFFFF"/>
                </a:solidFill>
                <a:effectLst>
                  <a:outerShdw blurRad="38100" dist="38100" dir="2700000" algn="tl">
                    <a:srgbClr val="000080"/>
                  </a:outerShdw>
                </a:effectLst>
              </a:rPr>
              <a:t>الخطية</a:t>
            </a:r>
            <a:endParaRPr lang="en-US" b="1" dirty="0">
              <a:solidFill>
                <a:srgbClr val="FFFFFF"/>
              </a:solidFill>
              <a:effectLst>
                <a:outerShdw blurRad="38100" dist="38100" dir="2700000" algn="tl">
                  <a:srgbClr val="000080"/>
                </a:outerShdw>
              </a:effectLst>
            </a:endParaRPr>
          </a:p>
        </p:txBody>
      </p:sp>
      <p:sp>
        <p:nvSpPr>
          <p:cNvPr id="7" name="Title 1"/>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lvl1pPr marL="715963" indent="-715963"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ar-JO" b="1" dirty="0">
                <a:solidFill>
                  <a:srgbClr val="FFFFFF"/>
                </a:solidFill>
                <a:effectLst>
                  <a:outerShdw blurRad="38100" dist="38100" dir="2700000" algn="tl">
                    <a:srgbClr val="000080"/>
                  </a:outerShdw>
                </a:effectLst>
              </a:rPr>
              <a:t>الألم</a:t>
            </a:r>
            <a:endParaRPr lang="en-US" b="1" dirty="0">
              <a:solidFill>
                <a:srgbClr val="FFFFFF"/>
              </a:solidFill>
              <a:effectLst>
                <a:outerShdw blurRad="38100" dist="38100" dir="2700000" algn="tl">
                  <a:srgbClr val="000080"/>
                </a:outerShdw>
              </a:effectLst>
            </a:endParaRPr>
          </a:p>
        </p:txBody>
      </p:sp>
      <p:sp>
        <p:nvSpPr>
          <p:cNvPr id="8" name="Down Arrow 7"/>
          <p:cNvSpPr/>
          <p:nvPr/>
        </p:nvSpPr>
        <p:spPr>
          <a:xfrm>
            <a:off x="7239000" y="838200"/>
            <a:ext cx="1143000" cy="518160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400">
              <a:solidFill>
                <a:srgbClr val="FFFFFF"/>
              </a:solidFill>
              <a:latin typeface="Arial"/>
              <a:ea typeface="Arial"/>
              <a:cs typeface="Arial"/>
            </a:endParaRPr>
          </a:p>
        </p:txBody>
      </p:sp>
    </p:spTree>
    <p:extLst>
      <p:ext uri="{BB962C8B-B14F-4D97-AF65-F5344CB8AC3E}">
        <p14:creationId xmlns:p14="http://schemas.microsoft.com/office/powerpoint/2010/main" val="1327413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John 9.6 Mud on Ey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720850"/>
          </a:xfrm>
        </p:spPr>
        <p:txBody>
          <a:bodyPr/>
          <a:lstStyle/>
          <a:p>
            <a:pPr algn="r" eaLnBrk="1" hangingPunct="1"/>
            <a:r>
              <a:rPr lang="ar-JO" b="1" dirty="0">
                <a:effectLst>
                  <a:outerShdw blurRad="38100" dist="38100" dir="2700000" algn="tl">
                    <a:srgbClr val="000080"/>
                  </a:outerShdw>
                </a:effectLst>
                <a:latin typeface="Arial" charset="0"/>
                <a:cs typeface="Arial" charset="0"/>
              </a:rPr>
              <a:t>أثبت يسوع أنه هو الطريق إلى الحياة الأبدية من خلال شفاء الرجل معجزياً (يوحنا 9: 6-7)</a:t>
            </a:r>
            <a:endParaRPr lang="en-US" b="1" dirty="0">
              <a:solidFill>
                <a:schemeClr val="tx1"/>
              </a:solidFill>
              <a:effectLst>
                <a:outerShdw blurRad="38100" dist="38100" dir="2700000" algn="tl">
                  <a:srgbClr val="000080"/>
                </a:outerShdw>
              </a:effectLst>
              <a:latin typeface="Arial" charset="0"/>
              <a:cs typeface="Arial" charset="0"/>
            </a:endParaRPr>
          </a:p>
        </p:txBody>
      </p:sp>
    </p:spTree>
    <p:extLst>
      <p:ext uri="{BB962C8B-B14F-4D97-AF65-F5344CB8AC3E}">
        <p14:creationId xmlns:p14="http://schemas.microsoft.com/office/powerpoint/2010/main" val="415821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lstStyle/>
          <a:p>
            <a:pPr eaLnBrk="1" hangingPunct="1"/>
            <a:r>
              <a:rPr lang="ar-JO" b="1" dirty="0">
                <a:solidFill>
                  <a:schemeClr val="tx1"/>
                </a:solidFill>
                <a:effectLst>
                  <a:outerShdw blurRad="38100" dist="38100" dir="2700000" algn="tl">
                    <a:srgbClr val="000080"/>
                  </a:outerShdw>
                </a:effectLst>
                <a:latin typeface="Arial" charset="0"/>
                <a:cs typeface="Arial" charset="0"/>
              </a:rPr>
              <a:t>يعترف الرجل الأعمى سابقاً أن يسوع هو الله (35-38)</a:t>
            </a:r>
            <a:endParaRPr lang="en-US" b="1" dirty="0">
              <a:solidFill>
                <a:schemeClr val="tx1"/>
              </a:solidFill>
              <a:effectLst>
                <a:outerShdw blurRad="38100" dist="38100" dir="2700000" algn="tl">
                  <a:srgbClr val="000080"/>
                </a:outerShdw>
              </a:effectLst>
              <a:latin typeface="Arial" charset="0"/>
              <a:cs typeface="Arial" charset="0"/>
            </a:endParaRPr>
          </a:p>
        </p:txBody>
      </p:sp>
      <p:pic>
        <p:nvPicPr>
          <p:cNvPr id="94211" name="Picture 2" descr="John 9.38 I believe, Lo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2212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ما هو التقمص؟</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p:txBody>
          <a:bodyPr/>
          <a:lstStyle/>
          <a:p>
            <a:r>
              <a:rPr lang="en-US">
                <a:effectLst>
                  <a:glow rad="203200">
                    <a:schemeClr val="tx1"/>
                  </a:glow>
                </a:effectLst>
                <a:latin typeface="Arial" panose="020B0604020202020204" pitchFamily="34" charset="0"/>
                <a:cs typeface="Arial" panose="020B0604020202020204" pitchFamily="34" charset="0"/>
              </a:rPr>
              <a:t>Subtitle</a:t>
            </a:r>
          </a:p>
        </p:txBody>
      </p:sp>
      <p:pic>
        <p:nvPicPr>
          <p:cNvPr id="2" name="Picture 1"/>
          <p:cNvPicPr>
            <a:picLocks noChangeAspect="1"/>
          </p:cNvPicPr>
          <p:nvPr/>
        </p:nvPicPr>
        <p:blipFill>
          <a:blip r:embed="rId2"/>
          <a:stretch>
            <a:fillRect/>
          </a:stretch>
        </p:blipFill>
        <p:spPr>
          <a:xfrm>
            <a:off x="1115616" y="1340768"/>
            <a:ext cx="6794500" cy="4989104"/>
          </a:xfrm>
          <a:prstGeom prst="rect">
            <a:avLst/>
          </a:prstGeom>
        </p:spPr>
      </p:pic>
      <p:sp>
        <p:nvSpPr>
          <p:cNvPr id="3" name="TextBox 2"/>
          <p:cNvSpPr txBox="1"/>
          <p:nvPr/>
        </p:nvSpPr>
        <p:spPr>
          <a:xfrm>
            <a:off x="8316416" y="87015"/>
            <a:ext cx="598241" cy="461665"/>
          </a:xfrm>
          <a:prstGeom prst="rect">
            <a:avLst/>
          </a:prstGeom>
          <a:noFill/>
        </p:spPr>
        <p:txBody>
          <a:bodyPr wrap="non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bwMode="auto">
          <a:xfrm rot="380625">
            <a:off x="5811998" y="3129305"/>
            <a:ext cx="1152128" cy="1080120"/>
          </a:xfrm>
          <a:prstGeom prst="rect">
            <a:avLst/>
          </a:prstGeom>
          <a:solidFill>
            <a:srgbClr val="FF6FCF"/>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الموت</a:t>
            </a:r>
            <a:endParaRPr kumimoji="0" lang="en-US"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7" name="Rectangle 6"/>
          <p:cNvSpPr/>
          <p:nvPr/>
        </p:nvSpPr>
        <p:spPr bwMode="auto">
          <a:xfrm>
            <a:off x="4139952" y="4509120"/>
            <a:ext cx="1152128" cy="1080120"/>
          </a:xfrm>
          <a:prstGeom prst="rect">
            <a:avLst/>
          </a:prstGeom>
          <a:solidFill>
            <a:schemeClr val="accent6">
              <a:lumMod val="20000"/>
              <a:lumOff val="80000"/>
            </a:schemeClr>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الحياة</a:t>
            </a:r>
            <a:endParaRPr kumimoji="0" lang="en-US"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8" name="Rectangle 7"/>
          <p:cNvSpPr/>
          <p:nvPr/>
        </p:nvSpPr>
        <p:spPr bwMode="auto">
          <a:xfrm rot="20877705">
            <a:off x="2267744" y="3212976"/>
            <a:ext cx="1152128" cy="1080120"/>
          </a:xfrm>
          <a:prstGeom prst="rect">
            <a:avLst/>
          </a:prstGeom>
          <a:solidFill>
            <a:srgbClr val="CCFFCC"/>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الولادة</a:t>
            </a:r>
            <a:endParaRPr kumimoji="0" lang="en-US" sz="2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
        <p:nvSpPr>
          <p:cNvPr id="9" name="Rectangle 8"/>
          <p:cNvSpPr/>
          <p:nvPr/>
        </p:nvSpPr>
        <p:spPr bwMode="auto">
          <a:xfrm>
            <a:off x="4067944" y="1916832"/>
            <a:ext cx="1152128" cy="1080120"/>
          </a:xfrm>
          <a:prstGeom prst="rect">
            <a:avLst/>
          </a:prstGeom>
          <a:solidFill>
            <a:srgbClr val="FFFF00"/>
          </a:solidFill>
          <a:ln w="38100" cap="flat" cmpd="sng" algn="ctr">
            <a:solidFill>
              <a:schemeClr val="tx1"/>
            </a:solidFill>
            <a:prstDash val="solid"/>
            <a:round/>
            <a:headEnd type="none" w="med" len="med"/>
            <a:tailEnd type="none" w="med" len="med"/>
          </a:ln>
          <a:effectLst>
            <a:outerShdw blurRad="50800" dist="114300" dir="2700000" algn="tl" rotWithShape="0">
              <a:srgbClr val="000000">
                <a:alpha val="43000"/>
              </a:srgb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48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379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John 9.28 Other Pharise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307" name="Picture 5" descr="John 9.34 Stood Up to Pharise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Left-Right Arrow Callout 6"/>
          <p:cNvSpPr/>
          <p:nvPr/>
        </p:nvSpPr>
        <p:spPr>
          <a:xfrm>
            <a:off x="2057400" y="1600200"/>
            <a:ext cx="4953000" cy="2438400"/>
          </a:xfrm>
          <a:prstGeom prst="leftRightArrowCallout">
            <a:avLst>
              <a:gd name="adj1" fmla="val 25000"/>
              <a:gd name="adj2" fmla="val 25000"/>
              <a:gd name="adj3" fmla="val 15972"/>
              <a:gd name="adj4" fmla="val 77409"/>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4400">
              <a:solidFill>
                <a:srgbClr val="FFFFFF"/>
              </a:solidFill>
              <a:latin typeface="Arial"/>
              <a:ea typeface="Arial"/>
              <a:cs typeface="Arial"/>
            </a:endParaRPr>
          </a:p>
        </p:txBody>
      </p:sp>
      <p:sp>
        <p:nvSpPr>
          <p:cNvPr id="2" name="Title 1"/>
          <p:cNvSpPr>
            <a:spLocks noGrp="1"/>
          </p:cNvSpPr>
          <p:nvPr>
            <p:ph type="title"/>
          </p:nvPr>
        </p:nvSpPr>
        <p:spPr>
          <a:xfrm>
            <a:off x="2552700" y="2133600"/>
            <a:ext cx="4038600" cy="1219200"/>
          </a:xfrm>
        </p:spPr>
        <p:txBody>
          <a:bodyPr/>
          <a:lstStyle/>
          <a:p>
            <a:pPr eaLnBrk="1" hangingPunct="1"/>
            <a:r>
              <a:rPr lang="ar-JO" sz="6600" b="1" dirty="0">
                <a:solidFill>
                  <a:schemeClr val="tx1"/>
                </a:solidFill>
                <a:effectLst>
                  <a:outerShdw blurRad="38100" dist="38100" dir="2700000" algn="tl">
                    <a:srgbClr val="000080"/>
                  </a:outerShdw>
                </a:effectLst>
                <a:latin typeface="Arial" charset="0"/>
                <a:cs typeface="Arial" charset="0"/>
              </a:rPr>
              <a:t>؟؟؟؟؟؟؟؟؟؟؟؟</a:t>
            </a:r>
            <a:endParaRPr lang="en-US" sz="6600" b="1" dirty="0">
              <a:solidFill>
                <a:schemeClr val="tx1"/>
              </a:solidFill>
              <a:effectLst>
                <a:outerShdw blurRad="38100" dist="38100" dir="2700000" algn="tl">
                  <a:srgbClr val="000080"/>
                </a:outerShdw>
              </a:effectLst>
              <a:latin typeface="Arial" charset="0"/>
              <a:cs typeface="Arial" charset="0"/>
            </a:endParaRPr>
          </a:p>
        </p:txBody>
      </p:sp>
      <p:sp>
        <p:nvSpPr>
          <p:cNvPr id="8" name="Title 1"/>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charset="0"/>
                <a:ea typeface="ＭＳ Ｐゴシック" charset="0"/>
                <a:cs typeface="Arial" charset="0"/>
              </a:defRPr>
            </a:lvl1pPr>
            <a:lvl2pPr marL="37931725" indent="-37474525" eaLnBrk="0" hangingPunct="0">
              <a:defRPr sz="4400">
                <a:solidFill>
                  <a:schemeClr val="tx1"/>
                </a:solidFill>
                <a:latin typeface="Arial" charset="0"/>
                <a:ea typeface="Arial" charset="0"/>
                <a:cs typeface="Arial" charset="0"/>
              </a:defRPr>
            </a:lvl2pPr>
            <a:lvl3pPr eaLnBrk="0" hangingPunct="0">
              <a:defRPr sz="4400">
                <a:solidFill>
                  <a:schemeClr val="tx1"/>
                </a:solidFill>
                <a:latin typeface="Arial" charset="0"/>
                <a:ea typeface="Arial" charset="0"/>
                <a:cs typeface="Arial" charset="0"/>
              </a:defRPr>
            </a:lvl3pPr>
            <a:lvl4pPr eaLnBrk="0" hangingPunct="0">
              <a:defRPr sz="4400">
                <a:solidFill>
                  <a:schemeClr val="tx1"/>
                </a:solidFill>
                <a:latin typeface="Arial" charset="0"/>
                <a:ea typeface="Arial" charset="0"/>
                <a:cs typeface="Arial" charset="0"/>
              </a:defRPr>
            </a:lvl4pPr>
            <a:lvl5pPr eaLnBrk="0" hangingPunct="0">
              <a:defRPr sz="4400">
                <a:solidFill>
                  <a:schemeClr val="tx1"/>
                </a:solidFill>
                <a:latin typeface="Arial" charset="0"/>
                <a:ea typeface="Arial" charset="0"/>
                <a:cs typeface="Arial" charset="0"/>
              </a:defRPr>
            </a:lvl5pPr>
            <a:lvl6pPr marL="457200" eaLnBrk="0" fontAlgn="base" hangingPunct="0">
              <a:spcBef>
                <a:spcPct val="0"/>
              </a:spcBef>
              <a:spcAft>
                <a:spcPct val="0"/>
              </a:spcAft>
              <a:defRPr sz="4400">
                <a:solidFill>
                  <a:schemeClr val="tx1"/>
                </a:solidFill>
                <a:latin typeface="Arial" charset="0"/>
                <a:ea typeface="Arial" charset="0"/>
                <a:cs typeface="Arial" charset="0"/>
              </a:defRPr>
            </a:lvl6pPr>
            <a:lvl7pPr marL="914400" eaLnBrk="0" fontAlgn="base" hangingPunct="0">
              <a:spcBef>
                <a:spcPct val="0"/>
              </a:spcBef>
              <a:spcAft>
                <a:spcPct val="0"/>
              </a:spcAft>
              <a:defRPr sz="4400">
                <a:solidFill>
                  <a:schemeClr val="tx1"/>
                </a:solidFill>
                <a:latin typeface="Arial" charset="0"/>
                <a:ea typeface="Arial" charset="0"/>
                <a:cs typeface="Arial" charset="0"/>
              </a:defRPr>
            </a:lvl7pPr>
            <a:lvl8pPr marL="1371600" eaLnBrk="0" fontAlgn="base" hangingPunct="0">
              <a:spcBef>
                <a:spcPct val="0"/>
              </a:spcBef>
              <a:spcAft>
                <a:spcPct val="0"/>
              </a:spcAft>
              <a:defRPr sz="4400">
                <a:solidFill>
                  <a:schemeClr val="tx1"/>
                </a:solidFill>
                <a:latin typeface="Arial" charset="0"/>
                <a:ea typeface="Arial" charset="0"/>
                <a:cs typeface="Arial" charset="0"/>
              </a:defRPr>
            </a:lvl8pPr>
            <a:lvl9pPr marL="1828800" eaLnBrk="0" fontAlgn="base" hangingPunct="0">
              <a:spcBef>
                <a:spcPct val="0"/>
              </a:spcBef>
              <a:spcAft>
                <a:spcPct val="0"/>
              </a:spcAft>
              <a:defRPr sz="4400">
                <a:solidFill>
                  <a:schemeClr val="tx1"/>
                </a:solidFill>
                <a:latin typeface="Arial" charset="0"/>
                <a:ea typeface="Arial" charset="0"/>
                <a:cs typeface="Arial" charset="0"/>
              </a:defRPr>
            </a:lvl9pPr>
          </a:lstStyle>
          <a:p>
            <a:pPr algn="ctr" eaLnBrk="1" hangingPunct="1"/>
            <a:r>
              <a:rPr lang="ar-JO" b="1" dirty="0">
                <a:solidFill>
                  <a:srgbClr val="FFFFFF"/>
                </a:solidFill>
                <a:effectLst>
                  <a:outerShdw blurRad="38100" dist="38100" dir="2700000" algn="tl">
                    <a:srgbClr val="000080"/>
                  </a:outerShdw>
                </a:effectLst>
              </a:rPr>
              <a:t>من هو الرجل      الأعمى الحقيقي؟</a:t>
            </a:r>
            <a:endParaRPr lang="en-US" b="1" dirty="0">
              <a:solidFill>
                <a:srgbClr val="FFFFFF"/>
              </a:solidFill>
              <a:effectLst>
                <a:outerShdw blurRad="38100" dist="38100" dir="2700000" algn="tl">
                  <a:srgbClr val="000080"/>
                </a:outerShdw>
              </a:effectLst>
            </a:endParaRPr>
          </a:p>
        </p:txBody>
      </p:sp>
    </p:spTree>
    <p:extLst>
      <p:ext uri="{BB962C8B-B14F-4D97-AF65-F5344CB8AC3E}">
        <p14:creationId xmlns:p14="http://schemas.microsoft.com/office/powerpoint/2010/main" val="109746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640" y="0"/>
            <a:ext cx="9217152" cy="6858000"/>
          </a:xfrm>
          <a:prstGeom prst="rect">
            <a:avLst/>
          </a:prstGeom>
        </p:spPr>
      </p:pic>
      <p:sp>
        <p:nvSpPr>
          <p:cNvPr id="2050" name="Rectangle 2"/>
          <p:cNvSpPr>
            <a:spLocks noGrp="1" noChangeArrowheads="1"/>
          </p:cNvSpPr>
          <p:nvPr>
            <p:ph type="ctrTitle"/>
          </p:nvPr>
        </p:nvSpPr>
        <p:spPr>
          <a:xfrm>
            <a:off x="0" y="143339"/>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أمثلة عن أشخاص بعد موتهم</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1556792"/>
            <a:ext cx="9144000" cy="720080"/>
          </a:xfrm>
        </p:spPr>
        <p:txBody>
          <a:bodyPr anchor="ctr"/>
          <a:lstStyle/>
          <a:p>
            <a:r>
              <a:rPr lang="ar-JO" dirty="0">
                <a:effectLst>
                  <a:glow rad="203200">
                    <a:schemeClr val="tx1"/>
                  </a:glow>
                </a:effectLst>
                <a:latin typeface="Arial" panose="020B0604020202020204" pitchFamily="34" charset="0"/>
                <a:cs typeface="Arial" panose="020B0604020202020204" pitchFamily="34" charset="0"/>
              </a:rPr>
              <a:t>رأى شاول صموئيل (1 صم 28)</a:t>
            </a:r>
            <a:endParaRPr lang="en-US" dirty="0">
              <a:effectLst>
                <a:glow rad="2032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667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459681" cy="6858000"/>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القيامة في جسد واحد</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436096" y="1556792"/>
            <a:ext cx="3707904" cy="5301208"/>
          </a:xfrm>
        </p:spPr>
        <p:txBody>
          <a:bodyPr/>
          <a:lstStyle/>
          <a:p>
            <a:r>
              <a:rPr lang="ar-JO" dirty="0">
                <a:effectLst>
                  <a:glow rad="203200">
                    <a:schemeClr val="tx1"/>
                  </a:glow>
                </a:effectLst>
                <a:latin typeface="Arial" panose="020B0604020202020204" pitchFamily="34" charset="0"/>
                <a:cs typeface="Arial" panose="020B0604020202020204" pitchFamily="34" charset="0"/>
              </a:rPr>
              <a:t>لم يذكر الكتاب المقدس مطلقاً التقمص          داخل أجساد عديدة</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56792"/>
            <a:ext cx="9228824" cy="5301208"/>
          </a:xfrm>
          <a:prstGeom prst="rect">
            <a:avLst/>
          </a:prstGeom>
        </p:spPr>
      </p:pic>
      <p:sp>
        <p:nvSpPr>
          <p:cNvPr id="2050" name="Rectangle 2"/>
          <p:cNvSpPr>
            <a:spLocks noGrp="1" noChangeArrowheads="1"/>
          </p:cNvSpPr>
          <p:nvPr>
            <p:ph type="ctrTitle"/>
          </p:nvPr>
        </p:nvSpPr>
        <p:spPr>
          <a:xfrm>
            <a:off x="0" y="-677"/>
            <a:ext cx="9144000" cy="1557469"/>
          </a:xfrm>
        </p:spPr>
        <p:txBody>
          <a:bodyPr/>
          <a:lstStyle/>
          <a:p>
            <a:r>
              <a:rPr lang="ar-JO" sz="4800" dirty="0">
                <a:effectLst>
                  <a:glow rad="203200">
                    <a:schemeClr val="tx1"/>
                  </a:glow>
                </a:effectLst>
                <a:latin typeface="Arial" panose="020B0604020202020204" pitchFamily="34" charset="0"/>
                <a:cs typeface="Arial" panose="020B0604020202020204" pitchFamily="34" charset="0"/>
              </a:rPr>
              <a:t>رد فلسفي</a:t>
            </a:r>
            <a:endParaRPr lang="en-US" sz="48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1556792"/>
            <a:ext cx="8964488" cy="5301208"/>
          </a:xfrm>
        </p:spPr>
        <p:txBody>
          <a:bodyPr/>
          <a:lstStyle/>
          <a:p>
            <a:pPr algn="r"/>
            <a:r>
              <a:rPr lang="ar-JO" dirty="0">
                <a:effectLst>
                  <a:glow rad="203200">
                    <a:schemeClr val="tx1"/>
                  </a:glow>
                </a:effectLst>
                <a:latin typeface="Arial" panose="020B0604020202020204" pitchFamily="34" charset="0"/>
                <a:cs typeface="Arial" panose="020B0604020202020204" pitchFamily="34" charset="0"/>
              </a:rPr>
              <a:t>1. يشجع التقمص على القتل</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2. يدعي التقمص أن كل شيء يأتي من الإختيار</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3. يتطلب التقمص كل تجربة</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4. التقمص أمر قدري</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5. لا يشجع التقمص العناية بالآخرين</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6. لا يستطيع أنصار التناسخ أن يعيشوا بشكل مستمر</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7. يجعلنا التقمص لا أخلاقيين</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8. يلوم التقمص الله على كل الشر</a:t>
            </a:r>
            <a:endParaRPr lang="en-US" dirty="0">
              <a:effectLst>
                <a:glow rad="203200">
                  <a:schemeClr val="tx1"/>
                </a:glow>
              </a:effectLst>
              <a:latin typeface="Arial" panose="020B0604020202020204" pitchFamily="34" charset="0"/>
              <a:cs typeface="Arial" panose="020B0604020202020204" pitchFamily="34" charset="0"/>
            </a:endParaRPr>
          </a:p>
          <a:p>
            <a:pPr algn="r"/>
            <a:r>
              <a:rPr lang="ar-JO" dirty="0">
                <a:effectLst>
                  <a:glow rad="203200">
                    <a:schemeClr val="tx1"/>
                  </a:glow>
                </a:effectLst>
                <a:latin typeface="Arial" panose="020B0604020202020204" pitchFamily="34" charset="0"/>
                <a:cs typeface="Arial" panose="020B0604020202020204" pitchFamily="34" charset="0"/>
              </a:rPr>
              <a:t>9. يؤمن التقمص أن الشر أزلي</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230831" y="87015"/>
            <a:ext cx="869349" cy="543739"/>
          </a:xfrm>
          <a:prstGeom prst="rect">
            <a:avLst/>
          </a:prstGeom>
          <a:noFill/>
          <a:ln>
            <a:noFill/>
          </a:ln>
        </p:spPr>
        <p:txBody>
          <a:bodyPr vert="horz" wrap="square" lIns="91440" tIns="45720" rIns="91440" bIns="45720" numCol="1" anchor="t" anchorCtr="0" compatLnSpc="1">
            <a:prstTxWarp prst="textNoShape">
              <a:avLst/>
            </a:prstTxWarp>
          </a:bodyPr>
          <a:lstStyle>
            <a:lvl1pPr marL="0" indent="0" algn="ctr" eaLnBrk="1" hangingPunct="1">
              <a:lnSpc>
                <a:spcPct val="90000"/>
              </a:lnSpc>
              <a:spcBef>
                <a:spcPct val="20000"/>
              </a:spcBef>
              <a:buNone/>
              <a:defRPr sz="3200" b="1" baseline="0">
                <a:solidFill>
                  <a:schemeClr val="bg1"/>
                </a:solidFill>
                <a:effectLst>
                  <a:glow rad="203200">
                    <a:schemeClr val="tx1"/>
                  </a:glow>
                </a:effectLst>
                <a:latin typeface="+mn-lt"/>
                <a:ea typeface="+mn-ea"/>
                <a:cs typeface="+mn-cs"/>
              </a:defRPr>
            </a:lvl1pPr>
            <a:lvl2pPr indent="0" algn="ctr" eaLnBrk="1" hangingPunct="1">
              <a:spcBef>
                <a:spcPct val="20000"/>
              </a:spcBef>
              <a:buNone/>
              <a:defRPr sz="2800" b="1">
                <a:solidFill>
                  <a:schemeClr val="bg1"/>
                </a:solidFill>
                <a:latin typeface="+mn-lt"/>
                <a:ea typeface="+mn-ea"/>
              </a:defRPr>
            </a:lvl2pPr>
            <a:lvl3pPr indent="0" algn="ctr" eaLnBrk="1" hangingPunct="1">
              <a:spcBef>
                <a:spcPct val="20000"/>
              </a:spcBef>
              <a:buNone/>
              <a:defRPr b="1">
                <a:solidFill>
                  <a:schemeClr val="bg1"/>
                </a:solidFill>
                <a:latin typeface="+mn-lt"/>
                <a:ea typeface="+mn-ea"/>
              </a:defRPr>
            </a:lvl3pPr>
            <a:lvl4pPr indent="0" algn="ctr" eaLnBrk="1" hangingPunct="1">
              <a:spcBef>
                <a:spcPct val="20000"/>
              </a:spcBef>
              <a:buNone/>
              <a:defRPr sz="2000" b="1">
                <a:solidFill>
                  <a:schemeClr val="bg1"/>
                </a:solidFill>
                <a:latin typeface="+mn-lt"/>
                <a:ea typeface="+mn-ea"/>
              </a:defRPr>
            </a:lvl4pPr>
            <a:lvl5pPr indent="0" algn="ctr" eaLnBrk="1" hangingPunct="1">
              <a:spcBef>
                <a:spcPct val="20000"/>
              </a:spcBef>
              <a:buNone/>
              <a:defRPr sz="2000" b="1">
                <a:solidFill>
                  <a:schemeClr val="bg1"/>
                </a:solidFill>
                <a:latin typeface="+mn-lt"/>
                <a:ea typeface="+mn-ea"/>
              </a:defRPr>
            </a:lvl5pPr>
            <a:lvl6pPr indent="0" algn="ctr" fontAlgn="base">
              <a:spcBef>
                <a:spcPct val="20000"/>
              </a:spcBef>
              <a:spcAft>
                <a:spcPct val="0"/>
              </a:spcAft>
              <a:buNone/>
              <a:defRPr sz="2000" b="1">
                <a:solidFill>
                  <a:schemeClr val="bg1"/>
                </a:solidFill>
                <a:latin typeface="+mn-lt"/>
                <a:ea typeface="+mn-ea"/>
              </a:defRPr>
            </a:lvl6pPr>
            <a:lvl7pPr indent="0" algn="ctr" fontAlgn="base">
              <a:spcBef>
                <a:spcPct val="20000"/>
              </a:spcBef>
              <a:spcAft>
                <a:spcPct val="0"/>
              </a:spcAft>
              <a:buNone/>
              <a:defRPr sz="2000" b="1">
                <a:solidFill>
                  <a:schemeClr val="bg1"/>
                </a:solidFill>
                <a:latin typeface="+mn-lt"/>
                <a:ea typeface="+mn-ea"/>
              </a:defRPr>
            </a:lvl7pPr>
            <a:lvl8pPr indent="0" algn="ctr" fontAlgn="base">
              <a:spcBef>
                <a:spcPct val="20000"/>
              </a:spcBef>
              <a:spcAft>
                <a:spcPct val="0"/>
              </a:spcAft>
              <a:buNone/>
              <a:defRPr sz="2000" b="1">
                <a:solidFill>
                  <a:schemeClr val="bg1"/>
                </a:solidFill>
                <a:latin typeface="+mn-lt"/>
                <a:ea typeface="+mn-ea"/>
              </a:defRPr>
            </a:lvl8pPr>
            <a:lvl9pPr indent="0" algn="ctr" fontAlgn="base">
              <a:spcBef>
                <a:spcPct val="20000"/>
              </a:spcBef>
              <a:spcAft>
                <a:spcPct val="0"/>
              </a:spcAft>
              <a:buNone/>
              <a:defRPr sz="2000" b="1">
                <a:solidFill>
                  <a:schemeClr val="bg1"/>
                </a:solidFill>
                <a:latin typeface="+mn-lt"/>
                <a:ea typeface="+mn-ea"/>
              </a:defRPr>
            </a:lvl9pPr>
          </a:lstStyle>
          <a:p>
            <a:r>
              <a:rPr lang="ar-JO" sz="2400" dirty="0">
                <a:latin typeface="Arial" panose="020B0604020202020204" pitchFamily="34" charset="0"/>
                <a:cs typeface="Arial" panose="020B0604020202020204" pitchFamily="34" charset="0"/>
              </a:rPr>
              <a:t>17ب</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animEffect transition="in" filter="wipe(left)">
                                      <p:cBhvr>
                                        <p:cTn id="7" dur="500"/>
                                        <p:tgtEl>
                                          <p:spTgt spid="2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51">
                                            <p:txEl>
                                              <p:pRg st="1" end="1"/>
                                            </p:txEl>
                                          </p:spTgt>
                                        </p:tgtEl>
                                        <p:attrNameLst>
                                          <p:attrName>style.visibility</p:attrName>
                                        </p:attrNameLst>
                                      </p:cBhvr>
                                      <p:to>
                                        <p:strVal val="visible"/>
                                      </p:to>
                                    </p:set>
                                    <p:animEffect transition="in" filter="wipe(left)">
                                      <p:cBhvr>
                                        <p:cTn id="12" dur="500"/>
                                        <p:tgtEl>
                                          <p:spTgt spid="20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1">
                                            <p:txEl>
                                              <p:pRg st="2" end="2"/>
                                            </p:txEl>
                                          </p:spTgt>
                                        </p:tgtEl>
                                        <p:attrNameLst>
                                          <p:attrName>style.visibility</p:attrName>
                                        </p:attrNameLst>
                                      </p:cBhvr>
                                      <p:to>
                                        <p:strVal val="visible"/>
                                      </p:to>
                                    </p:set>
                                    <p:animEffect transition="in" filter="wipe(left)">
                                      <p:cBhvr>
                                        <p:cTn id="17" dur="500"/>
                                        <p:tgtEl>
                                          <p:spTgt spid="20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xEl>
                                              <p:pRg st="3" end="3"/>
                                            </p:txEl>
                                          </p:spTgt>
                                        </p:tgtEl>
                                        <p:attrNameLst>
                                          <p:attrName>style.visibility</p:attrName>
                                        </p:attrNameLst>
                                      </p:cBhvr>
                                      <p:to>
                                        <p:strVal val="visible"/>
                                      </p:to>
                                    </p:set>
                                    <p:animEffect transition="in" filter="wipe(left)">
                                      <p:cBhvr>
                                        <p:cTn id="22" dur="500"/>
                                        <p:tgtEl>
                                          <p:spTgt spid="20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51">
                                            <p:txEl>
                                              <p:pRg st="4" end="4"/>
                                            </p:txEl>
                                          </p:spTgt>
                                        </p:tgtEl>
                                        <p:attrNameLst>
                                          <p:attrName>style.visibility</p:attrName>
                                        </p:attrNameLst>
                                      </p:cBhvr>
                                      <p:to>
                                        <p:strVal val="visible"/>
                                      </p:to>
                                    </p:set>
                                    <p:animEffect transition="in" filter="wipe(left)">
                                      <p:cBhvr>
                                        <p:cTn id="27" dur="500"/>
                                        <p:tgtEl>
                                          <p:spTgt spid="20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51">
                                            <p:txEl>
                                              <p:pRg st="5" end="5"/>
                                            </p:txEl>
                                          </p:spTgt>
                                        </p:tgtEl>
                                        <p:attrNameLst>
                                          <p:attrName>style.visibility</p:attrName>
                                        </p:attrNameLst>
                                      </p:cBhvr>
                                      <p:to>
                                        <p:strVal val="visible"/>
                                      </p:to>
                                    </p:set>
                                    <p:animEffect transition="in" filter="wipe(left)">
                                      <p:cBhvr>
                                        <p:cTn id="32" dur="500"/>
                                        <p:tgtEl>
                                          <p:spTgt spid="20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51">
                                            <p:txEl>
                                              <p:pRg st="6" end="6"/>
                                            </p:txEl>
                                          </p:spTgt>
                                        </p:tgtEl>
                                        <p:attrNameLst>
                                          <p:attrName>style.visibility</p:attrName>
                                        </p:attrNameLst>
                                      </p:cBhvr>
                                      <p:to>
                                        <p:strVal val="visible"/>
                                      </p:to>
                                    </p:set>
                                    <p:animEffect transition="in" filter="wipe(left)">
                                      <p:cBhvr>
                                        <p:cTn id="37" dur="500"/>
                                        <p:tgtEl>
                                          <p:spTgt spid="20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051">
                                            <p:txEl>
                                              <p:pRg st="7" end="7"/>
                                            </p:txEl>
                                          </p:spTgt>
                                        </p:tgtEl>
                                        <p:attrNameLst>
                                          <p:attrName>style.visibility</p:attrName>
                                        </p:attrNameLst>
                                      </p:cBhvr>
                                      <p:to>
                                        <p:strVal val="visible"/>
                                      </p:to>
                                    </p:set>
                                    <p:animEffect transition="in" filter="wipe(left)">
                                      <p:cBhvr>
                                        <p:cTn id="42" dur="500"/>
                                        <p:tgtEl>
                                          <p:spTgt spid="20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51">
                                            <p:txEl>
                                              <p:pRg st="8" end="8"/>
                                            </p:txEl>
                                          </p:spTgt>
                                        </p:tgtEl>
                                        <p:attrNameLst>
                                          <p:attrName>style.visibility</p:attrName>
                                        </p:attrNameLst>
                                      </p:cBhvr>
                                      <p:to>
                                        <p:strVal val="visible"/>
                                      </p:to>
                                    </p:set>
                                    <p:animEffect transition="in" filter="wipe(left)">
                                      <p:cBhvr>
                                        <p:cTn id="47" dur="500"/>
                                        <p:tgtEl>
                                          <p:spTgt spid="20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946" y="692696"/>
            <a:ext cx="9254458" cy="6408712"/>
          </a:xfrm>
          <a:prstGeom prst="rect">
            <a:avLst/>
          </a:prstGeom>
        </p:spPr>
      </p:pic>
      <p:sp>
        <p:nvSpPr>
          <p:cNvPr id="2050" name="Rectangle 2"/>
          <p:cNvSpPr>
            <a:spLocks noGrp="1" noChangeArrowheads="1"/>
          </p:cNvSpPr>
          <p:nvPr>
            <p:ph type="ctrTitle"/>
          </p:nvPr>
        </p:nvSpPr>
        <p:spPr>
          <a:xfrm>
            <a:off x="0" y="-677"/>
            <a:ext cx="9144000" cy="1125421"/>
          </a:xfrm>
        </p:spPr>
        <p:txBody>
          <a:bodyPr/>
          <a:lstStyle/>
          <a:p>
            <a:r>
              <a:rPr lang="ar-JO" sz="6000" dirty="0">
                <a:effectLst>
                  <a:glow rad="203200">
                    <a:schemeClr val="tx1"/>
                  </a:glow>
                </a:effectLst>
                <a:latin typeface="Arial" panose="020B0604020202020204" pitchFamily="34" charset="0"/>
                <a:cs typeface="Arial" panose="020B0604020202020204" pitchFamily="34" charset="0"/>
              </a:rPr>
              <a:t>خلاصة</a:t>
            </a:r>
            <a:endParaRPr lang="en-US" sz="60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1412776"/>
            <a:ext cx="9144000" cy="5445224"/>
          </a:xfrm>
        </p:spPr>
        <p:txBody>
          <a:bodyPr/>
          <a:lstStyle/>
          <a:p>
            <a:r>
              <a:rPr lang="ar-JO" sz="3600" dirty="0">
                <a:effectLst>
                  <a:glow rad="203200">
                    <a:schemeClr val="tx1"/>
                  </a:glow>
                </a:effectLst>
                <a:latin typeface="Arial" panose="020B0604020202020204" pitchFamily="34" charset="0"/>
                <a:cs typeface="Arial" panose="020B0604020202020204" pitchFamily="34" charset="0"/>
              </a:rPr>
              <a:t>لا يوفر التقمص أي رجاء حقيقي في التغلب على الشر في عالمنا أو فينا. إنه فلسفة لا يؤمن بها حتى أنصار التقمص. إنهم يعرفون بشكل حدسي أن الصواب والخطأ موجودان لذلك لا يعيشون بما يتفق مع التعاليم القائلة بأن كل شيء مشروع. وبدلاً من المساعدة في هزيمة الشر في العالم يوفر التقمص مبررًا للمزيد منه.</a:t>
            </a:r>
            <a:endParaRPr lang="en-US" sz="3600" dirty="0">
              <a:effectLst>
                <a:glow rad="2032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77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3077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EA8263F-A2A9-886C-BAAD-A7A50A9798E7}"/>
              </a:ext>
            </a:extLst>
          </p:cNvPr>
          <p:cNvGrpSpPr/>
          <p:nvPr/>
        </p:nvGrpSpPr>
        <p:grpSpPr>
          <a:xfrm>
            <a:off x="0" y="0"/>
            <a:ext cx="5364163" cy="6858000"/>
            <a:chOff x="0" y="0"/>
            <a:chExt cx="5364163" cy="6858000"/>
          </a:xfrm>
        </p:grpSpPr>
        <p:pic>
          <p:nvPicPr>
            <p:cNvPr id="108546" name="Picture 2" descr="theologizi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64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393C4B4-0A4B-44A1-8638-C04AF44A2D2F}"/>
                </a:ext>
              </a:extLst>
            </p:cNvPr>
            <p:cNvSpPr/>
            <p:nvPr/>
          </p:nvSpPr>
          <p:spPr bwMode="auto">
            <a:xfrm>
              <a:off x="12168" y="24733"/>
              <a:ext cx="5135896" cy="149921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sp>
          <p:nvSpPr>
            <p:cNvPr id="6" name="Rectangle 5">
              <a:extLst>
                <a:ext uri="{FF2B5EF4-FFF2-40B4-BE49-F238E27FC236}">
                  <a16:creationId xmlns:a16="http://schemas.microsoft.com/office/drawing/2014/main" id="{9300CA90-6298-8CC3-EF05-4BC4556940D1}"/>
                </a:ext>
              </a:extLst>
            </p:cNvPr>
            <p:cNvSpPr/>
            <p:nvPr/>
          </p:nvSpPr>
          <p:spPr bwMode="auto">
            <a:xfrm>
              <a:off x="2483768" y="3421765"/>
              <a:ext cx="648072" cy="27432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Georgia" pitchFamily="-111" charset="0"/>
                <a:ea typeface="ＭＳ Ｐゴシック" charset="0"/>
              </a:endParaRPr>
            </a:p>
          </p:txBody>
        </p:sp>
      </p:grpSp>
      <p:pic>
        <p:nvPicPr>
          <p:cNvPr id="108549" name="Picture 5" descr="pris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29200" y="3962400"/>
            <a:ext cx="320040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4835" name="Text Box 6"/>
          <p:cNvSpPr txBox="1">
            <a:spLocks noChangeArrowheads="1"/>
          </p:cNvSpPr>
          <p:nvPr/>
        </p:nvSpPr>
        <p:spPr bwMode="auto">
          <a:xfrm>
            <a:off x="8172400" y="76200"/>
            <a:ext cx="527007"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a:t>
            </a:r>
          </a:p>
        </p:txBody>
      </p:sp>
      <p:sp>
        <p:nvSpPr>
          <p:cNvPr id="504836" name="Rectangle 7"/>
          <p:cNvSpPr>
            <a:spLocks noGrp="1" noChangeArrowheads="1"/>
          </p:cNvSpPr>
          <p:nvPr>
            <p:ph type="title" idx="4294967295"/>
          </p:nvPr>
        </p:nvSpPr>
        <p:spPr>
          <a:xfrm>
            <a:off x="4139952" y="2057400"/>
            <a:ext cx="5004048" cy="1077218"/>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p>
            <a:pPr algn="ctr" eaLnBrk="1" hangingPunct="1"/>
            <a:r>
              <a:rPr lang="ar-JO" sz="3200" b="1" dirty="0">
                <a:solidFill>
                  <a:srgbClr val="FFFFFF"/>
                </a:solidFill>
                <a:effectLst/>
                <a:latin typeface="Arial" panose="020B0604020202020204" pitchFamily="34" charset="0"/>
                <a:ea typeface="ＭＳ Ｐゴシック" charset="0"/>
                <a:cs typeface="Arial" panose="020B0604020202020204" pitchFamily="34" charset="0"/>
              </a:rPr>
              <a:t>الأرواح التي في السجن</a:t>
            </a:r>
            <a:br>
              <a:rPr lang="en-US" sz="3200" b="1" dirty="0">
                <a:solidFill>
                  <a:srgbClr val="FFFFFF"/>
                </a:solidFill>
                <a:effectLst/>
                <a:latin typeface="Arial" panose="020B0604020202020204" pitchFamily="34" charset="0"/>
                <a:ea typeface="ＭＳ Ｐゴシック" charset="0"/>
                <a:cs typeface="Arial" panose="020B0604020202020204" pitchFamily="34" charset="0"/>
              </a:rPr>
            </a:br>
            <a:r>
              <a:rPr lang="ar-JO" sz="3200" b="1" dirty="0">
                <a:solidFill>
                  <a:srgbClr val="FFFFFF"/>
                </a:solidFill>
                <a:effectLst/>
                <a:latin typeface="Arial" panose="020B0604020202020204" pitchFamily="34" charset="0"/>
                <a:ea typeface="ＭＳ Ｐゴシック" charset="0"/>
                <a:cs typeface="Arial" panose="020B0604020202020204" pitchFamily="34" charset="0"/>
              </a:rPr>
              <a:t>(1 بطرس 3: 18-20)</a:t>
            </a:r>
            <a:endParaRPr lang="en-US" sz="3200"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2" name="Rectangle 7">
            <a:extLst>
              <a:ext uri="{FF2B5EF4-FFF2-40B4-BE49-F238E27FC236}">
                <a16:creationId xmlns:a16="http://schemas.microsoft.com/office/drawing/2014/main" id="{00B00F81-A851-9923-4AFD-BAF376844C84}"/>
              </a:ext>
            </a:extLst>
          </p:cNvPr>
          <p:cNvSpPr txBox="1">
            <a:spLocks noChangeArrowheads="1"/>
          </p:cNvSpPr>
          <p:nvPr/>
        </p:nvSpPr>
        <p:spPr bwMode="auto">
          <a:xfrm>
            <a:off x="75630" y="194428"/>
            <a:ext cx="1860646" cy="400110"/>
          </a:xfrm>
          <a:prstGeom prst="rect">
            <a:avLst/>
          </a:prstGeom>
          <a:solidFill>
            <a:srgbClr val="000000"/>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المعلمون</a:t>
            </a:r>
            <a:endParaRPr kumimoji="0" lang="en-US" sz="20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0632477-673F-A886-63C8-E3A0D1FB88B8}"/>
              </a:ext>
            </a:extLst>
          </p:cNvPr>
          <p:cNvSpPr txBox="1">
            <a:spLocks noChangeArrowheads="1"/>
          </p:cNvSpPr>
          <p:nvPr/>
        </p:nvSpPr>
        <p:spPr bwMode="auto">
          <a:xfrm>
            <a:off x="12169" y="848906"/>
            <a:ext cx="5351994" cy="707886"/>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kern="0" dirty="0">
                <a:solidFill>
                  <a:srgbClr val="000000"/>
                </a:solidFill>
                <a:effectLst/>
                <a:latin typeface="Arial" panose="020B0604020202020204" pitchFamily="34" charset="0"/>
                <a:ea typeface="ＭＳ Ｐゴシック" charset="0"/>
                <a:cs typeface="Arial" panose="020B0604020202020204" pitchFamily="34" charset="0"/>
              </a:rPr>
              <a:t>الآن أنا أعلم أن الكتاب المقدس لا يقول هذا، لكن رأيي الشخصي هو ...</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71E2F5FF-A3C7-CC9C-8130-3A6825E9CC30}"/>
              </a:ext>
            </a:extLst>
          </p:cNvPr>
          <p:cNvSpPr txBox="1">
            <a:spLocks noChangeArrowheads="1"/>
          </p:cNvSpPr>
          <p:nvPr/>
        </p:nvSpPr>
        <p:spPr bwMode="auto">
          <a:xfrm>
            <a:off x="46246" y="6341086"/>
            <a:ext cx="5317917" cy="461665"/>
          </a:xfrm>
          <a:prstGeom prst="rect">
            <a:avLst/>
          </a:prstGeom>
          <a:solidFill>
            <a:schemeClr val="tx1"/>
          </a:solid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كوني حذرة أيتها المعلمة</a:t>
            </a:r>
            <a:endParaRPr kumimoji="0" lang="en-US"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0A78FC6A-04B0-1D71-6F8B-56316A5FBAAD}"/>
              </a:ext>
            </a:extLst>
          </p:cNvPr>
          <p:cNvSpPr txBox="1">
            <a:spLocks noChangeArrowheads="1"/>
          </p:cNvSpPr>
          <p:nvPr/>
        </p:nvSpPr>
        <p:spPr bwMode="auto">
          <a:xfrm>
            <a:off x="1936276" y="3420425"/>
            <a:ext cx="1843636" cy="276999"/>
          </a:xfrm>
          <a:prstGeom prst="rect">
            <a:avLst/>
          </a:prstGeom>
          <a:noFill/>
          <a:ln w="9525">
            <a:noFill/>
            <a:miter lim="800000"/>
            <a:headEnd/>
            <a:tailEnd/>
          </a:ln>
          <a:effectLst/>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إسرائيل</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9862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2000"/>
                                  </p:stCondLst>
                                  <p:childTnLst>
                                    <p:set>
                                      <p:cBhvr>
                                        <p:cTn id="6" dur="1" fill="hold">
                                          <p:stCondLst>
                                            <p:cond delay="0"/>
                                          </p:stCondLst>
                                        </p:cTn>
                                        <p:tgtEl>
                                          <p:spTgt spid="108549"/>
                                        </p:tgtEl>
                                        <p:attrNameLst>
                                          <p:attrName>style.visibility</p:attrName>
                                        </p:attrNameLst>
                                      </p:cBhvr>
                                      <p:to>
                                        <p:strVal val="visible"/>
                                      </p:to>
                                    </p:set>
                                    <p:anim calcmode="lin" valueType="num">
                                      <p:cBhvr>
                                        <p:cTn id="7" dur="5000" fill="hold"/>
                                        <p:tgtEl>
                                          <p:spTgt spid="108549"/>
                                        </p:tgtEl>
                                        <p:attrNameLst>
                                          <p:attrName>ppt_w</p:attrName>
                                        </p:attrNameLst>
                                      </p:cBhvr>
                                      <p:tavLst>
                                        <p:tav tm="0" fmla="#ppt_w*sin(2.5*pi*$)">
                                          <p:val>
                                            <p:fltVal val="0"/>
                                          </p:val>
                                        </p:tav>
                                        <p:tav tm="100000">
                                          <p:val>
                                            <p:fltVal val="1"/>
                                          </p:val>
                                        </p:tav>
                                      </p:tavLst>
                                    </p:anim>
                                    <p:anim calcmode="lin" valueType="num">
                                      <p:cBhvr>
                                        <p:cTn id="8" dur="5000" fill="hold"/>
                                        <p:tgtEl>
                                          <p:spTgt spid="1085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idx="4294967295"/>
          </p:nvPr>
        </p:nvSpPr>
        <p:spPr/>
        <p:txBody>
          <a:bodyPr/>
          <a:lstStyle/>
          <a:p>
            <a:pPr eaLnBrk="1" hangingPunct="1">
              <a:defRPr/>
            </a:pPr>
            <a:r>
              <a:rPr lang="ar-SA" dirty="0">
                <a:latin typeface="Arial" panose="020B0604020202020204" pitchFamily="34" charset="0"/>
                <a:ea typeface="ＭＳ Ｐゴシック" charset="0"/>
                <a:cs typeface="Arial" panose="020B0604020202020204" pitchFamily="34" charset="0"/>
              </a:rPr>
              <a:t>بطرس 1</a:t>
            </a:r>
            <a:r>
              <a:rPr lang="en-US" dirty="0">
                <a:latin typeface="Arial" panose="020B0604020202020204" pitchFamily="34" charset="0"/>
                <a:ea typeface="ＭＳ Ｐゴシック" charset="0"/>
                <a:cs typeface="Arial" panose="020B0604020202020204" pitchFamily="34" charset="0"/>
              </a:rPr>
              <a:t> 3:18-20</a:t>
            </a:r>
          </a:p>
        </p:txBody>
      </p:sp>
      <p:sp>
        <p:nvSpPr>
          <p:cNvPr id="505858" name="Rectangle 2"/>
          <p:cNvSpPr>
            <a:spLocks noChangeArrowheads="1"/>
          </p:cNvSpPr>
          <p:nvPr/>
        </p:nvSpPr>
        <p:spPr bwMode="auto">
          <a:xfrm>
            <a:off x="228600" y="304800"/>
            <a:ext cx="8605838" cy="3785652"/>
          </a:xfrm>
          <a:prstGeom prst="rect">
            <a:avLst/>
          </a:prstGeom>
          <a:solidFill>
            <a:schemeClr val="tx2"/>
          </a:solidFill>
          <a:ln w="9525">
            <a:solidFill>
              <a:srgbClr val="333399"/>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rPr>
              <a:t>                                               1 بطرس 3: 18- 20</a:t>
            </a:r>
            <a:endParaRPr kumimoji="0" lang="en-US" sz="24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9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١٨ فإن المسيح أيضا تألم مرة واحدة من أجل الخطايا البار من أجل الأثمة لكي يقربنا إلى الله مماتا</a:t>
            </a:r>
            <a:r>
              <a:rPr kumimoji="0" lang="ar-JO"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a:t>
            </a:r>
            <a:r>
              <a:rPr kumimoji="0" lang="ar-SA"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 في الجسد ولكن محيى</a:t>
            </a:r>
            <a:r>
              <a:rPr kumimoji="0" lang="ar-JO"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a:t>
            </a:r>
            <a:r>
              <a:rPr kumimoji="0" lang="ar-SA"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 في الروح</a:t>
            </a:r>
            <a:endParaRPr kumimoji="0" lang="ar-JO"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FF0000"/>
                </a:solidFill>
                <a:effectLst/>
                <a:uLnTx/>
                <a:uFillTx/>
                <a:latin typeface="Arial" panose="020B0604020202020204" pitchFamily="34" charset="0"/>
                <a:cs typeface="Arial" panose="020B0604020202020204" pitchFamily="34" charset="0"/>
              </a:rPr>
              <a:t>١٩ الذي فيه أيضا ذهب فكرز للأرواح التي في السجن</a:t>
            </a:r>
            <a:endParaRPr kumimoji="0" lang="ar-JO" sz="4800" b="1" i="0" u="none" strike="noStrike" kern="1200" cap="none" spc="0" normalizeH="0" baseline="30000" noProof="0" dirty="0">
              <a:ln>
                <a:noFill/>
              </a:ln>
              <a:solidFill>
                <a:srgbClr val="FF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٢٠ إذ عصت قديما</a:t>
            </a:r>
            <a:r>
              <a:rPr kumimoji="0" lang="ar-JO"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a:t>
            </a:r>
            <a:r>
              <a:rPr kumimoji="0" lang="ar-SA" sz="4800" b="1" i="0" u="none" strike="noStrike" kern="1200" cap="none" spc="0" normalizeH="0" baseline="30000" noProof="0" dirty="0">
                <a:ln>
                  <a:noFill/>
                </a:ln>
                <a:solidFill>
                  <a:srgbClr val="000099"/>
                </a:solidFill>
                <a:effectLst/>
                <a:uLnTx/>
                <a:uFillTx/>
                <a:latin typeface="Arial" panose="020B0604020202020204" pitchFamily="34" charset="0"/>
                <a:cs typeface="Arial" panose="020B0604020202020204" pitchFamily="34" charset="0"/>
              </a:rPr>
              <a:t> حين كانت أناة الله تنتظر مرة في أيام نوح إذ كان الفلك يبنى الذي فيه خلص قليلون أي ثماني أنفس بالماء</a:t>
            </a:r>
          </a:p>
        </p:txBody>
      </p:sp>
      <p:sp>
        <p:nvSpPr>
          <p:cNvPr id="109571" name="Text Box 3"/>
          <p:cNvSpPr txBox="1">
            <a:spLocks noChangeArrowheads="1"/>
          </p:cNvSpPr>
          <p:nvPr/>
        </p:nvSpPr>
        <p:spPr bwMode="auto">
          <a:xfrm>
            <a:off x="381000" y="4343400"/>
            <a:ext cx="8321675" cy="1200329"/>
          </a:xfrm>
          <a:prstGeom prst="rect">
            <a:avLst/>
          </a:prstGeom>
          <a:solidFill>
            <a:srgbClr val="CFDB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هذا نص رائع وربما أكثر المقاطع غموضًا </a:t>
            </a:r>
            <a:endParaRPr kumimoji="0" lang="ar-JO" altLang="ja-JP"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من أي مقطع آخر في العهد الجديد </a:t>
            </a:r>
            <a:endParaRPr kumimoji="0" lang="ar-JO" altLang="ja-JP"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حتى أنني لا أعرف على وجه اليقين ما يعنيه بطرس.</a:t>
            </a:r>
            <a:endParaRPr kumimoji="0" lang="en-US"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109572" name="Text Box 4"/>
          <p:cNvSpPr txBox="1">
            <a:spLocks noChangeArrowheads="1"/>
          </p:cNvSpPr>
          <p:nvPr/>
        </p:nvSpPr>
        <p:spPr bwMode="auto">
          <a:xfrm>
            <a:off x="409063" y="5796677"/>
            <a:ext cx="2209800" cy="466725"/>
          </a:xfrm>
          <a:prstGeom prst="rect">
            <a:avLst/>
          </a:prstGeom>
          <a:solidFill>
            <a:srgbClr val="CFDBFD"/>
          </a:solidFill>
          <a:ln w="9525">
            <a:solidFill>
              <a:srgbClr val="99CCFF"/>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rPr>
              <a:t>مارتن لوثر</a:t>
            </a:r>
            <a:endParaRPr kumimoji="0" lang="en-US" sz="2400" b="1" i="0" u="none" strike="noStrike" kern="1200" cap="none" spc="0" normalizeH="0" baseline="0" noProof="0" dirty="0">
              <a:ln>
                <a:noFill/>
              </a:ln>
              <a:solidFill>
                <a:srgbClr val="993300"/>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283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blinds(horizontal)">
                                      <p:cBhvr>
                                        <p:cTn id="12"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animBg="1" autoUpdateAnimBg="0"/>
      <p:bldP spid="109572"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a:xfrm>
            <a:off x="685800" y="76200"/>
            <a:ext cx="7772400" cy="1143000"/>
          </a:xfrm>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مهما كانت وجهة نظرك...</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506883" name="Picture 3" descr="rockt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06680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4" name="Rectangle 4"/>
          <p:cNvSpPr>
            <a:spLocks noChangeArrowheads="1"/>
          </p:cNvSpPr>
          <p:nvPr/>
        </p:nvSpPr>
        <p:spPr bwMode="auto">
          <a:xfrm>
            <a:off x="1066800" y="550545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فأنت بين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المطرقة والسندان</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6885" name="WordArt 5"/>
          <p:cNvSpPr>
            <a:spLocks noChangeArrowheads="1" noChangeShapeType="1" noTextEdit="1"/>
          </p:cNvSpPr>
          <p:nvPr/>
        </p:nvSpPr>
        <p:spPr bwMode="auto">
          <a:xfrm>
            <a:off x="304800" y="1143000"/>
            <a:ext cx="26797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1 بطرس 3: 18- 20</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sp>
        <p:nvSpPr>
          <p:cNvPr id="6" name="Text Box 6"/>
          <p:cNvSpPr txBox="1">
            <a:spLocks noChangeArrowheads="1"/>
          </p:cNvSpPr>
          <p:nvPr/>
        </p:nvSpPr>
        <p:spPr bwMode="auto">
          <a:xfrm>
            <a:off x="8172400" y="76200"/>
            <a:ext cx="8515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283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7">
            <a:extLst>
              <a:ext uri="{FF2B5EF4-FFF2-40B4-BE49-F238E27FC236}">
                <a16:creationId xmlns:a16="http://schemas.microsoft.com/office/drawing/2014/main" id="{D08123B8-40AD-AED1-A53D-CFA295E2D390}"/>
              </a:ext>
            </a:extLst>
          </p:cNvPr>
          <p:cNvSpPr txBox="1">
            <a:spLocks noChangeArrowheads="1"/>
          </p:cNvSpPr>
          <p:nvPr/>
        </p:nvSpPr>
        <p:spPr bwMode="auto">
          <a:xfrm>
            <a:off x="2195736" y="-833153"/>
            <a:ext cx="5004048" cy="5847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eaLnBrk="1" hangingPunct="1"/>
            <a:r>
              <a:rPr lang="ar-JO" sz="3200" b="1" kern="0" dirty="0">
                <a:solidFill>
                  <a:srgbClr val="FFFFFF"/>
                </a:solidFill>
                <a:latin typeface="Arial" panose="020B0604020202020204" pitchFamily="34" charset="0"/>
                <a:ea typeface="ＭＳ Ｐゴシック" charset="0"/>
                <a:cs typeface="Arial" panose="020B0604020202020204" pitchFamily="34" charset="0"/>
              </a:rPr>
              <a:t>1 بطرس 3: 18-20</a:t>
            </a:r>
            <a:endParaRPr lang="en-US" sz="3200" kern="0"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يسوع رقم 3</a:t>
              </a:r>
              <a:endParaRPr lang="en-US" sz="2000" dirty="0">
                <a:solidFill>
                  <a:srgbClr val="993300"/>
                </a:solidFill>
                <a:latin typeface="Arial" panose="020B0604020202020204" pitchFamily="34" charset="0"/>
                <a:cs typeface="Arial" panose="020B0604020202020204" pitchFamily="34" charset="0"/>
              </a:endParaRPr>
            </a:p>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أرواح الذين هلكوا في الطوفان في زمن نوح</a:t>
              </a:r>
              <a:endParaRPr lang="en-US" sz="2000" dirty="0">
                <a:solidFill>
                  <a:srgbClr val="993300"/>
                </a:solidFill>
                <a:latin typeface="Arial" panose="020B0604020202020204" pitchFamily="34"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eaLnBrk="1" hangingPunct="1">
                <a:spcBef>
                  <a:spcPct val="50000"/>
                </a:spcBef>
              </a:pPr>
              <a:endParaRPr lang="en-US" sz="2400">
                <a:solidFill>
                  <a:srgbClr val="FFFFFF"/>
                </a:solidFill>
                <a:latin typeface="Arial" panose="020B0604020202020204" pitchFamily="34"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المسيح في نوح رقم 1</a:t>
              </a:r>
              <a:endParaRPr lang="en-US" sz="2000" dirty="0">
                <a:solidFill>
                  <a:srgbClr val="993300"/>
                </a:solidFill>
                <a:latin typeface="Arial" panose="020B0604020202020204" pitchFamily="34" charset="0"/>
                <a:cs typeface="Arial" panose="020B0604020202020204" pitchFamily="34" charset="0"/>
              </a:endParaRPr>
            </a:p>
            <a:p>
              <a:pPr algn="r" eaLnBrk="1" hangingPunct="1">
                <a:spcBef>
                  <a:spcPct val="50000"/>
                </a:spcBef>
              </a:pPr>
              <a:r>
                <a:rPr lang="ar-JO" altLang="ja-JP" sz="2000" dirty="0">
                  <a:solidFill>
                    <a:srgbClr val="993300"/>
                  </a:solidFill>
                  <a:latin typeface="Arial" panose="020B0604020202020204" pitchFamily="34" charset="0"/>
                  <a:cs typeface="Arial" panose="020B0604020202020204" pitchFamily="34" charset="0"/>
                </a:rPr>
                <a:t>الذين عاشوا في زمن نوح</a:t>
              </a:r>
              <a:endParaRPr lang="en-US" altLang="ja-JP" sz="2000" dirty="0">
                <a:solidFill>
                  <a:srgbClr val="993300"/>
                </a:solidFill>
                <a:latin typeface="Arial" panose="020B0604020202020204" pitchFamily="34" charset="0"/>
                <a:cs typeface="Arial" panose="020B0604020202020204" pitchFamily="34" charset="0"/>
              </a:endParaRPr>
            </a:p>
            <a:p>
              <a:pPr eaLnBrk="1" hangingPunct="1"/>
              <a:r>
                <a:rPr lang="en-US" sz="2000" dirty="0">
                  <a:solidFill>
                    <a:srgbClr val="FFFFFF"/>
                  </a:solidFill>
                  <a:latin typeface="Arial" panose="020B0604020202020204" pitchFamily="34"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يسوع رقم 7</a:t>
              </a:r>
              <a:endParaRPr lang="en-US" sz="2000" dirty="0">
                <a:solidFill>
                  <a:srgbClr val="993300"/>
                </a:solidFill>
                <a:latin typeface="Arial" panose="020B0604020202020204" pitchFamily="34" charset="0"/>
                <a:cs typeface="Arial" panose="020B0604020202020204" pitchFamily="34" charset="0"/>
              </a:endParaRPr>
            </a:p>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الملائكة الساقطة في تكوين 6</a:t>
              </a:r>
              <a:endParaRPr lang="en-US" sz="2000" dirty="0">
                <a:solidFill>
                  <a:srgbClr val="993300"/>
                </a:solidFill>
                <a:latin typeface="Arial" panose="020B0604020202020204" pitchFamily="34"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FFFF00"/>
                </a:solidFill>
                <a:latin typeface="Arial" panose="020B0604020202020204" pitchFamily="34"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FFFF00"/>
                </a:solidFill>
                <a:latin typeface="Arial" panose="020B0604020202020204" pitchFamily="34"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3200">
                <a:solidFill>
                  <a:srgbClr val="FFFF00"/>
                </a:solidFill>
                <a:latin typeface="Arial" panose="020B0604020202020204" pitchFamily="34"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بين الموت والقيامة</a:t>
              </a:r>
              <a:endParaRPr lang="en-US" sz="2000" dirty="0">
                <a:solidFill>
                  <a:srgbClr val="993300"/>
                </a:solidFill>
                <a:latin typeface="Arial" panose="020B0604020202020204" pitchFamily="34"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في أيام نوح</a:t>
              </a:r>
              <a:endParaRPr lang="en-US" sz="2000" dirty="0">
                <a:solidFill>
                  <a:srgbClr val="993300"/>
                </a:solidFill>
                <a:latin typeface="Arial" panose="020B0604020202020204" pitchFamily="34"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بعد القيامة</a:t>
              </a:r>
              <a:endParaRPr lang="en-US" sz="2000" dirty="0">
                <a:solidFill>
                  <a:srgbClr val="FFFFFF"/>
                </a:solidFill>
                <a:latin typeface="Arial" panose="020B0604020202020204" pitchFamily="34" charset="0"/>
                <a:cs typeface="Arial" panose="020B0604020202020204" pitchFamily="34" charset="0"/>
              </a:endParaRPr>
            </a:p>
            <a:p>
              <a:pPr eaLnBrk="1" hangingPunct="1"/>
              <a:endParaRPr lang="en-US" sz="2000" dirty="0">
                <a:solidFill>
                  <a:srgbClr val="FFFFFF"/>
                </a:solidFill>
                <a:latin typeface="Arial" panose="020B0604020202020204" pitchFamily="34" charset="0"/>
                <a:cs typeface="Arial" panose="020B0604020202020204" pitchFamily="34" charset="0"/>
              </a:endParaRPr>
            </a:p>
          </p:txBody>
        </p:sp>
      </p:grpSp>
      <p:grpSp>
        <p:nvGrpSpPr>
          <p:cNvPr id="4" name="Group 15"/>
          <p:cNvGrpSpPr>
            <a:grpSpLocks/>
          </p:cNvGrpSpPr>
          <p:nvPr/>
        </p:nvGrpSpPr>
        <p:grpSpPr bwMode="auto">
          <a:xfrm>
            <a:off x="228600" y="3200400"/>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الكرازة بالإنجيل للأموات وتقديم فرصة ثانية للتوبة</a:t>
              </a:r>
              <a:endParaRPr lang="en-US" sz="2000" dirty="0">
                <a:solidFill>
                  <a:srgbClr val="993300"/>
                </a:solidFill>
                <a:latin typeface="Arial" panose="020B0604020202020204" pitchFamily="34" charset="0"/>
                <a:cs typeface="Arial" panose="020B0604020202020204" pitchFamily="34" charset="0"/>
              </a:endParaRPr>
            </a:p>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الكرازة بإطلاق سراح الأموات الصالحين المنتظرين مجيئه.</a:t>
              </a:r>
            </a:p>
            <a:p>
              <a:pPr algn="r" eaLnBrk="1" hangingPunct="1">
                <a:spcBef>
                  <a:spcPct val="50000"/>
                </a:spcBef>
              </a:pPr>
              <a:r>
                <a:rPr lang="ar-JO" sz="2000" dirty="0">
                  <a:solidFill>
                    <a:srgbClr val="993300"/>
                  </a:solidFill>
                  <a:latin typeface="Arial" panose="020B0604020202020204" pitchFamily="34" charset="0"/>
                  <a:cs typeface="Arial" panose="020B0604020202020204" pitchFamily="34" charset="0"/>
                </a:rPr>
                <a:t>إعلان الدينونة على الأموات الأشرار</a:t>
              </a:r>
              <a:endParaRPr lang="en-US" sz="2000" dirty="0">
                <a:solidFill>
                  <a:srgbClr val="993300"/>
                </a:solidFill>
                <a:latin typeface="Arial" panose="020B0604020202020204" pitchFamily="34"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000" dirty="0">
                  <a:solidFill>
                    <a:srgbClr val="C00000"/>
                  </a:solidFill>
                  <a:latin typeface="Arial" panose="020B0604020202020204" pitchFamily="34" charset="0"/>
                  <a:cs typeface="Arial" panose="020B0604020202020204" pitchFamily="34" charset="0"/>
                </a:rPr>
                <a:t>الكرازة بالتوبة للأبرار والكرازة بالدينونة للأشرار</a:t>
              </a:r>
              <a:r>
                <a:rPr lang="en-US" sz="2000" dirty="0">
                  <a:solidFill>
                    <a:srgbClr val="C00000"/>
                  </a:solidFill>
                  <a:latin typeface="Arial" panose="020B0604020202020204" pitchFamily="34"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000" dirty="0">
                  <a:solidFill>
                    <a:srgbClr val="993300"/>
                  </a:solidFill>
                  <a:latin typeface="Arial" panose="020B0604020202020204" pitchFamily="34" charset="0"/>
                  <a:cs typeface="Arial" panose="020B0604020202020204" pitchFamily="34" charset="0"/>
                </a:rPr>
                <a:t>ليعلن انتصاره وهلاكهم</a:t>
              </a:r>
              <a:endParaRPr lang="en-US" sz="2000" dirty="0">
                <a:solidFill>
                  <a:srgbClr val="993300"/>
                </a:solidFill>
                <a:latin typeface="Arial" panose="020B0604020202020204" pitchFamily="34"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r>
              <a:rPr lang="ar-JO" sz="3200"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15</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936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spli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777"/>
            <a:ext cx="5076056" cy="6903436"/>
          </a:xfrm>
          <a:prstGeom prst="rect">
            <a:avLst/>
          </a:prstGeom>
        </p:spPr>
      </p:pic>
      <p:sp>
        <p:nvSpPr>
          <p:cNvPr id="2050" name="Rectangle 2"/>
          <p:cNvSpPr>
            <a:spLocks noGrp="1" noChangeArrowheads="1"/>
          </p:cNvSpPr>
          <p:nvPr>
            <p:ph type="ctrTitle"/>
          </p:nvPr>
        </p:nvSpPr>
        <p:spPr>
          <a:xfrm>
            <a:off x="5076056" y="674779"/>
            <a:ext cx="4067944"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بعض المصطلحات</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5076056" y="1872208"/>
            <a:ext cx="4067944" cy="5229200"/>
          </a:xfrm>
        </p:spPr>
        <p:txBody>
          <a:bodyPr/>
          <a:lstStyle/>
          <a:p>
            <a:r>
              <a:rPr lang="ar-JO" sz="3600" dirty="0">
                <a:solidFill>
                  <a:srgbClr val="FFFF00"/>
                </a:solidFill>
                <a:effectLst>
                  <a:glow rad="203200">
                    <a:schemeClr val="tx1"/>
                  </a:glow>
                </a:effectLst>
                <a:latin typeface="Arial" panose="020B0604020202020204" pitchFamily="34" charset="0"/>
                <a:cs typeface="Arial" panose="020B0604020202020204" pitchFamily="34" charset="0"/>
              </a:rPr>
              <a:t>التقمص</a:t>
            </a:r>
            <a:r>
              <a:rPr lang="ar-JO" sz="3600" dirty="0">
                <a:effectLst>
                  <a:glow rad="203200">
                    <a:schemeClr val="tx1"/>
                  </a:glow>
                </a:effectLst>
                <a:latin typeface="Arial" panose="020B0604020202020204" pitchFamily="34" charset="0"/>
                <a:cs typeface="Arial" panose="020B0604020202020204" pitchFamily="34" charset="0"/>
              </a:rPr>
              <a:t>                   هو الإيمان               بأنه بعد الموت         يعود البشر                إلى الأرض ثانية         في جسد بشري آخر (راجع اللاتينية، جسد)</a:t>
            </a:r>
            <a:r>
              <a:rPr lang="en-US" sz="3600" dirty="0">
                <a:effectLst>
                  <a:glow rad="203200">
                    <a:schemeClr val="tx1"/>
                  </a:glow>
                </a:effectLst>
                <a:latin typeface="Arial" panose="020B0604020202020204" pitchFamily="34" charset="0"/>
                <a:cs typeface="Arial" panose="020B0604020202020204" pitchFamily="34" charset="0"/>
              </a:rPr>
              <a:t>  </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316416" y="87015"/>
            <a:ext cx="598241" cy="461665"/>
          </a:xfrm>
          <a:prstGeom prst="rect">
            <a:avLst/>
          </a:prstGeom>
          <a:noFill/>
        </p:spPr>
        <p:txBody>
          <a:bodyPr wrap="non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ChangeArrowheads="1"/>
          </p:cNvSpPr>
          <p:nvPr/>
        </p:nvSpPr>
        <p:spPr bwMode="auto">
          <a:xfrm>
            <a:off x="152400" y="746125"/>
            <a:ext cx="8682038" cy="2031325"/>
          </a:xfrm>
          <a:prstGeom prst="rect">
            <a:avLst/>
          </a:prstGeom>
          <a:solidFill>
            <a:schemeClr val="tx2"/>
          </a:solidFill>
          <a:ln>
            <a:noFill/>
          </a:ln>
        </p:spPr>
        <p:txBody>
          <a:bodyPr>
            <a:spAutoFit/>
          </a:bodyPr>
          <a:lstStyle/>
          <a:p>
            <a:pPr algn="r" eaLnBrk="1" hangingPunct="1"/>
            <a:r>
              <a:rPr lang="en-US" sz="2000" b="1" dirty="0">
                <a:solidFill>
                  <a:srgbClr val="800000"/>
                </a:solidFill>
                <a:latin typeface="Arial" panose="020B0604020202020204" pitchFamily="34" charset="0"/>
                <a:cs typeface="Arial" panose="020B0604020202020204" pitchFamily="34" charset="0"/>
              </a:rPr>
              <a:t>1 Peter 3:18-20  (NASB)</a:t>
            </a:r>
          </a:p>
          <a:p>
            <a:pPr algn="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algn="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algn="r" eaLnBrk="1" hangingPunct="1"/>
            <a:endParaRPr lang="en-US" sz="2000" b="1" baseline="30000" dirty="0">
              <a:solidFill>
                <a:srgbClr val="800000"/>
              </a:solidFill>
              <a:latin typeface="Arial" panose="020B0604020202020204" pitchFamily="34" charset="0"/>
              <a:cs typeface="Arial" panose="020B0604020202020204" pitchFamily="34" charset="0"/>
            </a:endParaRPr>
          </a:p>
          <a:p>
            <a:pPr algn="r" eaLnBrk="1" hangingPunct="1"/>
            <a:r>
              <a:rPr lang="ar-JO" sz="2200" b="1" dirty="0">
                <a:solidFill>
                  <a:srgbClr val="800000"/>
                </a:solidFill>
                <a:latin typeface="Arial" panose="020B0604020202020204" pitchFamily="34" charset="0"/>
                <a:cs typeface="Arial" panose="020B0604020202020204" pitchFamily="34" charset="0"/>
              </a:rPr>
              <a:t>19 الذي فيه أيضا ذهب فكرز للأرواح التي في السجن</a:t>
            </a:r>
          </a:p>
          <a:p>
            <a:pPr algn="r" eaLnBrk="1" hangingPunct="1"/>
            <a:r>
              <a:rPr lang="ar-JO" sz="2200" b="1" dirty="0">
                <a:solidFill>
                  <a:srgbClr val="800000"/>
                </a:solidFill>
                <a:latin typeface="Arial" panose="020B0604020202020204" pitchFamily="34" charset="0"/>
                <a:cs typeface="Arial" panose="020B0604020202020204" pitchFamily="34" charset="0"/>
              </a:rPr>
              <a:t>20 إذ عصت قديماً حين كانت أناة الله تنتظر مرة في أيام نوح إذ كان الفلك يبنى الذي فيه خلص قليلون أي ثماني أنفس بالماء</a:t>
            </a:r>
            <a:endParaRPr lang="en-US" sz="2200" b="1" dirty="0">
              <a:solidFill>
                <a:srgbClr val="800000"/>
              </a:solidFill>
              <a:latin typeface="Arial" panose="020B0604020202020204" pitchFamily="34" charset="0"/>
              <a:cs typeface="Arial" panose="020B0604020202020204" pitchFamily="34" charset="0"/>
            </a:endParaRPr>
          </a:p>
        </p:txBody>
      </p:sp>
      <p:sp>
        <p:nvSpPr>
          <p:cNvPr id="111619" name="Rectangle 3"/>
          <p:cNvSpPr>
            <a:spLocks noChangeArrowheads="1"/>
          </p:cNvSpPr>
          <p:nvPr/>
        </p:nvSpPr>
        <p:spPr bwMode="auto">
          <a:xfrm>
            <a:off x="228600" y="836712"/>
            <a:ext cx="8605838" cy="769441"/>
          </a:xfrm>
          <a:prstGeom prst="rect">
            <a:avLst/>
          </a:prstGeom>
          <a:solidFill>
            <a:srgbClr val="FFFFFF"/>
          </a:solidFill>
          <a:ln>
            <a:noFill/>
          </a:ln>
        </p:spPr>
        <p:txBody>
          <a:bodyPr>
            <a:spAutoFit/>
          </a:bodyPr>
          <a:lstStyle/>
          <a:p>
            <a:pPr algn="r" eaLnBrk="1" hangingPunct="1"/>
            <a:r>
              <a:rPr lang="ar-JO" sz="2200" b="1" dirty="0">
                <a:solidFill>
                  <a:srgbClr val="CC3300"/>
                </a:solidFill>
                <a:latin typeface="Arial" panose="020B0604020202020204" pitchFamily="34" charset="0"/>
                <a:cs typeface="Arial" panose="020B0604020202020204" pitchFamily="34" charset="0"/>
              </a:rPr>
              <a:t>فإن المسيح أيضاً تألم مرة واحدة من أجل الخطايا البار من أجل الأثمة لكي يقربنا إلى الله مماتاً في الجسد ولكن محيى في الروح</a:t>
            </a:r>
            <a:endParaRPr lang="en-US" sz="2200" b="1" dirty="0">
              <a:solidFill>
                <a:srgbClr val="CC3300"/>
              </a:solidFill>
              <a:latin typeface="Arial" panose="020B0604020202020204" pitchFamily="34" charset="0"/>
              <a:cs typeface="Arial" panose="020B0604020202020204" pitchFamily="34" charset="0"/>
            </a:endParaRPr>
          </a:p>
        </p:txBody>
      </p:sp>
      <p:sp>
        <p:nvSpPr>
          <p:cNvPr id="111620" name="Text Box 4"/>
          <p:cNvSpPr txBox="1">
            <a:spLocks noChangeArrowheads="1"/>
          </p:cNvSpPr>
          <p:nvPr/>
        </p:nvSpPr>
        <p:spPr bwMode="auto">
          <a:xfrm>
            <a:off x="270197" y="4999856"/>
            <a:ext cx="85502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FFFFFF"/>
                </a:solidFill>
                <a:latin typeface="Arial" panose="020B0604020202020204" pitchFamily="34" charset="0"/>
                <a:cs typeface="Arial" panose="020B0604020202020204" pitchFamily="34" charset="0"/>
              </a:rPr>
              <a:t>2. عبرانيين 9: 27 يذكر أن الدينونة (وليس فرصة الإيمان) تتبع موت كل إنسان. </a:t>
            </a:r>
          </a:p>
          <a:p>
            <a:pPr algn="r" eaLnBrk="1" hangingPunct="1"/>
            <a:r>
              <a:rPr lang="ar-JO" sz="2400" b="1" dirty="0">
                <a:solidFill>
                  <a:srgbClr val="FFFFFF"/>
                </a:solidFill>
                <a:latin typeface="Arial" panose="020B0604020202020204" pitchFamily="34" charset="0"/>
                <a:cs typeface="Arial" panose="020B0604020202020204" pitchFamily="34" charset="0"/>
              </a:rPr>
              <a:t>    لكن يقول أنه وضع للناس أن يموتوا مرة ثم بعد ذلك الدينونة</a:t>
            </a:r>
            <a:endParaRPr lang="en-US" sz="2400" b="1" dirty="0">
              <a:solidFill>
                <a:srgbClr val="FFFFFF"/>
              </a:solidFill>
              <a:latin typeface="Arial" panose="020B0604020202020204" pitchFamily="34" charset="0"/>
              <a:cs typeface="Arial" panose="020B0604020202020204" pitchFamily="34" charset="0"/>
            </a:endParaRPr>
          </a:p>
        </p:txBody>
      </p:sp>
      <p:sp>
        <p:nvSpPr>
          <p:cNvPr id="111621" name="Text Box 5"/>
          <p:cNvSpPr txBox="1">
            <a:spLocks noChangeArrowheads="1"/>
          </p:cNvSpPr>
          <p:nvPr/>
        </p:nvSpPr>
        <p:spPr bwMode="auto">
          <a:xfrm>
            <a:off x="270197" y="3933056"/>
            <a:ext cx="85502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FFFFFF"/>
                </a:solidFill>
                <a:latin typeface="Arial" panose="020B0604020202020204" pitchFamily="34" charset="0"/>
                <a:cs typeface="Arial" panose="020B0604020202020204" pitchFamily="34" charset="0"/>
              </a:rPr>
              <a:t>1. لا يذكر النص في أي مكان أن هناك فرصة ثانية للإيمان متاحة لمستقبلي الرسالة</a:t>
            </a:r>
            <a:endParaRPr lang="en-US" sz="2400" b="1" dirty="0">
              <a:solidFill>
                <a:srgbClr val="FFFFFF"/>
              </a:solidFill>
              <a:latin typeface="Arial" panose="020B0604020202020204" pitchFamily="34" charset="0"/>
              <a:cs typeface="Arial" panose="020B0604020202020204" pitchFamily="34" charset="0"/>
            </a:endParaRPr>
          </a:p>
        </p:txBody>
      </p:sp>
      <p:sp>
        <p:nvSpPr>
          <p:cNvPr id="111622" name="Rectangle 6"/>
          <p:cNvSpPr>
            <a:spLocks noGrp="1" noChangeArrowheads="1"/>
          </p:cNvSpPr>
          <p:nvPr>
            <p:ph type="title" idx="4294967295"/>
          </p:nvPr>
        </p:nvSpPr>
        <p:spPr>
          <a:xfrm>
            <a:off x="0" y="0"/>
            <a:ext cx="9144000" cy="685800"/>
          </a:xfrm>
          <a:solidFill>
            <a:schemeClr val="bg2"/>
          </a:solidFill>
        </p:spPr>
        <p:txBody>
          <a:bodyPr/>
          <a:lstStyle/>
          <a:p>
            <a:pPr algn="ctr" eaLnBrk="1" hangingPunct="1">
              <a:defRPr/>
            </a:pPr>
            <a:r>
              <a:rPr lang="ar-JO" dirty="0">
                <a:latin typeface="Arial" panose="020B0604020202020204" pitchFamily="34" charset="0"/>
                <a:ea typeface="ＭＳ Ｐゴシック" charset="0"/>
                <a:cs typeface="Arial" panose="020B0604020202020204" pitchFamily="34" charset="0"/>
              </a:rPr>
              <a:t>لا فرصة ثانية</a:t>
            </a:r>
            <a:endParaRPr lang="en-US" dirty="0">
              <a:latin typeface="Arial" panose="020B0604020202020204" pitchFamily="34" charset="0"/>
              <a:ea typeface="ＭＳ Ｐゴシック" charset="0"/>
              <a:cs typeface="Arial" panose="020B0604020202020204" pitchFamily="34" charset="0"/>
            </a:endParaRPr>
          </a:p>
        </p:txBody>
      </p:sp>
      <p:sp>
        <p:nvSpPr>
          <p:cNvPr id="8" name="Text Box 6"/>
          <p:cNvSpPr txBox="1">
            <a:spLocks noChangeArrowheads="1"/>
          </p:cNvSpPr>
          <p:nvPr/>
        </p:nvSpPr>
        <p:spPr bwMode="auto">
          <a:xfrm>
            <a:off x="8172400" y="76200"/>
            <a:ext cx="731290"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15ب</a:t>
            </a:r>
            <a:endParaRPr lang="en-US" sz="24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821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ox(in)">
                                      <p:cBhvr>
                                        <p:cTn id="7" dur="500"/>
                                        <p:tgtEl>
                                          <p:spTgt spid="11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1620"/>
                                        </p:tgtEl>
                                        <p:attrNameLst>
                                          <p:attrName>style.visibility</p:attrName>
                                        </p:attrNameLst>
                                      </p:cBhvr>
                                      <p:to>
                                        <p:strVal val="visible"/>
                                      </p:to>
                                    </p:set>
                                    <p:animEffect transition="in" filter="box(in)">
                                      <p:cBhvr>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21"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6" name="Rectangle 6"/>
          <p:cNvSpPr>
            <a:spLocks noGrp="1" noChangeArrowheads="1"/>
          </p:cNvSpPr>
          <p:nvPr>
            <p:ph type="title" idx="4294967295"/>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Imprisoned Demons</a:t>
            </a:r>
          </a:p>
        </p:txBody>
      </p:sp>
      <p:sp>
        <p:nvSpPr>
          <p:cNvPr id="509954" name="Rectangle 2"/>
          <p:cNvSpPr>
            <a:spLocks noChangeArrowheads="1"/>
          </p:cNvSpPr>
          <p:nvPr/>
        </p:nvSpPr>
        <p:spPr bwMode="auto">
          <a:xfrm>
            <a:off x="228600" y="76200"/>
            <a:ext cx="8686800" cy="3970318"/>
          </a:xfrm>
          <a:prstGeom prst="rect">
            <a:avLst/>
          </a:prstGeom>
          <a:solidFill>
            <a:srgbClr val="FFFFFF"/>
          </a:solidFill>
          <a:ln>
            <a:noFill/>
          </a:ln>
        </p:spPr>
        <p:txBody>
          <a:bodyPr>
            <a:spAutoFit/>
          </a:bodyPr>
          <a:lstStyle/>
          <a:p>
            <a:pPr algn="r" eaLnBrk="1" hangingPunct="1"/>
            <a:r>
              <a:rPr lang="ar-JO" b="1" dirty="0">
                <a:solidFill>
                  <a:srgbClr val="010199"/>
                </a:solidFill>
                <a:latin typeface="Arial" panose="020B0604020202020204" pitchFamily="34" charset="0"/>
                <a:cs typeface="Arial" panose="020B0604020202020204" pitchFamily="34" charset="0"/>
              </a:rPr>
              <a:t>1 بطرس 3: 19-22</a:t>
            </a:r>
            <a:endParaRPr lang="en-US" b="1" dirty="0">
              <a:solidFill>
                <a:srgbClr val="010199"/>
              </a:solidFill>
              <a:latin typeface="Arial" panose="020B0604020202020204" pitchFamily="34" charset="0"/>
              <a:cs typeface="Arial" panose="020B0604020202020204" pitchFamily="34" charset="0"/>
            </a:endParaRPr>
          </a:p>
          <a:p>
            <a:pPr algn="r" eaLnBrk="1" hangingPunct="1"/>
            <a:r>
              <a:rPr lang="ar-JO" b="1" dirty="0">
                <a:solidFill>
                  <a:srgbClr val="010199"/>
                </a:solidFill>
                <a:latin typeface="Arial" panose="020B0604020202020204" pitchFamily="34" charset="0"/>
                <a:cs typeface="Arial" panose="020B0604020202020204" pitchFamily="34" charset="0"/>
              </a:rPr>
              <a:t>19 الذي فيه أيضا ذهب فكرز للأرواح التي في السجن</a:t>
            </a:r>
          </a:p>
          <a:p>
            <a:pPr algn="r" eaLnBrk="1" hangingPunct="1"/>
            <a:r>
              <a:rPr lang="ar-JO" b="1" dirty="0">
                <a:solidFill>
                  <a:srgbClr val="010199"/>
                </a:solidFill>
                <a:latin typeface="Arial" panose="020B0604020202020204" pitchFamily="34" charset="0"/>
                <a:cs typeface="Arial" panose="020B0604020202020204" pitchFamily="34" charset="0"/>
              </a:rPr>
              <a:t>20 إذ عصت قديماً حين كانت أناة الله تنتظر مرة في أيام نوح إذ كان الفلك يبنى الذي </a:t>
            </a:r>
          </a:p>
          <a:p>
            <a:pPr algn="r" eaLnBrk="1" hangingPunct="1"/>
            <a:r>
              <a:rPr lang="ar-JO" b="1" dirty="0">
                <a:solidFill>
                  <a:srgbClr val="010199"/>
                </a:solidFill>
                <a:latin typeface="Arial" panose="020B0604020202020204" pitchFamily="34" charset="0"/>
                <a:cs typeface="Arial" panose="020B0604020202020204" pitchFamily="34" charset="0"/>
              </a:rPr>
              <a:t>     فيه خلص قليلون أي ثماني أنفس بالماء</a:t>
            </a:r>
          </a:p>
          <a:p>
            <a:pPr algn="r" eaLnBrk="1" hangingPunct="1"/>
            <a:endParaRPr lang="en-US" b="1" dirty="0">
              <a:solidFill>
                <a:srgbClr val="010199"/>
              </a:solidFill>
              <a:latin typeface="Arial" panose="020B0604020202020204" pitchFamily="34" charset="0"/>
              <a:cs typeface="Arial" panose="020B0604020202020204" pitchFamily="34" charset="0"/>
            </a:endParaRPr>
          </a:p>
          <a:p>
            <a:pPr algn="r" eaLnBrk="1" hangingPunct="1">
              <a:spcBef>
                <a:spcPct val="50000"/>
              </a:spcBef>
            </a:pPr>
            <a:r>
              <a:rPr lang="ar-JO" sz="3600" b="1" baseline="30000" dirty="0">
                <a:solidFill>
                  <a:srgbClr val="010199"/>
                </a:solidFill>
                <a:latin typeface="Arial" panose="020B0604020202020204" pitchFamily="34" charset="0"/>
                <a:cs typeface="Arial" panose="020B0604020202020204" pitchFamily="34" charset="0"/>
              </a:rPr>
              <a:t>21 الذي مثاله يخلصنا نحن الآن أي المعمودية لا إزالة وسخ الجسد بل سؤال ضمير صالح عن الله بقيامة يسوع المسيح،</a:t>
            </a:r>
          </a:p>
          <a:p>
            <a:pPr algn="r" eaLnBrk="1" hangingPunct="1">
              <a:spcBef>
                <a:spcPct val="50000"/>
              </a:spcBef>
            </a:pPr>
            <a:r>
              <a:rPr lang="ar-JO" sz="3600" b="1" baseline="30000" dirty="0">
                <a:solidFill>
                  <a:srgbClr val="010199"/>
                </a:solidFill>
                <a:latin typeface="Arial" panose="020B0604020202020204" pitchFamily="34" charset="0"/>
                <a:cs typeface="Arial" panose="020B0604020202020204" pitchFamily="34" charset="0"/>
              </a:rPr>
              <a:t>22 الذي هو في يمين الله إذ قد مضى إلى السماء وملائكة وسلاطين وقوات مخضعة له.</a:t>
            </a:r>
            <a:endParaRPr lang="en-US" sz="3600" b="1" dirty="0">
              <a:solidFill>
                <a:srgbClr val="010199"/>
              </a:solidFill>
              <a:latin typeface="Arial" panose="020B0604020202020204" pitchFamily="34" charset="0"/>
              <a:cs typeface="Arial" panose="020B0604020202020204" pitchFamily="34" charset="0"/>
            </a:endParaRPr>
          </a:p>
        </p:txBody>
      </p:sp>
      <p:sp>
        <p:nvSpPr>
          <p:cNvPr id="112643" name="Text Box 3"/>
          <p:cNvSpPr txBox="1">
            <a:spLocks noChangeArrowheads="1"/>
          </p:cNvSpPr>
          <p:nvPr/>
        </p:nvSpPr>
        <p:spPr bwMode="auto">
          <a:xfrm>
            <a:off x="-36512" y="4221088"/>
            <a:ext cx="8915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FFFFFF"/>
                </a:solidFill>
                <a:latin typeface="Arial" panose="020B0604020202020204" pitchFamily="34" charset="0"/>
                <a:cs typeface="Arial" panose="020B0604020202020204" pitchFamily="34" charset="0"/>
              </a:rPr>
              <a:t>يصف بطرس انتصار المسيح على الموت، قيامته وصعوده</a:t>
            </a:r>
            <a:endParaRPr lang="en-US" sz="2400" b="1" dirty="0">
              <a:solidFill>
                <a:srgbClr val="FFFFFF"/>
              </a:solidFill>
              <a:latin typeface="Arial" panose="020B0604020202020204" pitchFamily="34" charset="0"/>
              <a:cs typeface="Arial" panose="020B0604020202020204" pitchFamily="34" charset="0"/>
            </a:endParaRPr>
          </a:p>
        </p:txBody>
      </p:sp>
      <p:sp>
        <p:nvSpPr>
          <p:cNvPr id="112644" name="Text Box 4"/>
          <p:cNvSpPr txBox="1">
            <a:spLocks noChangeArrowheads="1"/>
          </p:cNvSpPr>
          <p:nvPr/>
        </p:nvSpPr>
        <p:spPr bwMode="auto">
          <a:xfrm>
            <a:off x="-36512" y="4929493"/>
            <a:ext cx="8915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FFFFFF"/>
                </a:solidFill>
                <a:latin typeface="Arial" panose="020B0604020202020204" pitchFamily="34" charset="0"/>
                <a:cs typeface="Arial" panose="020B0604020202020204" pitchFamily="34" charset="0"/>
              </a:rPr>
              <a:t>يكتب عن وعظ المسيح للأرواح في السجن.</a:t>
            </a:r>
            <a:r>
              <a:rPr lang="en-US" sz="2400" b="1" dirty="0">
                <a:solidFill>
                  <a:srgbClr val="FFFFFF"/>
                </a:solidFill>
                <a:latin typeface="Arial" panose="020B0604020202020204" pitchFamily="34" charset="0"/>
                <a:cs typeface="Arial" panose="020B0604020202020204" pitchFamily="34" charset="0"/>
              </a:rPr>
              <a:t> </a:t>
            </a:r>
          </a:p>
        </p:txBody>
      </p:sp>
      <p:sp>
        <p:nvSpPr>
          <p:cNvPr id="112645" name="Text Box 5"/>
          <p:cNvSpPr txBox="1">
            <a:spLocks noChangeArrowheads="1"/>
          </p:cNvSpPr>
          <p:nvPr/>
        </p:nvSpPr>
        <p:spPr bwMode="auto">
          <a:xfrm>
            <a:off x="228600" y="5616401"/>
            <a:ext cx="8610600" cy="830997"/>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993300"/>
                </a:solidFill>
                <a:latin typeface="Arial" panose="020B0604020202020204" pitchFamily="34" charset="0"/>
                <a:cs typeface="Arial" panose="020B0604020202020204" pitchFamily="34" charset="0"/>
              </a:rPr>
              <a:t>الفكرة الرئيسية للنص هي أن آلام المسيح أدت إلى انتصارنا على الموت وخلاصنا. الآيات 19-20 مركزية في فكرة المعاناة الصالحة.</a:t>
            </a:r>
            <a:endParaRPr lang="en-US" sz="2400" b="1" dirty="0">
              <a:solidFill>
                <a:srgbClr val="99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23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box(in)">
                                      <p:cBhvr>
                                        <p:cTn id="7" dur="500"/>
                                        <p:tgtEl>
                                          <p:spTgt spid="11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2644"/>
                                        </p:tgtEl>
                                        <p:attrNameLst>
                                          <p:attrName>style.visibility</p:attrName>
                                        </p:attrNameLst>
                                      </p:cBhvr>
                                      <p:to>
                                        <p:strVal val="visible"/>
                                      </p:to>
                                    </p:set>
                                    <p:animEffect transition="in" filter="box(in)">
                                      <p:cBhvr>
                                        <p:cTn id="12" dur="500"/>
                                        <p:tgtEl>
                                          <p:spTgt spid="11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45"/>
                                        </p:tgtEl>
                                        <p:attrNameLst>
                                          <p:attrName>style.visibility</p:attrName>
                                        </p:attrNameLst>
                                      </p:cBhvr>
                                      <p:to>
                                        <p:strVal val="visible"/>
                                      </p:to>
                                    </p:set>
                                    <p:animEffect transition="in" filter="box(in)">
                                      <p:cBhvr>
                                        <p:cTn id="17" dur="500"/>
                                        <p:tgtEl>
                                          <p:spTgt spid="112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P spid="112644" grpId="0" autoUpdateAnimBg="0"/>
      <p:bldP spid="112645"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ChangeArrowheads="1"/>
          </p:cNvSpPr>
          <p:nvPr/>
        </p:nvSpPr>
        <p:spPr bwMode="auto">
          <a:xfrm>
            <a:off x="304800" y="882650"/>
            <a:ext cx="8382000" cy="830997"/>
          </a:xfrm>
          <a:prstGeom prst="rect">
            <a:avLst/>
          </a:prstGeom>
          <a:solidFill>
            <a:srgbClr val="FFFFFF"/>
          </a:solidFill>
          <a:ln>
            <a:noFill/>
          </a:ln>
        </p:spPr>
        <p:txBody>
          <a:bodyPr>
            <a:spAutoFit/>
          </a:bodyPr>
          <a:lstStyle/>
          <a:p>
            <a:pPr algn="r" eaLnBrk="1" hangingPunct="1"/>
            <a:r>
              <a:rPr lang="ar-JO" b="1" dirty="0">
                <a:solidFill>
                  <a:srgbClr val="010199"/>
                </a:solidFill>
                <a:latin typeface="Arial" panose="020B0604020202020204" pitchFamily="34" charset="0"/>
                <a:cs typeface="Arial" panose="020B0604020202020204" pitchFamily="34" charset="0"/>
              </a:rPr>
              <a:t>مماتاً في الجسد ولكن محيىً في الروح الذي فيه أيضا ذهب فكرز للأرواح التي في السجن</a:t>
            </a:r>
          </a:p>
        </p:txBody>
      </p:sp>
      <p:sp>
        <p:nvSpPr>
          <p:cNvPr id="113667" name="Text Box 3"/>
          <p:cNvSpPr txBox="1">
            <a:spLocks noChangeArrowheads="1"/>
          </p:cNvSpPr>
          <p:nvPr/>
        </p:nvSpPr>
        <p:spPr bwMode="auto">
          <a:xfrm>
            <a:off x="533400" y="2238375"/>
            <a:ext cx="815340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eaLnBrk="1" hangingPunct="1">
              <a:defRPr/>
            </a:pPr>
            <a:r>
              <a:rPr lang="ar-JO" b="1" dirty="0">
                <a:solidFill>
                  <a:srgbClr val="FFFFFF"/>
                </a:solidFill>
                <a:latin typeface="Arial" panose="020B0604020202020204" pitchFamily="34" charset="0"/>
                <a:cs typeface="Arial" panose="020B0604020202020204" pitchFamily="34" charset="0"/>
              </a:rPr>
              <a:t>مات الجسد لكن الروح استمرت حية؟</a:t>
            </a:r>
            <a:endParaRPr lang="en-US" b="1" dirty="0">
              <a:solidFill>
                <a:srgbClr val="FFFFFF"/>
              </a:solidFill>
              <a:latin typeface="Arial" panose="020B0604020202020204" pitchFamily="34" charset="0"/>
              <a:cs typeface="Arial" panose="020B0604020202020204" pitchFamily="34" charset="0"/>
            </a:endParaRPr>
          </a:p>
        </p:txBody>
      </p:sp>
      <p:sp>
        <p:nvSpPr>
          <p:cNvPr id="113668" name="Text Box 4"/>
          <p:cNvSpPr txBox="1">
            <a:spLocks noChangeArrowheads="1"/>
          </p:cNvSpPr>
          <p:nvPr/>
        </p:nvSpPr>
        <p:spPr bwMode="auto">
          <a:xfrm>
            <a:off x="304800" y="3413125"/>
            <a:ext cx="8610600" cy="1569660"/>
          </a:xfrm>
          <a:prstGeom prst="rect">
            <a:avLst/>
          </a:prstGeom>
          <a:solidFill>
            <a:srgbClr val="FFFF00"/>
          </a:solidFill>
          <a:ln w="9525">
            <a:solidFill>
              <a:srgbClr val="FFFF00"/>
            </a:solidFill>
            <a:miter lim="800000"/>
            <a:headEnd/>
            <a:tailEnd/>
          </a:ln>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993300"/>
                </a:solidFill>
                <a:latin typeface="Arial" panose="020B0604020202020204" pitchFamily="34" charset="0"/>
                <a:cs typeface="Arial" panose="020B0604020202020204" pitchFamily="34" charset="0"/>
              </a:rPr>
              <a:t>1 كورنثوس 15: 44-45 </a:t>
            </a:r>
          </a:p>
          <a:p>
            <a:pPr algn="r" eaLnBrk="1" hangingPunct="1"/>
            <a:r>
              <a:rPr lang="ar-JO" sz="2400" b="1" dirty="0">
                <a:solidFill>
                  <a:srgbClr val="993300"/>
                </a:solidFill>
                <a:latin typeface="Arial" panose="020B0604020202020204" pitchFamily="34" charset="0"/>
                <a:cs typeface="Arial" panose="020B0604020202020204" pitchFamily="34" charset="0"/>
              </a:rPr>
              <a:t>44 يزرع جسما حيوانياً ويقام جسما روحانياً يوجد جسم حيواني ويوجد جسم روحاني.</a:t>
            </a:r>
          </a:p>
          <a:p>
            <a:pPr algn="r" eaLnBrk="1" hangingPunct="1"/>
            <a:r>
              <a:rPr lang="ar-JO" sz="2400" b="1" dirty="0">
                <a:solidFill>
                  <a:srgbClr val="993300"/>
                </a:solidFill>
                <a:latin typeface="Arial" panose="020B0604020202020204" pitchFamily="34" charset="0"/>
                <a:cs typeface="Arial" panose="020B0604020202020204" pitchFamily="34" charset="0"/>
              </a:rPr>
              <a:t>45 هكذا مكتوب أيضاً: صار آدم الإنسان الأول نفساً حية وآدم الأخير روحاً محيياً</a:t>
            </a:r>
            <a:r>
              <a:rPr lang="en-US" sz="2400" b="1" dirty="0">
                <a:solidFill>
                  <a:srgbClr val="993300"/>
                </a:solidFill>
                <a:latin typeface="Arial" panose="020B0604020202020204" pitchFamily="34" charset="0"/>
                <a:cs typeface="Arial" panose="020B0604020202020204" pitchFamily="34" charset="0"/>
              </a:rPr>
              <a:t> </a:t>
            </a:r>
          </a:p>
        </p:txBody>
      </p:sp>
      <p:sp>
        <p:nvSpPr>
          <p:cNvPr id="113669" name="Text Box 5"/>
          <p:cNvSpPr txBox="1">
            <a:spLocks noChangeArrowheads="1"/>
          </p:cNvSpPr>
          <p:nvPr/>
        </p:nvSpPr>
        <p:spPr bwMode="auto">
          <a:xfrm>
            <a:off x="304800" y="5470525"/>
            <a:ext cx="8610600" cy="830997"/>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400" b="1" dirty="0">
                <a:solidFill>
                  <a:srgbClr val="993300"/>
                </a:solidFill>
                <a:latin typeface="Arial" panose="020B0604020202020204" pitchFamily="34" charset="0"/>
                <a:cs typeface="Arial" panose="020B0604020202020204" pitchFamily="34" charset="0"/>
              </a:rPr>
              <a:t>لذلك فمن المرجح أن المسيح مات وقام ثم بشر بانتصاره على الموت لهؤلاء الشياطين المسجونين منذ أيام نوح</a:t>
            </a:r>
            <a:endParaRPr lang="en-US" sz="2400" b="1" dirty="0">
              <a:solidFill>
                <a:srgbClr val="993300"/>
              </a:solidFill>
              <a:latin typeface="Arial" panose="020B0604020202020204" pitchFamily="34" charset="0"/>
              <a:cs typeface="Arial" panose="020B0604020202020204" pitchFamily="34" charset="0"/>
            </a:endParaRPr>
          </a:p>
        </p:txBody>
      </p:sp>
      <p:sp>
        <p:nvSpPr>
          <p:cNvPr id="113670" name="Text Box 6"/>
          <p:cNvSpPr txBox="1">
            <a:spLocks noChangeArrowheads="1"/>
          </p:cNvSpPr>
          <p:nvPr/>
        </p:nvSpPr>
        <p:spPr bwMode="auto">
          <a:xfrm>
            <a:off x="533400" y="2787650"/>
            <a:ext cx="8153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r" eaLnBrk="1" hangingPunct="1">
              <a:spcBef>
                <a:spcPct val="25000"/>
              </a:spcBef>
              <a:defRPr/>
            </a:pPr>
            <a:r>
              <a:rPr lang="ar-JO" b="1" dirty="0">
                <a:solidFill>
                  <a:srgbClr val="FFFFFF"/>
                </a:solidFill>
                <a:latin typeface="Arial" panose="020B0604020202020204" pitchFamily="34" charset="0"/>
                <a:cs typeface="Arial" panose="020B0604020202020204" pitchFamily="34" charset="0"/>
              </a:rPr>
              <a:t>مات الجسد وقام؟</a:t>
            </a:r>
            <a:endParaRPr lang="en-US" b="1" dirty="0">
              <a:solidFill>
                <a:srgbClr val="FFFFFF"/>
              </a:solidFill>
              <a:latin typeface="Arial" panose="020B0604020202020204" pitchFamily="34" charset="0"/>
              <a:cs typeface="Arial" panose="020B0604020202020204" pitchFamily="34" charset="0"/>
            </a:endParaRPr>
          </a:p>
        </p:txBody>
      </p:sp>
      <p:sp>
        <p:nvSpPr>
          <p:cNvPr id="113671" name="Rectangle 7"/>
          <p:cNvSpPr>
            <a:spLocks noGrp="1" noChangeArrowheads="1"/>
          </p:cNvSpPr>
          <p:nvPr>
            <p:ph type="title" idx="4294967295"/>
          </p:nvPr>
        </p:nvSpPr>
        <p:spPr>
          <a:xfrm>
            <a:off x="457200" y="0"/>
            <a:ext cx="7696200" cy="850900"/>
          </a:xfrm>
        </p:spPr>
        <p:txBody>
          <a:bodyPr/>
          <a:lstStyle/>
          <a:p>
            <a:pPr algn="ctr" eaLnBrk="1" hangingPunct="1">
              <a:defRPr/>
            </a:pPr>
            <a:r>
              <a:rPr lang="ar-JO" dirty="0">
                <a:latin typeface="Arial" panose="020B0604020202020204" pitchFamily="34" charset="0"/>
                <a:ea typeface="ＭＳ Ｐゴシック" charset="0"/>
                <a:cs typeface="Arial" panose="020B0604020202020204" pitchFamily="34" charset="0"/>
              </a:rPr>
              <a:t>جسد وروح المسيح</a:t>
            </a:r>
            <a:endParaRPr lang="en-US" dirty="0">
              <a:latin typeface="Arial" panose="020B0604020202020204" pitchFamily="34" charset="0"/>
              <a:ea typeface="ＭＳ Ｐゴシック" charset="0"/>
              <a:cs typeface="Arial" panose="020B0604020202020204" pitchFamily="34" charset="0"/>
            </a:endParaRPr>
          </a:p>
        </p:txBody>
      </p:sp>
      <p:sp>
        <p:nvSpPr>
          <p:cNvPr id="113672" name="Text Box 8"/>
          <p:cNvSpPr txBox="1">
            <a:spLocks noChangeArrowheads="1"/>
          </p:cNvSpPr>
          <p:nvPr/>
        </p:nvSpPr>
        <p:spPr bwMode="auto">
          <a:xfrm>
            <a:off x="8305800" y="76200"/>
            <a:ext cx="530915" cy="461665"/>
          </a:xfrm>
          <a:prstGeom prst="rect">
            <a:avLst/>
          </a:prstGeom>
          <a:solidFill>
            <a:srgbClr val="105D13"/>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3200">
                <a:solidFill>
                  <a:srgbClr val="FFFF00"/>
                </a:solidFill>
                <a:latin typeface="Georgia" charset="0"/>
                <a:ea typeface="ＭＳ Ｐゴシック" charset="0"/>
                <a:cs typeface="ＭＳ Ｐゴシック" charset="0"/>
              </a:defRPr>
            </a:lvl1pPr>
            <a:lvl2pPr marL="37931725" indent="-37474525">
              <a:defRPr sz="3200">
                <a:solidFill>
                  <a:srgbClr val="FFFF00"/>
                </a:solidFill>
                <a:latin typeface="Georgia" charset="0"/>
                <a:ea typeface="ＭＳ Ｐゴシック" charset="0"/>
              </a:defRPr>
            </a:lvl2pPr>
            <a:lvl3pPr>
              <a:defRPr sz="3200">
                <a:solidFill>
                  <a:srgbClr val="FFFF00"/>
                </a:solidFill>
                <a:latin typeface="Georgia" charset="0"/>
                <a:ea typeface="ＭＳ Ｐゴシック" charset="0"/>
              </a:defRPr>
            </a:lvl3pPr>
            <a:lvl4pPr>
              <a:defRPr sz="3200">
                <a:solidFill>
                  <a:srgbClr val="FFFF00"/>
                </a:solidFill>
                <a:latin typeface="Georgia" charset="0"/>
                <a:ea typeface="ＭＳ Ｐゴシック" charset="0"/>
              </a:defRPr>
            </a:lvl4pPr>
            <a:lvl5pPr>
              <a:defRPr sz="3200">
                <a:solidFill>
                  <a:srgbClr val="FFFF00"/>
                </a:solidFill>
                <a:latin typeface="Georgia" charset="0"/>
                <a:ea typeface="ＭＳ Ｐゴシック" charset="0"/>
              </a:defRPr>
            </a:lvl5pPr>
            <a:lvl6pPr marL="457200" eaLnBrk="0" fontAlgn="base" hangingPunct="0">
              <a:spcBef>
                <a:spcPct val="0"/>
              </a:spcBef>
              <a:spcAft>
                <a:spcPct val="0"/>
              </a:spcAft>
              <a:defRPr sz="3200">
                <a:solidFill>
                  <a:srgbClr val="FFFF00"/>
                </a:solidFill>
                <a:latin typeface="Georgia" charset="0"/>
                <a:ea typeface="ＭＳ Ｐゴシック" charset="0"/>
              </a:defRPr>
            </a:lvl6pPr>
            <a:lvl7pPr marL="914400" eaLnBrk="0" fontAlgn="base" hangingPunct="0">
              <a:spcBef>
                <a:spcPct val="0"/>
              </a:spcBef>
              <a:spcAft>
                <a:spcPct val="0"/>
              </a:spcAft>
              <a:defRPr sz="3200">
                <a:solidFill>
                  <a:srgbClr val="FFFF00"/>
                </a:solidFill>
                <a:latin typeface="Georgia" charset="0"/>
                <a:ea typeface="ＭＳ Ｐゴシック" charset="0"/>
              </a:defRPr>
            </a:lvl7pPr>
            <a:lvl8pPr marL="1371600" eaLnBrk="0" fontAlgn="base" hangingPunct="0">
              <a:spcBef>
                <a:spcPct val="0"/>
              </a:spcBef>
              <a:spcAft>
                <a:spcPct val="0"/>
              </a:spcAft>
              <a:defRPr sz="3200">
                <a:solidFill>
                  <a:srgbClr val="FFFF00"/>
                </a:solidFill>
                <a:latin typeface="Georgia" charset="0"/>
                <a:ea typeface="ＭＳ Ｐゴシック" charset="0"/>
              </a:defRPr>
            </a:lvl8pPr>
            <a:lvl9pPr marL="1828800" eaLnBrk="0" fontAlgn="base" hangingPunct="0">
              <a:spcBef>
                <a:spcPct val="0"/>
              </a:spcBef>
              <a:spcAft>
                <a:spcPct val="0"/>
              </a:spcAft>
              <a:defRPr sz="3200">
                <a:solidFill>
                  <a:srgbClr val="FFFF00"/>
                </a:solidFill>
                <a:latin typeface="Georgia" charset="0"/>
                <a:ea typeface="ＭＳ Ｐゴシック" charset="0"/>
              </a:defRPr>
            </a:lvl9pPr>
          </a:lstStyle>
          <a:p>
            <a:pPr>
              <a:defRPr/>
            </a:pPr>
            <a:r>
              <a:rPr lang="ar-JO" sz="2400" b="1" dirty="0">
                <a:solidFill>
                  <a:srgbClr val="FFFFFF"/>
                </a:solidFill>
                <a:latin typeface="Times New Roman" charset="0"/>
              </a:rPr>
              <a:t>15</a:t>
            </a:r>
            <a:endParaRPr lang="en-US" sz="2000" b="1" dirty="0">
              <a:solidFill>
                <a:srgbClr val="FFFFFF"/>
              </a:solidFill>
              <a:latin typeface="Times New Roman" charset="0"/>
            </a:endParaRPr>
          </a:p>
        </p:txBody>
      </p:sp>
    </p:spTree>
    <p:extLst>
      <p:ext uri="{BB962C8B-B14F-4D97-AF65-F5344CB8AC3E}">
        <p14:creationId xmlns:p14="http://schemas.microsoft.com/office/powerpoint/2010/main" val="1896733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box(in)">
                                      <p:cBhvr>
                                        <p:cTn id="7" dur="500"/>
                                        <p:tgtEl>
                                          <p:spTgt spid="1136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3670"/>
                                        </p:tgtEl>
                                        <p:attrNameLst>
                                          <p:attrName>style.visibility</p:attrName>
                                        </p:attrNameLst>
                                      </p:cBhvr>
                                      <p:to>
                                        <p:strVal val="visible"/>
                                      </p:to>
                                    </p:set>
                                    <p:animEffect transition="in" filter="box(in)">
                                      <p:cBhvr>
                                        <p:cTn id="12" dur="500"/>
                                        <p:tgtEl>
                                          <p:spTgt spid="1136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3668"/>
                                        </p:tgtEl>
                                        <p:attrNameLst>
                                          <p:attrName>style.visibility</p:attrName>
                                        </p:attrNameLst>
                                      </p:cBhvr>
                                      <p:to>
                                        <p:strVal val="visible"/>
                                      </p:to>
                                    </p:set>
                                    <p:animEffect transition="in" filter="box(in)">
                                      <p:cBhvr>
                                        <p:cTn id="17" dur="500"/>
                                        <p:tgtEl>
                                          <p:spTgt spid="11366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3669"/>
                                        </p:tgtEl>
                                        <p:attrNameLst>
                                          <p:attrName>style.visibility</p:attrName>
                                        </p:attrNameLst>
                                      </p:cBhvr>
                                      <p:to>
                                        <p:strVal val="visible"/>
                                      </p:to>
                                    </p:set>
                                    <p:animEffect transition="in" filter="box(in)">
                                      <p:cBhvr>
                                        <p:cTn id="22" dur="500"/>
                                        <p:tgtEl>
                                          <p:spTgt spid="113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P spid="113668" grpId="0" animBg="1" autoUpdateAnimBg="0"/>
      <p:bldP spid="113669" grpId="0" animBg="1" autoUpdateAnimBg="0"/>
      <p:bldP spid="113670"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28600" y="838200"/>
            <a:ext cx="8686800" cy="1169998"/>
            <a:chOff x="144" y="624"/>
            <a:chExt cx="5472" cy="745"/>
          </a:xfrm>
        </p:grpSpPr>
        <p:sp>
          <p:nvSpPr>
            <p:cNvPr id="507916" name="Text Box 4"/>
            <p:cNvSpPr txBox="1">
              <a:spLocks noChangeArrowheads="1"/>
            </p:cNvSpPr>
            <p:nvPr/>
          </p:nvSpPr>
          <p:spPr bwMode="auto">
            <a:xfrm>
              <a:off x="144" y="624"/>
              <a:ext cx="1680" cy="74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3</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أرواح الذين هلكوا في الطوفان في زمن نوح</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7" name="Text Box 5"/>
            <p:cNvSpPr txBox="1">
              <a:spLocks noChangeArrowheads="1"/>
            </p:cNvSpPr>
            <p:nvPr/>
          </p:nvSpPr>
          <p:spPr bwMode="auto">
            <a:xfrm>
              <a:off x="2064" y="816"/>
              <a:ext cx="1632"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8" name="Text Box 6"/>
            <p:cNvSpPr txBox="1">
              <a:spLocks noChangeArrowheads="1"/>
            </p:cNvSpPr>
            <p:nvPr/>
          </p:nvSpPr>
          <p:spPr bwMode="auto">
            <a:xfrm>
              <a:off x="1968" y="624"/>
              <a:ext cx="1824" cy="74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المسيح في نوح رقم 1</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ja-JP"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الذين عاشوا في زمن نوح</a:t>
              </a:r>
              <a:endParaRPr kumimoji="0" lang="en-US" altLang="ja-JP"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507919" name="Text Box 7"/>
            <p:cNvSpPr txBox="1">
              <a:spLocks noChangeArrowheads="1"/>
            </p:cNvSpPr>
            <p:nvPr/>
          </p:nvSpPr>
          <p:spPr bwMode="auto">
            <a:xfrm>
              <a:off x="3888" y="624"/>
              <a:ext cx="1728" cy="549"/>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يسوع رقم 7</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الملائكة الساقطة في تكوين 6</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20" name="Line 8"/>
            <p:cNvSpPr>
              <a:spLocks noChangeShapeType="1"/>
            </p:cNvSpPr>
            <p:nvPr/>
          </p:nvSpPr>
          <p:spPr bwMode="auto">
            <a:xfrm>
              <a:off x="144" y="912"/>
              <a:ext cx="168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9"/>
            <p:cNvSpPr>
              <a:spLocks noChangeShapeType="1"/>
            </p:cNvSpPr>
            <p:nvPr/>
          </p:nvSpPr>
          <p:spPr bwMode="auto">
            <a:xfrm>
              <a:off x="1968" y="912"/>
              <a:ext cx="1824"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Line 10"/>
            <p:cNvSpPr>
              <a:spLocks noChangeShapeType="1"/>
            </p:cNvSpPr>
            <p:nvPr/>
          </p:nvSpPr>
          <p:spPr bwMode="auto">
            <a:xfrm>
              <a:off x="3888" y="912"/>
              <a:ext cx="1728"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11"/>
          <p:cNvGrpSpPr>
            <a:grpSpLocks/>
          </p:cNvGrpSpPr>
          <p:nvPr/>
        </p:nvGrpSpPr>
        <p:grpSpPr bwMode="auto">
          <a:xfrm>
            <a:off x="228600" y="2438400"/>
            <a:ext cx="8686800" cy="701675"/>
            <a:chOff x="144" y="1584"/>
            <a:chExt cx="5472" cy="442"/>
          </a:xfrm>
        </p:grpSpPr>
        <p:sp>
          <p:nvSpPr>
            <p:cNvPr id="507913" name="Text Box 12"/>
            <p:cNvSpPr txBox="1">
              <a:spLocks noChangeArrowheads="1"/>
            </p:cNvSpPr>
            <p:nvPr/>
          </p:nvSpPr>
          <p:spPr bwMode="auto">
            <a:xfrm>
              <a:off x="144" y="1584"/>
              <a:ext cx="1680" cy="252"/>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بين الموت والقيامة</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3"/>
            <p:cNvSpPr txBox="1">
              <a:spLocks noChangeArrowheads="1"/>
            </p:cNvSpPr>
            <p:nvPr/>
          </p:nvSpPr>
          <p:spPr bwMode="auto">
            <a:xfrm>
              <a:off x="1968" y="1584"/>
              <a:ext cx="1824" cy="252"/>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في أيام نوح</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5" name="Text Box 14"/>
            <p:cNvSpPr txBox="1">
              <a:spLocks noChangeArrowheads="1"/>
            </p:cNvSpPr>
            <p:nvPr/>
          </p:nvSpPr>
          <p:spPr bwMode="auto">
            <a:xfrm>
              <a:off x="3888" y="1584"/>
              <a:ext cx="1728" cy="44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بعد القيامة</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5"/>
          <p:cNvGrpSpPr>
            <a:grpSpLocks/>
          </p:cNvGrpSpPr>
          <p:nvPr/>
        </p:nvGrpSpPr>
        <p:grpSpPr bwMode="auto">
          <a:xfrm>
            <a:off x="266700" y="3190873"/>
            <a:ext cx="8686800" cy="2246313"/>
            <a:chOff x="144" y="1584"/>
            <a:chExt cx="5472" cy="1415"/>
          </a:xfrm>
        </p:grpSpPr>
        <p:sp>
          <p:nvSpPr>
            <p:cNvPr id="507910" name="Text Box 16"/>
            <p:cNvSpPr txBox="1">
              <a:spLocks noChangeArrowheads="1"/>
            </p:cNvSpPr>
            <p:nvPr/>
          </p:nvSpPr>
          <p:spPr bwMode="auto">
            <a:xfrm>
              <a:off x="144" y="1584"/>
              <a:ext cx="1680" cy="1415"/>
            </a:xfrm>
            <a:prstGeom prst="rect">
              <a:avLst/>
            </a:prstGeom>
            <a:solidFill>
              <a:srgbClr val="CC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بالإنجيل للأموات وتقديم فرصة ثانية للتوبة</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الكرازة بإطلاق سراح الأموات الصالحين المنتظرين مجيئه.</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إعلان الدينونة على الأموات الأشرار</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Text Box 17"/>
            <p:cNvSpPr txBox="1">
              <a:spLocks noChangeArrowheads="1"/>
            </p:cNvSpPr>
            <p:nvPr/>
          </p:nvSpPr>
          <p:spPr bwMode="auto">
            <a:xfrm>
              <a:off x="1968" y="1584"/>
              <a:ext cx="1824" cy="446"/>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الكرازة بالتوبة للأبرار والكرازة بالدينونة للأشرار</a:t>
              </a:r>
              <a:r>
                <a:rPr kumimoji="0" lang="en-US" sz="2000" b="0"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               </a:t>
              </a:r>
            </a:p>
          </p:txBody>
        </p:sp>
        <p:sp>
          <p:nvSpPr>
            <p:cNvPr id="507912" name="Text Box 18"/>
            <p:cNvSpPr txBox="1">
              <a:spLocks noChangeArrowheads="1"/>
            </p:cNvSpPr>
            <p:nvPr/>
          </p:nvSpPr>
          <p:spPr bwMode="auto">
            <a:xfrm>
              <a:off x="3888" y="1584"/>
              <a:ext cx="1728" cy="252"/>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rPr>
                <a:t>ليعلن انتصاره وهلاكهم</a:t>
              </a:r>
              <a:endParaRPr kumimoji="0" lang="en-US" sz="2000" b="0" i="0" u="none" strike="noStrike" kern="1200" cap="none" spc="0" normalizeH="0" baseline="0" noProof="0" dirty="0">
                <a:ln>
                  <a:noFill/>
                </a:ln>
                <a:solidFill>
                  <a:srgbClr val="9933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09" name="Rectangle 22"/>
          <p:cNvSpPr>
            <a:spLocks noGrp="1" noChangeArrowheads="1"/>
          </p:cNvSpPr>
          <p:nvPr>
            <p:ph type="title" idx="4294967295"/>
          </p:nvPr>
        </p:nvSpPr>
        <p:spPr>
          <a:xfrm>
            <a:off x="1752600" y="76200"/>
            <a:ext cx="5715000" cy="600075"/>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nchor="t">
            <a:spAutoFit/>
          </a:bodyPr>
          <a:lstStyle/>
          <a:p>
            <a:pPr algn="ctr" eaLnBrk="1" hangingPunct="1"/>
            <a:r>
              <a:rPr lang="ar-JO" sz="3200" dirty="0">
                <a:solidFill>
                  <a:schemeClr val="tx1"/>
                </a:solidFill>
                <a:effectLst/>
                <a:latin typeface="Arial" panose="020B0604020202020204" pitchFamily="34" charset="0"/>
                <a:ea typeface="ＭＳ Ｐゴシック" charset="0"/>
                <a:cs typeface="Arial" panose="020B0604020202020204" pitchFamily="34" charset="0"/>
              </a:rPr>
              <a:t>ثلاثة تفسيرات رئيسية</a:t>
            </a:r>
            <a:endParaRPr lang="en-US" sz="3200"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21" name="Text Box 6"/>
          <p:cNvSpPr txBox="1">
            <a:spLocks noChangeArrowheads="1"/>
          </p:cNvSpPr>
          <p:nvPr/>
        </p:nvSpPr>
        <p:spPr bwMode="auto">
          <a:xfrm>
            <a:off x="8172400" y="76200"/>
            <a:ext cx="530915" cy="461665"/>
          </a:xfrm>
          <a:prstGeom prst="rect">
            <a:avLst/>
          </a:prstGeom>
          <a:solidFill>
            <a:srgbClr val="000000"/>
          </a:solidFill>
          <a:ln>
            <a:noFill/>
          </a:ln>
        </p:spPr>
        <p:txBody>
          <a:bodyPr wrap="non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Line 19">
            <a:extLst>
              <a:ext uri="{FF2B5EF4-FFF2-40B4-BE49-F238E27FC236}">
                <a16:creationId xmlns:a16="http://schemas.microsoft.com/office/drawing/2014/main" id="{3810167C-C35A-0183-EF96-4C05B6D4B302}"/>
              </a:ext>
            </a:extLst>
          </p:cNvPr>
          <p:cNvSpPr>
            <a:spLocks noChangeShapeType="1"/>
          </p:cNvSpPr>
          <p:nvPr/>
        </p:nvSpPr>
        <p:spPr bwMode="auto">
          <a:xfrm>
            <a:off x="228600" y="2438400"/>
            <a:ext cx="2667000" cy="40005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6" name="Line 20">
            <a:extLst>
              <a:ext uri="{FF2B5EF4-FFF2-40B4-BE49-F238E27FC236}">
                <a16:creationId xmlns:a16="http://schemas.microsoft.com/office/drawing/2014/main" id="{C2E16FBF-DAF4-CA6F-C496-5646FC082CF3}"/>
              </a:ext>
            </a:extLst>
          </p:cNvPr>
          <p:cNvSpPr>
            <a:spLocks noChangeShapeType="1"/>
          </p:cNvSpPr>
          <p:nvPr/>
        </p:nvSpPr>
        <p:spPr bwMode="auto">
          <a:xfrm flipH="1">
            <a:off x="228600" y="2438400"/>
            <a:ext cx="2667000" cy="40005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7" name="Line 21">
            <a:extLst>
              <a:ext uri="{FF2B5EF4-FFF2-40B4-BE49-F238E27FC236}">
                <a16:creationId xmlns:a16="http://schemas.microsoft.com/office/drawing/2014/main" id="{BBB691E1-2EE5-A466-732C-D576870BA47B}"/>
              </a:ext>
            </a:extLst>
          </p:cNvPr>
          <p:cNvSpPr>
            <a:spLocks noChangeShapeType="1"/>
          </p:cNvSpPr>
          <p:nvPr/>
        </p:nvSpPr>
        <p:spPr bwMode="auto">
          <a:xfrm>
            <a:off x="228600" y="3276600"/>
            <a:ext cx="2667000" cy="631825"/>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8" name="Line 22">
            <a:extLst>
              <a:ext uri="{FF2B5EF4-FFF2-40B4-BE49-F238E27FC236}">
                <a16:creationId xmlns:a16="http://schemas.microsoft.com/office/drawing/2014/main" id="{31FD323E-7F5B-2816-4BC4-8E33C393594D}"/>
              </a:ext>
            </a:extLst>
          </p:cNvPr>
          <p:cNvSpPr>
            <a:spLocks noChangeShapeType="1"/>
          </p:cNvSpPr>
          <p:nvPr/>
        </p:nvSpPr>
        <p:spPr bwMode="auto">
          <a:xfrm flipV="1">
            <a:off x="228600" y="3200399"/>
            <a:ext cx="2667000" cy="676275"/>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9" name="Line 23">
            <a:extLst>
              <a:ext uri="{FF2B5EF4-FFF2-40B4-BE49-F238E27FC236}">
                <a16:creationId xmlns:a16="http://schemas.microsoft.com/office/drawing/2014/main" id="{D9B01404-74CF-424F-0EA2-2873C2E2ECE1}"/>
              </a:ext>
            </a:extLst>
          </p:cNvPr>
          <p:cNvSpPr>
            <a:spLocks noChangeShapeType="1"/>
          </p:cNvSpPr>
          <p:nvPr/>
        </p:nvSpPr>
        <p:spPr bwMode="auto">
          <a:xfrm>
            <a:off x="266700" y="3908425"/>
            <a:ext cx="2628900" cy="614371"/>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10" name="Line 22">
            <a:extLst>
              <a:ext uri="{FF2B5EF4-FFF2-40B4-BE49-F238E27FC236}">
                <a16:creationId xmlns:a16="http://schemas.microsoft.com/office/drawing/2014/main" id="{9856BCCC-A651-0EA6-1023-EB8EDF3FCC19}"/>
              </a:ext>
            </a:extLst>
          </p:cNvPr>
          <p:cNvSpPr>
            <a:spLocks noChangeShapeType="1"/>
          </p:cNvSpPr>
          <p:nvPr/>
        </p:nvSpPr>
        <p:spPr bwMode="auto">
          <a:xfrm flipV="1">
            <a:off x="266700" y="3863973"/>
            <a:ext cx="2628900" cy="676274"/>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sz="3200" b="1">
              <a:solidFill>
                <a:srgbClr val="FFFF00"/>
              </a:solidFill>
              <a:latin typeface="Arial"/>
              <a:cs typeface="Arial"/>
            </a:endParaRPr>
          </a:p>
        </p:txBody>
      </p:sp>
      <p:sp>
        <p:nvSpPr>
          <p:cNvPr id="11" name="AutoShape 29">
            <a:extLst>
              <a:ext uri="{FF2B5EF4-FFF2-40B4-BE49-F238E27FC236}">
                <a16:creationId xmlns:a16="http://schemas.microsoft.com/office/drawing/2014/main" id="{29FA4822-3EF4-9008-1079-59E821EBA2FF}"/>
              </a:ext>
            </a:extLst>
          </p:cNvPr>
          <p:cNvSpPr>
            <a:spLocks noChangeArrowheads="1"/>
          </p:cNvSpPr>
          <p:nvPr/>
        </p:nvSpPr>
        <p:spPr bwMode="auto">
          <a:xfrm rot="10455414">
            <a:off x="3276600" y="5486403"/>
            <a:ext cx="2716048" cy="914400"/>
          </a:xfrm>
          <a:prstGeom prst="wedgeRoundRectCallout">
            <a:avLst>
              <a:gd name="adj1" fmla="val -36286"/>
              <a:gd name="adj2" fmla="val 181759"/>
              <a:gd name="adj3" fmla="val 16667"/>
            </a:avLst>
          </a:prstGeom>
          <a:solidFill>
            <a:srgbClr val="FFFF66"/>
          </a:solidFill>
          <a:ln w="9525">
            <a:solidFill>
              <a:schemeClr val="tx1"/>
            </a:solidFill>
            <a:miter lim="800000"/>
            <a:headEnd/>
            <a:tailEnd/>
          </a:ln>
        </p:spPr>
        <p:txBody>
          <a:bodyPr rot="10800000"/>
          <a:lstStyle/>
          <a:p>
            <a:pPr algn="ctr" eaLnBrk="1" hangingPunct="1"/>
            <a:r>
              <a:rPr lang="ar-JO" sz="3600" b="1" dirty="0">
                <a:solidFill>
                  <a:srgbClr val="0070C0"/>
                </a:solidFill>
                <a:latin typeface="Arial"/>
                <a:cs typeface="Arial"/>
              </a:rPr>
              <a:t>الروحنة</a:t>
            </a:r>
            <a:endParaRPr lang="en-US" sz="3600" b="1" dirty="0">
              <a:solidFill>
                <a:srgbClr val="0070C0"/>
              </a:solidFill>
              <a:latin typeface="Arial"/>
              <a:cs typeface="Arial"/>
            </a:endParaRPr>
          </a:p>
        </p:txBody>
      </p:sp>
      <p:sp>
        <p:nvSpPr>
          <p:cNvPr id="13" name="AutoShape 26">
            <a:extLst>
              <a:ext uri="{FF2B5EF4-FFF2-40B4-BE49-F238E27FC236}">
                <a16:creationId xmlns:a16="http://schemas.microsoft.com/office/drawing/2014/main" id="{7A5B0455-BB04-AF79-1FC5-C5C158231CF7}"/>
              </a:ext>
            </a:extLst>
          </p:cNvPr>
          <p:cNvSpPr>
            <a:spLocks noChangeArrowheads="1"/>
          </p:cNvSpPr>
          <p:nvPr/>
        </p:nvSpPr>
        <p:spPr bwMode="auto">
          <a:xfrm rot="8789108">
            <a:off x="6084168" y="4800600"/>
            <a:ext cx="2952328" cy="1752600"/>
          </a:xfrm>
          <a:prstGeom prst="wedgeEllipseCallout">
            <a:avLst>
              <a:gd name="adj1" fmla="val -46520"/>
              <a:gd name="adj2" fmla="val 68954"/>
            </a:avLst>
          </a:prstGeom>
          <a:solidFill>
            <a:srgbClr val="FFFFFF"/>
          </a:solidFill>
          <a:ln w="9525">
            <a:solidFill>
              <a:schemeClr val="tx1"/>
            </a:solidFill>
            <a:miter lim="800000"/>
            <a:headEnd/>
            <a:tailEnd/>
          </a:ln>
        </p:spPr>
        <p:txBody>
          <a:bodyPr rot="10800000"/>
          <a:lstStyle/>
          <a:p>
            <a:pPr algn="ctr" eaLnBrk="1" hangingPunct="1"/>
            <a:r>
              <a:rPr lang="ar-JO" sz="3600" b="1" dirty="0">
                <a:solidFill>
                  <a:srgbClr val="0070C0"/>
                </a:solidFill>
                <a:latin typeface="Arial" panose="020B0604020202020204" pitchFamily="34" charset="0"/>
                <a:cs typeface="Arial" panose="020B0604020202020204" pitchFamily="34" charset="0"/>
              </a:rPr>
              <a:t>التفسير الحرفي</a:t>
            </a:r>
            <a:endParaRPr lang="en-US" sz="36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73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25" name="Rectangle 13"/>
          <p:cNvSpPr>
            <a:spLocks noGrp="1" noChangeArrowheads="1"/>
          </p:cNvSpPr>
          <p:nvPr>
            <p:ph type="title" idx="4294967295"/>
          </p:nvPr>
        </p:nvSpPr>
        <p:spPr>
          <a:xfrm>
            <a:off x="5334000" y="381000"/>
            <a:ext cx="3429000" cy="4724400"/>
          </a:xfrm>
        </p:spPr>
        <p:txBody>
          <a:bodyPr/>
          <a:lstStyle/>
          <a:p>
            <a:pPr algn="ctr" eaLnBrk="1" hangingPunct="1">
              <a:defRPr/>
            </a:pPr>
            <a:r>
              <a:rPr lang="ar-JO" b="1" dirty="0">
                <a:latin typeface="Arial"/>
                <a:ea typeface="ＭＳ Ｐゴシック" charset="0"/>
                <a:cs typeface="Arial"/>
              </a:rPr>
              <a:t>طريقتين لتفسير النص</a:t>
            </a:r>
            <a:endParaRPr lang="en-US" b="1" dirty="0">
              <a:latin typeface="Arial"/>
              <a:ea typeface="ＭＳ Ｐゴシック" charset="0"/>
              <a:cs typeface="Arial"/>
            </a:endParaRPr>
          </a:p>
        </p:txBody>
      </p:sp>
      <p:sp>
        <p:nvSpPr>
          <p:cNvPr id="513026" name="Text Box 2"/>
          <p:cNvSpPr txBox="1">
            <a:spLocks noChangeArrowheads="1"/>
          </p:cNvSpPr>
          <p:nvPr/>
        </p:nvSpPr>
        <p:spPr bwMode="auto">
          <a:xfrm>
            <a:off x="228600" y="76200"/>
            <a:ext cx="4038600" cy="5191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800" b="1" dirty="0">
                <a:solidFill>
                  <a:srgbClr val="FFFFFF"/>
                </a:solidFill>
                <a:latin typeface="Arial"/>
                <a:cs typeface="Arial"/>
              </a:rPr>
              <a:t>التفسير الحرفي</a:t>
            </a:r>
            <a:endParaRPr lang="en-US" sz="2800" b="1" dirty="0">
              <a:solidFill>
                <a:srgbClr val="FFFFFF"/>
              </a:solidFill>
              <a:latin typeface="Arial"/>
              <a:cs typeface="Arial"/>
            </a:endParaRPr>
          </a:p>
        </p:txBody>
      </p:sp>
      <p:sp>
        <p:nvSpPr>
          <p:cNvPr id="513027" name="Text Box 3"/>
          <p:cNvSpPr txBox="1">
            <a:spLocks noChangeArrowheads="1"/>
          </p:cNvSpPr>
          <p:nvPr/>
        </p:nvSpPr>
        <p:spPr bwMode="auto">
          <a:xfrm>
            <a:off x="5257800" y="76200"/>
            <a:ext cx="2971800" cy="5191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ctr" eaLnBrk="1" hangingPunct="1">
              <a:spcBef>
                <a:spcPct val="50000"/>
              </a:spcBef>
            </a:pPr>
            <a:r>
              <a:rPr lang="ar-JO" sz="2800" b="1" dirty="0">
                <a:solidFill>
                  <a:srgbClr val="FFFFFF"/>
                </a:solidFill>
                <a:latin typeface="Arial"/>
                <a:cs typeface="Arial"/>
              </a:rPr>
              <a:t>الروحنة</a:t>
            </a:r>
            <a:endParaRPr lang="en-US" sz="2800" b="1" dirty="0">
              <a:solidFill>
                <a:srgbClr val="FFFFFF"/>
              </a:solidFill>
              <a:latin typeface="Arial"/>
              <a:cs typeface="Arial"/>
            </a:endParaRPr>
          </a:p>
        </p:txBody>
      </p:sp>
      <p:sp>
        <p:nvSpPr>
          <p:cNvPr id="115716" name="Text Box 4"/>
          <p:cNvSpPr txBox="1">
            <a:spLocks noChangeArrowheads="1"/>
          </p:cNvSpPr>
          <p:nvPr/>
        </p:nvSpPr>
        <p:spPr bwMode="auto">
          <a:xfrm>
            <a:off x="228600" y="609600"/>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chemeClr val="bg2"/>
                </a:solidFill>
                <a:latin typeface="Arial"/>
                <a:cs typeface="Arial"/>
              </a:rPr>
              <a:t>2 بطرس 2: 4</a:t>
            </a:r>
            <a:endParaRPr lang="en-US" sz="2200" b="1" u="sng" dirty="0">
              <a:solidFill>
                <a:schemeClr val="bg2"/>
              </a:solidFill>
              <a:latin typeface="Arial"/>
              <a:cs typeface="Arial"/>
            </a:endParaRPr>
          </a:p>
          <a:p>
            <a:pPr algn="r" eaLnBrk="1" hangingPunct="1"/>
            <a:r>
              <a:rPr lang="ar-JO" sz="2200" b="1" dirty="0">
                <a:solidFill>
                  <a:schemeClr val="bg2"/>
                </a:solidFill>
                <a:latin typeface="Arial"/>
                <a:cs typeface="Arial"/>
              </a:rPr>
              <a:t>ملائكة قد أخطأوا بل في سلاسل الظلام طرحهم في جهنم وسلمهم محروسين للقضاء</a:t>
            </a:r>
            <a:endParaRPr lang="en-US" sz="2200" b="1" dirty="0">
              <a:solidFill>
                <a:schemeClr val="bg2"/>
              </a:solidFill>
              <a:latin typeface="Arial"/>
              <a:cs typeface="Arial"/>
            </a:endParaRPr>
          </a:p>
        </p:txBody>
      </p:sp>
      <p:sp>
        <p:nvSpPr>
          <p:cNvPr id="115717" name="Text Box 5"/>
          <p:cNvSpPr txBox="1">
            <a:spLocks noChangeArrowheads="1"/>
          </p:cNvSpPr>
          <p:nvPr/>
        </p:nvSpPr>
        <p:spPr bwMode="auto">
          <a:xfrm>
            <a:off x="228600" y="2175698"/>
            <a:ext cx="4038600" cy="144655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chemeClr val="bg2"/>
                </a:solidFill>
                <a:latin typeface="Arial" panose="020B0604020202020204" pitchFamily="34" charset="0"/>
                <a:cs typeface="Arial" panose="020B0604020202020204" pitchFamily="34" charset="0"/>
              </a:rPr>
              <a:t>يهوذا 1: 6</a:t>
            </a:r>
            <a:endParaRPr lang="en-US" sz="2200" b="1" u="sng" dirty="0">
              <a:solidFill>
                <a:schemeClr val="bg2"/>
              </a:solidFill>
              <a:latin typeface="Arial" panose="020B0604020202020204" pitchFamily="34" charset="0"/>
              <a:cs typeface="Arial" panose="020B0604020202020204" pitchFamily="34" charset="0"/>
            </a:endParaRPr>
          </a:p>
          <a:p>
            <a:pPr algn="r" eaLnBrk="1" hangingPunct="1"/>
            <a:r>
              <a:rPr lang="ar-JO" sz="2200" b="1" dirty="0">
                <a:solidFill>
                  <a:schemeClr val="bg2"/>
                </a:solidFill>
                <a:latin typeface="Arial" panose="020B0604020202020204" pitchFamily="34" charset="0"/>
                <a:cs typeface="Arial" panose="020B0604020202020204" pitchFamily="34" charset="0"/>
              </a:rPr>
              <a:t>والملائكة الذين لم يحفظوا رياستهم حفظهم إلى دينونة اليوم العظيم بقيود أبدية تحت الظلام.</a:t>
            </a:r>
            <a:endParaRPr lang="en-US" sz="2200" b="1" dirty="0">
              <a:solidFill>
                <a:schemeClr val="bg2"/>
              </a:solidFill>
              <a:latin typeface="Arial" panose="020B0604020202020204" pitchFamily="34" charset="0"/>
              <a:cs typeface="Arial" panose="020B0604020202020204" pitchFamily="34" charset="0"/>
            </a:endParaRPr>
          </a:p>
        </p:txBody>
      </p:sp>
      <p:sp>
        <p:nvSpPr>
          <p:cNvPr id="115718" name="Text Box 6"/>
          <p:cNvSpPr txBox="1">
            <a:spLocks noChangeArrowheads="1"/>
          </p:cNvSpPr>
          <p:nvPr/>
        </p:nvSpPr>
        <p:spPr bwMode="auto">
          <a:xfrm>
            <a:off x="228600" y="3761164"/>
            <a:ext cx="4038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rgbClr val="0033CC"/>
                </a:solidFill>
                <a:latin typeface="Arial"/>
                <a:cs typeface="Arial"/>
              </a:rPr>
              <a:t>1 أخنوخ 21: 1-2</a:t>
            </a:r>
            <a:endParaRPr lang="en-US" sz="2200" b="1" u="sng" dirty="0">
              <a:solidFill>
                <a:srgbClr val="0033CC"/>
              </a:solidFill>
              <a:latin typeface="Arial"/>
              <a:cs typeface="Arial"/>
            </a:endParaRPr>
          </a:p>
          <a:p>
            <a:pPr algn="r" eaLnBrk="1" hangingPunct="1"/>
            <a:r>
              <a:rPr lang="ar-JO" sz="2200" b="1" dirty="0">
                <a:solidFill>
                  <a:srgbClr val="0033CC"/>
                </a:solidFill>
                <a:latin typeface="Arial"/>
                <a:cs typeface="Arial"/>
              </a:rPr>
              <a:t>هذا المكان هو سجن الملائكة وسيسجنون هنا إلى الأبد</a:t>
            </a:r>
            <a:endParaRPr lang="en-US" sz="2200" b="1" dirty="0">
              <a:solidFill>
                <a:srgbClr val="0033CC"/>
              </a:solidFill>
              <a:latin typeface="Arial"/>
              <a:cs typeface="Arial"/>
            </a:endParaRPr>
          </a:p>
        </p:txBody>
      </p:sp>
      <p:sp>
        <p:nvSpPr>
          <p:cNvPr id="115719" name="Text Box 7"/>
          <p:cNvSpPr txBox="1">
            <a:spLocks noChangeArrowheads="1"/>
          </p:cNvSpPr>
          <p:nvPr/>
        </p:nvSpPr>
        <p:spPr bwMode="auto">
          <a:xfrm>
            <a:off x="4343400" y="609600"/>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rgbClr val="0033CC"/>
                </a:solidFill>
                <a:latin typeface="Arial"/>
                <a:cs typeface="Arial"/>
              </a:rPr>
              <a:t>في أيام نوح </a:t>
            </a:r>
            <a:r>
              <a:rPr lang="ar-JO" sz="2200" b="1" dirty="0">
                <a:solidFill>
                  <a:srgbClr val="0033CC"/>
                </a:solidFill>
                <a:latin typeface="Arial"/>
                <a:cs typeface="Arial"/>
              </a:rPr>
              <a:t>يمكن للبشر فقط الهروب من الدينونة، وليس الملائكة الساقطة فليس هناك سبب يجعل الله ينتظر الملائكة بصبر</a:t>
            </a:r>
            <a:endParaRPr lang="en-US" sz="2200" b="1" dirty="0">
              <a:solidFill>
                <a:srgbClr val="0033CC"/>
              </a:solidFill>
              <a:latin typeface="Arial"/>
              <a:cs typeface="Arial"/>
            </a:endParaRPr>
          </a:p>
        </p:txBody>
      </p:sp>
      <p:sp>
        <p:nvSpPr>
          <p:cNvPr id="115720" name="Text Box 8"/>
          <p:cNvSpPr txBox="1">
            <a:spLocks noChangeArrowheads="1"/>
          </p:cNvSpPr>
          <p:nvPr/>
        </p:nvSpPr>
        <p:spPr bwMode="auto">
          <a:xfrm>
            <a:off x="4419600" y="5114925"/>
            <a:ext cx="4648200" cy="1107996"/>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200" b="1" dirty="0">
                <a:solidFill>
                  <a:srgbClr val="990033"/>
                </a:solidFill>
                <a:latin typeface="Arial"/>
                <a:cs typeface="Arial"/>
              </a:rPr>
              <a:t>يستخدم بطرس الفلك ليعني الموت المحقق لأولئك الذين لم يؤمنوا. ونوح كرمز يُظهر الخلاص الذي هو الآن في المسيح.</a:t>
            </a:r>
            <a:endParaRPr lang="en-US" sz="2200" b="1" dirty="0">
              <a:solidFill>
                <a:srgbClr val="990033"/>
              </a:solidFill>
              <a:latin typeface="Arial"/>
              <a:cs typeface="Arial"/>
            </a:endParaRPr>
          </a:p>
        </p:txBody>
      </p:sp>
      <p:sp>
        <p:nvSpPr>
          <p:cNvPr id="115721" name="Text Box 9"/>
          <p:cNvSpPr txBox="1">
            <a:spLocks noChangeArrowheads="1"/>
          </p:cNvSpPr>
          <p:nvPr/>
        </p:nvSpPr>
        <p:spPr bwMode="auto">
          <a:xfrm>
            <a:off x="228600" y="5114925"/>
            <a:ext cx="4038600" cy="1107996"/>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spcBef>
                <a:spcPct val="50000"/>
              </a:spcBef>
            </a:pPr>
            <a:r>
              <a:rPr lang="ar-JO" sz="2200" b="1" dirty="0">
                <a:solidFill>
                  <a:srgbClr val="990033"/>
                </a:solidFill>
                <a:latin typeface="Arial"/>
                <a:cs typeface="Arial"/>
              </a:rPr>
              <a:t>ذهب المسيح بعد القيامة لإعلان الدينونة على الأرواح الملائكية المحفوظة في السجن</a:t>
            </a:r>
            <a:endParaRPr lang="en-US" sz="2200" b="1" dirty="0">
              <a:solidFill>
                <a:srgbClr val="990033"/>
              </a:solidFill>
              <a:latin typeface="Arial"/>
              <a:cs typeface="Arial"/>
            </a:endParaRPr>
          </a:p>
        </p:txBody>
      </p:sp>
      <p:sp>
        <p:nvSpPr>
          <p:cNvPr id="115722" name="Text Box 10"/>
          <p:cNvSpPr txBox="1">
            <a:spLocks noChangeArrowheads="1"/>
          </p:cNvSpPr>
          <p:nvPr/>
        </p:nvSpPr>
        <p:spPr bwMode="auto">
          <a:xfrm>
            <a:off x="4343400" y="1844823"/>
            <a:ext cx="4800600" cy="822960"/>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rgbClr val="0033CC"/>
                </a:solidFill>
                <a:latin typeface="Arial"/>
                <a:cs typeface="Arial"/>
              </a:rPr>
              <a:t>في 1 أخنوخ </a:t>
            </a:r>
            <a:r>
              <a:rPr lang="ar-JO" sz="2200" b="1" dirty="0">
                <a:solidFill>
                  <a:srgbClr val="0033CC"/>
                </a:solidFill>
                <a:latin typeface="Arial"/>
                <a:cs typeface="Arial"/>
              </a:rPr>
              <a:t>الملائكة العاصية أخطأت ليس في أيام نوح بل في أيام يارد</a:t>
            </a:r>
            <a:endParaRPr lang="en-US" sz="2200" b="1" dirty="0">
              <a:solidFill>
                <a:srgbClr val="0033CC"/>
              </a:solidFill>
              <a:latin typeface="Arial"/>
              <a:cs typeface="Arial"/>
            </a:endParaRPr>
          </a:p>
        </p:txBody>
      </p:sp>
      <p:sp>
        <p:nvSpPr>
          <p:cNvPr id="115723" name="Text Box 11"/>
          <p:cNvSpPr txBox="1">
            <a:spLocks noChangeArrowheads="1"/>
          </p:cNvSpPr>
          <p:nvPr/>
        </p:nvSpPr>
        <p:spPr bwMode="auto">
          <a:xfrm>
            <a:off x="4343400" y="2780928"/>
            <a:ext cx="4800600" cy="1107996"/>
          </a:xfrm>
          <a:prstGeom prst="rect">
            <a:avLst/>
          </a:prstGeom>
          <a:solidFill>
            <a:srgbClr val="FFFFFF"/>
          </a:solidFill>
          <a:ln>
            <a:noFill/>
          </a:ln>
        </p:spPr>
        <p:txBody>
          <a:bodyPr wrap="square">
            <a:spAutoFit/>
          </a:bodyPr>
          <a:lstStyle>
            <a:lvl1pPr>
              <a:defRPr sz="3200">
                <a:solidFill>
                  <a:srgbClr val="FFFF00"/>
                </a:solidFill>
                <a:latin typeface="Georgia" charset="0"/>
                <a:ea typeface="ＭＳ Ｐゴシック" charset="0"/>
                <a:cs typeface="ＭＳ Ｐゴシック" charset="0"/>
              </a:defRPr>
            </a:lvl1pPr>
            <a:lvl2pPr marL="742950" indent="-285750">
              <a:defRPr sz="3200">
                <a:solidFill>
                  <a:srgbClr val="FFFF00"/>
                </a:solidFill>
                <a:latin typeface="Georgia" charset="0"/>
                <a:ea typeface="ＭＳ Ｐゴシック" charset="0"/>
              </a:defRPr>
            </a:lvl2pPr>
            <a:lvl3pPr marL="1143000" indent="-228600">
              <a:defRPr sz="3200">
                <a:solidFill>
                  <a:srgbClr val="FFFF00"/>
                </a:solidFill>
                <a:latin typeface="Georgia" charset="0"/>
                <a:ea typeface="ＭＳ Ｐゴシック" charset="0"/>
              </a:defRPr>
            </a:lvl3pPr>
            <a:lvl4pPr marL="1600200" indent="-228600">
              <a:defRPr sz="3200">
                <a:solidFill>
                  <a:srgbClr val="FFFF00"/>
                </a:solidFill>
                <a:latin typeface="Georgia" charset="0"/>
                <a:ea typeface="ＭＳ Ｐゴシック" charset="0"/>
              </a:defRPr>
            </a:lvl4pPr>
            <a:lvl5pPr marL="2057400" indent="-2286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algn="r" eaLnBrk="1" hangingPunct="1"/>
            <a:r>
              <a:rPr lang="ar-JO" sz="2200" b="1" u="sng" dirty="0">
                <a:solidFill>
                  <a:srgbClr val="0033CC"/>
                </a:solidFill>
                <a:latin typeface="Arial"/>
                <a:cs typeface="Arial"/>
              </a:rPr>
              <a:t>1 بطرس 1: 10-11</a:t>
            </a:r>
            <a:endParaRPr lang="en-US" sz="2200" b="1" u="sng" dirty="0">
              <a:solidFill>
                <a:srgbClr val="0033CC"/>
              </a:solidFill>
              <a:latin typeface="Arial"/>
              <a:cs typeface="Arial"/>
            </a:endParaRPr>
          </a:p>
          <a:p>
            <a:pPr algn="r" eaLnBrk="1" hangingPunct="1"/>
            <a:r>
              <a:rPr lang="ar-JO" sz="2200" b="1" dirty="0">
                <a:solidFill>
                  <a:srgbClr val="0033CC"/>
                </a:solidFill>
                <a:latin typeface="Arial"/>
                <a:cs typeface="Arial"/>
              </a:rPr>
              <a:t>ميّز الأنبياء روح المسيح في داخلهم</a:t>
            </a:r>
            <a:endParaRPr lang="en-US" sz="2200" b="1" dirty="0">
              <a:solidFill>
                <a:srgbClr val="0033CC"/>
              </a:solidFill>
              <a:latin typeface="Arial"/>
              <a:cs typeface="Arial"/>
            </a:endParaRPr>
          </a:p>
          <a:p>
            <a:pPr algn="r" eaLnBrk="1" hangingPunct="1"/>
            <a:r>
              <a:rPr lang="ar-JO" sz="2200" b="1" u="sng" dirty="0">
                <a:solidFill>
                  <a:srgbClr val="0033CC"/>
                </a:solidFill>
                <a:latin typeface="Arial"/>
                <a:cs typeface="Arial"/>
              </a:rPr>
              <a:t>2 بطرس 2: 5</a:t>
            </a:r>
            <a:r>
              <a:rPr lang="ar-JO" sz="2200" b="1" dirty="0">
                <a:solidFill>
                  <a:srgbClr val="0033CC"/>
                </a:solidFill>
                <a:latin typeface="Arial"/>
                <a:cs typeface="Arial"/>
              </a:rPr>
              <a:t> يظهر نوح كارزاً للبر</a:t>
            </a:r>
            <a:endParaRPr lang="en-US" sz="2200" b="1" dirty="0">
              <a:solidFill>
                <a:srgbClr val="0033CC"/>
              </a:solidFill>
              <a:latin typeface="Arial"/>
              <a:cs typeface="Arial"/>
            </a:endParaRPr>
          </a:p>
        </p:txBody>
      </p:sp>
    </p:spTree>
    <p:extLst>
      <p:ext uri="{BB962C8B-B14F-4D97-AF65-F5344CB8AC3E}">
        <p14:creationId xmlns:p14="http://schemas.microsoft.com/office/powerpoint/2010/main" val="1618556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wipe(up)">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5717"/>
                                        </p:tgtEl>
                                        <p:attrNameLst>
                                          <p:attrName>style.visibility</p:attrName>
                                        </p:attrNameLst>
                                      </p:cBhvr>
                                      <p:to>
                                        <p:strVal val="visible"/>
                                      </p:to>
                                    </p:set>
                                    <p:animEffect transition="in" filter="wipe(up)">
                                      <p:cBhvr>
                                        <p:cTn id="12" dur="500"/>
                                        <p:tgtEl>
                                          <p:spTgt spid="1157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5718"/>
                                        </p:tgtEl>
                                        <p:attrNameLst>
                                          <p:attrName>style.visibility</p:attrName>
                                        </p:attrNameLst>
                                      </p:cBhvr>
                                      <p:to>
                                        <p:strVal val="visible"/>
                                      </p:to>
                                    </p:set>
                                    <p:animEffect transition="in" filter="wipe(up)">
                                      <p:cBhvr>
                                        <p:cTn id="17" dur="500"/>
                                        <p:tgtEl>
                                          <p:spTgt spid="1157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5721"/>
                                        </p:tgtEl>
                                        <p:attrNameLst>
                                          <p:attrName>style.visibility</p:attrName>
                                        </p:attrNameLst>
                                      </p:cBhvr>
                                      <p:to>
                                        <p:strVal val="visible"/>
                                      </p:to>
                                    </p:set>
                                    <p:animEffect transition="in" filter="wipe(up)">
                                      <p:cBhvr>
                                        <p:cTn id="22" dur="500"/>
                                        <p:tgtEl>
                                          <p:spTgt spid="115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719"/>
                                        </p:tgtEl>
                                        <p:attrNameLst>
                                          <p:attrName>style.visibility</p:attrName>
                                        </p:attrNameLst>
                                      </p:cBhvr>
                                      <p:to>
                                        <p:strVal val="visible"/>
                                      </p:to>
                                    </p:set>
                                    <p:animEffect transition="in" filter="wipe(up)">
                                      <p:cBhvr>
                                        <p:cTn id="27" dur="500"/>
                                        <p:tgtEl>
                                          <p:spTgt spid="1157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5722"/>
                                        </p:tgtEl>
                                        <p:attrNameLst>
                                          <p:attrName>style.visibility</p:attrName>
                                        </p:attrNameLst>
                                      </p:cBhvr>
                                      <p:to>
                                        <p:strVal val="visible"/>
                                      </p:to>
                                    </p:set>
                                    <p:animEffect transition="in" filter="wipe(up)">
                                      <p:cBhvr>
                                        <p:cTn id="32" dur="500"/>
                                        <p:tgtEl>
                                          <p:spTgt spid="1157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15723"/>
                                        </p:tgtEl>
                                        <p:attrNameLst>
                                          <p:attrName>style.visibility</p:attrName>
                                        </p:attrNameLst>
                                      </p:cBhvr>
                                      <p:to>
                                        <p:strVal val="visible"/>
                                      </p:to>
                                    </p:set>
                                    <p:animEffect transition="in" filter="wipe(up)">
                                      <p:cBhvr>
                                        <p:cTn id="37" dur="500"/>
                                        <p:tgtEl>
                                          <p:spTgt spid="11572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15720"/>
                                        </p:tgtEl>
                                        <p:attrNameLst>
                                          <p:attrName>style.visibility</p:attrName>
                                        </p:attrNameLst>
                                      </p:cBhvr>
                                      <p:to>
                                        <p:strVal val="visible"/>
                                      </p:to>
                                    </p:set>
                                    <p:animEffect transition="in" filter="wipe(up)">
                                      <p:cBhvr>
                                        <p:cTn id="42" dur="5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nimBg="1" autoUpdateAnimBg="0"/>
      <p:bldP spid="115717" grpId="0" animBg="1" autoUpdateAnimBg="0"/>
      <p:bldP spid="115718" grpId="0" animBg="1" autoUpdateAnimBg="0"/>
      <p:bldP spid="115719" grpId="0" animBg="1" autoUpdateAnimBg="0"/>
      <p:bldP spid="115720" grpId="0" animBg="1" autoUpdateAnimBg="0"/>
      <p:bldP spid="115721" grpId="0" animBg="1" autoUpdateAnimBg="0"/>
      <p:bldP spid="115722" grpId="0" animBg="1" autoUpdateAnimBg="0"/>
      <p:bldP spid="115723"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جهنم</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جهنا</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النار</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بحيرة الألم المشتعلة</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الموت الثاني</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ش</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ي</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ئ</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و</a:t>
              </a:r>
            </a:p>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a:t>
              </a:r>
              <a:endParaRPr kumimoji="0" lang="en-US"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sp>
        <p:nvSpPr>
          <p:cNvPr id="198659" name="Rectangle 3"/>
          <p:cNvSpPr>
            <a:spLocks noGrp="1" noChangeArrowheads="1"/>
          </p:cNvSpPr>
          <p:nvPr>
            <p:ph type="title"/>
          </p:nvPr>
        </p:nvSpPr>
        <p:spPr>
          <a:xfrm>
            <a:off x="0" y="0"/>
            <a:ext cx="373380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ar-JO" sz="3600" b="1" dirty="0">
                <a:latin typeface="Arial" panose="020B0604020202020204" pitchFamily="34" charset="0"/>
                <a:ea typeface="ＭＳ Ｐゴシック" charset="0"/>
                <a:cs typeface="Arial" panose="020B0604020202020204" pitchFamily="34" charset="0"/>
              </a:rPr>
              <a:t>نقل              الفردوس</a:t>
            </a:r>
            <a:endParaRPr lang="en-US" sz="4000" b="1" dirty="0">
              <a:latin typeface="Arial" panose="020B0604020202020204" pitchFamily="34" charset="0"/>
              <a:ea typeface="ＭＳ Ｐゴシック" charset="0"/>
              <a:cs typeface="Arial" panose="020B0604020202020204" pitchFamily="34" charset="0"/>
            </a:endParaRPr>
          </a:p>
        </p:txBody>
      </p:sp>
      <p:sp>
        <p:nvSpPr>
          <p:cNvPr id="101381" name="Text Box 1041"/>
          <p:cNvSpPr txBox="1">
            <a:spLocks noChangeArrowheads="1"/>
          </p:cNvSpPr>
          <p:nvPr/>
        </p:nvSpPr>
        <p:spPr bwMode="auto">
          <a:xfrm>
            <a:off x="7848600" y="28575"/>
            <a:ext cx="10166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14و16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4"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الفردوس</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01383"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3" y="4160762"/>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014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Dominican Small Caps" charset="0"/>
                  <a:ea typeface="ＭＳ Ｐゴシック" charset="0"/>
                  <a:cs typeface="ＭＳ Ｐゴシック" charset="0"/>
                </a:defRPr>
              </a:lvl1pPr>
              <a:lvl2pPr marL="742950" indent="-285750" eaLnBrk="0" hangingPunct="0">
                <a:defRPr sz="2400">
                  <a:solidFill>
                    <a:schemeClr val="tx1"/>
                  </a:solidFill>
                  <a:latin typeface="Dominican Small Caps" charset="0"/>
                  <a:ea typeface="ＭＳ Ｐゴシック" charset="0"/>
                </a:defRPr>
              </a:lvl2pPr>
              <a:lvl3pPr marL="1143000" indent="-228600" eaLnBrk="0" hangingPunct="0">
                <a:defRPr sz="2400">
                  <a:solidFill>
                    <a:schemeClr val="tx1"/>
                  </a:solidFill>
                  <a:latin typeface="Dominican Small Caps" charset="0"/>
                  <a:ea typeface="ＭＳ Ｐゴシック" charset="0"/>
                </a:defRPr>
              </a:lvl3pPr>
              <a:lvl4pPr marL="1600200" indent="-228600" eaLnBrk="0" hangingPunct="0">
                <a:defRPr sz="2400">
                  <a:solidFill>
                    <a:schemeClr val="tx1"/>
                  </a:solidFill>
                  <a:latin typeface="Dominican Small Caps" charset="0"/>
                  <a:ea typeface="ＭＳ Ｐゴシック" charset="0"/>
                </a:defRPr>
              </a:lvl4pPr>
              <a:lvl5pPr marL="2057400" indent="-228600" eaLnBrk="0" hangingPunct="0">
                <a:defRPr sz="2400">
                  <a:solidFill>
                    <a:schemeClr val="tx1"/>
                  </a:solidFill>
                  <a:latin typeface="Dominican Small Caps" charset="0"/>
                  <a:ea typeface="ＭＳ Ｐゴシック" charset="0"/>
                </a:defRPr>
              </a:lvl5pPr>
              <a:lvl6pPr marL="2514600" indent="-228600" eaLnBrk="0" fontAlgn="base" hangingPunct="0">
                <a:spcBef>
                  <a:spcPct val="0"/>
                </a:spcBef>
                <a:spcAft>
                  <a:spcPct val="0"/>
                </a:spcAft>
                <a:defRPr sz="2400">
                  <a:solidFill>
                    <a:schemeClr val="tx1"/>
                  </a:solidFill>
                  <a:latin typeface="Dominican Small Caps" charset="0"/>
                  <a:ea typeface="ＭＳ Ｐゴシック" charset="0"/>
                </a:defRPr>
              </a:lvl6pPr>
              <a:lvl7pPr marL="2971800" indent="-228600" eaLnBrk="0" fontAlgn="base" hangingPunct="0">
                <a:spcBef>
                  <a:spcPct val="0"/>
                </a:spcBef>
                <a:spcAft>
                  <a:spcPct val="0"/>
                </a:spcAft>
                <a:defRPr sz="2400">
                  <a:solidFill>
                    <a:schemeClr val="tx1"/>
                  </a:solidFill>
                  <a:latin typeface="Dominican Small Caps" charset="0"/>
                  <a:ea typeface="ＭＳ Ｐゴシック" charset="0"/>
                </a:defRPr>
              </a:lvl7pPr>
              <a:lvl8pPr marL="3429000" indent="-228600" eaLnBrk="0" fontAlgn="base" hangingPunct="0">
                <a:spcBef>
                  <a:spcPct val="0"/>
                </a:spcBef>
                <a:spcAft>
                  <a:spcPct val="0"/>
                </a:spcAft>
                <a:defRPr sz="2400">
                  <a:solidFill>
                    <a:schemeClr val="tx1"/>
                  </a:solidFill>
                  <a:latin typeface="Dominican Small Caps" charset="0"/>
                  <a:ea typeface="ＭＳ Ｐゴシック" charset="0"/>
                </a:defRPr>
              </a:lvl8pPr>
              <a:lvl9pPr marL="3886200" indent="-228600" eaLnBrk="0" fontAlgn="base" hangingPunct="0">
                <a:spcBef>
                  <a:spcPct val="0"/>
                </a:spcBef>
                <a:spcAft>
                  <a:spcPct val="0"/>
                </a:spcAft>
                <a:defRPr sz="2400">
                  <a:solidFill>
                    <a:schemeClr val="tx1"/>
                  </a:solidFill>
                  <a:latin typeface="Dominican Small Caps" charset="0"/>
                  <a:ea typeface="ＭＳ Ｐゴシック" charset="0"/>
                </a:defRPr>
              </a:lvl9p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2800" b="1" i="0" u="none" strike="noStrike" kern="1200" cap="none" spc="0" normalizeH="0" baseline="0" noProof="0" dirty="0">
                <a:ln>
                  <a:noFill/>
                </a:ln>
                <a:solidFill>
                  <a:srgbClr val="003399"/>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الهاوية</a:t>
              </a:r>
              <a:endParaRPr kumimoji="0" lang="en-US" sz="4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رؤ 20: 14-15</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أف 4: 8-10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a:cs typeface="Arial" panose="020B0604020202020204" pitchFamily="34" charset="0"/>
            </a:endParaRPr>
          </a:p>
        </p:txBody>
      </p:sp>
      <p:grpSp>
        <p:nvGrpSpPr>
          <p:cNvPr id="3" name="Group 2"/>
          <p:cNvGrpSpPr>
            <a:grpSpLocks/>
          </p:cNvGrpSpPr>
          <p:nvPr/>
        </p:nvGrpSpPr>
        <p:grpSpPr bwMode="auto">
          <a:xfrm>
            <a:off x="0" y="5791200"/>
            <a:ext cx="4038600" cy="1066800"/>
            <a:chOff x="0" y="5791200"/>
            <a:chExt cx="40386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0" y="5867400"/>
              <a:ext cx="3870325"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بيننا وبينكم هوة عظيمة قد أثبتت حتى إن الذين يريدون العبور من ههنا إليكم لا يقدرون ولا الذين من هناك يجتازون إلينا</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0637" y="1905000"/>
            <a:ext cx="2686050" cy="609600"/>
            <a:chOff x="20637" y="1905000"/>
            <a:chExt cx="268605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20637" y="1917151"/>
              <a:ext cx="268605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اليوم تكون معي في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5"/>
          <p:cNvGrpSpPr>
            <a:grpSpLocks/>
          </p:cNvGrpSpPr>
          <p:nvPr/>
        </p:nvGrpSpPr>
        <p:grpSpPr bwMode="auto">
          <a:xfrm>
            <a:off x="4910138" y="3118871"/>
            <a:ext cx="4233862" cy="2262755"/>
            <a:chOff x="4648200" y="3107849"/>
            <a:chExt cx="4495800" cy="2207566"/>
          </a:xfrm>
        </p:grpSpPr>
        <p:sp>
          <p:nvSpPr>
            <p:cNvPr id="37" name="Rectangular Callout 36"/>
            <p:cNvSpPr/>
            <p:nvPr/>
          </p:nvSpPr>
          <p:spPr bwMode="auto">
            <a:xfrm>
              <a:off x="4648200" y="3107849"/>
              <a:ext cx="4495800" cy="2207566"/>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4671457" y="3340163"/>
              <a:ext cx="4343399" cy="192494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18 فإن المسيح أيضاً تألم مرة واحدة من أجل الخطايا البار من أجل الأثمة لكي يقربنا إلى الله مماتاً في الجسد ولكن محيى في الروح</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 </a:t>
              </a:r>
            </a:p>
            <a:p>
              <a:pPr marL="0" marR="0" lvl="0" indent="0" algn="r" defTabSz="457200" rtl="0" eaLnBrk="1" fontAlgn="base" latinLnBrk="0" hangingPunct="1">
                <a:lnSpc>
                  <a:spcPct val="8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19 الذي فيه أيضاً ذهب فكرز للأرواح التي في السجن 20 إذ عصت قديماً حين كانت أناة الله تنتظر مرة في أيام نوح إذ كان الفلك يبنى الذي فيه خلص قليلون أي ثماني أنفس بالماء</a:t>
              </a:r>
              <a:endParaRPr kumimoji="0" lang="en-US" sz="24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4"/>
          <p:cNvGrpSpPr>
            <a:grpSpLocks/>
          </p:cNvGrpSpPr>
          <p:nvPr/>
        </p:nvGrpSpPr>
        <p:grpSpPr bwMode="auto">
          <a:xfrm>
            <a:off x="4114800" y="5791200"/>
            <a:ext cx="5029200"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وطرح الموت والهاوية في بحيرة النار هذا هو الموت الثاني وكل من لم يوجد مكتوباً في سفر الحياة طرح في بحيرة النار</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p:cNvGrpSpPr>
            <a:grpSpLocks/>
          </p:cNvGrpSpPr>
          <p:nvPr/>
        </p:nvGrpSpPr>
        <p:grpSpPr bwMode="auto">
          <a:xfrm>
            <a:off x="4946651" y="0"/>
            <a:ext cx="4176713"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3796760" y="0"/>
              <a:ext cx="515884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17475" marR="0" lvl="0" indent="0" algn="l" defTabSz="4572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a:p>
              <a:pPr marL="117475" marR="0" lvl="0" indent="0" algn="r" defTabSz="4572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3000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8 لذلك يقول إذ صعد إلى العلاء سبى سبياً وأعطى الناس عطايا 9 وأما أنه صعد فما هو إلا أنه نزل أيضاً أولاً إلى أقسام الأرض السفلى 10 الذي نزل هو الذي صعد أيضاً فوق جميع السماوات لكي يملأ الكل</a:t>
              </a:r>
              <a:endParaRPr kumimoji="0" lang="en-US" sz="32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16: 26</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grpSp>
        <p:nvGrpSpPr>
          <p:cNvPr id="50" name="Group 49"/>
          <p:cNvGrpSpPr>
            <a:grpSpLocks/>
          </p:cNvGrpSpPr>
          <p:nvPr/>
        </p:nvGrpSpPr>
        <p:grpSpPr bwMode="auto">
          <a:xfrm>
            <a:off x="6477000" y="1828800"/>
            <a:ext cx="2656583"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a:cs typeface="Arial" panose="020B0604020202020204" pitchFamily="34" charset="0"/>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176213" marR="0" lvl="0" indent="0" algn="r" defTabSz="457200" rtl="1" eaLnBrk="1" fontAlgn="base" latinLnBrk="0" hangingPunct="1">
                <a:lnSpc>
                  <a:spcPct val="8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rPr>
                <a:t>اختطف هذا إلى السماء الثالثة... اختطف إلى الفردوس</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1" name="Rectangle 3"/>
          <p:cNvSpPr txBox="1">
            <a:spLocks noChangeArrowheads="1"/>
          </p:cNvSpPr>
          <p:nvPr/>
        </p:nvSpPr>
        <p:spPr bwMode="auto">
          <a:xfrm>
            <a:off x="4373562"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 typeface="Wingdings" pitchFamily="2" charset="2"/>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كو 12: 2، 4</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لوقا 23: 43</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 بط 3: 18-20</a:t>
            </a:r>
            <a:endParaRPr kumimoji="0" lang="en-US" sz="2800" b="1" i="0"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36280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9" name="Rectangle 1026"/>
          <p:cNvSpPr txBox="1"/>
          <p:nvPr/>
        </p:nvSpPr>
        <p:spPr>
          <a:xfrm>
            <a:off x="45719" y="19735"/>
            <a:ext cx="90525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defTabSz="457150" rtl="1">
              <a:defRPr sz="3600" b="1">
                <a:solidFill>
                  <a:srgbClr val="FFFFFF"/>
                </a:solidFill>
              </a:defRPr>
            </a:lvl1pPr>
          </a:lstStyle>
          <a:p>
            <a:pPr marL="0" marR="0" lvl="0" indent="0" algn="ctr" defTabSz="457150" rtl="1"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أ</a:t>
            </a:r>
            <a:r>
              <a:rPr kumimoji="0" sz="36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حصل</a:t>
            </a:r>
            <a:r>
              <a:rPr kumimoji="0"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عل</a:t>
            </a:r>
            <a:r>
              <a:rPr lang="ar-JO" kern="0" dirty="0">
                <a:latin typeface="Arial" panose="020B0604020202020204" pitchFamily="34" charset="0"/>
                <a:cs typeface="Arial" panose="020B0604020202020204" pitchFamily="34" charset="0"/>
                <a:sym typeface="Arial"/>
              </a:rPr>
              <a:t>ى</a:t>
            </a:r>
            <a:r>
              <a:rPr kumimoji="0"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هذا </a:t>
            </a:r>
            <a:r>
              <a:rPr kumimoji="0" sz="36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العرض</a:t>
            </a:r>
            <a:r>
              <a:rPr kumimoji="0" lang="en-US"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التقديمي</a:t>
            </a:r>
            <a:r>
              <a:rPr kumimoji="0"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sz="36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مجان</a:t>
            </a:r>
            <a:r>
              <a:rPr kumimoji="0" lang="ar-JO"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اً</a:t>
            </a:r>
            <a:endParaRPr kumimoji="0"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pic>
        <p:nvPicPr>
          <p:cNvPr id="6570" name="Picture 7" descr="Picture 7"/>
          <p:cNvPicPr>
            <a:picLocks noChangeAspect="1"/>
          </p:cNvPicPr>
          <p:nvPr/>
        </p:nvPicPr>
        <p:blipFill>
          <a:blip r:embed="rId3"/>
          <a:srcRect t="2841"/>
          <a:stretch>
            <a:fillRect/>
          </a:stretch>
        </p:blipFill>
        <p:spPr>
          <a:xfrm>
            <a:off x="-44174" y="636980"/>
            <a:ext cx="9232349" cy="5650047"/>
          </a:xfrm>
          <a:prstGeom prst="rect">
            <a:avLst/>
          </a:prstGeom>
          <a:ln w="12700">
            <a:miter lim="400000"/>
          </a:ln>
        </p:spPr>
      </p:pic>
      <p:pic>
        <p:nvPicPr>
          <p:cNvPr id="6571" name="Picture 8" descr="Picture 8"/>
          <p:cNvPicPr>
            <a:picLocks noChangeAspect="1"/>
          </p:cNvPicPr>
          <p:nvPr/>
        </p:nvPicPr>
        <p:blipFill>
          <a:blip r:embed="rId4"/>
          <a:stretch>
            <a:fillRect/>
          </a:stretch>
        </p:blipFill>
        <p:spPr>
          <a:xfrm>
            <a:off x="307223" y="2222339"/>
            <a:ext cx="6153213" cy="3483595"/>
          </a:xfrm>
          <a:prstGeom prst="rect">
            <a:avLst/>
          </a:prstGeom>
          <a:ln w="12700">
            <a:miter lim="400000"/>
          </a:ln>
        </p:spPr>
      </p:pic>
      <p:sp>
        <p:nvSpPr>
          <p:cNvPr id="6572" name="Rectangle 1026"/>
          <p:cNvSpPr txBox="1">
            <a:spLocks noGrp="1"/>
          </p:cNvSpPr>
          <p:nvPr>
            <p:ph type="title"/>
          </p:nvPr>
        </p:nvSpPr>
        <p:spPr>
          <a:xfrm>
            <a:off x="0" y="6172200"/>
            <a:ext cx="9144000" cy="685800"/>
          </a:xfrm>
          <a:prstGeom prst="rect">
            <a:avLst/>
          </a:prstGeom>
          <a:solidFill>
            <a:srgbClr val="000000"/>
          </a:solidFill>
        </p:spPr>
        <p:txBody>
          <a:bodyPr/>
          <a:lstStyle/>
          <a:p>
            <a:pPr defTabSz="877823" rtl="1">
              <a:defRPr sz="3839" b="1">
                <a:effectLst>
                  <a:outerShdw blurRad="36576" dist="36576" dir="2700000" rotWithShape="0">
                    <a:srgbClr val="000000"/>
                  </a:outerShdw>
                </a:effectLst>
              </a:defRPr>
            </a:pPr>
            <a:r>
              <a:rPr b="0">
                <a:latin typeface="Arial" panose="020B0604020202020204" pitchFamily="34" charset="0"/>
                <a:ea typeface="ＭＳ Ｐゴシック"/>
                <a:cs typeface="Arial" panose="020B0604020202020204" pitchFamily="34" charset="0"/>
                <a:sym typeface="ＭＳ Ｐゴシック"/>
              </a:rPr>
              <a:t>علم الأخرويات</a:t>
            </a:r>
            <a:r>
              <a:rPr>
                <a:latin typeface="Arial" panose="020B0604020202020204" pitchFamily="34" charset="0"/>
                <a:cs typeface="Arial" panose="020B0604020202020204" pitchFamily="34" charset="0"/>
              </a:rPr>
              <a:t>  </a:t>
            </a:r>
            <a:r>
              <a:rPr sz="2688">
                <a:latin typeface="Arial" panose="020B0604020202020204" pitchFamily="34" charset="0"/>
                <a:cs typeface="Arial" panose="020B0604020202020204" pitchFamily="34" charset="0"/>
              </a:rPr>
              <a:t>•  BibleStudyDownloads.org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7" presetClass="exit" presetSubtype="8" fill="hold" grpId="0" nodeType="afterEffect">
                                  <p:stCondLst>
                                    <p:cond delay="3000"/>
                                  </p:stCondLst>
                                  <p:iterate>
                                    <p:tmAbs val="0"/>
                                  </p:iterate>
                                  <p:childTnLst>
                                    <p:anim calcmode="lin" valueType="num">
                                      <p:cBhvr>
                                        <p:cTn id="6" dur="2000" fill="hold"/>
                                        <p:tgtEl>
                                          <p:spTgt spid="6571"/>
                                        </p:tgtEl>
                                        <p:attrNameLst>
                                          <p:attrName>ppt_x</p:attrName>
                                        </p:attrNameLst>
                                      </p:cBhvr>
                                      <p:tavLst>
                                        <p:tav tm="0">
                                          <p:val>
                                            <p:strVal val="ppt_x"/>
                                          </p:val>
                                        </p:tav>
                                        <p:tav tm="100000">
                                          <p:val>
                                            <p:strVal val="0-ppt_w/2"/>
                                          </p:val>
                                        </p:tav>
                                      </p:tavLst>
                                    </p:anim>
                                    <p:anim calcmode="lin" valueType="num">
                                      <p:cBhvr>
                                        <p:cTn id="7" dur="2000" fill="hold"/>
                                        <p:tgtEl>
                                          <p:spTgt spid="6571"/>
                                        </p:tgtEl>
                                        <p:attrNameLst>
                                          <p:attrName>ppt_y</p:attrName>
                                        </p:attrNameLst>
                                      </p:cBhvr>
                                      <p:tavLst>
                                        <p:tav tm="0">
                                          <p:val>
                                            <p:strVal val="ppt_y"/>
                                          </p:val>
                                        </p:tav>
                                        <p:tav tm="100000">
                                          <p:val>
                                            <p:strVal val="ppt_y"/>
                                          </p:val>
                                        </p:tav>
                                      </p:tavLst>
                                    </p:anim>
                                    <p:set>
                                      <p:cBhvr>
                                        <p:cTn id="8" fill="hold">
                                          <p:stCondLst>
                                            <p:cond delay="1999"/>
                                          </p:stCondLst>
                                        </p:cTn>
                                        <p:tgtEl>
                                          <p:spTgt spid="6571"/>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grpId="1" nodeType="afterEffect">
                                  <p:stCondLst>
                                    <p:cond delay="3000"/>
                                  </p:stCondLst>
                                  <p:iterate>
                                    <p:tmAbs val="0"/>
                                  </p:iterate>
                                  <p:childTnLst>
                                    <p:set>
                                      <p:cBhvr>
                                        <p:cTn id="11" fill="hold"/>
                                        <p:tgtEl>
                                          <p:spTgt spid="6571"/>
                                        </p:tgtEl>
                                        <p:attrNameLst>
                                          <p:attrName>style.visibility</p:attrName>
                                        </p:attrNameLst>
                                      </p:cBhvr>
                                      <p:to>
                                        <p:strVal val="visible"/>
                                      </p:to>
                                    </p:set>
                                    <p:anim calcmode="lin" valueType="num">
                                      <p:cBhvr>
                                        <p:cTn id="12" dur="1000" fill="hold"/>
                                        <p:tgtEl>
                                          <p:spTgt spid="6571"/>
                                        </p:tgtEl>
                                        <p:attrNameLst>
                                          <p:attrName>ppt_x</p:attrName>
                                        </p:attrNameLst>
                                      </p:cBhvr>
                                      <p:tavLst>
                                        <p:tav tm="0">
                                          <p:val>
                                            <p:strVal val="1+#ppt_w/2"/>
                                          </p:val>
                                        </p:tav>
                                        <p:tav tm="100000">
                                          <p:val>
                                            <p:strVal val="#ppt_x"/>
                                          </p:val>
                                        </p:tav>
                                      </p:tavLst>
                                    </p:anim>
                                    <p:anim calcmode="lin" valueType="num">
                                      <p:cBhvr>
                                        <p:cTn id="13" dur="1000" fill="hold"/>
                                        <p:tgtEl>
                                          <p:spTgt spid="65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1" grpId="0" animBg="1" advAuto="0"/>
      <p:bldP spid="6571"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54423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effectLst>
                  <a:glow rad="203200">
                    <a:schemeClr val="tx1"/>
                  </a:glow>
                </a:effectLst>
                <a:latin typeface="Arial" panose="020B0604020202020204" pitchFamily="34" charset="0"/>
                <a:cs typeface="Arial" panose="020B0604020202020204" pitchFamily="34" charset="0"/>
              </a:rPr>
              <a:t>Subtitle</a:t>
            </a:r>
          </a:p>
        </p:txBody>
      </p:sp>
      <p:pic>
        <p:nvPicPr>
          <p:cNvPr id="2" name="Picture 1" descr="reincarnation2.jpg"/>
          <p:cNvPicPr>
            <a:picLocks noChangeAspect="1"/>
          </p:cNvPicPr>
          <p:nvPr/>
        </p:nvPicPr>
        <p:blipFill rotWithShape="1">
          <a:blip r:embed="rId2">
            <a:extLst>
              <a:ext uri="{28A0092B-C50C-407E-A947-70E740481C1C}">
                <a14:useLocalDpi xmlns:a14="http://schemas.microsoft.com/office/drawing/2010/main"/>
              </a:ext>
            </a:extLst>
          </a:blip>
          <a:srcRect r="1103" b="4193"/>
          <a:stretch/>
        </p:blipFill>
        <p:spPr>
          <a:xfrm>
            <a:off x="0" y="1296144"/>
            <a:ext cx="9130429" cy="5561856"/>
          </a:xfrm>
          <a:prstGeom prst="rect">
            <a:avLst/>
          </a:prstGeom>
        </p:spPr>
      </p:pic>
      <p:sp>
        <p:nvSpPr>
          <p:cNvPr id="2050" name="Rectangle 2"/>
          <p:cNvSpPr>
            <a:spLocks noGrp="1" noChangeArrowheads="1"/>
          </p:cNvSpPr>
          <p:nvPr>
            <p:ph type="ctrTitle"/>
          </p:nvPr>
        </p:nvSpPr>
        <p:spPr>
          <a:xfrm>
            <a:off x="-13572" y="25259"/>
            <a:ext cx="9232241" cy="1700808"/>
          </a:xfrm>
          <a:solidFill>
            <a:schemeClr val="tx1"/>
          </a:solidFill>
          <a:ln>
            <a:noFill/>
          </a:ln>
        </p:spPr>
        <p:txBody>
          <a:bodyPr vert="horz" wrap="square" lIns="91440" tIns="45720" rIns="91440" bIns="45720" numCol="1" anchor="ctr" anchorCtr="0" compatLnSpc="1">
            <a:prstTxWarp prst="textNoShape">
              <a:avLst/>
            </a:prstTxWarp>
          </a:bodyPr>
          <a:lstStyle/>
          <a:p>
            <a:r>
              <a:rPr lang="ar-JO" sz="3200" dirty="0">
                <a:solidFill>
                  <a:srgbClr val="FFFF00"/>
                </a:solidFill>
                <a:effectLst>
                  <a:glow rad="203200">
                    <a:schemeClr val="tx1"/>
                  </a:glow>
                </a:effectLst>
                <a:latin typeface="Arial" panose="020B0604020202020204" pitchFamily="34" charset="0"/>
                <a:cs typeface="Arial" panose="020B0604020202020204" pitchFamily="34" charset="0"/>
              </a:rPr>
              <a:t>تناسخ الأرواح </a:t>
            </a:r>
            <a:r>
              <a:rPr lang="ar-JO" sz="3200" dirty="0">
                <a:effectLst>
                  <a:glow rad="203200">
                    <a:schemeClr val="tx1"/>
                  </a:glow>
                </a:effectLst>
                <a:latin typeface="Arial" panose="020B0604020202020204" pitchFamily="34" charset="0"/>
                <a:cs typeface="Arial" panose="020B0604020202020204" pitchFamily="34" charset="0"/>
              </a:rPr>
              <a:t>مشابه إذ يقول إن الإنسان يمكن أن يصبح حيواناً (طائر، بقرة، برغوث، صرصور) أو جماداً (صخرة، قطعة طباشير، إلخ) في الحياة التالية.</a:t>
            </a:r>
            <a:endParaRPr lang="en-US" sz="3200" dirty="0">
              <a:effectLst>
                <a:glow rad="203200">
                  <a:schemeClr val="tx1"/>
                </a:glow>
              </a:effectLst>
              <a:latin typeface="Arial" panose="020B0604020202020204" pitchFamily="34" charset="0"/>
              <a:cs typeface="Arial" panose="020B0604020202020204" pitchFamily="34" charset="0"/>
            </a:endParaRPr>
          </a:p>
        </p:txBody>
      </p:sp>
      <p:sp>
        <p:nvSpPr>
          <p:cNvPr id="5" name="TextBox 4"/>
          <p:cNvSpPr txBox="1"/>
          <p:nvPr/>
        </p:nvSpPr>
        <p:spPr>
          <a:xfrm>
            <a:off x="8460432" y="6309320"/>
            <a:ext cx="598241" cy="461665"/>
          </a:xfrm>
          <a:prstGeom prst="rect">
            <a:avLst/>
          </a:prstGeom>
          <a:noFill/>
        </p:spPr>
        <p:txBody>
          <a:bodyPr wrap="non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8LimbGirlBARC_468x31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3775"/>
            <a:ext cx="9180512" cy="6891776"/>
          </a:xfrm>
          <a:prstGeom prst="rect">
            <a:avLst/>
          </a:prstGeom>
        </p:spPr>
      </p:pic>
      <p:sp>
        <p:nvSpPr>
          <p:cNvPr id="2050" name="Rectangle 2"/>
          <p:cNvSpPr>
            <a:spLocks noGrp="1" noChangeArrowheads="1"/>
          </p:cNvSpPr>
          <p:nvPr>
            <p:ph type="ctrTitle"/>
          </p:nvPr>
        </p:nvSpPr>
        <p:spPr>
          <a:xfrm>
            <a:off x="0" y="-677"/>
            <a:ext cx="3347864" cy="6454013"/>
          </a:xfrm>
        </p:spPr>
        <p:txBody>
          <a:bodyPr anchor="t"/>
          <a:lstStyle/>
          <a:p>
            <a:br>
              <a:rPr lang="en-US" sz="3200" dirty="0">
                <a:effectLst>
                  <a:glow rad="203200">
                    <a:schemeClr val="tx1"/>
                  </a:glow>
                </a:effectLst>
                <a:latin typeface="Arial" panose="020B0604020202020204" pitchFamily="34" charset="0"/>
                <a:cs typeface="Arial" panose="020B0604020202020204" pitchFamily="34" charset="0"/>
              </a:rPr>
            </a:br>
            <a:r>
              <a:rPr lang="ar-JO" sz="3200" dirty="0">
                <a:solidFill>
                  <a:srgbClr val="FFFF00"/>
                </a:solidFill>
                <a:effectLst>
                  <a:glow rad="203200">
                    <a:schemeClr val="tx1"/>
                  </a:glow>
                </a:effectLst>
                <a:latin typeface="Arial" panose="020B0604020202020204" pitchFamily="34" charset="0"/>
                <a:cs typeface="Arial" panose="020B0604020202020204" pitchFamily="34" charset="0"/>
              </a:rPr>
              <a:t>الكارما</a:t>
            </a:r>
            <a:r>
              <a:rPr lang="ar-JO" sz="3200" dirty="0">
                <a:effectLst>
                  <a:glow rad="203200">
                    <a:schemeClr val="tx1"/>
                  </a:glow>
                </a:effectLst>
                <a:latin typeface="Arial" panose="020B0604020202020204" pitchFamily="34" charset="0"/>
                <a:cs typeface="Arial" panose="020B0604020202020204" pitchFamily="34" charset="0"/>
              </a:rPr>
              <a:t>              (أفكار وكلمات وأفعال جيدة أو سيئة          في هذه الحياة)      تحدد حالة            الجسد الجديد -    اقتصادياً وفكرياً وجسدياً وما إلى ذلك.  </a:t>
            </a:r>
            <a:r>
              <a:rPr lang="en-US" sz="3200" dirty="0">
                <a:effectLst>
                  <a:glow rad="203200">
                    <a:schemeClr val="tx1"/>
                  </a:glow>
                </a:effectLst>
                <a:latin typeface="Arial" panose="020B0604020202020204" pitchFamily="34" charset="0"/>
                <a:cs typeface="Arial" panose="020B0604020202020204" pitchFamily="34" charset="0"/>
              </a:rPr>
              <a:t> </a:t>
            </a:r>
          </a:p>
        </p:txBody>
      </p:sp>
      <p:sp>
        <p:nvSpPr>
          <p:cNvPr id="7" name="TextBox 6"/>
          <p:cNvSpPr txBox="1"/>
          <p:nvPr/>
        </p:nvSpPr>
        <p:spPr>
          <a:xfrm>
            <a:off x="8316416" y="87015"/>
            <a:ext cx="598241" cy="461665"/>
          </a:xfrm>
          <a:prstGeom prst="rect">
            <a:avLst/>
          </a:prstGeom>
          <a:solidFill>
            <a:schemeClr val="tx1"/>
          </a:solidFill>
        </p:spPr>
        <p:txBody>
          <a:bodyPr wrap="non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3" y="-315416"/>
            <a:ext cx="9249931" cy="7173416"/>
          </a:xfrm>
          <a:prstGeom prst="rect">
            <a:avLst/>
          </a:prstGeom>
        </p:spPr>
      </p:pic>
      <p:sp>
        <p:nvSpPr>
          <p:cNvPr id="2050" name="Rectangle 2"/>
          <p:cNvSpPr>
            <a:spLocks noGrp="1" noChangeArrowheads="1"/>
          </p:cNvSpPr>
          <p:nvPr>
            <p:ph type="ctrTitle"/>
          </p:nvPr>
        </p:nvSpPr>
        <p:spPr>
          <a:xfrm>
            <a:off x="0" y="4103779"/>
            <a:ext cx="9144000" cy="1125421"/>
          </a:xfrm>
        </p:spPr>
        <p:txBody>
          <a:bodyPr/>
          <a:lstStyle/>
          <a:p>
            <a:r>
              <a:rPr lang="ar-JO" dirty="0">
                <a:effectLst>
                  <a:glow rad="203200">
                    <a:schemeClr val="tx1"/>
                  </a:glow>
                </a:effectLst>
                <a:latin typeface="Arial" panose="020B0604020202020204" pitchFamily="34" charset="0"/>
                <a:cs typeface="Arial" panose="020B0604020202020204" pitchFamily="34" charset="0"/>
              </a:rPr>
              <a:t>مضحك؟</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105931" y="5085184"/>
            <a:ext cx="9319349" cy="1772816"/>
          </a:xfrm>
          <a:solidFill>
            <a:srgbClr val="F7F7F7"/>
          </a:solidFill>
        </p:spPr>
        <p:txBody>
          <a:bodyPr/>
          <a:lstStyle/>
          <a:p>
            <a:r>
              <a:rPr lang="ar-JO" sz="4400" dirty="0">
                <a:solidFill>
                  <a:schemeClr val="tx1"/>
                </a:solidFill>
                <a:effectLst/>
                <a:latin typeface="Arial" panose="020B0604020202020204" pitchFamily="34" charset="0"/>
                <a:cs typeface="Arial" panose="020B0604020202020204" pitchFamily="34" charset="0"/>
              </a:rPr>
              <a:t>سوف تعود بشكل ذبابة</a:t>
            </a:r>
          </a:p>
          <a:p>
            <a:r>
              <a:rPr lang="ar-JO" sz="4400" dirty="0">
                <a:solidFill>
                  <a:schemeClr val="tx1"/>
                </a:solidFill>
                <a:effectLst/>
                <a:latin typeface="Arial" panose="020B0604020202020204" pitchFamily="34" charset="0"/>
                <a:cs typeface="Arial" panose="020B0604020202020204" pitchFamily="34" charset="0"/>
              </a:rPr>
              <a:t>أتمنى لك يوماً سعيداً</a:t>
            </a:r>
            <a:endParaRPr lang="en-US" sz="440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ncarnation520_By_Laughing_Spirit_1920_REINCARNATION_AND_KARM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2" y="-27384"/>
            <a:ext cx="4982792" cy="6920544"/>
          </a:xfrm>
          <a:prstGeom prst="rect">
            <a:avLst/>
          </a:prstGeom>
        </p:spPr>
      </p:pic>
      <p:sp>
        <p:nvSpPr>
          <p:cNvPr id="2050" name="Rectangle 2"/>
          <p:cNvSpPr>
            <a:spLocks noGrp="1" noChangeArrowheads="1"/>
          </p:cNvSpPr>
          <p:nvPr>
            <p:ph type="ctrTitle"/>
          </p:nvPr>
        </p:nvSpPr>
        <p:spPr>
          <a:xfrm>
            <a:off x="4946280" y="-677"/>
            <a:ext cx="4197720" cy="2493573"/>
          </a:xfrm>
        </p:spPr>
        <p:txBody>
          <a:bodyPr/>
          <a:lstStyle/>
          <a:p>
            <a:r>
              <a:rPr lang="ar-JO" sz="4800" dirty="0">
                <a:solidFill>
                  <a:srgbClr val="FFFF00"/>
                </a:solidFill>
                <a:effectLst>
                  <a:glow rad="203200">
                    <a:schemeClr val="tx1"/>
                  </a:glow>
                </a:effectLst>
                <a:latin typeface="Arial" panose="020B0604020202020204" pitchFamily="34" charset="0"/>
                <a:cs typeface="Arial" panose="020B0604020202020204" pitchFamily="34" charset="0"/>
              </a:rPr>
              <a:t>وحدة الوجود</a:t>
            </a:r>
            <a:br>
              <a:rPr lang="ar-JO" sz="4800" dirty="0">
                <a:solidFill>
                  <a:srgbClr val="FFFF00"/>
                </a:solidFill>
                <a:effectLst>
                  <a:glow rad="203200">
                    <a:schemeClr val="tx1"/>
                  </a:glow>
                </a:effectLst>
                <a:latin typeface="Arial" panose="020B0604020202020204" pitchFamily="34" charset="0"/>
                <a:cs typeface="Arial" panose="020B0604020202020204" pitchFamily="34" charset="0"/>
              </a:rPr>
            </a:br>
            <a:r>
              <a:rPr lang="ar-JO" sz="4800" dirty="0">
                <a:effectLst>
                  <a:glow rad="203200">
                    <a:schemeClr val="tx1"/>
                  </a:glow>
                </a:effectLst>
                <a:latin typeface="Arial" panose="020B0604020202020204" pitchFamily="34" charset="0"/>
                <a:cs typeface="Arial" panose="020B0604020202020204" pitchFamily="34" charset="0"/>
              </a:rPr>
              <a:t>بين الأمريكيين الأصليين</a:t>
            </a:r>
            <a:endParaRPr lang="en-US" sz="48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4788024" y="2492896"/>
            <a:ext cx="4355976" cy="4365104"/>
          </a:xfrm>
        </p:spPr>
        <p:txBody>
          <a:bodyPr/>
          <a:lstStyle/>
          <a:p>
            <a:pPr rtl="1"/>
            <a:r>
              <a:rPr lang="ar-JO" dirty="0">
                <a:latin typeface="Arial" panose="020B0604020202020204" pitchFamily="34" charset="0"/>
                <a:cs typeface="Arial" panose="020B0604020202020204" pitchFamily="34" charset="0"/>
              </a:rPr>
              <a:t>وحدة الوجود            (باليونانية </a:t>
            </a:r>
            <a:r>
              <a:rPr lang="en-US" dirty="0">
                <a:latin typeface="Arial" panose="020B0604020202020204" pitchFamily="34" charset="0"/>
                <a:cs typeface="Arial" panose="020B0604020202020204" pitchFamily="34" charset="0"/>
              </a:rPr>
              <a:t>pan</a:t>
            </a:r>
            <a:r>
              <a:rPr lang="ar-JO" dirty="0">
                <a:latin typeface="Arial" panose="020B0604020202020204" pitchFamily="34" charset="0"/>
                <a:cs typeface="Arial" panose="020B0604020202020204" pitchFamily="34" charset="0"/>
              </a:rPr>
              <a:t> تعني كل + </a:t>
            </a:r>
            <a:r>
              <a:rPr lang="en-US" dirty="0">
                <a:latin typeface="Arial" panose="020B0604020202020204" pitchFamily="34" charset="0"/>
                <a:cs typeface="Arial" panose="020B0604020202020204" pitchFamily="34" charset="0"/>
              </a:rPr>
              <a:t>theism</a:t>
            </a:r>
            <a:r>
              <a:rPr lang="ar-JO" dirty="0">
                <a:latin typeface="Arial" panose="020B0604020202020204" pitchFamily="34" charset="0"/>
                <a:cs typeface="Arial" panose="020B0604020202020204" pitchFamily="34" charset="0"/>
              </a:rPr>
              <a:t> تعني الله)           هي النظرة العالمية للتناسخ حيث يكون الله قوة            غير شخصية؛               الكون هو الله                  والله هو الكون.</a:t>
            </a:r>
            <a:r>
              <a:rPr lang="en-US" dirty="0">
                <a:latin typeface="Arial" panose="020B0604020202020204" pitchFamily="34" charset="0"/>
                <a:cs typeface="Arial" panose="020B0604020202020204" pitchFamily="34" charset="0"/>
              </a:rPr>
              <a:t> </a:t>
            </a:r>
            <a:endParaRPr lang="en-US" dirty="0">
              <a:effectLst>
                <a:glow rad="203200">
                  <a:schemeClr val="tx1"/>
                </a:glow>
              </a:effectLst>
              <a:latin typeface="Arial" panose="020B0604020202020204" pitchFamily="34" charset="0"/>
              <a:cs typeface="Arial" panose="020B0604020202020204" pitchFamily="34" charset="0"/>
            </a:endParaRPr>
          </a:p>
        </p:txBody>
      </p:sp>
      <p:sp>
        <p:nvSpPr>
          <p:cNvPr id="6" name="TextBox 5"/>
          <p:cNvSpPr txBox="1"/>
          <p:nvPr/>
        </p:nvSpPr>
        <p:spPr>
          <a:xfrm>
            <a:off x="8316416" y="87015"/>
            <a:ext cx="598241" cy="461665"/>
          </a:xfrm>
          <a:prstGeom prst="rect">
            <a:avLst/>
          </a:prstGeom>
          <a:noFill/>
        </p:spPr>
        <p:txBody>
          <a:bodyPr wrap="squar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978751810"/>
              </p:ext>
            </p:extLst>
          </p:nvPr>
        </p:nvGraphicFramePr>
        <p:xfrm>
          <a:off x="1115616" y="1268760"/>
          <a:ext cx="7152456" cy="4840312"/>
        </p:xfrm>
        <a:graphic>
          <a:graphicData uri="http://schemas.openxmlformats.org/drawingml/2006/chart">
            <c:chart xmlns:c="http://schemas.openxmlformats.org/drawingml/2006/chart" xmlns:r="http://schemas.openxmlformats.org/officeDocument/2006/relationships" r:id="rId3"/>
          </a:graphicData>
        </a:graphic>
      </p:graphicFrame>
      <p:sp>
        <p:nvSpPr>
          <p:cNvPr id="2050" name="Rectangle 2"/>
          <p:cNvSpPr>
            <a:spLocks noGrp="1" noChangeArrowheads="1"/>
          </p:cNvSpPr>
          <p:nvPr>
            <p:ph type="ctrTitle"/>
          </p:nvPr>
        </p:nvSpPr>
        <p:spPr>
          <a:xfrm>
            <a:off x="0" y="-677"/>
            <a:ext cx="9144000" cy="1125421"/>
          </a:xfrm>
        </p:spPr>
        <p:txBody>
          <a:bodyPr/>
          <a:lstStyle/>
          <a:p>
            <a:r>
              <a:rPr lang="ar-JO" sz="4800" dirty="0">
                <a:effectLst>
                  <a:glow rad="203200">
                    <a:schemeClr val="tx1"/>
                  </a:glow>
                </a:effectLst>
                <a:latin typeface="Arial" panose="020B0604020202020204" pitchFamily="34" charset="0"/>
                <a:cs typeface="Arial" panose="020B0604020202020204" pitchFamily="34" charset="0"/>
              </a:rPr>
              <a:t>التقمص في أمريكا</a:t>
            </a:r>
            <a:endParaRPr lang="en-US" sz="4800" dirty="0">
              <a:effectLst>
                <a:glow rad="203200">
                  <a:schemeClr val="tx1"/>
                </a:glow>
              </a:effectLst>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0" y="908720"/>
            <a:ext cx="9144000" cy="692696"/>
          </a:xfrm>
        </p:spPr>
        <p:txBody>
          <a:bodyPr/>
          <a:lstStyle/>
          <a:p>
            <a:r>
              <a:rPr lang="ar-JO" sz="3600" dirty="0">
                <a:effectLst>
                  <a:glow rad="203200">
                    <a:schemeClr val="tx1"/>
                  </a:glow>
                </a:effectLst>
                <a:latin typeface="Arial" panose="020B0604020202020204" pitchFamily="34" charset="0"/>
                <a:cs typeface="Arial" panose="020B0604020202020204" pitchFamily="34" charset="0"/>
              </a:rPr>
              <a:t>1 من كل 5 أمريكيين</a:t>
            </a:r>
            <a:endParaRPr lang="en-US" sz="3600" dirty="0">
              <a:effectLst>
                <a:glow rad="203200">
                  <a:schemeClr val="tx1"/>
                </a:glow>
              </a:effectLst>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0" y="6131254"/>
            <a:ext cx="8748464" cy="6926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r"/>
            <a:r>
              <a:rPr lang="ar-JO" sz="3600" dirty="0">
                <a:effectLst>
                  <a:glow rad="203200">
                    <a:schemeClr val="tx1"/>
                  </a:glow>
                </a:effectLst>
                <a:latin typeface="Arial" panose="020B0604020202020204" pitchFamily="34" charset="0"/>
                <a:cs typeface="Arial" panose="020B0604020202020204" pitchFamily="34" charset="0"/>
              </a:rPr>
              <a:t>استطلاع غالوب 2005</a:t>
            </a:r>
            <a:endParaRPr lang="en-US" sz="3600" dirty="0">
              <a:effectLst>
                <a:glow rad="203200">
                  <a:schemeClr val="tx1"/>
                </a:glow>
              </a:effectLst>
              <a:latin typeface="Arial" panose="020B0604020202020204" pitchFamily="34" charset="0"/>
              <a:cs typeface="Arial" panose="020B0604020202020204" pitchFamily="34" charset="0"/>
            </a:endParaRPr>
          </a:p>
        </p:txBody>
      </p:sp>
      <p:sp>
        <p:nvSpPr>
          <p:cNvPr id="7" name="TextBox 6"/>
          <p:cNvSpPr txBox="1"/>
          <p:nvPr/>
        </p:nvSpPr>
        <p:spPr>
          <a:xfrm>
            <a:off x="8316416" y="87015"/>
            <a:ext cx="598241" cy="461665"/>
          </a:xfrm>
          <a:prstGeom prst="rect">
            <a:avLst/>
          </a:prstGeom>
          <a:noFill/>
        </p:spPr>
        <p:txBody>
          <a:bodyPr wrap="none" rtlCol="0">
            <a:spAutoFit/>
          </a:bodyPr>
          <a:lstStyle/>
          <a:p>
            <a:r>
              <a:rPr lang="ar-JO" b="1" dirty="0">
                <a:solidFill>
                  <a:schemeClr val="bg1"/>
                </a:solidFill>
                <a:latin typeface="Arial" panose="020B0604020202020204" pitchFamily="34" charset="0"/>
                <a:cs typeface="Arial" panose="020B0604020202020204" pitchFamily="34" charset="0"/>
              </a:rPr>
              <a:t>17أ</a:t>
            </a:r>
            <a:endParaRPr lang="en-US" b="1" dirty="0">
              <a:solidFill>
                <a:schemeClr val="bg1"/>
              </a:solidFill>
              <a:latin typeface="Arial" panose="020B06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46E3BA83-BD24-8795-E02F-E8EA3FC90CD7}"/>
              </a:ext>
            </a:extLst>
          </p:cNvPr>
          <p:cNvSpPr txBox="1">
            <a:spLocks noChangeArrowheads="1"/>
          </p:cNvSpPr>
          <p:nvPr/>
        </p:nvSpPr>
        <p:spPr bwMode="auto">
          <a:xfrm>
            <a:off x="5724128" y="2801296"/>
            <a:ext cx="3190529"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rtl="1"/>
            <a:r>
              <a:rPr lang="ar-JO" sz="2800" dirty="0">
                <a:effectLst>
                  <a:glow rad="203200">
                    <a:schemeClr val="tx1"/>
                  </a:glow>
                </a:effectLst>
                <a:latin typeface="Arial" panose="020B0604020202020204" pitchFamily="34" charset="0"/>
                <a:cs typeface="Arial" panose="020B0604020202020204" pitchFamily="34" charset="0"/>
              </a:rPr>
              <a:t>يؤمن بالتقمص</a:t>
            </a:r>
            <a:endParaRPr lang="en-US" sz="2800" dirty="0">
              <a:effectLst>
                <a:glow rad="203200">
                  <a:schemeClr val="tx1"/>
                </a:glow>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FA945D9-99D5-C1BD-8436-3042E7B4A20A}"/>
              </a:ext>
            </a:extLst>
          </p:cNvPr>
          <p:cNvSpPr txBox="1">
            <a:spLocks noChangeArrowheads="1"/>
          </p:cNvSpPr>
          <p:nvPr/>
        </p:nvSpPr>
        <p:spPr bwMode="auto">
          <a:xfrm>
            <a:off x="5604548" y="4213407"/>
            <a:ext cx="3539452" cy="915735"/>
          </a:xfrm>
          <a:prstGeom prst="rect">
            <a:avLst/>
          </a:prstGeom>
          <a:solidFill>
            <a:schemeClr val="tx1"/>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lnSpc>
                <a:spcPct val="90000"/>
              </a:lnSpc>
              <a:spcBef>
                <a:spcPct val="20000"/>
              </a:spcBef>
              <a:spcAft>
                <a:spcPct val="0"/>
              </a:spcAft>
              <a:buNone/>
              <a:defRPr sz="3200" b="1" baseline="0">
                <a:solidFill>
                  <a:schemeClr val="bg1"/>
                </a:solidFill>
                <a:latin typeface="+mn-lt"/>
                <a:ea typeface="+mn-ea"/>
                <a:cs typeface="+mn-cs"/>
              </a:defRPr>
            </a:lvl1pPr>
            <a:lvl2pPr marL="457200" indent="0" algn="ctr" rtl="0" eaLnBrk="1" fontAlgn="base" hangingPunct="1">
              <a:spcBef>
                <a:spcPct val="20000"/>
              </a:spcBef>
              <a:spcAft>
                <a:spcPct val="0"/>
              </a:spcAft>
              <a:buNone/>
              <a:defRPr sz="2800" b="1">
                <a:solidFill>
                  <a:schemeClr val="bg1"/>
                </a:solidFill>
                <a:latin typeface="+mn-lt"/>
                <a:ea typeface="+mn-ea"/>
              </a:defRPr>
            </a:lvl2pPr>
            <a:lvl3pPr marL="914400" indent="0" algn="ctr" rtl="0" eaLnBrk="1" fontAlgn="base" hangingPunct="1">
              <a:spcBef>
                <a:spcPct val="20000"/>
              </a:spcBef>
              <a:spcAft>
                <a:spcPct val="0"/>
              </a:spcAft>
              <a:buNone/>
              <a:defRPr sz="2400" b="1">
                <a:solidFill>
                  <a:schemeClr val="bg1"/>
                </a:solidFill>
                <a:latin typeface="+mn-lt"/>
                <a:ea typeface="+mn-ea"/>
              </a:defRPr>
            </a:lvl3pPr>
            <a:lvl4pPr marL="1371600" indent="0" algn="ctr" rtl="0" eaLnBrk="1" fontAlgn="base" hangingPunct="1">
              <a:spcBef>
                <a:spcPct val="20000"/>
              </a:spcBef>
              <a:spcAft>
                <a:spcPct val="0"/>
              </a:spcAft>
              <a:buNone/>
              <a:defRPr sz="2000" b="1">
                <a:solidFill>
                  <a:schemeClr val="bg1"/>
                </a:solidFill>
                <a:latin typeface="+mn-lt"/>
                <a:ea typeface="+mn-ea"/>
              </a:defRPr>
            </a:lvl4pPr>
            <a:lvl5pPr marL="1828800" indent="0" algn="ctr" rtl="0" eaLnBrk="1" fontAlgn="base" hangingPunct="1">
              <a:spcBef>
                <a:spcPct val="20000"/>
              </a:spcBef>
              <a:spcAft>
                <a:spcPct val="0"/>
              </a:spcAft>
              <a:buNone/>
              <a:defRPr sz="2000" b="1">
                <a:solidFill>
                  <a:schemeClr val="bg1"/>
                </a:solidFill>
                <a:latin typeface="+mn-lt"/>
                <a:ea typeface="+mn-ea"/>
              </a:defRPr>
            </a:lvl5pPr>
            <a:lvl6pPr marL="2286000" indent="0" algn="ctr" rtl="0" eaLnBrk="1" fontAlgn="base" hangingPunct="1">
              <a:spcBef>
                <a:spcPct val="20000"/>
              </a:spcBef>
              <a:spcAft>
                <a:spcPct val="0"/>
              </a:spcAft>
              <a:buNone/>
              <a:defRPr sz="2000" b="1">
                <a:solidFill>
                  <a:schemeClr val="bg1"/>
                </a:solidFill>
                <a:latin typeface="+mn-lt"/>
                <a:ea typeface="+mn-ea"/>
              </a:defRPr>
            </a:lvl6pPr>
            <a:lvl7pPr marL="2743200" indent="0" algn="ctr" rtl="0" eaLnBrk="1" fontAlgn="base" hangingPunct="1">
              <a:spcBef>
                <a:spcPct val="20000"/>
              </a:spcBef>
              <a:spcAft>
                <a:spcPct val="0"/>
              </a:spcAft>
              <a:buNone/>
              <a:defRPr sz="2000" b="1">
                <a:solidFill>
                  <a:schemeClr val="bg1"/>
                </a:solidFill>
                <a:latin typeface="+mn-lt"/>
                <a:ea typeface="+mn-ea"/>
              </a:defRPr>
            </a:lvl7pPr>
            <a:lvl8pPr marL="3200400" indent="0" algn="ctr" rtl="0" eaLnBrk="1" fontAlgn="base" hangingPunct="1">
              <a:spcBef>
                <a:spcPct val="20000"/>
              </a:spcBef>
              <a:spcAft>
                <a:spcPct val="0"/>
              </a:spcAft>
              <a:buNone/>
              <a:defRPr sz="2000" b="1">
                <a:solidFill>
                  <a:schemeClr val="bg1"/>
                </a:solidFill>
                <a:latin typeface="+mn-lt"/>
                <a:ea typeface="+mn-ea"/>
              </a:defRPr>
            </a:lvl8pPr>
            <a:lvl9pPr marL="3657600" indent="0" algn="ctr" rtl="0" eaLnBrk="1" fontAlgn="base" hangingPunct="1">
              <a:spcBef>
                <a:spcPct val="20000"/>
              </a:spcBef>
              <a:spcAft>
                <a:spcPct val="0"/>
              </a:spcAft>
              <a:buNone/>
              <a:defRPr sz="2000" b="1">
                <a:solidFill>
                  <a:schemeClr val="bg1"/>
                </a:solidFill>
                <a:latin typeface="+mn-lt"/>
                <a:ea typeface="+mn-ea"/>
              </a:defRPr>
            </a:lvl9pPr>
          </a:lstStyle>
          <a:p>
            <a:pPr algn="l"/>
            <a:r>
              <a:rPr lang="ar-JO" sz="2800" dirty="0">
                <a:effectLst>
                  <a:glow rad="203200">
                    <a:schemeClr val="tx1"/>
                  </a:glow>
                </a:effectLst>
                <a:latin typeface="Arial" panose="020B0604020202020204" pitchFamily="34" charset="0"/>
                <a:cs typeface="Arial" panose="020B0604020202020204" pitchFamily="34" charset="0"/>
              </a:rPr>
              <a:t>آراء أخرى</a:t>
            </a:r>
            <a:endParaRPr lang="en-US" sz="2800" dirty="0">
              <a:effectLst>
                <a:glow rad="2032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8563083"/>
      </p:ext>
    </p:extLst>
  </p:cSld>
  <p:clrMapOvr>
    <a:masterClrMapping/>
  </p:clrMapOvr>
</p:sld>
</file>

<file path=ppt/theme/theme1.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rbit">
  <a:themeElements>
    <a:clrScheme name="1_Orbit">
      <a:dk1>
        <a:srgbClr val="000000"/>
      </a:dk1>
      <a:lt1>
        <a:srgbClr val="000000"/>
      </a:lt1>
      <a:dk2>
        <a:srgbClr val="A7A7A7"/>
      </a:dk2>
      <a:lt2>
        <a:srgbClr val="535353"/>
      </a:lt2>
      <a:accent1>
        <a:srgbClr val="3333CC"/>
      </a:accent1>
      <a:accent2>
        <a:srgbClr val="666699"/>
      </a:accent2>
      <a:accent3>
        <a:srgbClr val="AAAAAA"/>
      </a:accent3>
      <a:accent4>
        <a:srgbClr val="DADADA"/>
      </a:accent4>
      <a:accent5>
        <a:srgbClr val="ADADE2"/>
      </a:accent5>
      <a:accent6>
        <a:srgbClr val="5C5C8A"/>
      </a:accent6>
      <a:hlink>
        <a:srgbClr val="0000FF"/>
      </a:hlink>
      <a:folHlink>
        <a:srgbClr val="FF00FF"/>
      </a:folHlink>
    </a:clrScheme>
    <a:fontScheme name="1_Orbit">
      <a:majorFont>
        <a:latin typeface="Calibri"/>
        <a:ea typeface="Calibri"/>
        <a:cs typeface="Calibri"/>
      </a:majorFont>
      <a:minorFont>
        <a:latin typeface="Helvetica"/>
        <a:ea typeface="Helvetica"/>
        <a:cs typeface="Helvetica"/>
      </a:minorFont>
    </a:fontScheme>
    <a:fmtScheme name="1_Orb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a:ln>
              <a:noFill/>
            </a:ln>
            <a:solidFill>
              <a:srgbClr val="FFFF00"/>
            </a:solidFill>
            <a:effectLst/>
            <a:latin typeface="Georgia" pitchFamily="-111"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White on Black Background.potx</Template>
  <TotalTime>1826</TotalTime>
  <Words>2218</Words>
  <Application>Microsoft Macintosh PowerPoint</Application>
  <PresentationFormat>On-screen Show (4:3)</PresentationFormat>
  <Paragraphs>282</Paragraphs>
  <Slides>47</Slides>
  <Notes>10</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47</vt:i4>
      </vt:variant>
    </vt:vector>
  </HeadingPairs>
  <TitlesOfParts>
    <vt:vector size="71" baseType="lpstr">
      <vt:lpstr>ＭＳ Ｐゴシック</vt:lpstr>
      <vt:lpstr>Times Roman</vt:lpstr>
      <vt:lpstr>Arial</vt:lpstr>
      <vt:lpstr>Arial Black</vt:lpstr>
      <vt:lpstr>Calibri</vt:lpstr>
      <vt:lpstr>Comic Sans MS</vt:lpstr>
      <vt:lpstr>Garamond</vt:lpstr>
      <vt:lpstr>Georgia</vt:lpstr>
      <vt:lpstr>Impact</vt:lpstr>
      <vt:lpstr>Tahoma</vt:lpstr>
      <vt:lpstr>Times New Roman</vt:lpstr>
      <vt:lpstr>Trebuchet MS</vt:lpstr>
      <vt:lpstr>Verdana</vt:lpstr>
      <vt:lpstr>Wingdings</vt:lpstr>
      <vt:lpstr>White on Black Background</vt:lpstr>
      <vt:lpstr>Beam</vt:lpstr>
      <vt:lpstr>1_Beam</vt:lpstr>
      <vt:lpstr>Ribbons</vt:lpstr>
      <vt:lpstr>1_White on Black Background</vt:lpstr>
      <vt:lpstr>Ocean</vt:lpstr>
      <vt:lpstr>7_Blank Presentation</vt:lpstr>
      <vt:lpstr>1_Orbit</vt:lpstr>
      <vt:lpstr>1_Ocean</vt:lpstr>
      <vt:lpstr>2_Default Design</vt:lpstr>
      <vt:lpstr>التقمص</vt:lpstr>
      <vt:lpstr>في التاريخ ...</vt:lpstr>
      <vt:lpstr>ما هو التقمص؟</vt:lpstr>
      <vt:lpstr>بعض المصطلحات</vt:lpstr>
      <vt:lpstr>تناسخ الأرواح مشابه إذ يقول إن الإنسان يمكن أن يصبح حيواناً (طائر، بقرة، برغوث، صرصور) أو جماداً (صخرة، قطعة طباشير، إلخ) في الحياة التالية.</vt:lpstr>
      <vt:lpstr> الكارما              (أفكار وكلمات وأفعال جيدة أو سيئة          في هذه الحياة)      تحدد حالة            الجسد الجديد -    اقتصادياً وفكرياً وجسدياً وما إلى ذلك.   </vt:lpstr>
      <vt:lpstr>مضحك؟</vt:lpstr>
      <vt:lpstr>وحدة الوجود بين الأمريكيين الأصليين</vt:lpstr>
      <vt:lpstr>التقمص في أمريكا</vt:lpstr>
      <vt:lpstr>Out on a Limb</vt:lpstr>
      <vt:lpstr>خمس حجج للتناسخ                                 تم انتقادها</vt:lpstr>
      <vt:lpstr>الإنحدار التنويمي</vt:lpstr>
      <vt:lpstr>Title</vt:lpstr>
      <vt:lpstr>ديجا فو هو شعور بأن الشخص قد قام بفعل حاضر من قبل (مثل أنه كان في مكان معين) </vt:lpstr>
      <vt:lpstr>الزينوغلوسيا</vt:lpstr>
      <vt:lpstr>استرجاع الذاكرة</vt:lpstr>
      <vt:lpstr>الوحمات</vt:lpstr>
      <vt:lpstr>أدلة       مقترحة     أخرى</vt:lpstr>
      <vt:lpstr>أدلة       مقترحة     أخرى</vt:lpstr>
      <vt:lpstr>أدلة      مقترحة     أخرى</vt:lpstr>
      <vt:lpstr>الكتاب المقدس والتقمص</vt:lpstr>
      <vt:lpstr>الرد الكتابي</vt:lpstr>
      <vt:lpstr>الإمتلاك الشيطاني</vt:lpstr>
      <vt:lpstr>نحن نعيش مرة، نموت مرة،                       ثم ندخل حالتنا الأبدية </vt:lpstr>
      <vt:lpstr>شفاء يسوع    لرجل أعمى     أثبت أنه        يعطي البصيرة الروحية أيضاً (يوحنا 9: 1-7)</vt:lpstr>
      <vt:lpstr>لماذا هذا العمى؟</vt:lpstr>
      <vt:lpstr>خروج 20: 4-5</vt:lpstr>
      <vt:lpstr>أثبت يسوع أنه هو الطريق إلى الحياة الأبدية من خلال شفاء الرجل معجزياً (يوحنا 9: 6-7)</vt:lpstr>
      <vt:lpstr>يعترف الرجل الأعمى سابقاً أن يسوع هو الله (35-38)</vt:lpstr>
      <vt:lpstr>؟؟؟؟؟؟؟؟؟؟؟؟</vt:lpstr>
      <vt:lpstr>أمثلة عن أشخاص بعد موتهم</vt:lpstr>
      <vt:lpstr>القيامة في جسد واحد</vt:lpstr>
      <vt:lpstr>رد فلسفي</vt:lpstr>
      <vt:lpstr>خلاصة</vt:lpstr>
      <vt:lpstr>PowerPoint Presentation</vt:lpstr>
      <vt:lpstr>الأرواح التي في السجن (1 بطرس 3: 18-20)</vt:lpstr>
      <vt:lpstr>بطرس 1 3:18-20</vt:lpstr>
      <vt:lpstr>مهما كانت وجهة نظرك...</vt:lpstr>
      <vt:lpstr>ثلاثة تفسيرات رئيسية</vt:lpstr>
      <vt:lpstr>لا فرصة ثانية</vt:lpstr>
      <vt:lpstr>Imprisoned Demons</vt:lpstr>
      <vt:lpstr>جسد وروح المسيح</vt:lpstr>
      <vt:lpstr>ثلاثة تفسيرات رئيسية</vt:lpstr>
      <vt:lpstr>طريقتين لتفسير النص</vt:lpstr>
      <vt:lpstr>نقل              الفردوس</vt:lpstr>
      <vt:lpstr>علم الأخرويات  •  BibleStudyDownloads.org</vt:lpstr>
      <vt:lpstr>PowerPoint Presentation</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Rick Griffith</dc:creator>
  <cp:lastModifiedBy>Rick Griffith</cp:lastModifiedBy>
  <cp:revision>68</cp:revision>
  <dcterms:created xsi:type="dcterms:W3CDTF">2006-11-14T08:25:02Z</dcterms:created>
  <dcterms:modified xsi:type="dcterms:W3CDTF">2024-01-21T07:53:28Z</dcterms:modified>
</cp:coreProperties>
</file>