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7.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42" r:id="rId2"/>
    <p:sldMasterId id="2147483755" r:id="rId3"/>
    <p:sldMasterId id="2147483834" r:id="rId4"/>
    <p:sldMasterId id="2147483944" r:id="rId5"/>
    <p:sldMasterId id="2147483957" r:id="rId6"/>
    <p:sldMasterId id="2147484024" r:id="rId7"/>
    <p:sldMasterId id="2147484104" r:id="rId8"/>
    <p:sldMasterId id="2147484194" r:id="rId9"/>
  </p:sldMasterIdLst>
  <p:notesMasterIdLst>
    <p:notesMasterId r:id="rId90"/>
  </p:notesMasterIdLst>
  <p:sldIdLst>
    <p:sldId id="451" r:id="rId10"/>
    <p:sldId id="257" r:id="rId11"/>
    <p:sldId id="263" r:id="rId12"/>
    <p:sldId id="264" r:id="rId13"/>
    <p:sldId id="265" r:id="rId14"/>
    <p:sldId id="266" r:id="rId15"/>
    <p:sldId id="267" r:id="rId16"/>
    <p:sldId id="406" r:id="rId17"/>
    <p:sldId id="443" r:id="rId18"/>
    <p:sldId id="299" r:id="rId19"/>
    <p:sldId id="444" r:id="rId20"/>
    <p:sldId id="445" r:id="rId21"/>
    <p:sldId id="304" r:id="rId22"/>
    <p:sldId id="305" r:id="rId23"/>
    <p:sldId id="306" r:id="rId24"/>
    <p:sldId id="311" r:id="rId25"/>
    <p:sldId id="313" r:id="rId26"/>
    <p:sldId id="314" r:id="rId27"/>
    <p:sldId id="315" r:id="rId28"/>
    <p:sldId id="316" r:id="rId29"/>
    <p:sldId id="319" r:id="rId30"/>
    <p:sldId id="320" r:id="rId31"/>
    <p:sldId id="323" r:id="rId32"/>
    <p:sldId id="324" r:id="rId33"/>
    <p:sldId id="326" r:id="rId34"/>
    <p:sldId id="327" r:id="rId35"/>
    <p:sldId id="328" r:id="rId36"/>
    <p:sldId id="329" r:id="rId37"/>
    <p:sldId id="330" r:id="rId38"/>
    <p:sldId id="331" r:id="rId39"/>
    <p:sldId id="332" r:id="rId40"/>
    <p:sldId id="333" r:id="rId41"/>
    <p:sldId id="334" r:id="rId42"/>
    <p:sldId id="336" r:id="rId43"/>
    <p:sldId id="337" r:id="rId44"/>
    <p:sldId id="338" r:id="rId45"/>
    <p:sldId id="343" r:id="rId46"/>
    <p:sldId id="344" r:id="rId47"/>
    <p:sldId id="347" r:id="rId48"/>
    <p:sldId id="348" r:id="rId49"/>
    <p:sldId id="349" r:id="rId50"/>
    <p:sldId id="350" r:id="rId51"/>
    <p:sldId id="351" r:id="rId52"/>
    <p:sldId id="352" r:id="rId53"/>
    <p:sldId id="353" r:id="rId54"/>
    <p:sldId id="354" r:id="rId55"/>
    <p:sldId id="355" r:id="rId56"/>
    <p:sldId id="357" r:id="rId57"/>
    <p:sldId id="361" r:id="rId58"/>
    <p:sldId id="364" r:id="rId59"/>
    <p:sldId id="365" r:id="rId60"/>
    <p:sldId id="421" r:id="rId61"/>
    <p:sldId id="370" r:id="rId62"/>
    <p:sldId id="447" r:id="rId63"/>
    <p:sldId id="448" r:id="rId64"/>
    <p:sldId id="376" r:id="rId65"/>
    <p:sldId id="377" r:id="rId66"/>
    <p:sldId id="378" r:id="rId67"/>
    <p:sldId id="379" r:id="rId68"/>
    <p:sldId id="446" r:id="rId69"/>
    <p:sldId id="381" r:id="rId70"/>
    <p:sldId id="429" r:id="rId71"/>
    <p:sldId id="430" r:id="rId72"/>
    <p:sldId id="422" r:id="rId73"/>
    <p:sldId id="386" r:id="rId74"/>
    <p:sldId id="387" r:id="rId75"/>
    <p:sldId id="388" r:id="rId76"/>
    <p:sldId id="390" r:id="rId77"/>
    <p:sldId id="391" r:id="rId78"/>
    <p:sldId id="392" r:id="rId79"/>
    <p:sldId id="393" r:id="rId80"/>
    <p:sldId id="394" r:id="rId81"/>
    <p:sldId id="395" r:id="rId82"/>
    <p:sldId id="442" r:id="rId83"/>
    <p:sldId id="437" r:id="rId84"/>
    <p:sldId id="407" r:id="rId85"/>
    <p:sldId id="426" r:id="rId86"/>
    <p:sldId id="427" r:id="rId87"/>
    <p:sldId id="450" r:id="rId88"/>
    <p:sldId id="356" r:id="rId8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4344"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E2F7"/>
    <a:srgbClr val="00FA00"/>
    <a:srgbClr val="ED2BAC"/>
    <a:srgbClr val="C709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63DFE11F-7A51-41DA-84AD-E2F614E3E4B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35185355-D9FE-416C-AFBB-62B9C7B97370}" styleName="">
    <a:tblBg/>
    <a:wholeTbl>
      <a:tcTxStyle b="on" i="off">
        <a:font>
          <a:latin typeface="MyriadPro-Semibold"/>
          <a:ea typeface="MyriadPro-Semibold"/>
          <a:cs typeface="MyriadPro-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n" i="off">
        <a:font>
          <a:latin typeface="MyriadPro-Semibold"/>
          <a:ea typeface="MyriadPro-Semibold"/>
          <a:cs typeface="MyriadPro-Semibold"/>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n" i="off">
        <a:font>
          <a:latin typeface="MyriadPro-Semibold"/>
          <a:ea typeface="MyriadPro-Semibold"/>
          <a:cs typeface="MyriadPro-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n" i="off">
        <a:font>
          <a:latin typeface="MyriadPro-Semibold"/>
          <a:ea typeface="MyriadPro-Semibold"/>
          <a:cs typeface="MyriadPro-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CDEB1FC4-F222-40FE-8630-960E5750F1EE}" styleName="">
    <a:tblBg/>
    <a:wholeTbl>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Calibri"/>
          <a:ea typeface="Calibri"/>
          <a:cs typeface="Calibri"/>
        </a:font>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12" autoAdjust="0"/>
    <p:restoredTop sz="68109" autoAdjust="0"/>
  </p:normalViewPr>
  <p:slideViewPr>
    <p:cSldViewPr snapToGrid="0" snapToObjects="1" showGuides="1">
      <p:cViewPr varScale="1">
        <p:scale>
          <a:sx n="43" d="100"/>
          <a:sy n="43" d="100"/>
        </p:scale>
        <p:origin x="2048" y="240"/>
      </p:cViewPr>
      <p:guideLst>
        <p:guide orient="horz" pos="4344"/>
        <p:guide pos="7680"/>
      </p:guideLst>
    </p:cSldViewPr>
  </p:slideViewPr>
  <p:notesTextViewPr>
    <p:cViewPr>
      <p:scale>
        <a:sx n="1" d="1"/>
        <a:sy n="1" d="1"/>
      </p:scale>
      <p:origin x="0" y="0"/>
    </p:cViewPr>
  </p:notesTextViewPr>
  <p:sorterViewPr>
    <p:cViewPr>
      <p:scale>
        <a:sx n="42" d="100"/>
        <a:sy n="42" d="100"/>
      </p:scale>
      <p:origin x="0" y="-872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4" name="Shape 874"/>
          <p:cNvSpPr>
            <a:spLocks noGrp="1" noRot="1" noChangeAspect="1"/>
          </p:cNvSpPr>
          <p:nvPr>
            <p:ph type="sldImg"/>
          </p:nvPr>
        </p:nvSpPr>
        <p:spPr>
          <a:xfrm>
            <a:off x="1143000" y="685800"/>
            <a:ext cx="4572000" cy="3429000"/>
          </a:xfrm>
          <a:prstGeom prst="rect">
            <a:avLst/>
          </a:prstGeom>
        </p:spPr>
        <p:txBody>
          <a:bodyPr/>
          <a:lstStyle/>
          <a:p>
            <a:endParaRPr/>
          </a:p>
        </p:txBody>
      </p:sp>
      <p:sp>
        <p:nvSpPr>
          <p:cNvPr id="875" name="Shape 8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35642261"/>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stagram.com/p/2gpC5CoaM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instagram.com/p/13ycB6IaJx/"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nswersingenesis.org/reviews/books/how-christians-should-view-the-fact-claims-of-the-da-vinci-cod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xheladin@palushi.co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Mathematician" TargetMode="External"/><Relationship Id="rId3" Type="http://schemas.openxmlformats.org/officeDocument/2006/relationships/hyperlink" Target="http://en.wikipedia.org/wiki/Vesto_Slipher" TargetMode="External"/><Relationship Id="rId7" Type="http://schemas.openxmlformats.org/officeDocument/2006/relationships/hyperlink" Target="http://en.wikipedia.org/wiki/Physical_cosmology"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Russia" TargetMode="External"/><Relationship Id="rId11" Type="http://schemas.openxmlformats.org/officeDocument/2006/relationships/hyperlink" Target="http://en.wikipedia.org/wiki/Static_universe" TargetMode="External"/><Relationship Id="rId5" Type="http://schemas.openxmlformats.org/officeDocument/2006/relationships/hyperlink" Target="http://en.wikipedia.org/wiki/Spiral_nebula" TargetMode="External"/><Relationship Id="rId10" Type="http://schemas.openxmlformats.org/officeDocument/2006/relationships/hyperlink" Target="http://en.wikipedia.org/wiki/Einstein_equation" TargetMode="External"/><Relationship Id="rId4" Type="http://schemas.openxmlformats.org/officeDocument/2006/relationships/hyperlink" Target="http://en.wikipedia.org/wiki/Doppler_shift" TargetMode="External"/><Relationship Id="rId9" Type="http://schemas.openxmlformats.org/officeDocument/2006/relationships/hyperlink" Target="http://en.wikipedia.org/wiki/Friedmann_equation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Shape 915"/>
          <p:cNvSpPr>
            <a:spLocks noGrp="1" noRot="1" noChangeAspect="1"/>
          </p:cNvSpPr>
          <p:nvPr>
            <p:ph type="sldImg"/>
          </p:nvPr>
        </p:nvSpPr>
        <p:spPr>
          <a:xfrm>
            <a:off x="381000" y="685800"/>
            <a:ext cx="6096000" cy="3429000"/>
          </a:xfrm>
          <a:prstGeom prst="rect">
            <a:avLst/>
          </a:prstGeom>
        </p:spPr>
        <p:txBody>
          <a:bodyPr/>
          <a:lstStyle/>
          <a:p>
            <a:endParaRPr/>
          </a:p>
        </p:txBody>
      </p:sp>
      <p:sp>
        <p:nvSpPr>
          <p:cNvPr id="916" name="Shape 916"/>
          <p:cNvSpPr>
            <a:spLocks noGrp="1"/>
          </p:cNvSpPr>
          <p:nvPr>
            <p:ph type="body" sz="quarter" idx="1"/>
          </p:nvPr>
        </p:nvSpPr>
        <p:spPr>
          <a:prstGeom prst="rect">
            <a:avLst/>
          </a:prstGeom>
        </p:spPr>
        <p:txBody>
          <a:bodyPr/>
          <a:lstStyle/>
          <a:p>
            <a:pPr defTabSz="914400">
              <a:buClr>
                <a:srgbClr val="000000"/>
              </a:buClr>
              <a:defRPr sz="1400">
                <a:uFill>
                  <a:solidFill>
                    <a:srgbClr val="000000"/>
                  </a:solidFill>
                </a:uFill>
                <a:latin typeface="Arial"/>
                <a:ea typeface="Arial"/>
                <a:cs typeface="Arial"/>
                <a:sym typeface="Arial"/>
              </a:defRPr>
            </a:pPr>
            <a:r>
              <a:t>On the left: </a:t>
            </a:r>
            <a:r>
              <a:rPr u="sng">
                <a:solidFill>
                  <a:srgbClr val="042EEE"/>
                </a:solidFill>
                <a:uFill>
                  <a:solidFill>
                    <a:srgbClr val="042EEE"/>
                  </a:solidFill>
                </a:uFill>
                <a:hlinkClick r:id="rId3"/>
              </a:rPr>
              <a:t>https://instagram.com/p/2gpC5CoaM1/</a:t>
            </a:r>
            <a:r>
              <a:t>: </a:t>
            </a:r>
            <a:r>
              <a:rPr>
                <a:solidFill>
                  <a:srgbClr val="232323"/>
                </a:solidFill>
              </a:rPr>
              <a:t>rosebud-shaped (and rose-colored) nebulosity known as NGC 7129, </a:t>
            </a:r>
            <a:r>
              <a:rPr sz="1600">
                <a:latin typeface="Times New Roman"/>
                <a:ea typeface="Times New Roman"/>
                <a:cs typeface="Times New Roman"/>
                <a:sym typeface="Times New Roman"/>
              </a:rPr>
              <a:t>Credit: NASA | JPL-Caltec | S.T. Megeath | Harvard-Smithsonian CIA</a:t>
            </a:r>
            <a:endParaRPr>
              <a:solidFill>
                <a:srgbClr val="232323"/>
              </a:solidFill>
            </a:endParaRPr>
          </a:p>
          <a:p>
            <a:pPr defTabSz="914400">
              <a:buClr>
                <a:srgbClr val="000000"/>
              </a:buClr>
              <a:defRPr sz="1400">
                <a:uFill>
                  <a:solidFill>
                    <a:srgbClr val="000000"/>
                  </a:solidFill>
                </a:uFill>
                <a:latin typeface="Arial"/>
                <a:ea typeface="Arial"/>
                <a:cs typeface="Arial"/>
                <a:sym typeface="Arial"/>
              </a:defRPr>
            </a:pPr>
            <a:endParaRPr>
              <a:solidFill>
                <a:srgbClr val="232323"/>
              </a:solidFill>
            </a:endParaRPr>
          </a:p>
          <a:p>
            <a:pPr defTabSz="914400">
              <a:buClr>
                <a:srgbClr val="000000"/>
              </a:buClr>
              <a:defRPr sz="1400">
                <a:uFill>
                  <a:solidFill>
                    <a:srgbClr val="000000"/>
                  </a:solidFill>
                </a:uFill>
                <a:latin typeface="Arial"/>
                <a:ea typeface="Arial"/>
                <a:cs typeface="Arial"/>
                <a:sym typeface="Arial"/>
              </a:defRPr>
            </a:pPr>
            <a:r>
              <a:rPr>
                <a:solidFill>
                  <a:srgbClr val="232323"/>
                </a:solidFill>
              </a:rPr>
              <a:t>On the right: </a:t>
            </a:r>
            <a:r>
              <a:rPr u="sng">
                <a:solidFill>
                  <a:srgbClr val="0433FF"/>
                </a:solidFill>
                <a:uFill>
                  <a:solidFill>
                    <a:srgbClr val="0433FF"/>
                  </a:solidFill>
                </a:uFill>
                <a:hlinkClick r:id="rId4"/>
              </a:rPr>
              <a:t>https://instagram.com/p/13ycB6IaJx/</a:t>
            </a:r>
            <a:r>
              <a:rPr>
                <a:solidFill>
                  <a:srgbClr val="232323"/>
                </a:solidFill>
              </a:rPr>
              <a:t>: spiral galaxy M51 (NGC 5194), </a:t>
            </a:r>
            <a:r>
              <a:rPr sz="1600">
                <a:latin typeface="Times New Roman"/>
                <a:ea typeface="Times New Roman"/>
                <a:cs typeface="Times New Roman"/>
                <a:sym typeface="Times New Roman"/>
              </a:rPr>
              <a:t>Credit: NASA, Hubble Heritage Team, (STScI/AURA), ESA, S. Beckwith (STScI). Additional Processing: Robert Gendler</a:t>
            </a:r>
          </a:p>
        </p:txBody>
      </p:sp>
    </p:spTree>
    <p:extLst>
      <p:ext uri="{BB962C8B-B14F-4D97-AF65-F5344CB8AC3E}">
        <p14:creationId xmlns:p14="http://schemas.microsoft.com/office/powerpoint/2010/main" val="2144228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 name="Shape 1545"/>
          <p:cNvSpPr>
            <a:spLocks noGrp="1" noRot="1" noChangeAspect="1"/>
          </p:cNvSpPr>
          <p:nvPr>
            <p:ph type="sldImg"/>
          </p:nvPr>
        </p:nvSpPr>
        <p:spPr>
          <a:xfrm>
            <a:off x="381000" y="685800"/>
            <a:ext cx="6096000" cy="3429000"/>
          </a:xfrm>
          <a:prstGeom prst="rect">
            <a:avLst/>
          </a:prstGeom>
        </p:spPr>
        <p:txBody>
          <a:bodyPr/>
          <a:lstStyle/>
          <a:p>
            <a:endParaRPr/>
          </a:p>
        </p:txBody>
      </p:sp>
      <p:sp>
        <p:nvSpPr>
          <p:cNvPr id="1546" name="Shape 1546"/>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11809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Shape 1592"/>
          <p:cNvSpPr>
            <a:spLocks noGrp="1" noRot="1" noChangeAspect="1"/>
          </p:cNvSpPr>
          <p:nvPr>
            <p:ph type="sldImg"/>
          </p:nvPr>
        </p:nvSpPr>
        <p:spPr>
          <a:xfrm>
            <a:off x="381000" y="685800"/>
            <a:ext cx="6096000" cy="3429000"/>
          </a:xfrm>
          <a:prstGeom prst="rect">
            <a:avLst/>
          </a:prstGeom>
        </p:spPr>
        <p:txBody>
          <a:bodyPr/>
          <a:lstStyle/>
          <a:p>
            <a:endParaRPr/>
          </a:p>
        </p:txBody>
      </p:sp>
      <p:sp>
        <p:nvSpPr>
          <p:cNvPr id="1593" name="Shape 1593"/>
          <p:cNvSpPr>
            <a:spLocks noGrp="1"/>
          </p:cNvSpPr>
          <p:nvPr>
            <p:ph type="body" sz="quarter" idx="1"/>
          </p:nvPr>
        </p:nvSpPr>
        <p:spPr>
          <a:prstGeom prst="rect">
            <a:avLst/>
          </a:prstGeom>
        </p:spPr>
        <p:txBody>
          <a:bodyPr/>
          <a:lstStyle>
            <a:lvl1pPr defTabSz="457200">
              <a:defRPr sz="2200"/>
            </a:lvl1pPr>
          </a:lstStyle>
          <a:p>
            <a:r>
              <a:t>Biblical creationists = young-earth creationists</a:t>
            </a:r>
          </a:p>
        </p:txBody>
      </p:sp>
    </p:spTree>
    <p:extLst>
      <p:ext uri="{BB962C8B-B14F-4D97-AF65-F5344CB8AC3E}">
        <p14:creationId xmlns:p14="http://schemas.microsoft.com/office/powerpoint/2010/main" val="2115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 name="Shape 1619"/>
          <p:cNvSpPr>
            <a:spLocks noGrp="1" noRot="1" noChangeAspect="1"/>
          </p:cNvSpPr>
          <p:nvPr>
            <p:ph type="sldImg"/>
          </p:nvPr>
        </p:nvSpPr>
        <p:spPr>
          <a:xfrm>
            <a:off x="381000" y="685800"/>
            <a:ext cx="6096000" cy="3429000"/>
          </a:xfrm>
          <a:prstGeom prst="rect">
            <a:avLst/>
          </a:prstGeom>
        </p:spPr>
        <p:txBody>
          <a:bodyPr/>
          <a:lstStyle/>
          <a:p>
            <a:endParaRPr/>
          </a:p>
        </p:txBody>
      </p:sp>
      <p:sp>
        <p:nvSpPr>
          <p:cNvPr id="1620" name="Shape 1620"/>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3600">
                <a:uFill>
                  <a:solidFill>
                    <a:srgbClr val="000000"/>
                  </a:solidFill>
                </a:uFill>
                <a:latin typeface="Arial"/>
                <a:ea typeface="Arial"/>
                <a:cs typeface="Arial"/>
                <a:sym typeface="Arial"/>
              </a:defRPr>
            </a:pPr>
            <a:r>
              <a:t>Jesus believed that Adam was at the beginning of creation and the sixth day on a 4000-year time-line would be the beginning of creation in non-technical language, which Jesus was using.  But if millions of years is true that man came into existence at the very end of time to-date. </a:t>
            </a:r>
          </a:p>
          <a:p>
            <a:pPr marL="40639" marR="40639" defTabSz="914400">
              <a:spcBef>
                <a:spcPts val="400"/>
              </a:spcBef>
              <a:buClr>
                <a:srgbClr val="000000"/>
              </a:buClr>
              <a:buFont typeface="Arial"/>
              <a:defRPr sz="3600">
                <a:uFill>
                  <a:solidFill>
                    <a:srgbClr val="000000"/>
                  </a:solidFill>
                </a:uFill>
                <a:latin typeface="Arial"/>
                <a:ea typeface="Arial"/>
                <a:cs typeface="Arial"/>
                <a:sym typeface="Arial"/>
              </a:defRPr>
            </a:pPr>
            <a:r>
              <a:t>	If the biblical timeline = 2 metres (7 feet) on the screen, then the evolutionary timeline would stretch 7,500 km (4500 miles).</a:t>
            </a:r>
          </a:p>
        </p:txBody>
      </p:sp>
    </p:spTree>
    <p:extLst>
      <p:ext uri="{BB962C8B-B14F-4D97-AF65-F5344CB8AC3E}">
        <p14:creationId xmlns:p14="http://schemas.microsoft.com/office/powerpoint/2010/main" val="182778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 name="Shape 1643"/>
          <p:cNvSpPr>
            <a:spLocks noGrp="1" noRot="1" noChangeAspect="1"/>
          </p:cNvSpPr>
          <p:nvPr>
            <p:ph type="sldImg"/>
          </p:nvPr>
        </p:nvSpPr>
        <p:spPr>
          <a:xfrm>
            <a:off x="381000" y="685800"/>
            <a:ext cx="6096000" cy="3429000"/>
          </a:xfrm>
          <a:prstGeom prst="rect">
            <a:avLst/>
          </a:prstGeom>
        </p:spPr>
        <p:txBody>
          <a:bodyPr/>
          <a:lstStyle/>
          <a:p>
            <a:endParaRPr/>
          </a:p>
        </p:txBody>
      </p:sp>
      <p:sp>
        <p:nvSpPr>
          <p:cNvPr id="1644" name="Shape 1644"/>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t>This common objection says that since this verse says that a day is like a thousand years to the Lord, then the days of Genesis 1 could be long ages.</a:t>
            </a:r>
          </a:p>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t>The objection fails for two reasons.  1) If it says anything about the Days of Genesis 1, it only says they were each a thousand years, which doesn’t harmonize Genesis with evolutionary geology and cosmology.  2) People that use this only quote half of the verse.  The second part cancels the first.  It is not telling us how long the days of Gen. 1 are.  Rather it is telling us that God is not bound by time (Psa. 90:4 [below] teaches the same truth about God and is irrelevant to the question of the length of the days of Gen. 1). Furthermore 2 Peter 3:8 is stated in reference to the timing of Second Coming of Christ, not to how long God took to create the world. </a:t>
            </a:r>
          </a:p>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t>Psalm 90:4 says, “For a thousand years in your sight are like yesterday when it passes by or as a watch in the night.” Psalm 90:2 makes it clear that v. 4 is not referring to the length of the creation days, but to the character of God: “Even from everlasting to everlasting, you are God.”</a:t>
            </a:r>
          </a:p>
        </p:txBody>
      </p:sp>
    </p:spTree>
    <p:extLst>
      <p:ext uri="{BB962C8B-B14F-4D97-AF65-F5344CB8AC3E}">
        <p14:creationId xmlns:p14="http://schemas.microsoft.com/office/powerpoint/2010/main" val="60905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 name="Shape 16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62" name="Shape 1662"/>
          <p:cNvSpPr>
            <a:spLocks noGrp="1"/>
          </p:cNvSpPr>
          <p:nvPr>
            <p:ph type="body" sz="quarter" idx="1"/>
          </p:nvPr>
        </p:nvSpPr>
        <p:spPr>
          <a:prstGeom prst="rect">
            <a:avLst/>
          </a:prstGeom>
        </p:spPr>
        <p:txBody>
          <a:bodyPr/>
          <a:lstStyle>
            <a:lvl1pPr defTabSz="457200">
              <a:defRPr sz="2200">
                <a:latin typeface="Arial"/>
                <a:ea typeface="Arial"/>
                <a:cs typeface="Arial"/>
                <a:sym typeface="Arial"/>
              </a:defRPr>
            </a:lvl1pPr>
          </a:lstStyle>
          <a:p>
            <a:r>
              <a:t>Of course, YOM has more than one meaning in the Old Testament (just like many words do in any other language). But context always determines the meaning of any word. And in the vast majority of cases in the Old Testament, the context clearly shows that it means a literal day. Furthermore, there is no biblical evidence that it ever could mean millions of years.  Some Christians only assume it has that meaning in Gen. 1, not because there is exegetical support for that meaning, but because they think that “science has proven that the universe is billions of years old.” In other words, evolutionist claims about history (rather than sound principles of Bible interpretation) are used to interpret the meaning of YOM in Gen. 1 (but nowhere else in the Bible).</a:t>
            </a:r>
          </a:p>
        </p:txBody>
      </p:sp>
    </p:spTree>
    <p:extLst>
      <p:ext uri="{BB962C8B-B14F-4D97-AF65-F5344CB8AC3E}">
        <p14:creationId xmlns:p14="http://schemas.microsoft.com/office/powerpoint/2010/main" val="974723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Shape 1669"/>
          <p:cNvSpPr>
            <a:spLocks noGrp="1" noRot="1" noChangeAspect="1"/>
          </p:cNvSpPr>
          <p:nvPr>
            <p:ph type="sldImg"/>
          </p:nvPr>
        </p:nvSpPr>
        <p:spPr>
          <a:xfrm>
            <a:off x="381000" y="685800"/>
            <a:ext cx="6096000" cy="3429000"/>
          </a:xfrm>
          <a:prstGeom prst="rect">
            <a:avLst/>
          </a:prstGeom>
        </p:spPr>
        <p:txBody>
          <a:bodyPr/>
          <a:lstStyle/>
          <a:p>
            <a:endParaRPr/>
          </a:p>
        </p:txBody>
      </p:sp>
      <p:sp>
        <p:nvSpPr>
          <p:cNvPr id="1670" name="Shape 1670"/>
          <p:cNvSpPr>
            <a:spLocks noGrp="1"/>
          </p:cNvSpPr>
          <p:nvPr>
            <p:ph type="body" sz="quarter" idx="1"/>
          </p:nvPr>
        </p:nvSpPr>
        <p:spPr>
          <a:prstGeom prst="rect">
            <a:avLst/>
          </a:prstGeom>
        </p:spPr>
        <p:txBody>
          <a:bodyPr/>
          <a:lstStyle/>
          <a:p>
            <a:r>
              <a:t>No one says that “a day is as a thousand years” so Joshua and the Israelites actually marched around Jericho for 7000 years, or that Jonah was in the fish for 3000 years.</a:t>
            </a:r>
          </a:p>
        </p:txBody>
      </p:sp>
    </p:spTree>
    <p:extLst>
      <p:ext uri="{BB962C8B-B14F-4D97-AF65-F5344CB8AC3E}">
        <p14:creationId xmlns:p14="http://schemas.microsoft.com/office/powerpoint/2010/main" val="3094333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 name="Shape 1682"/>
          <p:cNvSpPr>
            <a:spLocks noGrp="1" noRot="1" noChangeAspect="1"/>
          </p:cNvSpPr>
          <p:nvPr>
            <p:ph type="sldImg"/>
          </p:nvPr>
        </p:nvSpPr>
        <p:spPr>
          <a:prstGeom prst="rect">
            <a:avLst/>
          </a:prstGeom>
        </p:spPr>
        <p:txBody>
          <a:bodyPr/>
          <a:lstStyle/>
          <a:p>
            <a:endParaRPr/>
          </a:p>
        </p:txBody>
      </p:sp>
      <p:sp>
        <p:nvSpPr>
          <p:cNvPr id="1683" name="Shape 1683"/>
          <p:cNvSpPr>
            <a:spLocks noGrp="1"/>
          </p:cNvSpPr>
          <p:nvPr>
            <p:ph type="body" sz="quarter" idx="1"/>
          </p:nvPr>
        </p:nvSpPr>
        <p:spPr>
          <a:prstGeom prst="rect">
            <a:avLst/>
          </a:prstGeom>
        </p:spPr>
        <p:txBody>
          <a:bodyPr/>
          <a:lstStyle/>
          <a:p>
            <a:r>
              <a:t>If a day is like a thousand years, does this mean that Jesus was in the grave for 3,000 years? He would still be dead!</a:t>
            </a:r>
          </a:p>
        </p:txBody>
      </p:sp>
    </p:spTree>
    <p:extLst>
      <p:ext uri="{BB962C8B-B14F-4D97-AF65-F5344CB8AC3E}">
        <p14:creationId xmlns:p14="http://schemas.microsoft.com/office/powerpoint/2010/main" val="2531935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Shape 1693"/>
          <p:cNvSpPr>
            <a:spLocks noGrp="1" noRot="1" noChangeAspect="1"/>
          </p:cNvSpPr>
          <p:nvPr>
            <p:ph type="sldImg"/>
          </p:nvPr>
        </p:nvSpPr>
        <p:spPr>
          <a:xfrm>
            <a:off x="381000" y="685800"/>
            <a:ext cx="6096000" cy="3429000"/>
          </a:xfrm>
          <a:prstGeom prst="rect">
            <a:avLst/>
          </a:prstGeom>
        </p:spPr>
        <p:txBody>
          <a:bodyPr/>
          <a:lstStyle/>
          <a:p>
            <a:endParaRPr/>
          </a:p>
        </p:txBody>
      </p:sp>
      <p:sp>
        <p:nvSpPr>
          <p:cNvPr id="1694" name="Shape 1694"/>
          <p:cNvSpPr>
            <a:spLocks noGrp="1"/>
          </p:cNvSpPr>
          <p:nvPr>
            <p:ph type="body" sz="quarter" idx="1"/>
          </p:nvPr>
        </p:nvSpPr>
        <p:spPr>
          <a:prstGeom prst="rect">
            <a:avLst/>
          </a:prstGeom>
        </p:spPr>
        <p:txBody>
          <a:bodyPr/>
          <a:lstStyle/>
          <a:p>
            <a:r>
              <a:t>The first 3 days were not “solar days” because “solar” means “related to the sun.” But the sun didn’t exist until day 4. So, the first 3 days were not “solar” days, but they were literal (24-hour) days just like the last 3 days. Furthermore, the sun does not CAUSE a day; it only enables us to measure a day. All you need to produce a day is a rotating earth and a light source external to the earth so that you can measure one rotation.  God made that light source on Day 1.  What was that light?  I have no idea. How did that light get changed into the sun, moon and stars? I don’t know.</a:t>
            </a:r>
          </a:p>
          <a:p>
            <a:r>
              <a:t>Why didn’t God tell us? If He told us everything He knows, the Bible would be infinitely long.</a:t>
            </a:r>
          </a:p>
          <a:p>
            <a:r>
              <a:t>Remember Deut. 29:29. God clearly says He made light on Day 1 and He made the sun, moon, and stars on Day 4.</a:t>
            </a:r>
          </a:p>
        </p:txBody>
      </p:sp>
    </p:spTree>
    <p:extLst>
      <p:ext uri="{BB962C8B-B14F-4D97-AF65-F5344CB8AC3E}">
        <p14:creationId xmlns:p14="http://schemas.microsoft.com/office/powerpoint/2010/main" val="3079189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 name="Shape 1700"/>
          <p:cNvSpPr>
            <a:spLocks noGrp="1" noRot="1" noChangeAspect="1"/>
          </p:cNvSpPr>
          <p:nvPr>
            <p:ph type="sldImg"/>
          </p:nvPr>
        </p:nvSpPr>
        <p:spPr>
          <a:xfrm>
            <a:off x="381000" y="685800"/>
            <a:ext cx="6096000" cy="3429000"/>
          </a:xfrm>
          <a:prstGeom prst="rect">
            <a:avLst/>
          </a:prstGeom>
        </p:spPr>
        <p:txBody>
          <a:bodyPr/>
          <a:lstStyle/>
          <a:p>
            <a:endParaRPr/>
          </a:p>
        </p:txBody>
      </p:sp>
      <p:sp>
        <p:nvSpPr>
          <p:cNvPr id="1701" name="Shape 1701"/>
          <p:cNvSpPr>
            <a:spLocks noGrp="1"/>
          </p:cNvSpPr>
          <p:nvPr>
            <p:ph type="body" sz="quarter" idx="1"/>
          </p:nvPr>
        </p:nvSpPr>
        <p:spPr>
          <a:prstGeom prst="rect">
            <a:avLst/>
          </a:prstGeom>
        </p:spPr>
        <p:txBody>
          <a:bodyPr/>
          <a:lstStyle/>
          <a:p>
            <a:r>
              <a:t>Yom is used in a different context in Gen. 2:4 than the way it is used in Gen. 1 (where it is modified by a number).  And context is what indicates the correct meaning.</a:t>
            </a:r>
          </a:p>
        </p:txBody>
      </p:sp>
    </p:spTree>
    <p:extLst>
      <p:ext uri="{BB962C8B-B14F-4D97-AF65-F5344CB8AC3E}">
        <p14:creationId xmlns:p14="http://schemas.microsoft.com/office/powerpoint/2010/main" val="3469001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Shape 1705"/>
          <p:cNvSpPr>
            <a:spLocks noGrp="1" noRot="1" noChangeAspect="1"/>
          </p:cNvSpPr>
          <p:nvPr>
            <p:ph type="sldImg"/>
          </p:nvPr>
        </p:nvSpPr>
        <p:spPr>
          <a:xfrm>
            <a:off x="381000" y="685800"/>
            <a:ext cx="6096000" cy="3429000"/>
          </a:xfrm>
          <a:prstGeom prst="rect">
            <a:avLst/>
          </a:prstGeom>
        </p:spPr>
        <p:txBody>
          <a:bodyPr/>
          <a:lstStyle/>
          <a:p>
            <a:endParaRPr/>
          </a:p>
        </p:txBody>
      </p:sp>
      <p:sp>
        <p:nvSpPr>
          <p:cNvPr id="1706" name="Shape 1706"/>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t>Verses 10 and 84: when = </a:t>
            </a:r>
            <a:r>
              <a:rPr i="1"/>
              <a:t>b</a:t>
            </a:r>
            <a:r>
              <a:rPr sz="2400" i="1" baseline="37500">
                <a:solidFill>
                  <a:srgbClr val="FF2600"/>
                </a:solidFill>
              </a:rPr>
              <a:t>e</a:t>
            </a:r>
            <a:r>
              <a:rPr i="1"/>
              <a:t>yom</a:t>
            </a:r>
          </a:p>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t>These verses refer to the whole 12 days of sacrifice.</a:t>
            </a:r>
          </a:p>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t>But between these non-literal uses of YOM, the text describes 12 literal days of sacrifice.</a:t>
            </a:r>
          </a:p>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t>V. 12, 18, 24, etc. On the first day … tenth day = </a:t>
            </a:r>
            <a:r>
              <a:rPr i="1"/>
              <a:t>b</a:t>
            </a:r>
            <a:r>
              <a:rPr i="1">
                <a:solidFill>
                  <a:srgbClr val="FF2600"/>
                </a:solidFill>
              </a:rPr>
              <a:t>a</a:t>
            </a:r>
            <a:r>
              <a:rPr i="1"/>
              <a:t>yom</a:t>
            </a:r>
            <a:r>
              <a:t> the xth (on the first day is </a:t>
            </a:r>
            <a:r>
              <a:rPr i="1"/>
              <a:t>bayom ha’rishown</a:t>
            </a:r>
            <a:r>
              <a:t>)</a:t>
            </a:r>
          </a:p>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t>On the eleventh (or twelfth) day = </a:t>
            </a:r>
            <a:r>
              <a:rPr i="1"/>
              <a:t>b</a:t>
            </a:r>
            <a:r>
              <a:rPr sz="2400" baseline="37500">
                <a:solidFill>
                  <a:srgbClr val="FF2600"/>
                </a:solidFill>
              </a:rPr>
              <a:t>e</a:t>
            </a:r>
            <a:r>
              <a:rPr i="1"/>
              <a:t>yom</a:t>
            </a:r>
            <a:r>
              <a:t> one ten </a:t>
            </a:r>
            <a:r>
              <a:rPr i="1"/>
              <a:t>yom</a:t>
            </a:r>
            <a:r>
              <a:t> (or </a:t>
            </a:r>
            <a:r>
              <a:rPr i="1"/>
              <a:t>b</a:t>
            </a:r>
            <a:r>
              <a:rPr sz="2400" baseline="37500">
                <a:solidFill>
                  <a:srgbClr val="FF2600"/>
                </a:solidFill>
              </a:rPr>
              <a:t>e</a:t>
            </a:r>
            <a:r>
              <a:rPr i="1"/>
              <a:t>yom </a:t>
            </a:r>
            <a:r>
              <a:t>two ten </a:t>
            </a:r>
            <a:r>
              <a:rPr i="1"/>
              <a:t>yom</a:t>
            </a:r>
            <a:r>
              <a:t>)</a:t>
            </a:r>
          </a:p>
        </p:txBody>
      </p:sp>
    </p:spTree>
    <p:extLst>
      <p:ext uri="{BB962C8B-B14F-4D97-AF65-F5344CB8AC3E}">
        <p14:creationId xmlns:p14="http://schemas.microsoft.com/office/powerpoint/2010/main" val="79994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noRot="1" noChangeAspect="1"/>
          </p:cNvSpPr>
          <p:nvPr>
            <p:ph type="sldImg"/>
          </p:nvPr>
        </p:nvSpPr>
        <p:spPr>
          <a:xfrm>
            <a:off x="381000" y="685800"/>
            <a:ext cx="6096000" cy="3429000"/>
          </a:xfrm>
          <a:prstGeom prst="rect">
            <a:avLst/>
          </a:prstGeom>
        </p:spPr>
        <p:txBody>
          <a:bodyPr/>
          <a:lstStyle/>
          <a:p>
            <a:endParaRPr/>
          </a:p>
        </p:txBody>
      </p:sp>
      <p:sp>
        <p:nvSpPr>
          <p:cNvPr id="924" name="Shape 924"/>
          <p:cNvSpPr>
            <a:spLocks noGrp="1"/>
          </p:cNvSpPr>
          <p:nvPr>
            <p:ph type="body" sz="quarter" idx="1"/>
          </p:nvPr>
        </p:nvSpPr>
        <p:spPr>
          <a:prstGeom prst="rect">
            <a:avLst/>
          </a:prstGeom>
        </p:spPr>
        <p:txBody>
          <a:bodyPr/>
          <a:lstStyle>
            <a:lvl1pPr defTabSz="457200">
              <a:defRPr sz="1400">
                <a:latin typeface="Calibri"/>
                <a:ea typeface="Calibri"/>
                <a:cs typeface="Calibri"/>
                <a:sym typeface="Calibri"/>
              </a:defRPr>
            </a:lvl1pPr>
          </a:lstStyle>
          <a:p>
            <a:r>
              <a:t>Credit for Jupiter: NASA, ESA, and A. Simon (Goddard Space Flight Center)</a:t>
            </a:r>
          </a:p>
        </p:txBody>
      </p:sp>
    </p:spTree>
    <p:extLst>
      <p:ext uri="{BB962C8B-B14F-4D97-AF65-F5344CB8AC3E}">
        <p14:creationId xmlns:p14="http://schemas.microsoft.com/office/powerpoint/2010/main" val="142373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381000" y="685800"/>
            <a:ext cx="6096000" cy="3429000"/>
          </a:xfrm>
          <a:prstGeom prst="rect">
            <a:avLst/>
          </a:prstGeom>
        </p:spPr>
        <p:txBody>
          <a:bodyPr/>
          <a:lstStyle/>
          <a:p>
            <a:endParaRPr/>
          </a:p>
        </p:txBody>
      </p:sp>
      <p:sp>
        <p:nvSpPr>
          <p:cNvPr id="1728" name="Shape 172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lang="en-US" dirty="0"/>
              <a:t>God created land animals and Garden			Adam started to tend the Garden</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lang="en-US" dirty="0"/>
              <a:t>God created Adam					Adam named animals and birds</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lang="en-US" dirty="0"/>
              <a:t>God saw Adam’s need.					Adam saw his need.</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lang="en-US" dirty="0"/>
              <a:t>God put Adam to sleep</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lang="en-US" dirty="0"/>
              <a:t>God created Eve</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endParaRPr lang="en-US" dirty="0"/>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endParaRPr lang="en-US" dirty="0"/>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endParaRPr lang="en-US" dirty="0"/>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God’s activities would only take a few seconds or minutes because they were supernatural.</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Since Adam was not yet sinful, we can assume that Adam </a:t>
            </a:r>
            <a:r>
              <a:rPr i="1" dirty="0"/>
              <a:t>started</a:t>
            </a:r>
            <a:r>
              <a:rPr dirty="0"/>
              <a:t> to care for the garden. But the Bible doesn’t say how big the garden was and it wasn’t a task with a definite ending time, but was an assignment for continuous work.</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How many animals did Adam name?  Of the 2,000,000 known animal species (in 2005), 98% are invertebrates (“creeping things” of Gen. 1:26), which he didn’t name (he didn’t name any plants either).</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Of the 40,000 vertebrate species, 25,000 are sea creatures and 4,000 are amphibians, which he didn’t name. He only named “beasts of the field” (not “beasts of the earth”) and birds.</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40,000 - 25,000 - 4000 = 11,000 species.  But given the emphasis on “kinds” in Gen. 1, Adam probably didn’t name individual animals (like we name our pets) but he named the different kinds (which we can argue are not the same as what modern scientists call “species” but are what they call “family” in the modern taxonomic classification system). And there is no reason to think that Adam gave double-Latin taxonomic classification names to each creature based on extensive scientific examination of the behavior and anatomy of each creature.  He could name them with his God-given language as quickly and effortlessly as he named the first woman (“woman” [Gen. 2:23] and “Eve” [ Gen. 3:20]). Also, Adam did not have to go out and collect the animals. God brought the animals to Adam, and He did this so that Adam would realize that there was no creature with whom he could “be fruitful and multiply” [Gen. 1:28]). If he named “kinds” (not “species”), then Adam named probably a maximum of 3000 creatures, which he could have done in 10 hours at a rate of 1 every 12 seconds while he laid in the grass enjoying grapes and without even sweating.</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After naming all those animals, he would have clearly seen his need for a mate and when he awoke from his God-induced sleep (nap), his declaration about Eve would have been instantaneous.</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There was plenty of time on Day 6 for all the events that God says occurred on that literal day!</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endParaRPr dirty="0"/>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endParaRPr dirty="0"/>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Of the 2,000,000 known animal species (in 2005), 98% are invertebrates, which he didn’t name (he didn’t name any plants either).</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Of the 40,000 vertebrates, 25,000 are sea creatures and 4,000 are amphibians, which he didn’t name.</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11,000 species would be much less “kinds” (= genus or even family) =&gt; Adam named probably a maximum of 3000, which he could have done at 1 every 12 seconds in 10 hours, given that he was not giving double Latin taxonomic classifications based on the careful study of the physical appearance and behavior of the animal.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Adam naming animals: See </a:t>
            </a:r>
            <a:r>
              <a:rPr dirty="0" err="1"/>
              <a:t>Kulikovsky</a:t>
            </a:r>
            <a:r>
              <a:rPr dirty="0"/>
              <a:t> 2005 (in file cabinet)</a:t>
            </a:r>
          </a:p>
        </p:txBody>
      </p:sp>
    </p:spTree>
    <p:extLst>
      <p:ext uri="{BB962C8B-B14F-4D97-AF65-F5344CB8AC3E}">
        <p14:creationId xmlns:p14="http://schemas.microsoft.com/office/powerpoint/2010/main" val="140617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 name="Shape 1781"/>
          <p:cNvSpPr>
            <a:spLocks noGrp="1" noRot="1" noChangeAspect="1"/>
          </p:cNvSpPr>
          <p:nvPr>
            <p:ph type="sldImg"/>
          </p:nvPr>
        </p:nvSpPr>
        <p:spPr>
          <a:xfrm>
            <a:off x="381000" y="685800"/>
            <a:ext cx="6096000" cy="3429000"/>
          </a:xfrm>
          <a:prstGeom prst="rect">
            <a:avLst/>
          </a:prstGeom>
        </p:spPr>
        <p:txBody>
          <a:bodyPr/>
          <a:lstStyle/>
          <a:p>
            <a:endParaRPr/>
          </a:p>
        </p:txBody>
      </p:sp>
      <p:sp>
        <p:nvSpPr>
          <p:cNvPr id="1782" name="Shape 1782"/>
          <p:cNvSpPr>
            <a:spLocks noGrp="1"/>
          </p:cNvSpPr>
          <p:nvPr>
            <p:ph type="body" sz="quarter" idx="1"/>
          </p:nvPr>
        </p:nvSpPr>
        <p:spPr>
          <a:prstGeom prst="rect">
            <a:avLst/>
          </a:prstGeom>
        </p:spPr>
        <p:txBody>
          <a:bodyPr/>
          <a:lstStyle/>
          <a:p>
            <a:pPr defTabSz="914400">
              <a:buClr>
                <a:srgbClr val="000000"/>
              </a:buClr>
              <a:defRPr>
                <a:uFill>
                  <a:solidFill>
                    <a:srgbClr val="000000"/>
                  </a:solidFill>
                </a:uFill>
                <a:latin typeface="Arial"/>
                <a:ea typeface="Arial"/>
                <a:cs typeface="Arial"/>
                <a:sym typeface="Arial"/>
              </a:defRPr>
            </a:pPr>
            <a:r>
              <a:rPr dirty="0"/>
              <a:t>Gen. 1 is the wide-angle lens view of Creation Week</a:t>
            </a:r>
          </a:p>
          <a:p>
            <a:pPr defTabSz="914400">
              <a:buClr>
                <a:srgbClr val="000000"/>
              </a:buClr>
              <a:defRPr>
                <a:uFill>
                  <a:solidFill>
                    <a:srgbClr val="000000"/>
                  </a:solidFill>
                </a:uFill>
                <a:latin typeface="Arial"/>
                <a:ea typeface="Arial"/>
                <a:cs typeface="Arial"/>
                <a:sym typeface="Arial"/>
              </a:defRPr>
            </a:pPr>
            <a:r>
              <a:rPr dirty="0"/>
              <a:t>Gen. 2 is the telephoto-zoom lens view of some events on Day 6</a:t>
            </a:r>
          </a:p>
          <a:p>
            <a:pPr defTabSz="914400">
              <a:buClr>
                <a:srgbClr val="000000"/>
              </a:buClr>
              <a:defRPr>
                <a:uFill>
                  <a:solidFill>
                    <a:srgbClr val="000000"/>
                  </a:solidFill>
                </a:uFill>
                <a:latin typeface="Arial"/>
                <a:ea typeface="Arial"/>
                <a:cs typeface="Arial"/>
                <a:sym typeface="Arial"/>
              </a:defRPr>
            </a:pPr>
            <a:r>
              <a:rPr dirty="0"/>
              <a:t>Click on a box, then double-click on the words to translate.</a:t>
            </a:r>
          </a:p>
        </p:txBody>
      </p:sp>
    </p:spTree>
    <p:extLst>
      <p:ext uri="{BB962C8B-B14F-4D97-AF65-F5344CB8AC3E}">
        <p14:creationId xmlns:p14="http://schemas.microsoft.com/office/powerpoint/2010/main" val="14473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pPr defTabSz="914400">
              <a:buClr>
                <a:srgbClr val="000000"/>
              </a:buClr>
              <a:defRPr>
                <a:uFill>
                  <a:solidFill>
                    <a:srgbClr val="000000"/>
                  </a:solidFill>
                </a:uFill>
                <a:latin typeface="Arial"/>
                <a:ea typeface="Arial"/>
                <a:cs typeface="Arial"/>
                <a:sym typeface="Arial"/>
              </a:defRPr>
            </a:pPr>
            <a:r>
              <a:t>Gen. 1 is the wide-angle lens view of Creation Week</a:t>
            </a:r>
          </a:p>
          <a:p>
            <a:pPr defTabSz="914400">
              <a:buClr>
                <a:srgbClr val="000000"/>
              </a:buClr>
              <a:defRPr>
                <a:uFill>
                  <a:solidFill>
                    <a:srgbClr val="000000"/>
                  </a:solidFill>
                </a:uFill>
                <a:latin typeface="Arial"/>
                <a:ea typeface="Arial"/>
                <a:cs typeface="Arial"/>
                <a:sym typeface="Arial"/>
              </a:defRPr>
            </a:pPr>
            <a:r>
              <a:t>Gen. 2 is the telephoto-zoom lens view of some events on Day 6</a:t>
            </a:r>
          </a:p>
        </p:txBody>
      </p:sp>
    </p:spTree>
    <p:extLst>
      <p:ext uri="{BB962C8B-B14F-4D97-AF65-F5344CB8AC3E}">
        <p14:creationId xmlns:p14="http://schemas.microsoft.com/office/powerpoint/2010/main" val="669051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 name="Shape 1869"/>
          <p:cNvSpPr>
            <a:spLocks noGrp="1" noRot="1" noChangeAspect="1"/>
          </p:cNvSpPr>
          <p:nvPr>
            <p:ph type="sldImg"/>
          </p:nvPr>
        </p:nvSpPr>
        <p:spPr>
          <a:xfrm>
            <a:off x="381000" y="685800"/>
            <a:ext cx="6096000" cy="3429000"/>
          </a:xfrm>
          <a:prstGeom prst="rect">
            <a:avLst/>
          </a:prstGeom>
        </p:spPr>
        <p:txBody>
          <a:bodyPr/>
          <a:lstStyle/>
          <a:p>
            <a:endParaRPr/>
          </a:p>
        </p:txBody>
      </p:sp>
      <p:sp>
        <p:nvSpPr>
          <p:cNvPr id="1870" name="Shape 1870"/>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4079793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AutoNum type="arabicPeriod"/>
            </a:pPr>
            <a:r>
              <a:rPr lang="en-US" dirty="0"/>
              <a:t>Hebrew grammar does not allow a gap.</a:t>
            </a:r>
          </a:p>
        </p:txBody>
      </p:sp>
    </p:spTree>
    <p:extLst>
      <p:ext uri="{BB962C8B-B14F-4D97-AF65-F5344CB8AC3E}">
        <p14:creationId xmlns:p14="http://schemas.microsoft.com/office/powerpoint/2010/main" val="3966029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AutoNum type="arabicPeriod"/>
            </a:pPr>
            <a:r>
              <a:rPr lang="en-US" dirty="0"/>
              <a:t>Hebrew grammar does not allow a gap.</a:t>
            </a:r>
          </a:p>
          <a:p>
            <a:pPr marL="514350" indent="-514350">
              <a:buAutoNum type="arabicPeriod"/>
            </a:pPr>
            <a:r>
              <a:rPr lang="en-US" dirty="0" err="1"/>
              <a:t>Tohu</a:t>
            </a:r>
            <a:r>
              <a:rPr lang="en-US" dirty="0"/>
              <a:t> </a:t>
            </a:r>
            <a:r>
              <a:rPr lang="en-US" dirty="0" err="1"/>
              <a:t>va</a:t>
            </a:r>
            <a:r>
              <a:rPr lang="en-US" dirty="0"/>
              <a:t> </a:t>
            </a:r>
            <a:r>
              <a:rPr lang="en-US" dirty="0" err="1"/>
              <a:t>bohu</a:t>
            </a:r>
            <a:r>
              <a:rPr lang="en-US" dirty="0"/>
              <a:t>: formless and void (Jer. 4:23)</a:t>
            </a:r>
          </a:p>
        </p:txBody>
      </p:sp>
    </p:spTree>
    <p:extLst>
      <p:ext uri="{BB962C8B-B14F-4D97-AF65-F5344CB8AC3E}">
        <p14:creationId xmlns:p14="http://schemas.microsoft.com/office/powerpoint/2010/main" val="4212822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 name="Shape 1912"/>
          <p:cNvSpPr>
            <a:spLocks noGrp="1" noRot="1" noChangeAspect="1"/>
          </p:cNvSpPr>
          <p:nvPr>
            <p:ph type="sldImg"/>
          </p:nvPr>
        </p:nvSpPr>
        <p:spPr>
          <a:xfrm>
            <a:off x="381000" y="685800"/>
            <a:ext cx="6096000" cy="3429000"/>
          </a:xfrm>
          <a:prstGeom prst="rect">
            <a:avLst/>
          </a:prstGeom>
        </p:spPr>
        <p:txBody>
          <a:bodyPr/>
          <a:lstStyle/>
          <a:p>
            <a:endParaRPr/>
          </a:p>
        </p:txBody>
      </p:sp>
      <p:sp>
        <p:nvSpPr>
          <p:cNvPr id="1913" name="Shape 1913"/>
          <p:cNvSpPr>
            <a:spLocks noGrp="1"/>
          </p:cNvSpPr>
          <p:nvPr>
            <p:ph type="body" sz="quarter" idx="1"/>
          </p:nvPr>
        </p:nvSpPr>
        <p:spPr>
          <a:prstGeom prst="rect">
            <a:avLst/>
          </a:prstGeom>
        </p:spPr>
        <p:txBody>
          <a:bodyPr/>
          <a:lstStyle/>
          <a:p>
            <a:r>
              <a:t>It makes no biblical sense that Satan (in his fallen, rebellious condition) was roaming the earth during the six days of creation, because God looked at His creation and called it “good” and “very good” Gen. 1:4, 10, 12, 18, 21, 25, and 31). He could not have fallen on Day 7, because God declared it “blessed” and “holy” (Gen. 2:3). So he must have fallen after Day 7 (and before he tempted Eve). That fall of Adam and Eve must have happened soon after Day 7 for these reasons.</a:t>
            </a:r>
          </a:p>
          <a:p>
            <a:pPr marL="498928" indent="-498928">
              <a:buSzPct val="100000"/>
              <a:buAutoNum type="arabicPeriod"/>
            </a:pPr>
            <a:r>
              <a:t>Once Satan fell, he would not wait a long time to attack God’s highest creation: man.</a:t>
            </a:r>
          </a:p>
          <a:p>
            <a:pPr marL="498928" indent="-498928">
              <a:buSzPct val="100000"/>
              <a:buAutoNum type="arabicPeriod"/>
            </a:pPr>
            <a:r>
              <a:t>There is no indication in the text of a long period of time between Gen. 2:25 and Gen. 3:1.</a:t>
            </a:r>
          </a:p>
          <a:p>
            <a:pPr marL="498928" indent="-498928">
              <a:buSzPct val="100000"/>
              <a:buAutoNum type="arabicPeriod"/>
            </a:pPr>
            <a:r>
              <a:t>Adam and Eve were commanded to have produce children (Gen. 1:28). There is no reason to forego sexual relations for a long time, but they did not have sex until Gen. 4:1.</a:t>
            </a:r>
          </a:p>
          <a:p>
            <a:pPr marL="498928" indent="-498928">
              <a:buSzPct val="100000"/>
              <a:buAutoNum type="arabicPeriod"/>
            </a:pPr>
            <a:r>
              <a:t>Additionally, the great English Bible scholar, James Ussher (1581-1656) noted that the Day of Atonement was on the tenth of the month. He wondered why and suggested that was because God made the first blood sacrifice for sin in Gen. 3:21 on the tenth day of history.</a:t>
            </a:r>
          </a:p>
        </p:txBody>
      </p:sp>
    </p:spTree>
    <p:extLst>
      <p:ext uri="{BB962C8B-B14F-4D97-AF65-F5344CB8AC3E}">
        <p14:creationId xmlns:p14="http://schemas.microsoft.com/office/powerpoint/2010/main" val="4292262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 name="Shape 1917"/>
          <p:cNvSpPr>
            <a:spLocks noGrp="1" noRot="1" noChangeAspect="1"/>
          </p:cNvSpPr>
          <p:nvPr>
            <p:ph type="sldImg"/>
          </p:nvPr>
        </p:nvSpPr>
        <p:spPr>
          <a:xfrm>
            <a:off x="381000" y="685800"/>
            <a:ext cx="6096000" cy="3429000"/>
          </a:xfrm>
          <a:prstGeom prst="rect">
            <a:avLst/>
          </a:prstGeom>
        </p:spPr>
        <p:txBody>
          <a:bodyPr/>
          <a:lstStyle/>
          <a:p>
            <a:endParaRPr/>
          </a:p>
        </p:txBody>
      </p:sp>
      <p:sp>
        <p:nvSpPr>
          <p:cNvPr id="1918" name="Shape 1918"/>
          <p:cNvSpPr>
            <a:spLocks noGrp="1"/>
          </p:cNvSpPr>
          <p:nvPr>
            <p:ph type="body" sz="quarter" idx="1"/>
          </p:nvPr>
        </p:nvSpPr>
        <p:spPr>
          <a:prstGeom prst="rect">
            <a:avLst/>
          </a:prstGeom>
        </p:spPr>
        <p:txBody>
          <a:bodyPr/>
          <a:lstStyle/>
          <a:p>
            <a:r>
              <a:t>Many Bible scholars believe that this passage describes not only the King of Tyre but also describes the fall of Satan.  It says Satan was in the Garden of Eden in an UNfallen (perfect) state, and then he fell.  This had to be after the seventh day</a:t>
            </a:r>
          </a:p>
        </p:txBody>
      </p:sp>
    </p:spTree>
    <p:extLst>
      <p:ext uri="{BB962C8B-B14F-4D97-AF65-F5344CB8AC3E}">
        <p14:creationId xmlns:p14="http://schemas.microsoft.com/office/powerpoint/2010/main" val="4093027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83540" marR="40639" indent="-342900" defTabSz="914400">
              <a:spcBef>
                <a:spcPts val="5000"/>
              </a:spcBef>
              <a:buClr>
                <a:srgbClr val="FFFFFF"/>
              </a:buClr>
              <a:buSzPct val="100000"/>
              <a:buFont typeface="Arial"/>
              <a:buChar char="•"/>
              <a:defRPr sz="7200">
                <a:uFill>
                  <a:solidFill>
                    <a:srgbClr val="FFFFFF"/>
                  </a:solidFill>
                </a:uFill>
              </a:defRPr>
            </a:pPr>
            <a:r>
              <a:rPr lang="en-US" dirty="0"/>
              <a:t> Satan’s fall was after the 7</a:t>
            </a:r>
            <a:r>
              <a:rPr lang="en-US" baseline="30000" dirty="0"/>
              <a:t>th</a:t>
            </a:r>
            <a:r>
              <a:rPr lang="en-US" dirty="0"/>
              <a:t> day.</a:t>
            </a:r>
          </a:p>
          <a:p>
            <a:pPr marL="383540" marR="40639" indent="-342900" defTabSz="914400">
              <a:spcBef>
                <a:spcPts val="5000"/>
              </a:spcBef>
              <a:buClr>
                <a:srgbClr val="FFFFFF"/>
              </a:buClr>
              <a:buSzPct val="100000"/>
              <a:buFont typeface="Arial"/>
              <a:buChar char="•"/>
              <a:defRPr sz="7200">
                <a:uFill>
                  <a:solidFill>
                    <a:srgbClr val="FFFFFF"/>
                  </a:solidFill>
                </a:uFill>
              </a:defRPr>
            </a:pPr>
            <a:endParaRPr lang="en-US" dirty="0"/>
          </a:p>
          <a:p>
            <a:pPr marL="383540" marR="40639" indent="-342900" defTabSz="914400">
              <a:spcBef>
                <a:spcPts val="5000"/>
              </a:spcBef>
              <a:buClr>
                <a:srgbClr val="FFFFFF"/>
              </a:buClr>
              <a:buSzPct val="100000"/>
              <a:buFont typeface="Arial"/>
              <a:buChar char="•"/>
              <a:defRPr sz="7200">
                <a:uFill>
                  <a:solidFill>
                    <a:srgbClr val="FFFFFF"/>
                  </a:solidFill>
                </a:uFill>
              </a:defRPr>
            </a:pPr>
            <a:r>
              <a:rPr lang="en-US" dirty="0"/>
              <a:t>Nowhere does the Bible say that God judged the earth or caused a flood when Satan fell.</a:t>
            </a:r>
          </a:p>
          <a:p>
            <a:pPr marL="383540" marR="40639" indent="-342900" defTabSz="914400">
              <a:spcBef>
                <a:spcPts val="5000"/>
              </a:spcBef>
              <a:buClr>
                <a:srgbClr val="FFFFFF"/>
              </a:buClr>
              <a:buSzPct val="100000"/>
              <a:buFont typeface="Arial"/>
              <a:buChar char="•"/>
              <a:defRPr sz="7200">
                <a:uFill>
                  <a:solidFill>
                    <a:srgbClr val="FFFFFF"/>
                  </a:solidFill>
                </a:uFill>
              </a:defRPr>
            </a:pPr>
            <a:endParaRPr lang="en-US" dirty="0"/>
          </a:p>
          <a:p>
            <a:pPr marL="383540" marR="40639" indent="-342900" defTabSz="914400">
              <a:spcBef>
                <a:spcPts val="5000"/>
              </a:spcBef>
              <a:buClr>
                <a:srgbClr val="FFFFFF"/>
              </a:buClr>
              <a:buSzPct val="100000"/>
              <a:buFont typeface="Arial"/>
              <a:buChar char="•"/>
              <a:defRPr sz="7200">
                <a:uFill>
                  <a:solidFill>
                    <a:srgbClr val="FFFFFF"/>
                  </a:solidFill>
                </a:uFill>
              </a:defRPr>
            </a:pPr>
            <a:r>
              <a:rPr lang="en-US" dirty="0"/>
              <a:t>Scripture always connects the judgment of creation with the sin of man, not of Satan.</a:t>
            </a:r>
          </a:p>
          <a:p>
            <a:endParaRPr lang="en-US" dirty="0"/>
          </a:p>
        </p:txBody>
      </p:sp>
    </p:spTree>
    <p:extLst>
      <p:ext uri="{BB962C8B-B14F-4D97-AF65-F5344CB8AC3E}">
        <p14:creationId xmlns:p14="http://schemas.microsoft.com/office/powerpoint/2010/main" val="433371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AutoNum type="arabicPeriod"/>
            </a:pPr>
            <a:r>
              <a:rPr lang="en-US" dirty="0"/>
              <a:t>Hebrew grammar does not allow a gap.</a:t>
            </a:r>
          </a:p>
          <a:p>
            <a:pPr marL="514350" indent="-514350">
              <a:buAutoNum type="arabicPeriod"/>
            </a:pPr>
            <a:r>
              <a:rPr lang="en-US" dirty="0" err="1"/>
              <a:t>Tohu</a:t>
            </a:r>
            <a:r>
              <a:rPr lang="en-US" dirty="0"/>
              <a:t> </a:t>
            </a:r>
            <a:r>
              <a:rPr lang="en-US" dirty="0" err="1"/>
              <a:t>va</a:t>
            </a:r>
            <a:r>
              <a:rPr lang="en-US" dirty="0"/>
              <a:t> </a:t>
            </a:r>
            <a:r>
              <a:rPr lang="en-US" dirty="0" err="1"/>
              <a:t>bohu</a:t>
            </a:r>
            <a:r>
              <a:rPr lang="en-US" dirty="0"/>
              <a:t>: formless and void (Jer. 4:23)</a:t>
            </a:r>
          </a:p>
          <a:p>
            <a:pPr marL="514350" indent="-514350">
              <a:buAutoNum type="arabicPeriod"/>
            </a:pPr>
            <a:r>
              <a:rPr lang="en-US" dirty="0"/>
              <a:t>Exod. 20:11 prohibits a gap.</a:t>
            </a:r>
          </a:p>
        </p:txBody>
      </p:sp>
    </p:spTree>
    <p:extLst>
      <p:ext uri="{BB962C8B-B14F-4D97-AF65-F5344CB8AC3E}">
        <p14:creationId xmlns:p14="http://schemas.microsoft.com/office/powerpoint/2010/main" val="80323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Shape 944"/>
          <p:cNvSpPr>
            <a:spLocks noGrp="1" noRot="1" noChangeAspect="1"/>
          </p:cNvSpPr>
          <p:nvPr>
            <p:ph type="sldImg"/>
          </p:nvPr>
        </p:nvSpPr>
        <p:spPr>
          <a:xfrm>
            <a:off x="381000" y="685800"/>
            <a:ext cx="6096000" cy="3429000"/>
          </a:xfrm>
          <a:prstGeom prst="rect">
            <a:avLst/>
          </a:prstGeom>
        </p:spPr>
        <p:txBody>
          <a:bodyPr/>
          <a:lstStyle/>
          <a:p>
            <a:endParaRPr/>
          </a:p>
        </p:txBody>
      </p:sp>
      <p:sp>
        <p:nvSpPr>
          <p:cNvPr id="945" name="Shape 945"/>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Animated: Cosmological in to Biological</a:t>
            </a:r>
          </a:p>
        </p:txBody>
      </p:sp>
    </p:spTree>
    <p:extLst>
      <p:ext uri="{BB962C8B-B14F-4D97-AF65-F5344CB8AC3E}">
        <p14:creationId xmlns:p14="http://schemas.microsoft.com/office/powerpoint/2010/main" val="1604937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 name="Shape 1930"/>
          <p:cNvSpPr>
            <a:spLocks noGrp="1" noRot="1" noChangeAspect="1"/>
          </p:cNvSpPr>
          <p:nvPr>
            <p:ph type="sldImg"/>
          </p:nvPr>
        </p:nvSpPr>
        <p:spPr>
          <a:xfrm>
            <a:off x="381000" y="685800"/>
            <a:ext cx="6096000" cy="3429000"/>
          </a:xfrm>
          <a:prstGeom prst="rect">
            <a:avLst/>
          </a:prstGeom>
        </p:spPr>
        <p:txBody>
          <a:bodyPr/>
          <a:lstStyle/>
          <a:p>
            <a:endParaRPr/>
          </a:p>
        </p:txBody>
      </p:sp>
      <p:sp>
        <p:nvSpPr>
          <p:cNvPr id="1931" name="Shape 1931"/>
          <p:cNvSpPr>
            <a:spLocks noGrp="1"/>
          </p:cNvSpPr>
          <p:nvPr>
            <p:ph type="body" sz="quarter" idx="1"/>
          </p:nvPr>
        </p:nvSpPr>
        <p:spPr>
          <a:prstGeom prst="rect">
            <a:avLst/>
          </a:prstGeom>
        </p:spPr>
        <p:txBody>
          <a:bodyPr/>
          <a:lstStyle/>
          <a:p>
            <a:r>
              <a:rPr dirty="0"/>
              <a:t>God created everything in (or during) six days.  He didn’t create anything before the six days.</a:t>
            </a:r>
          </a:p>
        </p:txBody>
      </p:sp>
    </p:spTree>
    <p:extLst>
      <p:ext uri="{BB962C8B-B14F-4D97-AF65-F5344CB8AC3E}">
        <p14:creationId xmlns:p14="http://schemas.microsoft.com/office/powerpoint/2010/main" val="4113028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AutoNum type="arabicPeriod"/>
            </a:pPr>
            <a:r>
              <a:rPr lang="en-US" dirty="0"/>
              <a:t>Hebrew grammar does not allow a gap.</a:t>
            </a:r>
          </a:p>
          <a:p>
            <a:pPr marL="514350" indent="-514350">
              <a:buAutoNum type="arabicPeriod"/>
            </a:pPr>
            <a:r>
              <a:rPr lang="en-US" dirty="0" err="1"/>
              <a:t>Tohu</a:t>
            </a:r>
            <a:r>
              <a:rPr lang="en-US" dirty="0"/>
              <a:t> </a:t>
            </a:r>
            <a:r>
              <a:rPr lang="en-US" dirty="0" err="1"/>
              <a:t>va</a:t>
            </a:r>
            <a:r>
              <a:rPr lang="en-US" dirty="0"/>
              <a:t> </a:t>
            </a:r>
            <a:r>
              <a:rPr lang="en-US" dirty="0" err="1"/>
              <a:t>bohu</a:t>
            </a:r>
            <a:r>
              <a:rPr lang="en-US" dirty="0"/>
              <a:t>: formless and void (Jer. 4:23)</a:t>
            </a:r>
          </a:p>
          <a:p>
            <a:pPr marL="514350" indent="-514350">
              <a:buAutoNum type="arabicPeriod"/>
            </a:pPr>
            <a:r>
              <a:rPr lang="en-US" dirty="0"/>
              <a:t>Exod. 20:11 prohibits a gap.</a:t>
            </a:r>
          </a:p>
          <a:p>
            <a:pPr marL="514350" indent="-514350">
              <a:buAutoNum type="arabicPeriod"/>
            </a:pPr>
            <a:r>
              <a:rPr lang="en-US" dirty="0"/>
              <a:t>We cannot accept millions of years of death before Adam's creation.</a:t>
            </a:r>
          </a:p>
        </p:txBody>
      </p:sp>
    </p:spTree>
    <p:extLst>
      <p:ext uri="{BB962C8B-B14F-4D97-AF65-F5344CB8AC3E}">
        <p14:creationId xmlns:p14="http://schemas.microsoft.com/office/powerpoint/2010/main" val="2130386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 name="Shape 213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3" name="Shape 2133"/>
          <p:cNvSpPr>
            <a:spLocks noGrp="1"/>
          </p:cNvSpPr>
          <p:nvPr>
            <p:ph type="body" sz="quarter" idx="1"/>
          </p:nvPr>
        </p:nvSpPr>
        <p:spPr>
          <a:prstGeom prst="rect">
            <a:avLst/>
          </a:prstGeom>
        </p:spPr>
        <p:txBody>
          <a:bodyPr/>
          <a:lstStyle/>
          <a:p>
            <a:r>
              <a:t>The black box on the lower half of the slide is animated to disappear on a click.</a:t>
            </a:r>
          </a:p>
        </p:txBody>
      </p:sp>
    </p:spTree>
    <p:extLst>
      <p:ext uri="{BB962C8B-B14F-4D97-AF65-F5344CB8AC3E}">
        <p14:creationId xmlns:p14="http://schemas.microsoft.com/office/powerpoint/2010/main" val="1387351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hape 2051"/>
          <p:cNvSpPr>
            <a:spLocks noGrp="1" noRot="1" noChangeAspect="1"/>
          </p:cNvSpPr>
          <p:nvPr>
            <p:ph type="sldImg"/>
          </p:nvPr>
        </p:nvSpPr>
        <p:spPr>
          <a:xfrm>
            <a:off x="381000" y="685800"/>
            <a:ext cx="6096000" cy="3429000"/>
          </a:xfrm>
          <a:prstGeom prst="rect">
            <a:avLst/>
          </a:prstGeom>
        </p:spPr>
        <p:txBody>
          <a:bodyPr/>
          <a:lstStyle/>
          <a:p>
            <a:endParaRPr/>
          </a:p>
        </p:txBody>
      </p:sp>
      <p:sp>
        <p:nvSpPr>
          <p:cNvPr id="2052" name="Shape 2052"/>
          <p:cNvSpPr>
            <a:spLocks noGrp="1"/>
          </p:cNvSpPr>
          <p:nvPr>
            <p:ph type="body" sz="quarter" idx="1"/>
          </p:nvPr>
        </p:nvSpPr>
        <p:spPr>
          <a:prstGeom prst="rect">
            <a:avLst/>
          </a:prstGeom>
        </p:spPr>
        <p:txBody>
          <a:bodyPr/>
          <a:lstStyle/>
          <a:p>
            <a:r>
              <a:t>Six of the 19 “father-son” links were literal father-son links as can be seen from non-chronological details in Gen. 5 &amp;11 (Eve named Seth in light of the loss of Abel, Lamech named Noah, Noah and Shem were on the Ark together, Arpachshad was born 3 years after the flood, and Terah traveled with his grandson, Lot, and his son, Abram (who was Lot’s uncle) to Haran before Terah died.</a:t>
            </a:r>
          </a:p>
          <a:p>
            <a:r>
              <a:t>	Seth was born when Adam was 130 years old. It doesn’t matter if Seth was the son, grandson or great-grandson, etc.  He was born when Adam was 130 years old and so it goes through the Gen. 5 and Gen. 11 genealogies.</a:t>
            </a:r>
          </a:p>
        </p:txBody>
      </p:sp>
    </p:spTree>
    <p:extLst>
      <p:ext uri="{BB962C8B-B14F-4D97-AF65-F5344CB8AC3E}">
        <p14:creationId xmlns:p14="http://schemas.microsoft.com/office/powerpoint/2010/main" val="2813885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Does it matter?</a:t>
            </a:r>
          </a:p>
        </p:txBody>
      </p:sp>
    </p:spTree>
    <p:extLst>
      <p:ext uri="{BB962C8B-B14F-4D97-AF65-F5344CB8AC3E}">
        <p14:creationId xmlns:p14="http://schemas.microsoft.com/office/powerpoint/2010/main" val="2885793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Shape 2072"/>
          <p:cNvSpPr>
            <a:spLocks noGrp="1" noRot="1" noChangeAspect="1"/>
          </p:cNvSpPr>
          <p:nvPr>
            <p:ph type="sldImg"/>
          </p:nvPr>
        </p:nvSpPr>
        <p:spPr>
          <a:xfrm>
            <a:off x="381000" y="685800"/>
            <a:ext cx="6096000" cy="3429000"/>
          </a:xfrm>
          <a:prstGeom prst="rect">
            <a:avLst/>
          </a:prstGeom>
        </p:spPr>
        <p:txBody>
          <a:bodyPr/>
          <a:lstStyle/>
          <a:p>
            <a:endParaRPr/>
          </a:p>
        </p:txBody>
      </p:sp>
      <p:sp>
        <p:nvSpPr>
          <p:cNvPr id="2073" name="Shape 2073"/>
          <p:cNvSpPr>
            <a:spLocks noGrp="1"/>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a:p>
            <a:pPr>
              <a:defRPr sz="2800">
                <a:uFill>
                  <a:solidFill>
                    <a:srgbClr val="000000"/>
                  </a:solidFill>
                </a:uFill>
                <a:latin typeface="Arial"/>
                <a:ea typeface="Arial"/>
                <a:cs typeface="Arial"/>
                <a:sym typeface="Arial"/>
              </a:defRPr>
            </a:pPr>
            <a:r>
              <a:t>If the history is not true, then the theology and morality are called into question.</a:t>
            </a:r>
          </a:p>
        </p:txBody>
      </p:sp>
    </p:spTree>
    <p:extLst>
      <p:ext uri="{BB962C8B-B14F-4D97-AF65-F5344CB8AC3E}">
        <p14:creationId xmlns:p14="http://schemas.microsoft.com/office/powerpoint/2010/main" val="2132659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 name="Shape 2079"/>
          <p:cNvSpPr>
            <a:spLocks noGrp="1" noRot="1" noChangeAspect="1"/>
          </p:cNvSpPr>
          <p:nvPr>
            <p:ph type="sldImg"/>
          </p:nvPr>
        </p:nvSpPr>
        <p:spPr>
          <a:xfrm>
            <a:off x="381000" y="685800"/>
            <a:ext cx="6096000" cy="3429000"/>
          </a:xfrm>
          <a:prstGeom prst="rect">
            <a:avLst/>
          </a:prstGeom>
        </p:spPr>
        <p:txBody>
          <a:bodyPr/>
          <a:lstStyle/>
          <a:p>
            <a:endParaRPr/>
          </a:p>
        </p:txBody>
      </p:sp>
      <p:sp>
        <p:nvSpPr>
          <p:cNvPr id="2080" name="Shape 2080"/>
          <p:cNvSpPr>
            <a:spLocks noGrp="1"/>
          </p:cNvSpPr>
          <p:nvPr>
            <p:ph type="body" sz="quarter" idx="1"/>
          </p:nvPr>
        </p:nvSpPr>
        <p:spPr>
          <a:prstGeom prst="rect">
            <a:avLst/>
          </a:prstGeom>
        </p:spPr>
        <p:txBody>
          <a:bodyPr/>
          <a:lstStyle/>
          <a:p>
            <a:pPr defTabSz="457200">
              <a:defRPr sz="2000">
                <a:latin typeface="Arial"/>
                <a:ea typeface="Arial"/>
                <a:cs typeface="Arial"/>
                <a:sym typeface="Arial"/>
              </a:defRPr>
            </a:pPr>
            <a:r>
              <a:rPr dirty="0"/>
              <a:t>Dan Brown claims </a:t>
            </a:r>
          </a:p>
          <a:p>
            <a:pPr defTabSz="457200">
              <a:defRPr sz="2000">
                <a:latin typeface="Arial"/>
                <a:ea typeface="Arial"/>
                <a:cs typeface="Arial"/>
                <a:sym typeface="Arial"/>
              </a:defRPr>
            </a:pPr>
            <a:r>
              <a:rPr dirty="0"/>
              <a:t>	that </a:t>
            </a:r>
            <a:r>
              <a:rPr b="1" dirty="0"/>
              <a:t>Jesus was only a man</a:t>
            </a:r>
            <a:r>
              <a:rPr dirty="0"/>
              <a:t> (not God), and </a:t>
            </a:r>
          </a:p>
          <a:p>
            <a:pPr defTabSz="457200">
              <a:defRPr sz="2000">
                <a:latin typeface="Arial"/>
                <a:ea typeface="Arial"/>
                <a:cs typeface="Arial"/>
                <a:sym typeface="Arial"/>
              </a:defRPr>
            </a:pPr>
            <a:r>
              <a:rPr dirty="0"/>
              <a:t>	that </a:t>
            </a:r>
            <a:r>
              <a:rPr b="1" dirty="0"/>
              <a:t>Jesus was married to Mary Magdalene and she was pregnant with His child</a:t>
            </a:r>
            <a:r>
              <a:rPr dirty="0"/>
              <a:t> when He was crucified. </a:t>
            </a:r>
          </a:p>
          <a:p>
            <a:pPr defTabSz="457200">
              <a:defRPr sz="2000">
                <a:latin typeface="Arial"/>
                <a:ea typeface="Arial"/>
                <a:cs typeface="Arial"/>
                <a:sym typeface="Arial"/>
              </a:defRPr>
            </a:pPr>
            <a:r>
              <a:rPr dirty="0"/>
              <a:t>	</a:t>
            </a:r>
            <a:r>
              <a:rPr b="1" dirty="0"/>
              <a:t>The apostles were jealous of Mary’s role</a:t>
            </a:r>
            <a:r>
              <a:rPr dirty="0"/>
              <a:t> among the group, </a:t>
            </a:r>
            <a:r>
              <a:rPr b="1" dirty="0"/>
              <a:t>so she fled in fear to France</a:t>
            </a:r>
            <a:r>
              <a:rPr dirty="0"/>
              <a:t> where her descendants would eventually become French royalty. </a:t>
            </a:r>
          </a:p>
          <a:p>
            <a:pPr defTabSz="457200">
              <a:defRPr sz="2000">
                <a:latin typeface="Arial"/>
                <a:ea typeface="Arial"/>
                <a:cs typeface="Arial"/>
                <a:sym typeface="Arial"/>
              </a:defRPr>
            </a:pPr>
            <a:r>
              <a:rPr dirty="0"/>
              <a:t>	However, </a:t>
            </a:r>
            <a:r>
              <a:rPr b="1" dirty="0"/>
              <a:t>the apostles changed Christ’s message</a:t>
            </a:r>
            <a:r>
              <a:rPr dirty="0"/>
              <a:t> so they could make the church patriarchal and suppress women. They tried desperately to destroy any documents or evidence that went against their claims.</a:t>
            </a:r>
          </a:p>
          <a:p>
            <a:pPr defTabSz="457200">
              <a:defRPr sz="2000">
                <a:latin typeface="Arial"/>
                <a:ea typeface="Arial"/>
                <a:cs typeface="Arial"/>
                <a:sym typeface="Arial"/>
              </a:defRPr>
            </a:pPr>
            <a:r>
              <a:rPr dirty="0"/>
              <a:t>Supposedly, a secret society called the Priory of Sion passed on the truth to its followers, which included an impressive list of scientists and scholars throughout history, such as Leonardo da Vinci and Isaac Newton. Brown claims that da Vinci left clues in his artwork, especially </a:t>
            </a:r>
            <a:r>
              <a:rPr i="1" dirty="0"/>
              <a:t>The Last Supper</a:t>
            </a:r>
            <a:r>
              <a:rPr dirty="0"/>
              <a:t> painting. The book centers on the idea that sitting to the right of Jesus in the painting is Mary Magdalene rather than the Apostle John.</a:t>
            </a:r>
          </a:p>
          <a:p>
            <a:pPr defTabSz="457200">
              <a:defRPr sz="1300">
                <a:latin typeface="Arial"/>
                <a:ea typeface="Arial"/>
                <a:cs typeface="Arial"/>
                <a:sym typeface="Arial"/>
              </a:defRPr>
            </a:pPr>
            <a:endParaRPr dirty="0"/>
          </a:p>
          <a:p>
            <a:pPr defTabSz="457200">
              <a:defRPr sz="1300">
                <a:latin typeface="Arial"/>
                <a:ea typeface="Arial"/>
                <a:cs typeface="Arial"/>
                <a:sym typeface="Arial"/>
              </a:defRPr>
            </a:pPr>
            <a:r>
              <a:rPr dirty="0"/>
              <a:t>Refutation:</a:t>
            </a:r>
          </a:p>
          <a:p>
            <a:pPr defTabSz="457200">
              <a:defRPr sz="1300">
                <a:latin typeface="Arial"/>
                <a:ea typeface="Arial"/>
                <a:cs typeface="Arial"/>
                <a:sym typeface="Arial"/>
              </a:defRPr>
            </a:pPr>
            <a:r>
              <a:rPr u="sng" dirty="0">
                <a:hlinkClick r:id="rId3"/>
              </a:rPr>
              <a:t>https://answersingenesis.org/reviews/books/how-christians-should-view-the-fact-claims-of-the-da-vinci-code/</a:t>
            </a:r>
          </a:p>
        </p:txBody>
      </p:sp>
    </p:spTree>
    <p:extLst>
      <p:ext uri="{BB962C8B-B14F-4D97-AF65-F5344CB8AC3E}">
        <p14:creationId xmlns:p14="http://schemas.microsoft.com/office/powerpoint/2010/main" val="166078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Shape 2085"/>
          <p:cNvSpPr>
            <a:spLocks noGrp="1" noRot="1" noChangeAspect="1"/>
          </p:cNvSpPr>
          <p:nvPr>
            <p:ph type="sldImg"/>
          </p:nvPr>
        </p:nvSpPr>
        <p:spPr>
          <a:xfrm>
            <a:off x="381000" y="685800"/>
            <a:ext cx="6096000" cy="3429000"/>
          </a:xfrm>
          <a:prstGeom prst="rect">
            <a:avLst/>
          </a:prstGeom>
        </p:spPr>
        <p:txBody>
          <a:bodyPr/>
          <a:lstStyle/>
          <a:p>
            <a:endParaRPr/>
          </a:p>
        </p:txBody>
      </p:sp>
      <p:sp>
        <p:nvSpPr>
          <p:cNvPr id="2086" name="Shape 2086"/>
          <p:cNvSpPr>
            <a:spLocks noGrp="1"/>
          </p:cNvSpPr>
          <p:nvPr>
            <p:ph type="body" sz="quarter" idx="1"/>
          </p:nvPr>
        </p:nvSpPr>
        <p:spPr>
          <a:prstGeom prst="rect">
            <a:avLst/>
          </a:prstGeom>
        </p:spPr>
        <p:txBody>
          <a:bodyPr/>
          <a:lstStyle/>
          <a:p>
            <a:r>
              <a:t>Unfortunately, the answer I got: “nice boys don’t ask such questions.”</a:t>
            </a:r>
          </a:p>
          <a:p>
            <a:r>
              <a:t>The light went on. I said,</a:t>
            </a:r>
          </a:p>
          <a:p>
            <a:r>
              <a:t>“The Bible doesn’t make sense. </a:t>
            </a:r>
          </a:p>
          <a:p>
            <a:r>
              <a:t>Science makes much more sense to me.” And I just gravitated away from religion.</a:t>
            </a:r>
          </a:p>
        </p:txBody>
      </p:sp>
    </p:spTree>
    <p:extLst>
      <p:ext uri="{BB962C8B-B14F-4D97-AF65-F5344CB8AC3E}">
        <p14:creationId xmlns:p14="http://schemas.microsoft.com/office/powerpoint/2010/main" val="1515526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A e ka </a:t>
            </a:r>
            <a:r>
              <a:rPr lang="en-US" sz="2200" b="0" i="0" dirty="0" err="1">
                <a:effectLst/>
                <a:latin typeface="Helvetica Neue"/>
                <a:ea typeface="Helvetica Neue"/>
                <a:cs typeface="Helvetica Neue"/>
                <a:sym typeface="Helvetica Neue"/>
              </a:rPr>
              <a:t>hequr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qafe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shkenca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Perëndinë</a:t>
            </a:r>
            <a:r>
              <a:rPr lang="en-US" sz="2200" b="0" i="0" dirty="0">
                <a:effectLst/>
                <a:latin typeface="Helvetica Neue"/>
                <a:ea typeface="Helvetica Neue"/>
                <a:cs typeface="Helvetica Neue"/>
                <a:sym typeface="Helvetica Neue"/>
              </a:rPr>
              <a:t> (Has science got rid of God, John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A </a:t>
            </a:r>
            <a:r>
              <a:rPr lang="en-US" sz="2200" b="0" i="0" dirty="0" err="1">
                <a:effectLst/>
                <a:latin typeface="Helvetica Neue"/>
                <a:ea typeface="Helvetica Neue"/>
                <a:cs typeface="Helvetica Neue"/>
                <a:sym typeface="Helvetica Neue"/>
              </a:rPr>
              <a:t>beson</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Perëndia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tek</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ateistët</a:t>
            </a:r>
            <a:r>
              <a:rPr lang="en-US" sz="2200" b="0" i="0" dirty="0">
                <a:effectLst/>
                <a:latin typeface="Helvetica Neue"/>
                <a:ea typeface="Helvetica Neue"/>
                <a:cs typeface="Helvetica Neue"/>
                <a:sym typeface="Helvetica Neue"/>
              </a:rPr>
              <a:t> (Does God believe in atheists?, J.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Evolucioni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fakt</a:t>
            </a:r>
            <a:r>
              <a:rPr lang="en-US" sz="2200" b="0" i="0" dirty="0">
                <a:effectLst/>
                <a:latin typeface="Helvetica Neue"/>
                <a:ea typeface="Helvetica Neue"/>
                <a:cs typeface="Helvetica Neue"/>
                <a:sym typeface="Helvetica Neue"/>
              </a:rPr>
              <a:t> apo trillium (Evolution fact or fiction, J.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Mashtrimi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evolucion</a:t>
            </a:r>
            <a:r>
              <a:rPr lang="en-US" sz="2200" b="0" i="0" dirty="0">
                <a:effectLst/>
                <a:latin typeface="Helvetica Neue"/>
                <a:ea typeface="Helvetica Neue"/>
                <a:cs typeface="Helvetica Neue"/>
                <a:sym typeface="Helvetica Neue"/>
              </a:rPr>
              <a:t> (Evolution the lie, K. Ham)</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Libri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përgjigjeve</a:t>
            </a:r>
            <a:r>
              <a:rPr lang="en-US" sz="2200" b="0" i="0" dirty="0">
                <a:effectLst/>
                <a:latin typeface="Helvetica Neue"/>
                <a:ea typeface="Helvetica Neue"/>
                <a:cs typeface="Helvetica Neue"/>
                <a:sym typeface="Helvetica Neue"/>
              </a:rPr>
              <a:t> (The answers book, K. Ham)</a:t>
            </a:r>
          </a:p>
          <a:p>
            <a:r>
              <a:rPr lang="en-US" sz="2200" b="0" i="0" dirty="0" err="1">
                <a:effectLst/>
                <a:latin typeface="Helvetica Neue"/>
                <a:ea typeface="Helvetica Neue"/>
                <a:cs typeface="Helvetica Neue"/>
                <a:sym typeface="Helvetica Neue"/>
              </a:rPr>
              <a:t>Etje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realitet</a:t>
            </a:r>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Darvini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dhe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darvinizmi</a:t>
            </a:r>
            <a:r>
              <a:rPr lang="en-US" sz="2200" b="0" i="0" dirty="0">
                <a:effectLst/>
                <a:latin typeface="Helvetica Neue"/>
                <a:ea typeface="Helvetica Neue"/>
                <a:cs typeface="Helvetica Neue"/>
                <a:sym typeface="Helvetica Neue"/>
              </a:rPr>
              <a:t> pas 150 </a:t>
            </a:r>
            <a:r>
              <a:rPr lang="en-US" sz="2200" b="0" i="0" dirty="0" err="1">
                <a:effectLst/>
                <a:latin typeface="Helvetica Neue"/>
                <a:ea typeface="Helvetica Neue"/>
                <a:cs typeface="Helvetica Neue"/>
                <a:sym typeface="Helvetica Neue"/>
              </a:rPr>
              <a:t>vitesh</a:t>
            </a:r>
            <a:r>
              <a:rPr lang="en-US" sz="2200" b="0" i="0" dirty="0">
                <a:effectLst/>
                <a:latin typeface="Helvetica Neue"/>
                <a:ea typeface="Helvetica Neue"/>
                <a:cs typeface="Helvetica Neue"/>
                <a:sym typeface="Helvetica Neue"/>
              </a:rPr>
              <a:t> (Darwin &amp; Darwinism 150 years later, Ian McNaughton)</a:t>
            </a:r>
          </a:p>
          <a:p>
            <a:r>
              <a:rPr lang="en-US" sz="2200" b="0" i="0" dirty="0" err="1">
                <a:effectLst/>
                <a:latin typeface="Helvetica Neue"/>
                <a:ea typeface="Helvetica Neue"/>
                <a:cs typeface="Helvetica Neue"/>
                <a:sym typeface="Helvetica Neue"/>
              </a:rPr>
              <a:t>Dëshmia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krijmin</a:t>
            </a:r>
            <a:endParaRPr lang="en-US" sz="2200" b="0" i="0" dirty="0">
              <a:effectLst/>
              <a:latin typeface="Helvetica Neue"/>
              <a:ea typeface="Helvetica Neue"/>
              <a:cs typeface="Helvetica Neue"/>
              <a:sym typeface="Helvetica Neue"/>
            </a:endParaRPr>
          </a:p>
          <a:p>
            <a:br>
              <a:rPr lang="en-US" sz="2200" b="0" i="0" dirty="0">
                <a:effectLst/>
                <a:latin typeface="Helvetica Neue"/>
                <a:ea typeface="Helvetica Neue"/>
                <a:cs typeface="Helvetica Neue"/>
                <a:sym typeface="Helvetica Neue"/>
              </a:rPr>
            </a:br>
            <a:r>
              <a:rPr lang="en-US" sz="2200" b="0" i="0" dirty="0">
                <a:effectLst/>
                <a:latin typeface="Helvetica Neue"/>
                <a:ea typeface="Helvetica Neue"/>
                <a:cs typeface="Helvetica Neue"/>
                <a:sym typeface="Helvetica Neue"/>
              </a:rPr>
              <a:t>AEM: Albanian Evangelical Mission: 069 206 4518, </a:t>
            </a:r>
            <a:r>
              <a:rPr lang="en-US" sz="2200" b="0" i="0" dirty="0">
                <a:effectLst/>
                <a:latin typeface="Helvetica Neue"/>
                <a:ea typeface="Helvetica Neue"/>
                <a:cs typeface="Helvetica Neue"/>
                <a:sym typeface="Helvetica Neue"/>
                <a:hlinkClick r:id="rId3"/>
              </a:rPr>
              <a:t>xheladin@palushi.com</a:t>
            </a:r>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VUSH: Evangelical Alliance of Albania</a:t>
            </a:r>
          </a:p>
          <a:p>
            <a:r>
              <a:rPr lang="en-US" sz="2200" b="0" i="0" dirty="0">
                <a:effectLst/>
                <a:latin typeface="Helvetica Neue"/>
                <a:ea typeface="Helvetica Neue"/>
                <a:cs typeface="Helvetica Neue"/>
                <a:sym typeface="Helvetica Neue"/>
              </a:rPr>
              <a:t>Steven Center (I stayed there at least once)</a:t>
            </a:r>
          </a:p>
          <a:p>
            <a:endParaRPr lang="en-US" sz="2200" b="0" i="0" dirty="0">
              <a:effectLst/>
              <a:latin typeface="Helvetica Neue"/>
              <a:ea typeface="Helvetica Neue"/>
              <a:cs typeface="Helvetica Neue"/>
              <a:sym typeface="Helvetica Neue"/>
            </a:endParaRPr>
          </a:p>
          <a:p>
            <a:r>
              <a:rPr lang="en-US" sz="2200" b="0" i="0" dirty="0" err="1">
                <a:effectLst/>
                <a:latin typeface="Helvetica Neue"/>
                <a:ea typeface="Helvetica Neue"/>
                <a:cs typeface="Helvetica Neue"/>
                <a:sym typeface="Helvetica Neue"/>
              </a:rPr>
              <a:t>AiG</a:t>
            </a:r>
            <a:r>
              <a:rPr lang="en-US" sz="2200" b="0" i="0" dirty="0">
                <a:effectLst/>
                <a:latin typeface="Helvetica Neue"/>
                <a:ea typeface="Helvetica Neue"/>
                <a:cs typeface="Helvetica Neue"/>
                <a:sym typeface="Helvetica Neue"/>
              </a:rPr>
              <a:t> Booklets </a:t>
            </a:r>
            <a:br>
              <a:rPr lang="en-US" sz="2200" b="0" i="0" dirty="0">
                <a:effectLst/>
                <a:latin typeface="Helvetica Neue"/>
                <a:ea typeface="Helvetica Neue"/>
                <a:cs typeface="Helvetica Neue"/>
                <a:sym typeface="Helvetica Neue"/>
              </a:rPr>
            </a:br>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Does really exist a God K. Ham</a:t>
            </a:r>
          </a:p>
          <a:p>
            <a:r>
              <a:rPr lang="en-US" sz="2200" b="0" i="0" dirty="0">
                <a:effectLst/>
                <a:latin typeface="Helvetica Neue"/>
                <a:ea typeface="Helvetica Neue"/>
                <a:cs typeface="Helvetica Neue"/>
                <a:sym typeface="Helvetica Neue"/>
              </a:rPr>
              <a:t>Dinosaurs and the Bible K. Ham</a:t>
            </a:r>
          </a:p>
          <a:p>
            <a:r>
              <a:rPr lang="en-US" sz="2200" b="0" i="0" dirty="0">
                <a:effectLst/>
                <a:latin typeface="Helvetica Neue"/>
                <a:ea typeface="Helvetica Neue"/>
                <a:cs typeface="Helvetica Neue"/>
                <a:sym typeface="Helvetica Neue"/>
              </a:rPr>
              <a:t>Where did Cain find his wife K. Ham</a:t>
            </a:r>
          </a:p>
          <a:p>
            <a:r>
              <a:rPr lang="en-US" sz="2200" b="0" i="0" dirty="0">
                <a:effectLst/>
                <a:latin typeface="Helvetica Neue"/>
                <a:ea typeface="Helvetica Neue"/>
                <a:cs typeface="Helvetica Neue"/>
                <a:sym typeface="Helvetica Neue"/>
              </a:rPr>
              <a:t>Where did all the races come from K. Ham</a:t>
            </a:r>
          </a:p>
          <a:p>
            <a:r>
              <a:rPr lang="en-US" sz="2200" b="0" i="0" dirty="0">
                <a:effectLst/>
                <a:latin typeface="Helvetica Neue"/>
                <a:ea typeface="Helvetica Neue"/>
                <a:cs typeface="Helvetica Neue"/>
                <a:sym typeface="Helvetica Neue"/>
              </a:rPr>
              <a:t> </a:t>
            </a:r>
          </a:p>
          <a:p>
            <a:endParaRPr lang="en-US" sz="2200" b="0" i="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148575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Where did Cain find his wife?  K. Ham</a:t>
            </a:r>
          </a:p>
          <a:p>
            <a:r>
              <a:rPr lang="en-US" sz="2200" b="0" i="0" dirty="0">
                <a:effectLst/>
                <a:latin typeface="Helvetica Neue"/>
                <a:ea typeface="Helvetica Neue"/>
                <a:cs typeface="Helvetica Neue"/>
                <a:sym typeface="Helvetica Neue"/>
              </a:rPr>
              <a:t>Does really exist a God?  K. Ham</a:t>
            </a:r>
          </a:p>
          <a:p>
            <a:r>
              <a:rPr lang="en-US" sz="2200" b="0" i="0" dirty="0">
                <a:effectLst/>
                <a:latin typeface="Helvetica Neue"/>
                <a:ea typeface="Helvetica Neue"/>
                <a:cs typeface="Helvetica Neue"/>
                <a:sym typeface="Helvetica Neue"/>
              </a:rPr>
              <a:t>Where did all the races come from?  K. Ham</a:t>
            </a:r>
          </a:p>
          <a:p>
            <a:r>
              <a:rPr lang="en-US" sz="2200" b="0" i="0" dirty="0">
                <a:effectLst/>
                <a:latin typeface="Helvetica Neue"/>
                <a:ea typeface="Helvetica Neue"/>
                <a:cs typeface="Helvetica Neue"/>
                <a:sym typeface="Helvetica Neue"/>
              </a:rPr>
              <a:t>Dinosaurs and the Bible.  K. Ham</a:t>
            </a:r>
          </a:p>
          <a:p>
            <a:endParaRPr lang="en-US" dirty="0"/>
          </a:p>
        </p:txBody>
      </p:sp>
    </p:spTree>
    <p:extLst>
      <p:ext uri="{BB962C8B-B14F-4D97-AF65-F5344CB8AC3E}">
        <p14:creationId xmlns:p14="http://schemas.microsoft.com/office/powerpoint/2010/main" val="99251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Shape 959"/>
          <p:cNvSpPr>
            <a:spLocks noGrp="1" noRot="1" noChangeAspect="1"/>
          </p:cNvSpPr>
          <p:nvPr>
            <p:ph type="sldImg"/>
          </p:nvPr>
        </p:nvSpPr>
        <p:spPr>
          <a:xfrm>
            <a:off x="381000" y="685800"/>
            <a:ext cx="6096000" cy="3429000"/>
          </a:xfrm>
          <a:prstGeom prst="rect">
            <a:avLst/>
          </a:prstGeom>
        </p:spPr>
        <p:txBody>
          <a:bodyPr/>
          <a:lstStyle/>
          <a:p>
            <a:endParaRPr/>
          </a:p>
        </p:txBody>
      </p:sp>
      <p:sp>
        <p:nvSpPr>
          <p:cNvPr id="960" name="Shape 960"/>
          <p:cNvSpPr>
            <a:spLocks noGrp="1"/>
          </p:cNvSpPr>
          <p:nvPr>
            <p:ph type="body" sz="quarter" idx="1"/>
          </p:nvPr>
        </p:nvSpPr>
        <p:spPr>
          <a:prstGeom prst="rect">
            <a:avLst/>
          </a:prstGeom>
        </p:spPr>
        <p:txBody>
          <a:bodyPr/>
          <a:lstStyle/>
          <a:p>
            <a:pPr defTabSz="457200">
              <a:defRPr sz="2600">
                <a:latin typeface="Arial"/>
                <a:ea typeface="Arial"/>
                <a:cs typeface="Arial"/>
                <a:sym typeface="Arial"/>
              </a:defRPr>
            </a:pPr>
            <a:r>
              <a:t>The Big Bang developed in the 1920s and 30s (see notes below).  Today Big Bangers don’t believe in an original “kernel.”  Rather they believe that something popped into existence from nothing and immediately started expanding.</a:t>
            </a:r>
          </a:p>
          <a:p>
            <a:pPr defTabSz="457200">
              <a:defRPr sz="1200">
                <a:latin typeface="Arial"/>
                <a:ea typeface="Arial"/>
                <a:cs typeface="Arial"/>
                <a:sym typeface="Arial"/>
              </a:defRPr>
            </a:pPr>
            <a:endParaRPr/>
          </a:p>
          <a:p>
            <a:pPr defTabSz="457200">
              <a:defRPr sz="1200">
                <a:latin typeface="Arial"/>
                <a:ea typeface="Arial"/>
                <a:cs typeface="Arial"/>
                <a:sym typeface="Arial"/>
              </a:defRPr>
            </a:pPr>
            <a:r>
              <a:t>Diagram slightly modified from: Don DeYoung, </a:t>
            </a:r>
            <a:r>
              <a:rPr i="1"/>
              <a:t>Astronomy and the Bible</a:t>
            </a:r>
            <a:r>
              <a:t> (Grand Rapids: Baker 2000), p. 95</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R="457200" defTabSz="457200">
              <a:tabLst>
                <a:tab pos="2336800" algn="l"/>
              </a:tabLst>
              <a:defRPr sz="1200">
                <a:latin typeface="Times New Roman"/>
                <a:ea typeface="Times New Roman"/>
                <a:cs typeface="Times New Roman"/>
                <a:sym typeface="Times New Roman"/>
              </a:defRPr>
            </a:pPr>
            <a:r>
              <a:t>Development of big bang theory</a:t>
            </a:r>
          </a:p>
          <a:p>
            <a:pPr marR="457200" defTabSz="457200">
              <a:tabLst>
                <a:tab pos="2336800" algn="l"/>
              </a:tabLst>
              <a:defRPr sz="1200">
                <a:latin typeface="Times New Roman"/>
                <a:ea typeface="Times New Roman"/>
                <a:cs typeface="Times New Roman"/>
                <a:sym typeface="Times New Roman"/>
              </a:defRPr>
            </a:pPr>
            <a:r>
              <a:t>(source Danny Faulkner and Wikipedia)	</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1912 	</a:t>
            </a:r>
            <a:r>
              <a:rPr u="sng">
                <a:hlinkClick r:id="rId3"/>
              </a:rPr>
              <a:t>Vesto Slipher</a:t>
            </a:r>
            <a:r>
              <a:t> measured the first </a:t>
            </a:r>
            <a:r>
              <a:rPr u="sng">
                <a:hlinkClick r:id="rId4"/>
              </a:rPr>
              <a:t>Doppler shift</a:t>
            </a:r>
            <a:r>
              <a:t> of a "</a:t>
            </a:r>
            <a:r>
              <a:rPr u="sng">
                <a:hlinkClick r:id="rId5"/>
              </a:rPr>
              <a:t>spiral nebula</a:t>
            </a:r>
            <a:r>
              <a:t>" (spiral nebula is the obsolete term for spiral galaxies), and soon concluded that almost all such nebulae were receding from Earth. He did not grasp the cosmological implications of this fact.</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1922 	Alexander Friedmann, a </a:t>
            </a:r>
            <a:r>
              <a:rPr u="sng">
                <a:hlinkClick r:id="rId6"/>
              </a:rPr>
              <a:t>Russian</a:t>
            </a:r>
            <a:r>
              <a:t> </a:t>
            </a:r>
            <a:r>
              <a:rPr u="sng">
                <a:hlinkClick r:id="rId7"/>
              </a:rPr>
              <a:t>cosmologist</a:t>
            </a:r>
            <a:r>
              <a:t> and </a:t>
            </a:r>
            <a:r>
              <a:rPr u="sng">
                <a:hlinkClick r:id="rId8"/>
              </a:rPr>
              <a:t>mathematician</a:t>
            </a:r>
            <a:r>
              <a:t>, derived </a:t>
            </a:r>
            <a:r>
              <a:rPr u="sng">
                <a:hlinkClick r:id="rId9"/>
              </a:rPr>
              <a:t>the Friedmann equations</a:t>
            </a:r>
            <a:r>
              <a:t> from </a:t>
            </a:r>
            <a:r>
              <a:rPr u="sng">
                <a:hlinkClick r:id="rId10"/>
              </a:rPr>
              <a:t>Albert Einstein's equations of general relativity</a:t>
            </a:r>
            <a:r>
              <a:t>, showing that the universe might be expanding in contrast to the </a:t>
            </a:r>
            <a:r>
              <a:rPr u="sng">
                <a:hlinkClick r:id="rId11"/>
              </a:rPr>
              <a:t>static universe</a:t>
            </a:r>
            <a:r>
              <a:t> model advocated by Einstein at that time. </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1927	Georges Lamaitre (“la-may’-tre”, Belgian Catholic astronomer) proposed that the inferred recession of nebulae was due to the expansion of the universe.</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1929	Edwin Hubble published paper on the relation of redshift to expansion</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1931	Lamaitre suggested the big bang by supposing that an expanding universe might be traced back in time to an originating single tiny point of immense density and temperature.</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1948	Gamow published paper in defense of big bang.</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1949	Sir Fred Hoyle (favored the steady state model) coined the term “big bang” in a BBC radio broadcast.</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1952	When Hugh Ross (b. 1945) was 7 years old (when he became enamored with astronomy) only a minority of astronomers believed in the big bang.  Most held to the Steady State model of eternal expanding universe with new material coming into existence all the time.</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1964 	Abell’s astronomy textbook mentions the big bang theory as a minor view of the expanding universe.  Steady State still more popular because big bang perceived as religious.  The cosmic microwave background radiation was discovered.</a:t>
            </a:r>
          </a:p>
          <a:p>
            <a:pPr marR="457200" defTabSz="457200">
              <a:defRPr sz="1200">
                <a:latin typeface="Times New Roman"/>
                <a:ea typeface="Times New Roman"/>
                <a:cs typeface="Times New Roman"/>
                <a:sym typeface="Times New Roman"/>
              </a:defRPr>
            </a:pPr>
            <a:endParaRPr/>
          </a:p>
        </p:txBody>
      </p:sp>
    </p:spTree>
    <p:extLst>
      <p:ext uri="{BB962C8B-B14F-4D97-AF65-F5344CB8AC3E}">
        <p14:creationId xmlns:p14="http://schemas.microsoft.com/office/powerpoint/2010/main" val="675796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 name="Shape 21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19" name="Shape 2119"/>
          <p:cNvSpPr>
            <a:spLocks noGrp="1"/>
          </p:cNvSpPr>
          <p:nvPr>
            <p:ph type="body" sz="quarter" idx="1"/>
          </p:nvPr>
        </p:nvSpPr>
        <p:spPr>
          <a:prstGeom prst="rect">
            <a:avLst/>
          </a:prstGeom>
        </p:spPr>
        <p:txBody>
          <a:bodyPr/>
          <a:lstStyle>
            <a:lvl1pPr defTabSz="825500">
              <a:defRPr sz="3000"/>
            </a:lvl1pPr>
          </a:lstStyle>
          <a:p>
            <a:r>
              <a:rPr dirty="0"/>
              <a:t>An</a:t>
            </a:r>
            <a:r>
              <a:rPr lang="de-DE" dirty="0" err="1"/>
              <a:t>tworten</a:t>
            </a:r>
            <a:r>
              <a:rPr lang="de-DE" dirty="0"/>
              <a:t> auf die </a:t>
            </a:r>
            <a:r>
              <a:rPr dirty="0"/>
              <a:t>130 </a:t>
            </a:r>
            <a:r>
              <a:rPr lang="de-DE" dirty="0"/>
              <a:t>häufigsten</a:t>
            </a:r>
            <a:r>
              <a:rPr lang="de-DE" baseline="0" dirty="0"/>
              <a:t> Fragen</a:t>
            </a:r>
            <a:endParaRPr dirty="0"/>
          </a:p>
        </p:txBody>
      </p:sp>
    </p:spTree>
    <p:extLst>
      <p:ext uri="{BB962C8B-B14F-4D97-AF65-F5344CB8AC3E}">
        <p14:creationId xmlns:p14="http://schemas.microsoft.com/office/powerpoint/2010/main" val="2620840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747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noRot="1" noChangeAspect="1"/>
          </p:cNvSpPr>
          <p:nvPr>
            <p:ph type="sldImg"/>
          </p:nvPr>
        </p:nvSpPr>
        <p:spPr>
          <a:xfrm>
            <a:off x="381000" y="685800"/>
            <a:ext cx="6096000" cy="3429000"/>
          </a:xfrm>
          <a:prstGeom prst="rect">
            <a:avLst/>
          </a:prstGeom>
        </p:spPr>
        <p:txBody>
          <a:bodyPr/>
          <a:lstStyle/>
          <a:p>
            <a:endParaRPr/>
          </a:p>
        </p:txBody>
      </p:sp>
      <p:sp>
        <p:nvSpPr>
          <p:cNvPr id="760" name="Shape 760"/>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rPr dirty="0"/>
              <a:t>Evolutionists say that the beginning of life was about 1.9-3.8 billion years ago in the ocean.  The trunk of the tree before any branch would actually be much longer than the upper part of the tree as in the evolutionary view it took a very long time (1.4-3.3 bill </a:t>
            </a:r>
            <a:r>
              <a:rPr dirty="0" err="1"/>
              <a:t>yrs</a:t>
            </a:r>
            <a:r>
              <a:rPr dirty="0"/>
              <a:t>) to go from single celled to </a:t>
            </a:r>
            <a:r>
              <a:rPr dirty="0" err="1"/>
              <a:t>multicelled</a:t>
            </a:r>
            <a:r>
              <a:rPr dirty="0"/>
              <a:t> creatures (about 550 million years ago).</a:t>
            </a:r>
          </a:p>
        </p:txBody>
      </p:sp>
    </p:spTree>
    <p:extLst>
      <p:ext uri="{BB962C8B-B14F-4D97-AF65-F5344CB8AC3E}">
        <p14:creationId xmlns:p14="http://schemas.microsoft.com/office/powerpoint/2010/main" val="246164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Shape 1415"/>
          <p:cNvSpPr>
            <a:spLocks noGrp="1" noRot="1" noChangeAspect="1"/>
          </p:cNvSpPr>
          <p:nvPr>
            <p:ph type="sldImg"/>
          </p:nvPr>
        </p:nvSpPr>
        <p:spPr>
          <a:xfrm>
            <a:off x="381000" y="685800"/>
            <a:ext cx="6096000" cy="3429000"/>
          </a:xfrm>
          <a:prstGeom prst="rect">
            <a:avLst/>
          </a:prstGeom>
        </p:spPr>
        <p:txBody>
          <a:bodyPr/>
          <a:lstStyle/>
          <a:p>
            <a:endParaRPr/>
          </a:p>
        </p:txBody>
      </p:sp>
      <p:sp>
        <p:nvSpPr>
          <p:cNvPr id="1416" name="Shape 1416"/>
          <p:cNvSpPr>
            <a:spLocks noGrp="1"/>
          </p:cNvSpPr>
          <p:nvPr>
            <p:ph type="body" sz="quarter" idx="1"/>
          </p:nvPr>
        </p:nvSpPr>
        <p:spPr>
          <a:prstGeom prst="rect">
            <a:avLst/>
          </a:prstGeom>
        </p:spPr>
        <p:txBody>
          <a:bodyPr/>
          <a:lstStyle/>
          <a:p>
            <a:r>
              <a:t>The young-earth creation view was the almost universal belief in the church until the early 19th century, when the idea of millions of years was developed by geologists who did not believe the Bible.</a:t>
            </a:r>
          </a:p>
        </p:txBody>
      </p:sp>
    </p:spTree>
    <p:extLst>
      <p:ext uri="{BB962C8B-B14F-4D97-AF65-F5344CB8AC3E}">
        <p14:creationId xmlns:p14="http://schemas.microsoft.com/office/powerpoint/2010/main" val="185586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 name="Shape 1452"/>
          <p:cNvSpPr>
            <a:spLocks noGrp="1" noRot="1" noChangeAspect="1"/>
          </p:cNvSpPr>
          <p:nvPr>
            <p:ph type="sldImg"/>
          </p:nvPr>
        </p:nvSpPr>
        <p:spPr>
          <a:xfrm>
            <a:off x="381000" y="685800"/>
            <a:ext cx="6096000" cy="3429000"/>
          </a:xfrm>
          <a:prstGeom prst="rect">
            <a:avLst/>
          </a:prstGeom>
        </p:spPr>
        <p:txBody>
          <a:bodyPr/>
          <a:lstStyle/>
          <a:p>
            <a:endParaRPr/>
          </a:p>
        </p:txBody>
      </p:sp>
      <p:sp>
        <p:nvSpPr>
          <p:cNvPr id="1453" name="Shape 1453"/>
          <p:cNvSpPr>
            <a:spLocks noGrp="1"/>
          </p:cNvSpPr>
          <p:nvPr>
            <p:ph type="body" sz="quarter" idx="1"/>
          </p:nvPr>
        </p:nvSpPr>
        <p:spPr>
          <a:prstGeom prst="rect">
            <a:avLst/>
          </a:prstGeom>
        </p:spPr>
        <p:txBody>
          <a:bodyPr/>
          <a:lstStyle/>
          <a:p>
            <a:pPr defTabSz="457200">
              <a:defRPr sz="3100">
                <a:latin typeface="Arial"/>
                <a:ea typeface="Arial"/>
                <a:cs typeface="Arial"/>
                <a:sym typeface="Arial"/>
              </a:defRPr>
            </a:pPr>
            <a:r>
              <a:rPr i="1"/>
              <a:t>Yom</a:t>
            </a:r>
            <a:r>
              <a:t> is the transliteration of the Hebrew translated “day.”  </a:t>
            </a:r>
            <a:r>
              <a:rPr i="1"/>
              <a:t>Yom</a:t>
            </a:r>
            <a:r>
              <a:t> should NOT be translated.</a:t>
            </a:r>
          </a:p>
        </p:txBody>
      </p:sp>
    </p:spTree>
    <p:extLst>
      <p:ext uri="{BB962C8B-B14F-4D97-AF65-F5344CB8AC3E}">
        <p14:creationId xmlns:p14="http://schemas.microsoft.com/office/powerpoint/2010/main" val="1487481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381000" y="685800"/>
            <a:ext cx="6096000" cy="342900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sz="2000">
                <a:latin typeface="Arial"/>
                <a:ea typeface="Arial"/>
                <a:cs typeface="Arial"/>
                <a:sym typeface="Arial"/>
              </a:defRPr>
            </a:pPr>
            <a:r>
              <a:rPr dirty="0"/>
              <a:t>YOM means both the light portion of a literal day (one light/dark cycle) and the whole light/dark cycle, i.e., a normal (24-hour) day.</a:t>
            </a:r>
          </a:p>
          <a:p>
            <a:pPr>
              <a:defRPr sz="2000">
                <a:latin typeface="Arial"/>
                <a:ea typeface="Arial"/>
                <a:cs typeface="Arial"/>
                <a:sym typeface="Arial"/>
              </a:defRPr>
            </a:pPr>
            <a:r>
              <a:rPr dirty="0"/>
              <a:t>“one” is the Hebrew cardinal number </a:t>
            </a:r>
            <a:r>
              <a:rPr i="1" dirty="0" err="1"/>
              <a:t>echad</a:t>
            </a:r>
            <a:r>
              <a:rPr dirty="0"/>
              <a:t>, which can mean “one” or “first” as context indicates, but which is different from the Hebrew ordinal number </a:t>
            </a:r>
            <a:r>
              <a:rPr i="1" dirty="0" err="1"/>
              <a:t>rishown</a:t>
            </a:r>
            <a:r>
              <a:rPr dirty="0"/>
              <a:t> (“first”, e.g., Ex. 12:2, 15).</a:t>
            </a:r>
          </a:p>
          <a:p>
            <a:pPr>
              <a:defRPr sz="2000">
                <a:latin typeface="Arial"/>
                <a:ea typeface="Arial"/>
                <a:cs typeface="Arial"/>
                <a:sym typeface="Arial"/>
              </a:defRPr>
            </a:pPr>
            <a:r>
              <a:rPr dirty="0"/>
              <a:t>The ancient Greek translation of the Old Testament, Septuagint (LXX), also has the Greek cardinal number “one” (</a:t>
            </a:r>
            <a:r>
              <a:rPr i="1" dirty="0" err="1"/>
              <a:t>mia</a:t>
            </a:r>
            <a:r>
              <a:rPr dirty="0"/>
              <a:t>), not the ordinal number “first”(</a:t>
            </a:r>
            <a:r>
              <a:rPr i="1" dirty="0" err="1"/>
              <a:t>prowton</a:t>
            </a:r>
            <a:r>
              <a:rPr dirty="0"/>
              <a:t>): </a:t>
            </a:r>
          </a:p>
          <a:p>
            <a:pPr>
              <a:defRPr sz="2000">
                <a:latin typeface="Arial"/>
                <a:ea typeface="Arial"/>
                <a:cs typeface="Arial"/>
                <a:sym typeface="Arial"/>
              </a:defRPr>
            </a:pPr>
            <a:r>
              <a:rPr dirty="0"/>
              <a:t>God is defining a day.</a:t>
            </a:r>
          </a:p>
        </p:txBody>
      </p:sp>
    </p:spTree>
    <p:extLst>
      <p:ext uri="{BB962C8B-B14F-4D97-AF65-F5344CB8AC3E}">
        <p14:creationId xmlns:p14="http://schemas.microsoft.com/office/powerpoint/2010/main" val="201239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xfrm>
            <a:off x="381000" y="685800"/>
            <a:ext cx="6096000" cy="3429000"/>
          </a:xfrm>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pPr>
              <a:defRPr>
                <a:latin typeface="Arial"/>
                <a:ea typeface="Arial"/>
                <a:cs typeface="Arial"/>
                <a:sym typeface="Arial"/>
              </a:defRPr>
            </a:pPr>
            <a:r>
              <a:t>The words in italics (</a:t>
            </a:r>
            <a:r>
              <a:rPr i="1"/>
              <a:t>dor</a:t>
            </a:r>
            <a:r>
              <a:t>, </a:t>
            </a:r>
            <a:r>
              <a:rPr i="1"/>
              <a:t>zeman</a:t>
            </a:r>
            <a:r>
              <a:t>, and </a:t>
            </a:r>
            <a:r>
              <a:rPr i="1"/>
              <a:t>iddan</a:t>
            </a:r>
            <a:r>
              <a:t>) are transliterations of Hebrew and Aramaic words and should not be translated.</a:t>
            </a:r>
          </a:p>
          <a:p>
            <a:pPr>
              <a:defRPr>
                <a:latin typeface="Arial"/>
                <a:ea typeface="Arial"/>
                <a:cs typeface="Arial"/>
                <a:sym typeface="Arial"/>
              </a:defRPr>
            </a:pPr>
            <a:endParaRPr/>
          </a:p>
          <a:p>
            <a:pPr>
              <a:defRPr>
                <a:latin typeface="Arial"/>
                <a:ea typeface="Arial"/>
                <a:cs typeface="Arial"/>
                <a:sym typeface="Arial"/>
              </a:defRPr>
            </a:pPr>
            <a:r>
              <a:t>God could have used the Hebrew word </a:t>
            </a:r>
            <a:r>
              <a:rPr i="1"/>
              <a:t>dor</a:t>
            </a:r>
            <a:r>
              <a:t> and borrowed a foreign word as He later used Aramaic words.  Or He could have used one of several phrases to indicate that He created over the course of six long periods of time (e.g., millions of years).  But He used the only Hebrew word that means a literal day: YOM.</a:t>
            </a:r>
          </a:p>
        </p:txBody>
      </p:sp>
    </p:spTree>
    <p:extLst>
      <p:ext uri="{BB962C8B-B14F-4D97-AF65-F5344CB8AC3E}">
        <p14:creationId xmlns:p14="http://schemas.microsoft.com/office/powerpoint/2010/main" val="2531528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Astronomy">
    <p:spTree>
      <p:nvGrpSpPr>
        <p:cNvPr id="1" name=""/>
        <p:cNvGrpSpPr/>
        <p:nvPr/>
      </p:nvGrpSpPr>
      <p:grpSpPr>
        <a:xfrm>
          <a:off x="0" y="0"/>
          <a:ext cx="0" cy="0"/>
          <a:chOff x="0" y="0"/>
          <a:chExt cx="0" cy="0"/>
        </a:xfrm>
      </p:grpSpPr>
      <p:pic>
        <p:nvPicPr>
          <p:cNvPr id="12" name="EarthandMoon.jpg" descr="EarthandMoon.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5029200" y="1041400"/>
            <a:ext cx="17576800" cy="1701800"/>
          </a:xfrm>
          <a:prstGeom prst="rect">
            <a:avLst/>
          </a:prstGeom>
          <a:effectLst>
            <a:outerShdw blurRad="50800" dist="38100" dir="5400000" rotWithShape="0">
              <a:srgbClr val="000000">
                <a:alpha val="40000"/>
              </a:srgbClr>
            </a:outerShdw>
          </a:effectLst>
        </p:spPr>
        <p:txBody>
          <a:bodyPr/>
          <a:lstStyle>
            <a:lvl1pPr>
              <a:defRPr>
                <a:solidFill>
                  <a:srgbClr val="FFFFFF"/>
                </a:solidFill>
                <a:latin typeface="+mj-lt"/>
                <a:ea typeface="+mj-ea"/>
                <a:cs typeface="+mj-cs"/>
                <a:sym typeface="Secret Typewriter"/>
              </a:defRPr>
            </a:lvl1pPr>
          </a:lstStyle>
          <a:p>
            <a:r>
              <a:t>Title Text</a:t>
            </a:r>
          </a:p>
        </p:txBody>
      </p:sp>
      <p:sp>
        <p:nvSpPr>
          <p:cNvPr id="14"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127"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Title Text"/>
          <p:cNvSpPr txBox="1">
            <a:spLocks noGrp="1"/>
          </p:cNvSpPr>
          <p:nvPr>
            <p:ph type="title"/>
          </p:nvPr>
        </p:nvSpPr>
        <p:spPr>
          <a:xfrm>
            <a:off x="1778000" y="1384300"/>
            <a:ext cx="20828000" cy="10045700"/>
          </a:xfrm>
          <a:prstGeom prst="rect">
            <a:avLst/>
          </a:prstGeom>
        </p:spPr>
        <p:txBody>
          <a:bodyPr/>
          <a:lstStyle>
            <a:lvl1pPr>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906337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2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12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3581081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1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158694"/>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15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51" name="image5.png" descr="image5.png"/>
          <p:cNvPicPr>
            <a:picLocks noChangeAspect="1"/>
          </p:cNvPicPr>
          <p:nvPr/>
        </p:nvPicPr>
        <p:blipFill>
          <a:blip r:embed="rId2"/>
          <a:stretch>
            <a:fillRect/>
          </a:stretch>
        </p:blipFill>
        <p:spPr>
          <a:xfrm>
            <a:off x="15521435" y="10274300"/>
            <a:ext cx="5601430" cy="2566989"/>
          </a:xfrm>
          <a:prstGeom prst="rect">
            <a:avLst/>
          </a:prstGeom>
        </p:spPr>
      </p:pic>
      <p:sp>
        <p:nvSpPr>
          <p:cNvPr id="1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5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0770181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16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964466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7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72" name="image5.png" descr="image5.png"/>
          <p:cNvPicPr>
            <a:picLocks noChangeAspect="1"/>
          </p:cNvPicPr>
          <p:nvPr/>
        </p:nvPicPr>
        <p:blipFill>
          <a:blip r:embed="rId2"/>
          <a:stretch>
            <a:fillRect/>
          </a:stretch>
        </p:blipFill>
        <p:spPr>
          <a:xfrm>
            <a:off x="15521423" y="10274300"/>
            <a:ext cx="5601430" cy="2566989"/>
          </a:xfrm>
          <a:prstGeom prst="rect">
            <a:avLst/>
          </a:prstGeom>
        </p:spPr>
      </p:pic>
      <p:sp>
        <p:nvSpPr>
          <p:cNvPr id="17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7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65003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8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83" name="image5.png" descr="image5.png"/>
          <p:cNvPicPr>
            <a:picLocks noChangeAspect="1"/>
          </p:cNvPicPr>
          <p:nvPr/>
        </p:nvPicPr>
        <p:blipFill>
          <a:blip r:embed="rId2"/>
          <a:stretch>
            <a:fillRect/>
          </a:stretch>
        </p:blipFill>
        <p:spPr>
          <a:xfrm>
            <a:off x="15521762" y="10274300"/>
            <a:ext cx="5601430" cy="2566989"/>
          </a:xfrm>
          <a:prstGeom prst="rect">
            <a:avLst/>
          </a:prstGeom>
        </p:spPr>
      </p:pic>
      <p:sp>
        <p:nvSpPr>
          <p:cNvPr id="18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8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0038134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latin typeface="Gill Sans"/>
                <a:ea typeface="Gill Sans"/>
                <a:cs typeface="Gill Sans"/>
                <a:sym typeface="Gill Sans"/>
              </a:defRPr>
            </a:lvl1pPr>
          </a:lstStyle>
          <a:p>
            <a:pPr>
              <a:defRPr>
                <a:effectLst/>
              </a:defRPr>
            </a:pPr>
            <a:r>
              <a:t>Title Text</a:t>
            </a:r>
          </a:p>
        </p:txBody>
      </p:sp>
      <p:sp>
        <p:nvSpPr>
          <p:cNvPr id="194"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latin typeface="Gill Sans"/>
                <a:ea typeface="Gill Sans"/>
                <a:cs typeface="Gill Sans"/>
                <a:sym typeface="Gill Sans"/>
              </a:defRPr>
            </a:lvl1pPr>
            <a:lvl2pPr algn="ctr">
              <a:defRPr sz="4800">
                <a:latin typeface="Gill Sans"/>
                <a:ea typeface="Gill Sans"/>
                <a:cs typeface="Gill Sans"/>
                <a:sym typeface="Gill Sans"/>
              </a:defRPr>
            </a:lvl2pPr>
            <a:lvl3pPr algn="ctr">
              <a:defRPr sz="4800">
                <a:latin typeface="Gill Sans"/>
                <a:ea typeface="Gill Sans"/>
                <a:cs typeface="Gill Sans"/>
                <a:sym typeface="Gill Sans"/>
              </a:defRPr>
            </a:lvl3pPr>
            <a:lvl4pPr algn="ctr">
              <a:defRPr sz="4800">
                <a:latin typeface="Gill Sans"/>
                <a:ea typeface="Gill Sans"/>
                <a:cs typeface="Gill Sans"/>
                <a:sym typeface="Gill Sans"/>
              </a:defRPr>
            </a:lvl4pPr>
            <a:lvl5pPr algn="ctr">
              <a:defRPr sz="48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18311093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0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642839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2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958308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9_Default Design">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3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245678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solidFill>
                  <a:srgbClr val="000000"/>
                </a:solidFill>
                <a:latin typeface="Gill Sans"/>
                <a:ea typeface="Gill Sans"/>
                <a:cs typeface="Gill Sans"/>
                <a:sym typeface="Gill Sans"/>
              </a:defRPr>
            </a:lvl1pPr>
          </a:lstStyle>
          <a:p>
            <a:pPr>
              <a:defRPr>
                <a:effectLst/>
              </a:defRPr>
            </a:pPr>
            <a:r>
              <a:t>Title Text</a:t>
            </a:r>
          </a:p>
        </p:txBody>
      </p:sp>
      <p:sp>
        <p:nvSpPr>
          <p:cNvPr id="23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251840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409935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24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913749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2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765328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66"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defRPr>
            </a:lvl1pPr>
          </a:lstStyle>
          <a:p>
            <a:r>
              <a:t>Title Text</a:t>
            </a:r>
          </a:p>
        </p:txBody>
      </p:sp>
      <p:sp>
        <p:nvSpPr>
          <p:cNvPr id="267"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defRPr sz="8000">
                <a:solidFill>
                  <a:srgbClr val="FEFCDD"/>
                </a:solidFill>
                <a:effectLst>
                  <a:outerShdw blurRad="38100" dist="38100" dir="2700000" rotWithShape="0">
                    <a:srgbClr val="000000">
                      <a:alpha val="43137"/>
                    </a:srgbClr>
                  </a:outerShdw>
                </a:effectLst>
                <a:uFill>
                  <a:solidFill>
                    <a:srgbClr val="FEFCDD"/>
                  </a:solidFill>
                </a:uFill>
              </a:defRPr>
            </a:lvl1pPr>
            <a:lvl2pPr defTabSz="914400">
              <a:defRPr sz="8000">
                <a:solidFill>
                  <a:srgbClr val="FEFCDD"/>
                </a:solidFill>
                <a:effectLst>
                  <a:outerShdw blurRad="38100" dist="38100" dir="2700000" rotWithShape="0">
                    <a:srgbClr val="000000">
                      <a:alpha val="43137"/>
                    </a:srgbClr>
                  </a:outerShdw>
                </a:effectLst>
                <a:uFill>
                  <a:solidFill>
                    <a:srgbClr val="FEFCDD"/>
                  </a:solidFill>
                </a:uFill>
              </a:defRPr>
            </a:lvl2pPr>
            <a:lvl3pPr defTabSz="914400">
              <a:defRPr sz="8000">
                <a:solidFill>
                  <a:srgbClr val="FEFCDD"/>
                </a:solidFill>
                <a:effectLst>
                  <a:outerShdw blurRad="38100" dist="38100" dir="2700000" rotWithShape="0">
                    <a:srgbClr val="000000">
                      <a:alpha val="43137"/>
                    </a:srgbClr>
                  </a:outerShdw>
                </a:effectLst>
                <a:uFill>
                  <a:solidFill>
                    <a:srgbClr val="FEFCDD"/>
                  </a:solidFill>
                </a:uFill>
              </a:defRPr>
            </a:lvl3pPr>
            <a:lvl4pPr defTabSz="914400">
              <a:defRPr sz="8000">
                <a:solidFill>
                  <a:srgbClr val="FEFCDD"/>
                </a:solidFill>
                <a:effectLst>
                  <a:outerShdw blurRad="38100" dist="38100" dir="2700000" rotWithShape="0">
                    <a:srgbClr val="000000">
                      <a:alpha val="43137"/>
                    </a:srgbClr>
                  </a:outerShdw>
                </a:effectLst>
                <a:uFill>
                  <a:solidFill>
                    <a:srgbClr val="FEFCDD"/>
                  </a:solidFill>
                </a:uFill>
              </a:defRPr>
            </a:lvl4pPr>
            <a:lvl5pPr defTabSz="914400">
              <a:defRPr sz="8000">
                <a:solidFill>
                  <a:srgbClr val="FEFCDD"/>
                </a:solidFill>
                <a:effectLst>
                  <a:outerShdw blurRad="38100" dist="38100" dir="2700000" rotWithShape="0">
                    <a:srgbClr val="000000">
                      <a:alpha val="43137"/>
                    </a:srgbClr>
                  </a:outerShdw>
                </a:effectLst>
                <a:uFill>
                  <a:solidFill>
                    <a:srgbClr val="FEFCDD"/>
                  </a:solidFill>
                </a:uFill>
              </a:defRPr>
            </a:lvl5p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4570138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27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378700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itle &amp; Subtitle copy 14">
    <p:spTree>
      <p:nvGrpSpPr>
        <p:cNvPr id="1" name=""/>
        <p:cNvGrpSpPr/>
        <p:nvPr/>
      </p:nvGrpSpPr>
      <p:grpSpPr>
        <a:xfrm>
          <a:off x="0" y="0"/>
          <a:ext cx="0" cy="0"/>
          <a:chOff x="0" y="0"/>
          <a:chExt cx="0" cy="0"/>
        </a:xfrm>
      </p:grpSpPr>
      <p:sp>
        <p:nvSpPr>
          <p:cNvPr id="2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960709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595192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304"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305"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06" name="Rounded Rectangle"/>
          <p:cNvSpPr/>
          <p:nvPr/>
        </p:nvSpPr>
        <p:spPr>
          <a:xfrm>
            <a:off x="-1155852" y="2832100"/>
            <a:ext cx="26228915" cy="800100"/>
          </a:xfrm>
          <a:prstGeom prst="roundRect">
            <a:avLst>
              <a:gd name="adj" fmla="val 22222"/>
            </a:avLst>
          </a:prstGeom>
          <a:solidFill>
            <a:srgbClr val="D6D6D6"/>
          </a:solidFill>
        </p:spPr>
        <p:txBody>
          <a:bodyPr lIns="0" tIns="0" rIns="0" bIns="0"/>
          <a:lstStyle/>
          <a:p>
            <a:pPr defTabSz="914400">
              <a:defRPr sz="6400">
                <a:uFill>
                  <a:solidFill>
                    <a:srgbClr val="000000"/>
                  </a:solidFill>
                </a:uFill>
              </a:defRPr>
            </a:pPr>
            <a:endParaRPr/>
          </a:p>
        </p:txBody>
      </p:sp>
      <p:sp>
        <p:nvSpPr>
          <p:cNvPr id="30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0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333011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4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3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17"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9806319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27" name="Rounded Rectangle"/>
          <p:cNvSpPr/>
          <p:nvPr/>
        </p:nvSpPr>
        <p:spPr>
          <a:xfrm>
            <a:off x="1740127" y="876300"/>
            <a:ext cx="20881518"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2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9339971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solidFill>
          <a:srgbClr val="000000"/>
        </a:solidFill>
        <a:effectLst/>
      </p:bgPr>
    </p:bg>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33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6315075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7558607"/>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35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352" name="image5.png" descr="image5.png"/>
          <p:cNvPicPr>
            <a:picLocks noChangeAspect="1"/>
          </p:cNvPicPr>
          <p:nvPr/>
        </p:nvPicPr>
        <p:blipFill>
          <a:blip r:embed="rId2"/>
          <a:stretch>
            <a:fillRect/>
          </a:stretch>
        </p:blipFill>
        <p:spPr>
          <a:xfrm>
            <a:off x="15521423" y="10274300"/>
            <a:ext cx="5601430" cy="2566989"/>
          </a:xfrm>
          <a:prstGeom prst="rect">
            <a:avLst/>
          </a:prstGeom>
        </p:spPr>
      </p:pic>
      <p:sp>
        <p:nvSpPr>
          <p:cNvPr id="35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5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81931568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2"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63"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697064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9898883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 &amp; Subtitle copy 18">
    <p:spTree>
      <p:nvGrpSpPr>
        <p:cNvPr id="1" name=""/>
        <p:cNvGrpSpPr/>
        <p:nvPr/>
      </p:nvGrpSpPr>
      <p:grpSpPr>
        <a:xfrm>
          <a:off x="0" y="0"/>
          <a:ext cx="0" cy="0"/>
          <a:chOff x="0" y="0"/>
          <a:chExt cx="0" cy="0"/>
        </a:xfrm>
      </p:grpSpPr>
      <p:sp>
        <p:nvSpPr>
          <p:cNvPr id="379"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80"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38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271504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2_Default - Title Only">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Helvetica"/>
                <a:ea typeface="Helvetica"/>
                <a:cs typeface="Helvetica"/>
                <a:sym typeface="Helvetica"/>
              </a:defRPr>
            </a:lvl1pPr>
          </a:lstStyle>
          <a:p>
            <a:pPr>
              <a:defRPr>
                <a:effectLst/>
              </a:defRPr>
            </a:pPr>
            <a:r>
              <a:t>Title Text</a:t>
            </a:r>
          </a:p>
        </p:txBody>
      </p:sp>
      <p:sp>
        <p:nvSpPr>
          <p:cNvPr id="390"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8463989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 &amp; Subtitle copy 19">
    <p:spTree>
      <p:nvGrpSpPr>
        <p:cNvPr id="1" name=""/>
        <p:cNvGrpSpPr/>
        <p:nvPr/>
      </p:nvGrpSpPr>
      <p:grpSpPr>
        <a:xfrm>
          <a:off x="0" y="0"/>
          <a:ext cx="0" cy="0"/>
          <a:chOff x="0" y="0"/>
          <a:chExt cx="0" cy="0"/>
        </a:xfrm>
      </p:grpSpPr>
      <p:sp>
        <p:nvSpPr>
          <p:cNvPr id="3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83780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55"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026440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amp; Subtitle copy 21">
    <p:spTree>
      <p:nvGrpSpPr>
        <p:cNvPr id="1" name=""/>
        <p:cNvGrpSpPr/>
        <p:nvPr/>
      </p:nvGrpSpPr>
      <p:grpSpPr>
        <a:xfrm>
          <a:off x="0" y="0"/>
          <a:ext cx="0" cy="0"/>
          <a:chOff x="0" y="0"/>
          <a:chExt cx="0" cy="0"/>
        </a:xfrm>
      </p:grpSpPr>
      <p:sp>
        <p:nvSpPr>
          <p:cNvPr id="4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759363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2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88285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24518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438" name="SS logo.jpg" descr="SS logo.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697526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amp; Subtitle copy 22">
    <p:spTree>
      <p:nvGrpSpPr>
        <p:cNvPr id="1" name=""/>
        <p:cNvGrpSpPr/>
        <p:nvPr/>
      </p:nvGrpSpPr>
      <p:grpSpPr>
        <a:xfrm>
          <a:off x="0" y="0"/>
          <a:ext cx="0" cy="0"/>
          <a:chOff x="0" y="0"/>
          <a:chExt cx="0" cy="0"/>
        </a:xfrm>
      </p:grpSpPr>
      <p:sp>
        <p:nvSpPr>
          <p:cNvPr id="4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7"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5998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56"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57"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458"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33484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4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628364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477"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8" name="Rounded Rectangle"/>
          <p:cNvSpPr/>
          <p:nvPr/>
        </p:nvSpPr>
        <p:spPr>
          <a:xfrm>
            <a:off x="-1473200" y="876300"/>
            <a:ext cx="26225500" cy="1816100"/>
          </a:xfrm>
          <a:prstGeom prst="roundRect">
            <a:avLst>
              <a:gd name="adj" fmla="val 9790"/>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9" name="Rounded Rectangle"/>
          <p:cNvSpPr/>
          <p:nvPr/>
        </p:nvSpPr>
        <p:spPr>
          <a:xfrm>
            <a:off x="-1155700" y="2832100"/>
            <a:ext cx="26225500" cy="800100"/>
          </a:xfrm>
          <a:prstGeom prst="roundRect">
            <a:avLst>
              <a:gd name="adj" fmla="val 22222"/>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80"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481"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5692739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pPr>
              <a:defRPr>
                <a:effectLst/>
              </a:defRPr>
            </a:pPr>
            <a:r>
              <a:t>Title Text</a:t>
            </a:r>
          </a:p>
        </p:txBody>
      </p:sp>
      <p:sp>
        <p:nvSpPr>
          <p:cNvPr id="489"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0"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3295778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63"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amp; Subtitle copy 20">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709543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Scripture NKJV copy">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8" name="Title Text"/>
          <p:cNvSpPr txBox="1">
            <a:spLocks noGrp="1"/>
          </p:cNvSpPr>
          <p:nvPr>
            <p:ph type="title"/>
          </p:nvPr>
        </p:nvSpPr>
        <p:spPr>
          <a:xfrm>
            <a:off x="2362200" y="1168400"/>
            <a:ext cx="19659600" cy="1905000"/>
          </a:xfrm>
          <a:prstGeom prst="rect">
            <a:avLst/>
          </a:prstGeom>
        </p:spPr>
        <p:txBody>
          <a:bodyPr anchor="ctr"/>
          <a:lstStyle>
            <a:lvl1pPr>
              <a:defRPr sz="12500">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509" name="Body Level One…"/>
          <p:cNvSpPr txBox="1">
            <a:spLocks noGrp="1"/>
          </p:cNvSpPr>
          <p:nvPr>
            <p:ph type="body" idx="1"/>
          </p:nvPr>
        </p:nvSpPr>
        <p:spPr>
          <a:xfrm>
            <a:off x="2400300" y="3619500"/>
            <a:ext cx="19570700" cy="8750300"/>
          </a:xfrm>
          <a:prstGeom prst="rect">
            <a:avLst/>
          </a:prstGeom>
        </p:spPr>
        <p:txBody>
          <a:bodyPr/>
          <a:lstStyle>
            <a:lvl1pPr>
              <a:lnSpc>
                <a:spcPct val="90000"/>
              </a:lnSpc>
              <a:defRPr>
                <a:latin typeface="+mj-lt"/>
                <a:ea typeface="+mj-ea"/>
                <a:cs typeface="+mj-cs"/>
                <a:sym typeface="Calibri"/>
              </a:defRPr>
            </a:lvl1pPr>
            <a:lvl2pPr>
              <a:lnSpc>
                <a:spcPct val="90000"/>
              </a:lnSpc>
              <a:defRPr>
                <a:latin typeface="+mj-lt"/>
                <a:ea typeface="+mj-ea"/>
                <a:cs typeface="+mj-cs"/>
                <a:sym typeface="Calibri"/>
              </a:defRPr>
            </a:lvl2pPr>
            <a:lvl3pPr>
              <a:lnSpc>
                <a:spcPct val="90000"/>
              </a:lnSpc>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0377831"/>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517" name="Untitled-2.jpg" descr="Untitled-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248375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52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26"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lgn="l">
              <a:defRPr sz="7200">
                <a:latin typeface="+mn-lt"/>
                <a:ea typeface="+mn-ea"/>
                <a:cs typeface="+mn-cs"/>
                <a:sym typeface="DejaVu Sans Condensed"/>
              </a:defRPr>
            </a:lvl1pPr>
          </a:lstStyle>
          <a:p>
            <a:pPr>
              <a:defRPr>
                <a:effectLst/>
              </a:defRPr>
            </a:pPr>
            <a:r>
              <a:t>Title Text</a:t>
            </a:r>
          </a:p>
        </p:txBody>
      </p:sp>
      <p:sp>
        <p:nvSpPr>
          <p:cNvPr id="527"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65673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amp; Subtitle copy 24">
    <p:spTree>
      <p:nvGrpSpPr>
        <p:cNvPr id="1" name=""/>
        <p:cNvGrpSpPr/>
        <p:nvPr/>
      </p:nvGrpSpPr>
      <p:grpSpPr>
        <a:xfrm>
          <a:off x="0" y="0"/>
          <a:ext cx="0" cy="0"/>
          <a:chOff x="0" y="0"/>
          <a:chExt cx="0" cy="0"/>
        </a:xfrm>
      </p:grpSpPr>
      <p:sp>
        <p:nvSpPr>
          <p:cNvPr id="53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913688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43"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33943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552" name="image2.png" descr="image2.png"/>
          <p:cNvPicPr>
            <a:picLocks noChangeAspect="1"/>
          </p:cNvPicPr>
          <p:nvPr/>
        </p:nvPicPr>
        <p:blipFill>
          <a:blip r:embed="rId2"/>
          <a:stretch>
            <a:fillRect/>
          </a:stretch>
        </p:blipFill>
        <p:spPr>
          <a:xfrm>
            <a:off x="15519400" y="10274300"/>
            <a:ext cx="5600701" cy="2566989"/>
          </a:xfrm>
          <a:prstGeom prst="rect">
            <a:avLst/>
          </a:prstGeom>
        </p:spPr>
      </p:pic>
      <p:sp>
        <p:nvSpPr>
          <p:cNvPr id="55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5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5247251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6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56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6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9075742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sp>
        <p:nvSpPr>
          <p:cNvPr id="572"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573"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5279404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80"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81" name="1504_AnswersMegaConference_Slide.jpg" descr="1504_AnswersMegaConference_Slid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324476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219358" y="549275"/>
            <a:ext cx="21948460" cy="2651125"/>
          </a:xfrm>
          <a:prstGeom prst="rect">
            <a:avLst/>
          </a:prstGeom>
          <a:ln>
            <a:round/>
          </a:ln>
        </p:spPr>
        <p:txBody>
          <a:bodyPr lIns="101600" tIns="101600" rIns="101600" bIns="101600"/>
          <a:lstStyle>
            <a:lvl1pPr defTabSz="914400">
              <a:defRPr sz="10700">
                <a:effectLst>
                  <a:outerShdw blurRad="38100" dist="38100" dir="2700000" rotWithShape="0">
                    <a:srgbClr val="000000">
                      <a:alpha val="43137"/>
                    </a:srgbClr>
                  </a:outerShdw>
                </a:effectLst>
                <a:uFill>
                  <a:solidFill>
                    <a:srgbClr val="FEFCDD"/>
                  </a:solidFill>
                </a:uFill>
              </a:defRPr>
            </a:lvl1pPr>
          </a:lstStyle>
          <a:p>
            <a:r>
              <a:t>Title Text</a:t>
            </a:r>
          </a:p>
        </p:txBody>
      </p:sp>
      <p:sp>
        <p:nvSpPr>
          <p:cNvPr id="18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589"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2165747"/>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5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8"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5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7961275"/>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2_Title &amp; Subtitle copy 4">
    <p:spTree>
      <p:nvGrpSpPr>
        <p:cNvPr id="1" name=""/>
        <p:cNvGrpSpPr/>
        <p:nvPr/>
      </p:nvGrpSpPr>
      <p:grpSpPr>
        <a:xfrm>
          <a:off x="0" y="0"/>
          <a:ext cx="0" cy="0"/>
          <a:chOff x="0" y="0"/>
          <a:chExt cx="0" cy="0"/>
        </a:xfrm>
      </p:grpSpPr>
      <p:sp>
        <p:nvSpPr>
          <p:cNvPr id="60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08"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60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687099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1_Image">
    <p:spTree>
      <p:nvGrpSpPr>
        <p:cNvPr id="1" name=""/>
        <p:cNvGrpSpPr/>
        <p:nvPr/>
      </p:nvGrpSpPr>
      <p:grpSpPr>
        <a:xfrm>
          <a:off x="0" y="0"/>
          <a:ext cx="0" cy="0"/>
          <a:chOff x="0" y="0"/>
          <a:chExt cx="0" cy="0"/>
        </a:xfrm>
      </p:grpSpPr>
      <p:pic>
        <p:nvPicPr>
          <p:cNvPr id="61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585717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5"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defTabSz="2197100">
              <a:defRPr sz="14400" b="1">
                <a:solidFill>
                  <a:srgbClr val="7A4700"/>
                </a:solidFill>
                <a:uFill>
                  <a:solidFill>
                    <a:srgbClr val="7A4700"/>
                  </a:solidFill>
                </a:uFill>
                <a:latin typeface="Arial"/>
                <a:ea typeface="Arial"/>
                <a:cs typeface="Arial"/>
                <a:sym typeface="Arial"/>
              </a:defRPr>
            </a:lvl1pPr>
          </a:lstStyle>
          <a:p>
            <a:pPr>
              <a:defRPr>
                <a:effectLst/>
              </a:defRPr>
            </a:pPr>
            <a:r>
              <a:t>Title Text</a:t>
            </a:r>
          </a:p>
        </p:txBody>
      </p:sp>
      <p:sp>
        <p:nvSpPr>
          <p:cNvPr id="626"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49730266"/>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633"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34"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6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379652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6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4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4031455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65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51" name="image5.png" descr="image5.png"/>
          <p:cNvPicPr>
            <a:picLocks noChangeAspect="1"/>
          </p:cNvPicPr>
          <p:nvPr/>
        </p:nvPicPr>
        <p:blipFill>
          <a:blip r:embed="rId2"/>
          <a:stretch>
            <a:fillRect/>
          </a:stretch>
        </p:blipFill>
        <p:spPr>
          <a:xfrm>
            <a:off x="15521423" y="10274300"/>
            <a:ext cx="5601430" cy="2566989"/>
          </a:xfrm>
          <a:prstGeom prst="rect">
            <a:avLst/>
          </a:prstGeom>
        </p:spPr>
      </p:pic>
      <p:sp>
        <p:nvSpPr>
          <p:cNvPr id="6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53"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020379394"/>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661" name="hardgrunge-3.jpg" descr="hardgrung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84300"/>
            <a:ext cx="20828000" cy="8826500"/>
          </a:xfrm>
          <a:prstGeom prst="rect">
            <a:avLst/>
          </a:prstGeom>
          <a:effectLst>
            <a:outerShdw blurRad="50800" dist="38100" dir="5400000" rotWithShape="0">
              <a:srgbClr val="000000">
                <a:alpha val="40000"/>
              </a:srgbClr>
            </a:outerShdw>
          </a:effectLst>
        </p:spPr>
        <p:txBody>
          <a:bodyPr/>
          <a:lstStyle>
            <a:lvl1pPr algn="l">
              <a:defRPr sz="7200">
                <a:solidFill>
                  <a:srgbClr val="EBEBEB"/>
                </a:solidFill>
                <a:latin typeface="+mn-lt"/>
                <a:ea typeface="+mn-ea"/>
                <a:cs typeface="+mn-cs"/>
                <a:sym typeface="DejaVu Sans Condensed"/>
              </a:defRPr>
            </a:lvl1pPr>
          </a:lstStyle>
          <a:p>
            <a:pPr>
              <a:defRPr>
                <a:effectLst/>
              </a:defRPr>
            </a:pPr>
            <a:r>
              <a:t>Title Text</a:t>
            </a:r>
          </a:p>
        </p:txBody>
      </p:sp>
      <p:sp>
        <p:nvSpPr>
          <p:cNvPr id="663" name="Body Level One…"/>
          <p:cNvSpPr txBox="1">
            <a:spLocks noGrp="1"/>
          </p:cNvSpPr>
          <p:nvPr>
            <p:ph type="body" sz="quarter" idx="1"/>
          </p:nvPr>
        </p:nvSpPr>
        <p:spPr>
          <a:xfrm>
            <a:off x="1752600" y="101981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490455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1_Blue Rays">
    <p:spTree>
      <p:nvGrpSpPr>
        <p:cNvPr id="1" name=""/>
        <p:cNvGrpSpPr/>
        <p:nvPr/>
      </p:nvGrpSpPr>
      <p:grpSpPr>
        <a:xfrm>
          <a:off x="0" y="0"/>
          <a:ext cx="0" cy="0"/>
          <a:chOff x="0" y="0"/>
          <a:chExt cx="0" cy="0"/>
        </a:xfrm>
      </p:grpSpPr>
      <p:pic>
        <p:nvPicPr>
          <p:cNvPr id="67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72"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673"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691929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89"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681"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8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683" name="Title Text"/>
          <p:cNvSpPr txBox="1">
            <a:spLocks noGrp="1"/>
          </p:cNvSpPr>
          <p:nvPr>
            <p:ph type="title"/>
          </p:nvPr>
        </p:nvSpPr>
        <p:spPr>
          <a:xfrm>
            <a:off x="2336800" y="9855200"/>
            <a:ext cx="19659600" cy="1905000"/>
          </a:xfrm>
          <a:prstGeom prst="rect">
            <a:avLst/>
          </a:prstGeom>
        </p:spPr>
        <p:txBody>
          <a:bodyPr anchor="ctr"/>
          <a:lstStyle>
            <a:lvl1pPr>
              <a:defRPr>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68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lnSpc>
                <a:spcPct val="90000"/>
              </a:lnSpc>
              <a:defRPr sz="6400">
                <a:latin typeface="Mensch Regular"/>
                <a:ea typeface="Mensch Regular"/>
                <a:cs typeface="Mensch Regular"/>
                <a:sym typeface="Mensch Regular"/>
              </a:defRPr>
            </a:lvl1pPr>
            <a:lvl2pPr algn="ctr">
              <a:lnSpc>
                <a:spcPct val="90000"/>
              </a:lnSpc>
              <a:defRPr sz="6400">
                <a:latin typeface="Mensch Regular"/>
                <a:ea typeface="Mensch Regular"/>
                <a:cs typeface="Mensch Regular"/>
                <a:sym typeface="Mensch Regular"/>
              </a:defRPr>
            </a:lvl2pPr>
            <a:lvl3pPr algn="ctr">
              <a:lnSpc>
                <a:spcPct val="90000"/>
              </a:lnSpc>
              <a:defRPr sz="6400">
                <a:latin typeface="Mensch Regular"/>
                <a:ea typeface="Mensch Regular"/>
                <a:cs typeface="Mensch Regular"/>
                <a:sym typeface="Mensch Regular"/>
              </a:defRPr>
            </a:lvl3pPr>
            <a:lvl4pPr algn="ctr">
              <a:defRPr sz="6400">
                <a:latin typeface="Mensch Regular"/>
                <a:ea typeface="Mensch Regular"/>
                <a:cs typeface="Mensch Regular"/>
                <a:sym typeface="Mensch Regular"/>
              </a:defRPr>
            </a:lvl4pPr>
            <a:lvl5pPr algn="ctr">
              <a:defRPr sz="6400">
                <a:latin typeface="Mensch Regular"/>
                <a:ea typeface="Mensch Regular"/>
                <a:cs typeface="Mensch Regular"/>
                <a:sym typeface="Mensch Regula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629167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sp>
        <p:nvSpPr>
          <p:cNvPr id="692" name="Body Level One…"/>
          <p:cNvSpPr txBox="1">
            <a:spLocks noGrp="1"/>
          </p:cNvSpPr>
          <p:nvPr>
            <p:ph type="body" idx="1"/>
          </p:nvPr>
        </p:nvSpPr>
        <p:spPr>
          <a:xfrm>
            <a:off x="1739900" y="1778000"/>
            <a:ext cx="20904200" cy="10147300"/>
          </a:xfrm>
          <a:prstGeom prst="rect">
            <a:avLst/>
          </a:prstGeom>
        </p:spPr>
        <p:txBody>
          <a:bodyPr lIns="50800" tIns="50800" rIns="50800" bIns="50800" anchor="ctr">
            <a:noAutofit/>
          </a:bodyPr>
          <a:lstStyle>
            <a:lvl1pPr marL="1117600" indent="-800100">
              <a:spcBef>
                <a:spcPts val="7300"/>
              </a:spcBef>
              <a:buSzPct val="171000"/>
              <a:buChar char="•"/>
              <a:defRPr sz="5600">
                <a:latin typeface="Gill Sans"/>
                <a:ea typeface="Gill Sans"/>
                <a:cs typeface="Gill Sans"/>
                <a:sym typeface="Gill Sans"/>
              </a:defRPr>
            </a:lvl1pPr>
            <a:lvl2pPr marL="1562100" indent="-800100">
              <a:spcBef>
                <a:spcPts val="7300"/>
              </a:spcBef>
              <a:buSzPct val="171000"/>
              <a:buChar char="•"/>
              <a:defRPr sz="5600">
                <a:latin typeface="Gill Sans"/>
                <a:ea typeface="Gill Sans"/>
                <a:cs typeface="Gill Sans"/>
                <a:sym typeface="Gill Sans"/>
              </a:defRPr>
            </a:lvl2pPr>
            <a:lvl3pPr marL="2006600" indent="-800100">
              <a:spcBef>
                <a:spcPts val="7300"/>
              </a:spcBef>
              <a:buSzPct val="171000"/>
              <a:buChar char="•"/>
              <a:defRPr sz="5600">
                <a:latin typeface="Gill Sans"/>
                <a:ea typeface="Gill Sans"/>
                <a:cs typeface="Gill Sans"/>
                <a:sym typeface="Gill Sans"/>
              </a:defRPr>
            </a:lvl3pPr>
            <a:lvl4pPr marL="2451100" indent="-800100">
              <a:spcBef>
                <a:spcPts val="7300"/>
              </a:spcBef>
              <a:buSzPct val="171000"/>
              <a:buChar char="•"/>
              <a:defRPr sz="5600">
                <a:latin typeface="Gill Sans"/>
                <a:ea typeface="Gill Sans"/>
                <a:cs typeface="Gill Sans"/>
                <a:sym typeface="Gill Sans"/>
              </a:defRPr>
            </a:lvl4pPr>
            <a:lvl5pPr marL="2895600" indent="-800100">
              <a:spcBef>
                <a:spcPts val="7300"/>
              </a:spcBef>
              <a:buSzPct val="171000"/>
              <a:buChar char="•"/>
              <a:defRPr sz="56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325633575"/>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70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1" name="Body Level One…"/>
          <p:cNvSpPr txBox="1">
            <a:spLocks noGrp="1"/>
          </p:cNvSpPr>
          <p:nvPr>
            <p:ph type="body" idx="1"/>
          </p:nvPr>
        </p:nvSpPr>
        <p:spPr>
          <a:xfrm>
            <a:off x="1765528" y="1346200"/>
            <a:ext cx="20868819" cy="10541001"/>
          </a:xfrm>
          <a:prstGeom prst="rect">
            <a:avLst/>
          </a:prstGeom>
          <a:ln w="9525">
            <a:round/>
          </a:ln>
          <a:effectLst>
            <a:outerShdw blurRad="50800" dist="38100" dir="5400000" rotWithShape="0">
              <a:srgbClr val="000000">
                <a:alpha val="40000"/>
              </a:srgbClr>
            </a:outerShdw>
          </a:effectLst>
        </p:spPr>
        <p:txBody>
          <a:bodyPr>
            <a:noAutofit/>
          </a:bodyPr>
          <a:lstStyle>
            <a:lvl1pPr defTabSz="914400">
              <a:defRPr>
                <a:solidFill>
                  <a:srgbClr val="E2DEAB"/>
                </a:solidFill>
                <a:uFill>
                  <a:solidFill>
                    <a:srgbClr val="E2DEAB"/>
                  </a:solidFill>
                </a:uFill>
              </a:defRPr>
            </a:lvl1pPr>
            <a:lvl2pPr defTabSz="914400">
              <a:defRPr>
                <a:solidFill>
                  <a:srgbClr val="E2DEAB"/>
                </a:solidFill>
                <a:uFill>
                  <a:solidFill>
                    <a:srgbClr val="E2DEAB"/>
                  </a:solidFill>
                </a:uFill>
              </a:defRPr>
            </a:lvl2pPr>
            <a:lvl3pPr defTabSz="914400">
              <a:defRPr>
                <a:solidFill>
                  <a:srgbClr val="E2DEAB"/>
                </a:solidFill>
                <a:uFill>
                  <a:solidFill>
                    <a:srgbClr val="E2DEAB"/>
                  </a:solidFill>
                </a:uFill>
              </a:defRPr>
            </a:lvl3pPr>
            <a:lvl4pPr defTabSz="914400">
              <a:defRPr>
                <a:solidFill>
                  <a:srgbClr val="E2DEAB"/>
                </a:solidFill>
                <a:uFill>
                  <a:solidFill>
                    <a:srgbClr val="E2DEAB"/>
                  </a:solidFill>
                </a:uFill>
              </a:defRPr>
            </a:lvl4pPr>
            <a:lvl5pPr defTabSz="914400">
              <a:defRPr>
                <a:solidFill>
                  <a:srgbClr val="E2DEAB"/>
                </a:solidFill>
                <a:uFill>
                  <a:solidFill>
                    <a:srgbClr val="E2DEAB"/>
                  </a:solidFill>
                </a:u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0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84820146"/>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7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710"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711"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9830763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71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defRPr sz="11200">
                <a:latin typeface="Helvetica Light"/>
                <a:ea typeface="Helvetica Light"/>
                <a:cs typeface="Helvetica Light"/>
                <a:sym typeface="Helvetica Light"/>
              </a:defRPr>
            </a:lvl1pPr>
          </a:lstStyle>
          <a:p>
            <a:pPr>
              <a:defRPr>
                <a:effectLst/>
              </a:defRPr>
            </a:pPr>
            <a:r>
              <a:t>Title Text</a:t>
            </a:r>
          </a:p>
        </p:txBody>
      </p:sp>
      <p:sp>
        <p:nvSpPr>
          <p:cNvPr id="72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defRPr sz="4400">
                <a:latin typeface="Helvetica Light"/>
                <a:ea typeface="Helvetica Light"/>
                <a:cs typeface="Helvetica Light"/>
                <a:sym typeface="Helvetica Light"/>
              </a:defRPr>
            </a:lvl1pPr>
            <a:lvl2pPr indent="228600" algn="ctr">
              <a:defRPr sz="4400">
                <a:latin typeface="Helvetica Light"/>
                <a:ea typeface="Helvetica Light"/>
                <a:cs typeface="Helvetica Light"/>
                <a:sym typeface="Helvetica Light"/>
              </a:defRPr>
            </a:lvl2pPr>
            <a:lvl3pPr indent="457200" algn="ctr">
              <a:defRPr sz="4400">
                <a:latin typeface="Helvetica Light"/>
                <a:ea typeface="Helvetica Light"/>
                <a:cs typeface="Helvetica Light"/>
                <a:sym typeface="Helvetica Light"/>
              </a:defRPr>
            </a:lvl3pPr>
            <a:lvl4pPr indent="685800" algn="ctr">
              <a:defRPr sz="4400">
                <a:latin typeface="Helvetica Light"/>
                <a:ea typeface="Helvetica Light"/>
                <a:cs typeface="Helvetica Light"/>
                <a:sym typeface="Helvetica Light"/>
              </a:defRPr>
            </a:lvl4pPr>
            <a:lvl5pPr indent="914400" algn="ctr">
              <a:defRPr sz="4400">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21"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398477770"/>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pic>
        <p:nvPicPr>
          <p:cNvPr id="738"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7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46158719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Default - Two Content">
    <p:spTree>
      <p:nvGrpSpPr>
        <p:cNvPr id="1" name=""/>
        <p:cNvGrpSpPr/>
        <p:nvPr/>
      </p:nvGrpSpPr>
      <p:grpSpPr>
        <a:xfrm>
          <a:off x="0" y="0"/>
          <a:ext cx="0" cy="0"/>
          <a:chOff x="0" y="0"/>
          <a:chExt cx="0" cy="0"/>
        </a:xfrm>
      </p:grpSpPr>
      <p:pic>
        <p:nvPicPr>
          <p:cNvPr id="746" name="TextSlide.jpg" descr="TextSlide.jpg"/>
          <p:cNvPicPr>
            <a:picLocks noChangeAspect="1"/>
          </p:cNvPicPr>
          <p:nvPr/>
        </p:nvPicPr>
        <p:blipFill>
          <a:blip r:embed="rId2"/>
          <a:stretch>
            <a:fillRect/>
          </a:stretch>
        </p:blipFill>
        <p:spPr>
          <a:xfrm>
            <a:off x="0" y="0"/>
            <a:ext cx="24384000" cy="13716000"/>
          </a:xfrm>
          <a:prstGeom prst="rect">
            <a:avLst/>
          </a:prstGeom>
        </p:spPr>
      </p:pic>
      <p:sp>
        <p:nvSpPr>
          <p:cNvPr id="747" name="Click to edit Master text styles"/>
          <p:cNvSpPr txBox="1">
            <a:spLocks noGrp="1"/>
          </p:cNvSpPr>
          <p:nvPr>
            <p:ph type="body" idx="13"/>
          </p:nvPr>
        </p:nvSpPr>
        <p:spPr>
          <a:xfrm>
            <a:off x="32723695" y="6400801"/>
            <a:ext cx="29065616" cy="18103851"/>
          </a:xfrm>
          <a:prstGeom prst="rect">
            <a:avLst/>
          </a:prstGeom>
          <a:ln>
            <a:round/>
          </a:ln>
        </p:spPr>
        <p:txBody>
          <a:bodyPr lIns="101600" tIns="101600" rIns="101600" bIns="101600">
            <a:noAutofit/>
          </a:bodyPr>
          <a:lstStyle>
            <a:lvl1pPr marL="882680" indent="-882680" defTabSz="2177277">
              <a:spcBef>
                <a:spcPts val="1600"/>
              </a:spcBef>
              <a:buClr>
                <a:srgbClr val="000000"/>
              </a:buClr>
              <a:buSzPct val="100000"/>
              <a:buFont typeface="Arial"/>
              <a:buChar char="•"/>
              <a:defRPr sz="6700">
                <a:solidFill>
                  <a:srgbClr val="000000"/>
                </a:solidFill>
                <a:uFill>
                  <a:solidFill>
                    <a:srgbClr val="000000"/>
                  </a:solidFill>
                </a:uFill>
                <a:latin typeface="DejaVu Sans"/>
                <a:ea typeface="DejaVu Sans"/>
                <a:cs typeface="DejaVu Sans"/>
                <a:sym typeface="DejaVu Sans"/>
              </a:defRPr>
            </a:lvl1pPr>
          </a:lstStyle>
          <a:p>
            <a:pPr>
              <a:defRPr>
                <a:effectLst/>
              </a:defRPr>
            </a:pPr>
            <a:r>
              <a:t>Click to edit Master text styles</a:t>
            </a:r>
          </a:p>
        </p:txBody>
      </p:sp>
      <p:sp>
        <p:nvSpPr>
          <p:cNvPr id="748" name="Title Text"/>
          <p:cNvSpPr txBox="1">
            <a:spLocks noGrp="1"/>
          </p:cNvSpPr>
          <p:nvPr>
            <p:ph type="title"/>
          </p:nvPr>
        </p:nvSpPr>
        <p:spPr>
          <a:xfrm>
            <a:off x="1219358" y="549275"/>
            <a:ext cx="21948460" cy="2286001"/>
          </a:xfrm>
          <a:prstGeom prst="rect">
            <a:avLst/>
          </a:prstGeom>
          <a:ln>
            <a:round/>
          </a:ln>
        </p:spPr>
        <p:txBody>
          <a:bodyPr lIns="101600" tIns="101600" rIns="101600" bIns="101600" anchor="ctr"/>
          <a:lstStyle>
            <a:lvl1pPr defTabSz="2177277">
              <a:defRPr sz="10500">
                <a:solidFill>
                  <a:srgbClr val="F5F5F5"/>
                </a:solidFill>
                <a:effectLst>
                  <a:outerShdw blurRad="38100" dist="38100" dir="2700000" rotWithShape="0">
                    <a:srgbClr val="000000">
                      <a:alpha val="43137"/>
                    </a:srgbClr>
                  </a:outerShdw>
                </a:effectLst>
                <a:uFill>
                  <a:solidFill>
                    <a:srgbClr val="F5F5F5"/>
                  </a:solidFill>
                </a:uFill>
              </a:defRPr>
            </a:lvl1pPr>
          </a:lstStyle>
          <a:p>
            <a:r>
              <a:t>Title Text</a:t>
            </a:r>
          </a:p>
        </p:txBody>
      </p:sp>
      <p:sp>
        <p:nvSpPr>
          <p:cNvPr id="749" name="Body Level One…"/>
          <p:cNvSpPr txBox="1">
            <a:spLocks noGrp="1"/>
          </p:cNvSpPr>
          <p:nvPr>
            <p:ph type="body" idx="1"/>
          </p:nvPr>
        </p:nvSpPr>
        <p:spPr>
          <a:xfrm>
            <a:off x="230188" y="3657600"/>
            <a:ext cx="23622001" cy="9296400"/>
          </a:xfrm>
          <a:prstGeom prst="rect">
            <a:avLst/>
          </a:prstGeom>
          <a:ln>
            <a:round/>
          </a:ln>
        </p:spPr>
        <p:txBody>
          <a:bodyPr lIns="101600" tIns="101600" rIns="101600" bIns="101600">
            <a:noAutofit/>
          </a:bodyPr>
          <a:lstStyle>
            <a:lvl1pPr marL="816479" indent="-816479"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1pPr>
            <a:lvl2pPr marL="1769037" indent="-680398"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2pPr>
            <a:lvl3pPr marL="2721596" indent="-544318"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3pPr>
            <a:lvl4pPr marL="3810236" indent="-544319"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4pPr>
            <a:lvl5pPr marL="4898874" indent="-544319" defTabSz="2177277">
              <a:spcBef>
                <a:spcPts val="1700"/>
              </a:spcBef>
              <a:buClr>
                <a:srgbClr val="FFFFFF"/>
              </a:buClr>
              <a:buSzPct val="100000"/>
              <a:buFont typeface="Arial"/>
              <a:buChar char="»"/>
              <a:defRPr>
                <a:uFill>
                  <a:solidFill>
                    <a:srgbClr val="FFFFFF"/>
                  </a:solidFill>
                </a:uFill>
                <a:latin typeface="DejaVu Sans"/>
                <a:ea typeface="DejaVu Sans"/>
                <a:cs typeface="DejaVu Sans"/>
                <a:sym typeface="DejaVu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50" name="Slide Number"/>
          <p:cNvSpPr txBox="1">
            <a:spLocks noGrp="1"/>
          </p:cNvSpPr>
          <p:nvPr>
            <p:ph type="sldNum" sz="quarter" idx="2"/>
          </p:nvPr>
        </p:nvSpPr>
        <p:spPr>
          <a:xfrm>
            <a:off x="22896016" y="13163550"/>
            <a:ext cx="268784" cy="279400"/>
          </a:xfrm>
          <a:prstGeom prst="rect">
            <a:avLst/>
          </a:prstGeom>
        </p:spPr>
        <p:txBody>
          <a:bodyPr/>
          <a:lstStyle>
            <a:lvl1pPr algn="r" defTabSz="2177277">
              <a:defRPr sz="1200">
                <a:uFill>
                  <a:solidFill>
                    <a:srgbClr val="000000"/>
                  </a:solidFill>
                </a:u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0819779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Relevanc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3655738"/>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47"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8"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lIns="0" tIns="0" rIns="0" bIns="0" anchor="t"/>
          <a:lstStyle>
            <a:lvl1pPr algn="l">
              <a:defRPr sz="9600">
                <a:solidFill>
                  <a:srgbClr val="FEFCDD"/>
                </a:solidFill>
                <a:latin typeface="Quicksand"/>
                <a:ea typeface="Quicksand"/>
                <a:cs typeface="Quicksand"/>
                <a:sym typeface="Quicksand"/>
              </a:defRPr>
            </a:lvl1pPr>
          </a:lstStyle>
          <a:p>
            <a:r>
              <a:t>Title Text</a:t>
            </a:r>
          </a:p>
        </p:txBody>
      </p:sp>
      <p:sp>
        <p:nvSpPr>
          <p:cNvPr id="49"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lIns="0" tIns="0" rIns="0" bIns="0" anchor="t">
            <a:normAutofit/>
          </a:bodyPr>
          <a:lstStyle>
            <a:lvl1pPr marL="0" indent="0">
              <a:spcBef>
                <a:spcPts val="0"/>
              </a:spcBef>
              <a:buSzTx/>
              <a:buNone/>
              <a:defRPr sz="7200">
                <a:solidFill>
                  <a:srgbClr val="FEFCDD"/>
                </a:solidFill>
                <a:latin typeface="DejaVu Sans Condensed"/>
                <a:ea typeface="DejaVu Sans Condensed"/>
                <a:cs typeface="DejaVu Sans Condensed"/>
                <a:sym typeface="DejaVu Sans Condensed"/>
              </a:defRPr>
            </a:lvl1pPr>
            <a:lvl2pPr marL="0" indent="0">
              <a:spcBef>
                <a:spcPts val="0"/>
              </a:spcBef>
              <a:buSzTx/>
              <a:buNone/>
              <a:defRPr sz="7200">
                <a:solidFill>
                  <a:srgbClr val="FEFCDD"/>
                </a:solidFill>
                <a:latin typeface="DejaVu Sans Condensed"/>
                <a:ea typeface="DejaVu Sans Condensed"/>
                <a:cs typeface="DejaVu Sans Condensed"/>
                <a:sym typeface="DejaVu Sans Condensed"/>
              </a:defRPr>
            </a:lvl2pPr>
            <a:lvl3pPr marL="0" indent="0">
              <a:spcBef>
                <a:spcPts val="0"/>
              </a:spcBef>
              <a:buSzTx/>
              <a:buNone/>
              <a:defRPr sz="7200">
                <a:solidFill>
                  <a:srgbClr val="FEFCDD"/>
                </a:solidFill>
                <a:latin typeface="DejaVu Sans Condensed"/>
                <a:ea typeface="DejaVu Sans Condensed"/>
                <a:cs typeface="DejaVu Sans Condensed"/>
                <a:sym typeface="DejaVu Sans Condensed"/>
              </a:defRPr>
            </a:lvl3pPr>
            <a:lvl4pPr marL="0" indent="0">
              <a:spcBef>
                <a:spcPts val="0"/>
              </a:spcBef>
              <a:buSzTx/>
              <a:buNone/>
              <a:defRPr sz="7200">
                <a:solidFill>
                  <a:srgbClr val="FEFCDD"/>
                </a:solidFill>
                <a:latin typeface="DejaVu Sans Condensed"/>
                <a:ea typeface="DejaVu Sans Condensed"/>
                <a:cs typeface="DejaVu Sans Condensed"/>
                <a:sym typeface="DejaVu Sans Condensed"/>
              </a:defRPr>
            </a:lvl4pPr>
            <a:lvl5pPr marL="0" indent="0">
              <a:spcBef>
                <a:spcPts val="0"/>
              </a:spcBef>
              <a:buSzTx/>
              <a:buNone/>
              <a:defRPr sz="72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37982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57"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686062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pic>
        <p:nvPicPr>
          <p:cNvPr id="197"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98"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199"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 name="Title Text"/>
          <p:cNvSpPr txBox="1">
            <a:spLocks noGrp="1"/>
          </p:cNvSpPr>
          <p:nvPr>
            <p:ph type="title"/>
          </p:nvPr>
        </p:nvSpPr>
        <p:spPr>
          <a:xfrm>
            <a:off x="1739900" y="2298700"/>
            <a:ext cx="20904200" cy="4635500"/>
          </a:xfrm>
          <a:prstGeom prst="rect">
            <a:avLst/>
          </a:prstGeom>
        </p:spPr>
        <p:txBody>
          <a:bodyPr anchor="b"/>
          <a:lstStyle>
            <a:lvl1pPr>
              <a:defRPr>
                <a:solidFill>
                  <a:srgbClr val="FFFFFF"/>
                </a:solidFill>
              </a:defRPr>
            </a:lvl1pPr>
          </a:lstStyle>
          <a:p>
            <a:r>
              <a:t>Title Text</a:t>
            </a:r>
          </a:p>
        </p:txBody>
      </p:sp>
      <p:sp>
        <p:nvSpPr>
          <p:cNvPr id="66"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31747444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74"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1882906"/>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pic>
        <p:nvPicPr>
          <p:cNvPr id="82"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3"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84"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470403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2384018" y="358775"/>
            <a:ext cx="19624055" cy="3429001"/>
          </a:xfrm>
          <a:prstGeom prst="rect">
            <a:avLst/>
          </a:prstGeom>
          <a:ln w="9525">
            <a:round/>
          </a:ln>
        </p:spPr>
        <p:txBody>
          <a:bodyPr lIns="76200" tIns="76200" rIns="76200" bIns="76200"/>
          <a:lstStyle>
            <a:lvl1pP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93"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chor="t"/>
          <a:lstStyle>
            <a:lvl1pPr marL="1489318" indent="-956339" defTabSz="1530899">
              <a:spcBef>
                <a:spcPts val="4000"/>
              </a:spcBef>
              <a:buFont typeface="Lucida Grande"/>
              <a:defRPr sz="7100">
                <a:solidFill>
                  <a:srgbClr val="FFFFFF"/>
                </a:solidFill>
                <a:uFill>
                  <a:solidFill>
                    <a:srgbClr val="FFFFFF"/>
                  </a:solidFill>
                </a:uFill>
              </a:defRPr>
            </a:lvl1pPr>
            <a:lvl2pPr marL="2233978" indent="-960119" defTabSz="1530899">
              <a:spcBef>
                <a:spcPts val="4000"/>
              </a:spcBef>
              <a:buFont typeface="Lucida Grande"/>
              <a:defRPr sz="7100">
                <a:solidFill>
                  <a:srgbClr val="FFFFFF"/>
                </a:solidFill>
                <a:uFill>
                  <a:solidFill>
                    <a:srgbClr val="FFFFFF"/>
                  </a:solidFill>
                </a:uFill>
              </a:defRPr>
            </a:lvl2pPr>
            <a:lvl3pPr marL="2974857" indent="-956340" defTabSz="1530899">
              <a:spcBef>
                <a:spcPts val="4000"/>
              </a:spcBef>
              <a:buFont typeface="Lucida Grande"/>
              <a:defRPr sz="7100">
                <a:solidFill>
                  <a:srgbClr val="FFFFFF"/>
                </a:solidFill>
                <a:uFill>
                  <a:solidFill>
                    <a:srgbClr val="FFFFFF"/>
                  </a:solidFill>
                </a:uFill>
              </a:defRPr>
            </a:lvl3pPr>
            <a:lvl4pPr marL="3719515" indent="-956340" defTabSz="1530899">
              <a:spcBef>
                <a:spcPts val="4000"/>
              </a:spcBef>
              <a:buFont typeface="Lucida Grande"/>
              <a:defRPr sz="7100">
                <a:solidFill>
                  <a:srgbClr val="FFFFFF"/>
                </a:solidFill>
                <a:uFill>
                  <a:solidFill>
                    <a:srgbClr val="FFFFFF"/>
                  </a:solidFill>
                </a:uFill>
              </a:defRPr>
            </a:lvl4pPr>
            <a:lvl5pPr marL="4464176" indent="-956340" defTabSz="1530899">
              <a:spcBef>
                <a:spcPts val="4000"/>
              </a:spcBef>
              <a:buFont typeface="Lucida Grande"/>
              <a:defRPr sz="7100">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0870901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219358" y="549275"/>
            <a:ext cx="21948460" cy="2651125"/>
          </a:xfrm>
          <a:prstGeom prst="rect">
            <a:avLst/>
          </a:prstGeom>
          <a:ln>
            <a:round/>
          </a:ln>
        </p:spPr>
        <p:txBody>
          <a:bodyPr lIns="101600" tIns="101600" rIns="101600" bIns="101600"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Boycott"/>
                <a:ea typeface="Boycott"/>
                <a:cs typeface="Boycott"/>
                <a:sym typeface="Boycott"/>
              </a:defRPr>
            </a:lvl1pPr>
          </a:lstStyle>
          <a:p>
            <a:r>
              <a:t>Title Text</a:t>
            </a:r>
          </a:p>
        </p:txBody>
      </p:sp>
      <p:sp>
        <p:nvSpPr>
          <p:cNvPr id="10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526361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Default -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3332332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116"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7"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118"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98037013"/>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126"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128"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5841914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2384018" y="358775"/>
            <a:ext cx="19624055" cy="3429001"/>
          </a:xfrm>
          <a:prstGeom prst="rect">
            <a:avLst/>
          </a:prstGeom>
          <a:ln w="9525">
            <a:round/>
          </a:ln>
        </p:spPr>
        <p:txBody>
          <a:bodyPr lIns="76200" tIns="76200" rIns="76200" bIns="76200"/>
          <a:lstStyle>
            <a:lvl1pP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13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22383509"/>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4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14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112694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08"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1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63"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164"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373279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172"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73"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174"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441107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1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3"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040350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191"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2" name="Title Text"/>
          <p:cNvSpPr txBox="1">
            <a:spLocks noGrp="1"/>
          </p:cNvSpPr>
          <p:nvPr>
            <p:ph type="title"/>
          </p:nvPr>
        </p:nvSpPr>
        <p:spPr>
          <a:xfrm>
            <a:off x="1866900" y="863600"/>
            <a:ext cx="20637500" cy="117094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1167040"/>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2_Default - Title Only">
    <p:spTree>
      <p:nvGrpSpPr>
        <p:cNvPr id="1" name=""/>
        <p:cNvGrpSpPr/>
        <p:nvPr/>
      </p:nvGrpSpPr>
      <p:grpSpPr>
        <a:xfrm>
          <a:off x="0" y="0"/>
          <a:ext cx="0" cy="0"/>
          <a:chOff x="0" y="0"/>
          <a:chExt cx="0" cy="0"/>
        </a:xfrm>
      </p:grpSpPr>
      <p:sp>
        <p:nvSpPr>
          <p:cNvPr id="20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201" name="Rounded Rectangle"/>
          <p:cNvSpPr/>
          <p:nvPr/>
        </p:nvSpPr>
        <p:spPr>
          <a:xfrm>
            <a:off x="1740127" y="876300"/>
            <a:ext cx="20881518"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20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29773790"/>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21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11" name="image9.png" descr="image9.png"/>
          <p:cNvPicPr>
            <a:picLocks noChangeAspect="1"/>
          </p:cNvPicPr>
          <p:nvPr/>
        </p:nvPicPr>
        <p:blipFill>
          <a:blip r:embed="rId2"/>
          <a:stretch>
            <a:fillRect/>
          </a:stretch>
        </p:blipFill>
        <p:spPr>
          <a:xfrm>
            <a:off x="15521606" y="10274300"/>
            <a:ext cx="5601430" cy="2566989"/>
          </a:xfrm>
          <a:prstGeom prst="rect">
            <a:avLst/>
          </a:prstGeom>
        </p:spPr>
      </p:pic>
      <p:sp>
        <p:nvSpPr>
          <p:cNvPr id="21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1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342900" indent="-342900" defTabSz="914400">
              <a:spcBef>
                <a:spcPts val="0"/>
              </a:spcBef>
              <a:buSzTx/>
              <a:buNone/>
              <a:defRPr sz="20000">
                <a:solidFill>
                  <a:srgbClr val="E7E7E7"/>
                </a:solidFill>
                <a:uFill>
                  <a:solidFill>
                    <a:srgbClr val="E7E7E7"/>
                  </a:solidFill>
                </a:uFill>
                <a:latin typeface="+mn-lt"/>
                <a:ea typeface="+mn-ea"/>
                <a:cs typeface="+mn-cs"/>
                <a:sym typeface="Calibri"/>
              </a:defRPr>
            </a:lvl1pPr>
            <a:lvl2pPr marL="742950" indent="-285750" defTabSz="914400">
              <a:spcBef>
                <a:spcPts val="0"/>
              </a:spcBef>
              <a:buSzTx/>
              <a:buNone/>
              <a:defRPr sz="4800">
                <a:solidFill>
                  <a:srgbClr val="E7E7E7"/>
                </a:solidFill>
                <a:uFill>
                  <a:solidFill>
                    <a:srgbClr val="E7E7E7"/>
                  </a:solidFill>
                </a:uFill>
                <a:latin typeface="+mn-lt"/>
                <a:ea typeface="+mn-ea"/>
                <a:cs typeface="+mn-cs"/>
                <a:sym typeface="Calibri"/>
              </a:defRPr>
            </a:lvl2pPr>
            <a:lvl3pPr marL="1143000" indent="-228600" algn="ctr" defTabSz="914400">
              <a:spcBef>
                <a:spcPts val="0"/>
              </a:spcBef>
              <a:buSzTx/>
              <a:buNone/>
              <a:defRPr sz="4800">
                <a:uFill>
                  <a:solidFill>
                    <a:srgbClr val="000000"/>
                  </a:solidFill>
                </a:uFill>
              </a:defRPr>
            </a:lvl3pPr>
            <a:lvl4pPr marL="1600200" indent="-228600" algn="ctr" defTabSz="914400">
              <a:spcBef>
                <a:spcPts val="0"/>
              </a:spcBef>
              <a:buSzTx/>
              <a:buNone/>
              <a:defRPr sz="4800">
                <a:uFill>
                  <a:solidFill>
                    <a:srgbClr val="000000"/>
                  </a:solidFill>
                </a:uFill>
              </a:defRPr>
            </a:lvl4pPr>
            <a:lvl5pPr marL="2057400" indent="-22860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55215146"/>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21"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222"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223"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224"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25"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3982901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3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234" name="Title Text"/>
          <p:cNvSpPr txBox="1">
            <a:spLocks noGrp="1"/>
          </p:cNvSpPr>
          <p:nvPr>
            <p:ph type="title"/>
          </p:nvPr>
        </p:nvSpPr>
        <p:spPr>
          <a:xfrm>
            <a:off x="1219358" y="549275"/>
            <a:ext cx="21948460" cy="2651126"/>
          </a:xfrm>
          <a:prstGeom prst="rect">
            <a:avLst/>
          </a:prstGeom>
          <a:ln>
            <a:round/>
          </a:ln>
        </p:spPr>
        <p:txBody>
          <a:bodyPr lIns="38100" tIns="38100" rIns="38100" bIns="38100" anchor="t"/>
          <a:lstStyle>
            <a:lvl1pPr defTabSz="914400">
              <a:defRPr b="1">
                <a:solidFill>
                  <a:srgbClr val="E7E7E7"/>
                </a:solidFill>
                <a:uFill>
                  <a:solidFill>
                    <a:srgbClr val="E7E7E7"/>
                  </a:solidFill>
                </a:uFill>
                <a:latin typeface="+mn-lt"/>
                <a:ea typeface="+mn-ea"/>
                <a:cs typeface="+mn-cs"/>
                <a:sym typeface="Calibri"/>
              </a:defRPr>
            </a:lvl1pPr>
          </a:lstStyle>
          <a:p>
            <a:r>
              <a:t>Title Text</a:t>
            </a:r>
          </a:p>
        </p:txBody>
      </p:sp>
      <p:sp>
        <p:nvSpPr>
          <p:cNvPr id="235"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3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98951113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25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56"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257"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5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47347476"/>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26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67" name="image9.png" descr="image9.png"/>
          <p:cNvPicPr>
            <a:picLocks noChangeAspect="1"/>
          </p:cNvPicPr>
          <p:nvPr/>
        </p:nvPicPr>
        <p:blipFill>
          <a:blip r:embed="rId2"/>
          <a:stretch>
            <a:fillRect/>
          </a:stretch>
        </p:blipFill>
        <p:spPr>
          <a:xfrm>
            <a:off x="15521759" y="10274300"/>
            <a:ext cx="5601430" cy="2566989"/>
          </a:xfrm>
          <a:prstGeom prst="rect">
            <a:avLst/>
          </a:prstGeom>
        </p:spPr>
      </p:pic>
      <p:sp>
        <p:nvSpPr>
          <p:cNvPr id="26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6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88676875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27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78" name="image9.png" descr="image9.png"/>
          <p:cNvPicPr>
            <a:picLocks noChangeAspect="1"/>
          </p:cNvPicPr>
          <p:nvPr/>
        </p:nvPicPr>
        <p:blipFill>
          <a:blip r:embed="rId2"/>
          <a:stretch>
            <a:fillRect/>
          </a:stretch>
        </p:blipFill>
        <p:spPr>
          <a:xfrm>
            <a:off x="15521756" y="10274300"/>
            <a:ext cx="5601430" cy="2566989"/>
          </a:xfrm>
          <a:prstGeom prst="rect">
            <a:avLst/>
          </a:prstGeom>
        </p:spPr>
      </p:pic>
      <p:sp>
        <p:nvSpPr>
          <p:cNvPr id="279"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8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342900" indent="-342900" defTabSz="914400">
              <a:spcBef>
                <a:spcPts val="0"/>
              </a:spcBef>
              <a:buSzTx/>
              <a:buNone/>
              <a:defRPr sz="20000">
                <a:solidFill>
                  <a:srgbClr val="E7E7E7"/>
                </a:solidFill>
                <a:uFill>
                  <a:solidFill>
                    <a:srgbClr val="E7E7E7"/>
                  </a:solidFill>
                </a:uFill>
                <a:latin typeface="+mn-lt"/>
                <a:ea typeface="+mn-ea"/>
                <a:cs typeface="+mn-cs"/>
                <a:sym typeface="Calibri"/>
              </a:defRPr>
            </a:lvl1pPr>
            <a:lvl2pPr marL="742950" indent="-285750" defTabSz="914400">
              <a:spcBef>
                <a:spcPts val="0"/>
              </a:spcBef>
              <a:buSzTx/>
              <a:buNone/>
              <a:defRPr sz="4800">
                <a:solidFill>
                  <a:srgbClr val="E7E7E7"/>
                </a:solidFill>
                <a:uFill>
                  <a:solidFill>
                    <a:srgbClr val="E7E7E7"/>
                  </a:solidFill>
                </a:uFill>
                <a:latin typeface="+mn-lt"/>
                <a:ea typeface="+mn-ea"/>
                <a:cs typeface="+mn-cs"/>
                <a:sym typeface="Calibri"/>
              </a:defRPr>
            </a:lvl2pPr>
            <a:lvl3pPr marL="1143000" indent="-228600" algn="ctr" defTabSz="914400">
              <a:spcBef>
                <a:spcPts val="0"/>
              </a:spcBef>
              <a:buSzTx/>
              <a:buNone/>
              <a:defRPr sz="4800">
                <a:uFill>
                  <a:solidFill>
                    <a:srgbClr val="000000"/>
                  </a:solidFill>
                </a:uFill>
              </a:defRPr>
            </a:lvl3pPr>
            <a:lvl4pPr marL="1600200" indent="-228600" algn="ctr" defTabSz="914400">
              <a:spcBef>
                <a:spcPts val="0"/>
              </a:spcBef>
              <a:buSzTx/>
              <a:buNone/>
              <a:defRPr sz="4800">
                <a:uFill>
                  <a:solidFill>
                    <a:srgbClr val="000000"/>
                  </a:solidFill>
                </a:uFill>
              </a:defRPr>
            </a:lvl4pPr>
            <a:lvl5pPr marL="2057400" indent="-22860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8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5088103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28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89"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290"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91"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64951091"/>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29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00"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301"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845915197"/>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1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8"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4548870"/>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32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327" name="image9.png" descr="image9.png"/>
          <p:cNvPicPr>
            <a:picLocks noChangeAspect="1"/>
          </p:cNvPicPr>
          <p:nvPr/>
        </p:nvPicPr>
        <p:blipFill>
          <a:blip r:embed="rId2"/>
          <a:stretch>
            <a:fillRect/>
          </a:stretch>
        </p:blipFill>
        <p:spPr>
          <a:xfrm>
            <a:off x="15521491" y="10274300"/>
            <a:ext cx="5601430" cy="2566989"/>
          </a:xfrm>
          <a:prstGeom prst="rect">
            <a:avLst/>
          </a:prstGeom>
        </p:spPr>
      </p:pic>
      <p:sp>
        <p:nvSpPr>
          <p:cNvPr id="32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32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3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53326356"/>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Default - Title Slide copy">
    <p:spTree>
      <p:nvGrpSpPr>
        <p:cNvPr id="1" name=""/>
        <p:cNvGrpSpPr/>
        <p:nvPr/>
      </p:nvGrpSpPr>
      <p:grpSpPr>
        <a:xfrm>
          <a:off x="0" y="0"/>
          <a:ext cx="0" cy="0"/>
          <a:chOff x="0" y="0"/>
          <a:chExt cx="0" cy="0"/>
        </a:xfrm>
      </p:grpSpPr>
      <p:pic>
        <p:nvPicPr>
          <p:cNvPr id="337"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38"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39"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8864678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Default - 2_Title Slide copy">
    <p:spTree>
      <p:nvGrpSpPr>
        <p:cNvPr id="1" name=""/>
        <p:cNvGrpSpPr/>
        <p:nvPr/>
      </p:nvGrpSpPr>
      <p:grpSpPr>
        <a:xfrm>
          <a:off x="0" y="0"/>
          <a:ext cx="0" cy="0"/>
          <a:chOff x="0" y="0"/>
          <a:chExt cx="0" cy="0"/>
        </a:xfrm>
      </p:grpSpPr>
      <p:pic>
        <p:nvPicPr>
          <p:cNvPr id="347"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4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2590988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Default - Title Slide copy 1">
    <p:spTree>
      <p:nvGrpSpPr>
        <p:cNvPr id="1" name=""/>
        <p:cNvGrpSpPr/>
        <p:nvPr/>
      </p:nvGrpSpPr>
      <p:grpSpPr>
        <a:xfrm>
          <a:off x="0" y="0"/>
          <a:ext cx="0" cy="0"/>
          <a:chOff x="0" y="0"/>
          <a:chExt cx="0" cy="0"/>
        </a:xfrm>
      </p:grpSpPr>
      <p:pic>
        <p:nvPicPr>
          <p:cNvPr id="35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56"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57"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175455658"/>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36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66"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6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6398624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pic>
        <p:nvPicPr>
          <p:cNvPr id="37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76"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7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341344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31"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p:spTree>
      <p:nvGrpSpPr>
        <p:cNvPr id="1" name=""/>
        <p:cNvGrpSpPr/>
        <p:nvPr/>
      </p:nvGrpSpPr>
      <p:grpSpPr>
        <a:xfrm>
          <a:off x="0" y="0"/>
          <a:ext cx="0" cy="0"/>
          <a:chOff x="0" y="0"/>
          <a:chExt cx="0" cy="0"/>
        </a:xfrm>
      </p:grpSpPr>
      <p:pic>
        <p:nvPicPr>
          <p:cNvPr id="38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86"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387"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8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57767193"/>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1">
    <p:spTree>
      <p:nvGrpSpPr>
        <p:cNvPr id="1" name=""/>
        <p:cNvGrpSpPr/>
        <p:nvPr/>
      </p:nvGrpSpPr>
      <p:grpSpPr>
        <a:xfrm>
          <a:off x="0" y="0"/>
          <a:ext cx="0" cy="0"/>
          <a:chOff x="0" y="0"/>
          <a:chExt cx="0" cy="0"/>
        </a:xfrm>
      </p:grpSpPr>
      <p:pic>
        <p:nvPicPr>
          <p:cNvPr id="39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96"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397"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4896343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pic>
        <p:nvPicPr>
          <p:cNvPr id="40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406"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40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91492826"/>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3">
    <p:spTree>
      <p:nvGrpSpPr>
        <p:cNvPr id="1" name=""/>
        <p:cNvGrpSpPr/>
        <p:nvPr/>
      </p:nvGrpSpPr>
      <p:grpSpPr>
        <a:xfrm>
          <a:off x="0" y="0"/>
          <a:ext cx="0" cy="0"/>
          <a:chOff x="0" y="0"/>
          <a:chExt cx="0" cy="0"/>
        </a:xfrm>
      </p:grpSpPr>
      <p:pic>
        <p:nvPicPr>
          <p:cNvPr id="41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416"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41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58318887"/>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425" name="Strips_LightBlue.png" descr="Strips_LightBlue.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26"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7" name="Title Text"/>
          <p:cNvSpPr txBox="1">
            <a:spLocks noGrp="1"/>
          </p:cNvSpPr>
          <p:nvPr>
            <p:ph type="title"/>
          </p:nvPr>
        </p:nvSpPr>
        <p:spPr>
          <a:prstGeom prst="rect">
            <a:avLst/>
          </a:prstGeom>
        </p:spPr>
        <p:txBody>
          <a:bodyPr/>
          <a:lstStyle/>
          <a:p>
            <a:r>
              <a:t>Title Text</a:t>
            </a:r>
          </a:p>
        </p:txBody>
      </p:sp>
      <p:sp>
        <p:nvSpPr>
          <p:cNvPr id="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0307202"/>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4">
    <p:spTree>
      <p:nvGrpSpPr>
        <p:cNvPr id="1" name=""/>
        <p:cNvGrpSpPr/>
        <p:nvPr/>
      </p:nvGrpSpPr>
      <p:grpSpPr>
        <a:xfrm>
          <a:off x="0" y="0"/>
          <a:ext cx="0" cy="0"/>
          <a:chOff x="0" y="0"/>
          <a:chExt cx="0" cy="0"/>
        </a:xfrm>
      </p:grpSpPr>
      <p:pic>
        <p:nvPicPr>
          <p:cNvPr id="44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46"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44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4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10135523"/>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Relevance copy 3">
    <p:spTree>
      <p:nvGrpSpPr>
        <p:cNvPr id="1" name=""/>
        <p:cNvGrpSpPr/>
        <p:nvPr/>
      </p:nvGrpSpPr>
      <p:grpSpPr>
        <a:xfrm>
          <a:off x="0" y="0"/>
          <a:ext cx="0" cy="0"/>
          <a:chOff x="0" y="0"/>
          <a:chExt cx="0" cy="0"/>
        </a:xfrm>
      </p:grpSpPr>
      <p:pic>
        <p:nvPicPr>
          <p:cNvPr id="455" name="CreationVSEvolutionWhyItMatters.jpg" descr="CreationVSEvolutionWhyItMatters.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3635386"/>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Relevance copy 4">
    <p:spTree>
      <p:nvGrpSpPr>
        <p:cNvPr id="1" name=""/>
        <p:cNvGrpSpPr/>
        <p:nvPr/>
      </p:nvGrpSpPr>
      <p:grpSpPr>
        <a:xfrm>
          <a:off x="0" y="0"/>
          <a:ext cx="0" cy="0"/>
          <a:chOff x="0" y="0"/>
          <a:chExt cx="0" cy="0"/>
        </a:xfrm>
      </p:grpSpPr>
      <p:pic>
        <p:nvPicPr>
          <p:cNvPr id="463" name="CreationVSEvolutionWhyItMatters.jpg" descr="CreationVSEvolutionWhyItMatters.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8280889"/>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pic>
        <p:nvPicPr>
          <p:cNvPr id="471"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472"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473"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7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791974000"/>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81"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482" name="Rounded Rectangle"/>
          <p:cNvSpPr/>
          <p:nvPr/>
        </p:nvSpPr>
        <p:spPr>
          <a:xfrm>
            <a:off x="-1473200" y="876300"/>
            <a:ext cx="26225500" cy="1816100"/>
          </a:xfrm>
          <a:prstGeom prst="roundRect">
            <a:avLst>
              <a:gd name="adj" fmla="val 9790"/>
            </a:avLst>
          </a:prstGeom>
          <a:solidFill>
            <a:srgbClr val="D6D6D6"/>
          </a:solidFill>
        </p:spPr>
        <p:txBody>
          <a:bodyPr lIns="0" tIns="0" rIns="0" bIns="0"/>
          <a:lstStyle/>
          <a:p>
            <a:pPr defTabSz="914400">
              <a:defRPr>
                <a:uFill>
                  <a:solidFill>
                    <a:srgbClr val="000000"/>
                  </a:solidFill>
                </a:uFill>
              </a:defRPr>
            </a:pPr>
            <a:endParaRPr/>
          </a:p>
        </p:txBody>
      </p:sp>
      <p:sp>
        <p:nvSpPr>
          <p:cNvPr id="483" name="Rounded Rectangle"/>
          <p:cNvSpPr/>
          <p:nvPr/>
        </p:nvSpPr>
        <p:spPr>
          <a:xfrm>
            <a:off x="-1155700" y="2832100"/>
            <a:ext cx="26225500" cy="800100"/>
          </a:xfrm>
          <a:prstGeom prst="roundRect">
            <a:avLst>
              <a:gd name="adj" fmla="val 22222"/>
            </a:avLst>
          </a:prstGeom>
          <a:solidFill>
            <a:srgbClr val="D6D6D6"/>
          </a:solidFill>
        </p:spPr>
        <p:txBody>
          <a:bodyPr lIns="0" tIns="0" rIns="0" bIns="0"/>
          <a:lstStyle/>
          <a:p>
            <a:pPr defTabSz="914400">
              <a:defRPr>
                <a:uFill>
                  <a:solidFill>
                    <a:srgbClr val="000000"/>
                  </a:solidFill>
                </a:uFill>
              </a:defRPr>
            </a:pPr>
            <a:endParaRPr/>
          </a:p>
        </p:txBody>
      </p:sp>
      <p:sp>
        <p:nvSpPr>
          <p:cNvPr id="484" name="Title Text"/>
          <p:cNvSpPr txBox="1">
            <a:spLocks noGrp="1"/>
          </p:cNvSpPr>
          <p:nvPr>
            <p:ph type="title"/>
          </p:nvPr>
        </p:nvSpPr>
        <p:spPr>
          <a:xfrm>
            <a:off x="1866900" y="0"/>
            <a:ext cx="20637500" cy="2705100"/>
          </a:xfrm>
          <a:prstGeom prst="rect">
            <a:avLst/>
          </a:prstGeom>
          <a:ln w="9525">
            <a:round/>
          </a:ln>
        </p:spPr>
        <p:txBody>
          <a:bodyPr anchor="b"/>
          <a:lstStyle>
            <a:lvl1pPr algn="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485"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106503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231"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32"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33"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Default - 2_Title Slide copy 7">
    <p:spTree>
      <p:nvGrpSpPr>
        <p:cNvPr id="1" name=""/>
        <p:cNvGrpSpPr/>
        <p:nvPr/>
      </p:nvGrpSpPr>
      <p:grpSpPr>
        <a:xfrm>
          <a:off x="0" y="0"/>
          <a:ext cx="0" cy="0"/>
          <a:chOff x="0" y="0"/>
          <a:chExt cx="0" cy="0"/>
        </a:xfrm>
      </p:grpSpPr>
      <p:pic>
        <p:nvPicPr>
          <p:cNvPr id="493"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49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14489168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50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0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0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04"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967635"/>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512"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5"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5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031306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1739900" y="2298700"/>
            <a:ext cx="20904200" cy="4635500"/>
          </a:xfrm>
          <a:prstGeom prst="rect">
            <a:avLst/>
          </a:prstGeom>
        </p:spPr>
        <p:txBody>
          <a:bodyPr anchor="b"/>
          <a:lstStyle/>
          <a:p>
            <a:r>
              <a:t>Title Text</a:t>
            </a:r>
          </a:p>
        </p:txBody>
      </p:sp>
      <p:sp>
        <p:nvSpPr>
          <p:cNvPr id="524"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7781412"/>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Default - Title Slide copy 2">
    <p:spTree>
      <p:nvGrpSpPr>
        <p:cNvPr id="1" name=""/>
        <p:cNvGrpSpPr/>
        <p:nvPr/>
      </p:nvGrpSpPr>
      <p:grpSpPr>
        <a:xfrm>
          <a:off x="0" y="0"/>
          <a:ext cx="0" cy="0"/>
          <a:chOff x="0" y="0"/>
          <a:chExt cx="0" cy="0"/>
        </a:xfrm>
      </p:grpSpPr>
      <p:pic>
        <p:nvPicPr>
          <p:cNvPr id="53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40"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541"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8792988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54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550"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551"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70869887"/>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1219200" y="184149"/>
            <a:ext cx="21945600" cy="3016251"/>
          </a:xfrm>
          <a:prstGeom prst="rect">
            <a:avLst/>
          </a:prstGeom>
        </p:spPr>
        <p:txBody>
          <a:bodyPr/>
          <a:lstStyle>
            <a:lvl1pPr marL="81280" marR="81280" defTabSz="1828800">
              <a:defRPr sz="8800">
                <a:uFill>
                  <a:solidFill>
                    <a:srgbClr val="000000"/>
                  </a:solidFill>
                </a:uFill>
                <a:latin typeface="Arial"/>
                <a:ea typeface="Arial"/>
                <a:cs typeface="Arial"/>
                <a:sym typeface="Arial"/>
              </a:defRPr>
            </a:lvl1pPr>
          </a:lstStyle>
          <a:p>
            <a:r>
              <a:t>Title Text</a:t>
            </a:r>
          </a:p>
        </p:txBody>
      </p:sp>
      <p:sp>
        <p:nvSpPr>
          <p:cNvPr id="560" name="Body Level One…"/>
          <p:cNvSpPr txBox="1">
            <a:spLocks noGrp="1"/>
          </p:cNvSpPr>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a:uFill>
                  <a:solidFill>
                    <a:srgbClr val="000000"/>
                  </a:solidFill>
                </a:uFill>
                <a:latin typeface="Arial"/>
                <a:ea typeface="Arial"/>
                <a:cs typeface="Arial"/>
                <a:sym typeface="Arial"/>
              </a:defRPr>
            </a:lvl2pPr>
            <a:lvl3pPr marL="1183639" marR="81280" indent="-228600" defTabSz="1828800">
              <a:spcBef>
                <a:spcPts val="1100"/>
              </a:spcBef>
              <a:buSzPct val="100000"/>
              <a:defRPr sz="4800">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5551985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1219200" y="184149"/>
            <a:ext cx="21945600" cy="3016251"/>
          </a:xfrm>
          <a:prstGeom prst="rect">
            <a:avLst/>
          </a:prstGeom>
        </p:spPr>
        <p:txBody>
          <a:bodyPr/>
          <a:lstStyle>
            <a:lvl1pPr marL="81280" marR="81280" defTabSz="1828800">
              <a:defRPr sz="8800">
                <a:uFill>
                  <a:solidFill>
                    <a:srgbClr val="000000"/>
                  </a:solidFill>
                </a:uFill>
                <a:latin typeface="Arial"/>
                <a:ea typeface="Arial"/>
                <a:cs typeface="Arial"/>
                <a:sym typeface="Arial"/>
              </a:defRPr>
            </a:lvl1pPr>
          </a:lstStyle>
          <a:p>
            <a:r>
              <a:t>Title Text</a:t>
            </a:r>
          </a:p>
        </p:txBody>
      </p:sp>
      <p:sp>
        <p:nvSpPr>
          <p:cNvPr id="569" name="Body Level One…"/>
          <p:cNvSpPr txBox="1">
            <a:spLocks noGrp="1"/>
          </p:cNvSpPr>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a:uFill>
                  <a:solidFill>
                    <a:srgbClr val="000000"/>
                  </a:solidFill>
                </a:uFill>
                <a:latin typeface="Arial"/>
                <a:ea typeface="Arial"/>
                <a:cs typeface="Arial"/>
                <a:sym typeface="Arial"/>
              </a:defRPr>
            </a:lvl2pPr>
            <a:lvl3pPr marL="1183639" marR="81280" indent="-228600" defTabSz="1828800">
              <a:spcBef>
                <a:spcPts val="1100"/>
              </a:spcBef>
              <a:buSzPct val="100000"/>
              <a:defRPr sz="4800">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0910487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pic>
        <p:nvPicPr>
          <p:cNvPr id="587"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88"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589"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2581734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597" name="Title Text"/>
          <p:cNvSpPr txBox="1">
            <a:spLocks noGrp="1"/>
          </p:cNvSpPr>
          <p:nvPr>
            <p:ph type="title"/>
          </p:nvPr>
        </p:nvSpPr>
        <p:spPr>
          <a:xfrm>
            <a:off x="1739900" y="2298700"/>
            <a:ext cx="20904200" cy="4635500"/>
          </a:xfrm>
          <a:prstGeom prst="rect">
            <a:avLst/>
          </a:prstGeom>
        </p:spPr>
        <p:txBody>
          <a:bodyPr anchor="b"/>
          <a:lstStyle>
            <a:lvl1pPr>
              <a:defRPr>
                <a:solidFill>
                  <a:srgbClr val="FFFFFF"/>
                </a:solidFill>
              </a:defRPr>
            </a:lvl1pPr>
          </a:lstStyle>
          <a:p>
            <a:r>
              <a:t>Title Text</a:t>
            </a:r>
          </a:p>
        </p:txBody>
      </p:sp>
      <p:sp>
        <p:nvSpPr>
          <p:cNvPr id="598"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69053014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41"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42"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43"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Title &amp; Subtitle copy 18">
    <p:spTree>
      <p:nvGrpSpPr>
        <p:cNvPr id="1" name=""/>
        <p:cNvGrpSpPr/>
        <p:nvPr/>
      </p:nvGrpSpPr>
      <p:grpSpPr>
        <a:xfrm>
          <a:off x="0" y="0"/>
          <a:ext cx="0" cy="0"/>
          <a:chOff x="0" y="0"/>
          <a:chExt cx="0" cy="0"/>
        </a:xfrm>
      </p:grpSpPr>
      <p:sp>
        <p:nvSpPr>
          <p:cNvPr id="60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0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0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09"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342220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Master #2">
    <p:spTree>
      <p:nvGrpSpPr>
        <p:cNvPr id="1" name=""/>
        <p:cNvGrpSpPr/>
        <p:nvPr/>
      </p:nvGrpSpPr>
      <p:grpSpPr>
        <a:xfrm>
          <a:off x="0" y="0"/>
          <a:ext cx="0" cy="0"/>
          <a:chOff x="0" y="0"/>
          <a:chExt cx="0" cy="0"/>
        </a:xfrm>
      </p:grpSpPr>
      <p:pic>
        <p:nvPicPr>
          <p:cNvPr id="625" name="1310_AiGLogo_Slides_Black_Tagline.jpg" descr="1310_AiGLogo_Slides_Black_Tagline.jpg"/>
          <p:cNvPicPr>
            <a:picLocks noChangeAspect="1"/>
          </p:cNvPicPr>
          <p:nvPr/>
        </p:nvPicPr>
        <p:blipFill>
          <a:blip r:embed="rId2"/>
          <a:stretch>
            <a:fillRect/>
          </a:stretch>
        </p:blipFill>
        <p:spPr>
          <a:xfrm>
            <a:off x="0" y="0"/>
            <a:ext cx="24384000" cy="13716000"/>
          </a:xfrm>
          <a:prstGeom prst="rect">
            <a:avLst/>
          </a:prstGeom>
        </p:spPr>
      </p:pic>
      <p:sp>
        <p:nvSpPr>
          <p:cNvPr id="626"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65386823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63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34" name="AiGLogo_Spanish_Process.pdf" descr="AiGLogo_Spanish_Process.pdf"/>
          <p:cNvPicPr>
            <a:picLocks noChangeAspect="1"/>
          </p:cNvPicPr>
          <p:nvPr/>
        </p:nvPicPr>
        <p:blipFill>
          <a:blip r:embed="rId2"/>
          <a:stretch>
            <a:fillRect/>
          </a:stretch>
        </p:blipFill>
        <p:spPr>
          <a:xfrm>
            <a:off x="15519400" y="10274300"/>
            <a:ext cx="5592892" cy="2565400"/>
          </a:xfrm>
          <a:prstGeom prst="rect">
            <a:avLst/>
          </a:prstGeom>
          <a:ln w="12700">
            <a:miter lim="400000"/>
          </a:ln>
        </p:spPr>
      </p:pic>
      <p:sp>
        <p:nvSpPr>
          <p:cNvPr id="63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6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544220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310056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65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6558198"/>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6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6970319"/>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666"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0735254"/>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6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9953304"/>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564036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00"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0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02"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03"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942963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251"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52"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53"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71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712" name="Rounded Rectangle"/>
          <p:cNvSpPr/>
          <p:nvPr/>
        </p:nvSpPr>
        <p:spPr>
          <a:xfrm>
            <a:off x="-1473200" y="876300"/>
            <a:ext cx="26225500" cy="1816100"/>
          </a:xfrm>
          <a:prstGeom prst="roundRect">
            <a:avLst>
              <a:gd name="adj" fmla="val 9790"/>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713" name="Rounded Rectangle"/>
          <p:cNvSpPr/>
          <p:nvPr/>
        </p:nvSpPr>
        <p:spPr>
          <a:xfrm>
            <a:off x="-1155700" y="2832100"/>
            <a:ext cx="26225500" cy="800100"/>
          </a:xfrm>
          <a:prstGeom prst="roundRect">
            <a:avLst>
              <a:gd name="adj" fmla="val 22222"/>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714" name="Title Text"/>
          <p:cNvSpPr txBox="1">
            <a:spLocks noGrp="1"/>
          </p:cNvSpPr>
          <p:nvPr>
            <p:ph type="title"/>
          </p:nvPr>
        </p:nvSpPr>
        <p:spPr>
          <a:xfrm>
            <a:off x="1866900" y="0"/>
            <a:ext cx="20637500" cy="2705100"/>
          </a:xfrm>
          <a:prstGeom prst="rect">
            <a:avLst/>
          </a:prstGeom>
        </p:spPr>
        <p:txBody>
          <a:bodyPr anchor="b"/>
          <a:lstStyle>
            <a:lvl1pPr algn="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71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60874768"/>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3">
    <p:spTree>
      <p:nvGrpSpPr>
        <p:cNvPr id="1" name=""/>
        <p:cNvGrpSpPr/>
        <p:nvPr/>
      </p:nvGrpSpPr>
      <p:grpSpPr>
        <a:xfrm>
          <a:off x="0" y="0"/>
          <a:ext cx="0" cy="0"/>
          <a:chOff x="0" y="0"/>
          <a:chExt cx="0" cy="0"/>
        </a:xfrm>
      </p:grpSpPr>
      <p:pic>
        <p:nvPicPr>
          <p:cNvPr id="730"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731"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732"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63850918"/>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Default - 2_Title Slide copy 6">
    <p:spTree>
      <p:nvGrpSpPr>
        <p:cNvPr id="1" name=""/>
        <p:cNvGrpSpPr/>
        <p:nvPr/>
      </p:nvGrpSpPr>
      <p:grpSpPr>
        <a:xfrm>
          <a:off x="0" y="0"/>
          <a:ext cx="0" cy="0"/>
          <a:chOff x="0" y="0"/>
          <a:chExt cx="0" cy="0"/>
        </a:xfrm>
      </p:grpSpPr>
      <p:pic>
        <p:nvPicPr>
          <p:cNvPr id="740"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7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45773414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74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52846214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75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7938495"/>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1271082"/>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Relevance copy 6">
    <p:spTree>
      <p:nvGrpSpPr>
        <p:cNvPr id="1" name=""/>
        <p:cNvGrpSpPr/>
        <p:nvPr/>
      </p:nvGrpSpPr>
      <p:grpSpPr>
        <a:xfrm>
          <a:off x="0" y="0"/>
          <a:ext cx="0" cy="0"/>
          <a:chOff x="0" y="0"/>
          <a:chExt cx="0" cy="0"/>
        </a:xfrm>
      </p:grpSpPr>
      <p:pic>
        <p:nvPicPr>
          <p:cNvPr id="77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71"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nchor="t"/>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772"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nchor="t"/>
          <a:lstStyle>
            <a:lvl1pPr marL="0" indent="0">
              <a:spcBef>
                <a:spcPts val="0"/>
              </a:spcBef>
              <a:buSzTx/>
              <a:buNone/>
              <a:defRPr sz="3600">
                <a:solidFill>
                  <a:srgbClr val="FEFCDD"/>
                </a:solidFill>
                <a:latin typeface="DejaVu Sans Condensed"/>
                <a:ea typeface="DejaVu Sans Condensed"/>
                <a:cs typeface="DejaVu Sans Condensed"/>
                <a:sym typeface="DejaVu Sans Condensed"/>
              </a:defRPr>
            </a:lvl1pPr>
            <a:lvl2pPr marL="0" indent="0">
              <a:spcBef>
                <a:spcPts val="0"/>
              </a:spcBef>
              <a:buSzTx/>
              <a:buNone/>
              <a:defRPr sz="3600">
                <a:solidFill>
                  <a:srgbClr val="FEFCDD"/>
                </a:solidFill>
                <a:latin typeface="DejaVu Sans Condensed"/>
                <a:ea typeface="DejaVu Sans Condensed"/>
                <a:cs typeface="DejaVu Sans Condensed"/>
                <a:sym typeface="DejaVu Sans Condensed"/>
              </a:defRPr>
            </a:lvl2pPr>
            <a:lvl3pPr marL="0" indent="0">
              <a:spcBef>
                <a:spcPts val="0"/>
              </a:spcBef>
              <a:buSzTx/>
              <a:buNone/>
              <a:defRPr sz="3600">
                <a:solidFill>
                  <a:srgbClr val="FEFCDD"/>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739781"/>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Title &amp; Subtitle copy 69">
    <p:spTree>
      <p:nvGrpSpPr>
        <p:cNvPr id="1" name=""/>
        <p:cNvGrpSpPr/>
        <p:nvPr/>
      </p:nvGrpSpPr>
      <p:grpSpPr>
        <a:xfrm>
          <a:off x="0" y="0"/>
          <a:ext cx="0" cy="0"/>
          <a:chOff x="0" y="0"/>
          <a:chExt cx="0" cy="0"/>
        </a:xfrm>
      </p:grpSpPr>
      <p:sp>
        <p:nvSpPr>
          <p:cNvPr id="780"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1" name="Title Text"/>
          <p:cNvSpPr txBox="1">
            <a:spLocks noGrp="1"/>
          </p:cNvSpPr>
          <p:nvPr>
            <p:ph type="title"/>
          </p:nvPr>
        </p:nvSpPr>
        <p:spPr>
          <a:xfrm>
            <a:off x="1739900" y="12065000"/>
            <a:ext cx="20904200" cy="1270000"/>
          </a:xfrm>
          <a:prstGeom prst="rect">
            <a:avLst/>
          </a:prstGeom>
        </p:spPr>
        <p:txBody>
          <a:bodyPr anchor="b"/>
          <a:lstStyle>
            <a:lvl1pPr>
              <a:defRPr>
                <a:solidFill>
                  <a:srgbClr val="E7E7E7"/>
                </a:solidFill>
                <a:latin typeface="Copperplate"/>
                <a:ea typeface="Copperplate"/>
                <a:cs typeface="Copperplate"/>
                <a:sym typeface="Copperplate"/>
              </a:defRPr>
            </a:lvl1pPr>
          </a:lstStyle>
          <a:p>
            <a:r>
              <a:t>Title Text</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7509600"/>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3_Default - Title Only">
    <p:bg>
      <p:bgPr>
        <a:solidFill>
          <a:srgbClr val="000000"/>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xfrm>
            <a:off x="0" y="-457200"/>
            <a:ext cx="24384000" cy="457200"/>
          </a:xfrm>
          <a:prstGeom prst="rect">
            <a:avLst/>
          </a:prstGeom>
        </p:spPr>
        <p:txBody>
          <a:bodyPr lIns="0" tIns="0" rIns="0" bIns="0"/>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790"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436336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79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798" name="1504_AnswersMegaConference_Slide.jpg" descr="1504_AnswersMegaConference_Slid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679212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26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Image copy 1">
    <p:spTree>
      <p:nvGrpSpPr>
        <p:cNvPr id="1" name=""/>
        <p:cNvGrpSpPr/>
        <p:nvPr/>
      </p:nvGrpSpPr>
      <p:grpSpPr>
        <a:xfrm>
          <a:off x="0" y="0"/>
          <a:ext cx="0" cy="0"/>
          <a:chOff x="0" y="0"/>
          <a:chExt cx="0" cy="0"/>
        </a:xfrm>
      </p:grpSpPr>
      <p:pic>
        <p:nvPicPr>
          <p:cNvPr id="806"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807" name="1504_AnswersMegaConference_Slide.jpg" descr="1504_AnswersMegaConference_Slid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172288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82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24"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82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771327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833"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34"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nchor="t"/>
          <a:lstStyle>
            <a:lvl1pPr algn="l">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835"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nchor="t"/>
          <a:lstStyle>
            <a:lvl1pPr marL="0" indent="0">
              <a:spcBef>
                <a:spcPts val="0"/>
              </a:spcBef>
              <a:buSzTx/>
              <a:buNone/>
              <a:defRPr sz="3600">
                <a:solidFill>
                  <a:srgbClr val="FFFFFF"/>
                </a:solidFill>
                <a:latin typeface="DejaVu Sans Condensed"/>
                <a:ea typeface="DejaVu Sans Condensed"/>
                <a:cs typeface="DejaVu Sans Condensed"/>
                <a:sym typeface="DejaVu Sans Condensed"/>
              </a:defRPr>
            </a:lvl1pPr>
            <a:lvl2pPr marL="0" indent="0">
              <a:spcBef>
                <a:spcPts val="0"/>
              </a:spcBef>
              <a:buSzTx/>
              <a:buNone/>
              <a:defRPr sz="3600">
                <a:solidFill>
                  <a:srgbClr val="FFFFFF"/>
                </a:solidFill>
                <a:latin typeface="DejaVu Sans Condensed"/>
                <a:ea typeface="DejaVu Sans Condensed"/>
                <a:cs typeface="DejaVu Sans Condensed"/>
                <a:sym typeface="DejaVu Sans Condensed"/>
              </a:defRPr>
            </a:lvl2pPr>
            <a:lvl3pPr marL="0" indent="0">
              <a:spcBef>
                <a:spcPts val="0"/>
              </a:spcBef>
              <a:buSzTx/>
              <a:buNone/>
              <a:defRPr sz="3600">
                <a:solidFill>
                  <a:srgbClr val="FFFFFF"/>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6845303"/>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2_Title &amp; Subtitle copy 4">
    <p:spTree>
      <p:nvGrpSpPr>
        <p:cNvPr id="1" name=""/>
        <p:cNvGrpSpPr/>
        <p:nvPr/>
      </p:nvGrpSpPr>
      <p:grpSpPr>
        <a:xfrm>
          <a:off x="0" y="0"/>
          <a:ext cx="0" cy="0"/>
          <a:chOff x="0" y="0"/>
          <a:chExt cx="0" cy="0"/>
        </a:xfrm>
      </p:grpSpPr>
      <p:sp>
        <p:nvSpPr>
          <p:cNvPr id="84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44"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84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699226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3_Title &amp; Subtitle">
    <p:spTree>
      <p:nvGrpSpPr>
        <p:cNvPr id="1" name=""/>
        <p:cNvGrpSpPr/>
        <p:nvPr/>
      </p:nvGrpSpPr>
      <p:grpSpPr>
        <a:xfrm>
          <a:off x="0" y="0"/>
          <a:ext cx="0" cy="0"/>
          <a:chOff x="0" y="0"/>
          <a:chExt cx="0" cy="0"/>
        </a:xfrm>
      </p:grpSpPr>
      <p:sp>
        <p:nvSpPr>
          <p:cNvPr id="853" name="Title Text"/>
          <p:cNvSpPr txBox="1">
            <a:spLocks noGrp="1"/>
          </p:cNvSpPr>
          <p:nvPr>
            <p:ph type="title"/>
          </p:nvPr>
        </p:nvSpPr>
        <p:spPr>
          <a:xfrm>
            <a:off x="1739900" y="2298700"/>
            <a:ext cx="20904200" cy="4635500"/>
          </a:xfrm>
          <a:prstGeom prst="rect">
            <a:avLst/>
          </a:prstGeom>
        </p:spPr>
        <p:txBody>
          <a:bodyPr anchor="b"/>
          <a:lstStyle/>
          <a:p>
            <a:r>
              <a:t>Title Text</a:t>
            </a:r>
          </a:p>
        </p:txBody>
      </p:sp>
      <p:sp>
        <p:nvSpPr>
          <p:cNvPr id="854"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8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171082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_Title &amp; Subtitle copy 7">
    <p:spTree>
      <p:nvGrpSpPr>
        <p:cNvPr id="1" name=""/>
        <p:cNvGrpSpPr/>
        <p:nvPr/>
      </p:nvGrpSpPr>
      <p:grpSpPr>
        <a:xfrm>
          <a:off x="0" y="0"/>
          <a:ext cx="0" cy="0"/>
          <a:chOff x="0" y="0"/>
          <a:chExt cx="0" cy="0"/>
        </a:xfrm>
      </p:grpSpPr>
      <p:sp>
        <p:nvSpPr>
          <p:cNvPr id="8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63" name="AiGLogo_Spanish_Process.pdf" descr="AiGLogo_Spanish_Process.pdf"/>
          <p:cNvPicPr>
            <a:picLocks noChangeAspect="1"/>
          </p:cNvPicPr>
          <p:nvPr/>
        </p:nvPicPr>
        <p:blipFill>
          <a:blip r:embed="rId2"/>
          <a:stretch>
            <a:fillRect/>
          </a:stretch>
        </p:blipFill>
        <p:spPr>
          <a:xfrm>
            <a:off x="15519400" y="10274300"/>
            <a:ext cx="5592892" cy="2565400"/>
          </a:xfrm>
          <a:prstGeom prst="rect">
            <a:avLst/>
          </a:prstGeom>
          <a:ln w="12700">
            <a:miter lim="400000"/>
          </a:ln>
        </p:spPr>
      </p:pic>
      <p:sp>
        <p:nvSpPr>
          <p:cNvPr id="864"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946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sp>
        <p:nvSpPr>
          <p:cNvPr id="872"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73" name="Title Text"/>
          <p:cNvSpPr txBox="1">
            <a:spLocks noGrp="1"/>
          </p:cNvSpPr>
          <p:nvPr>
            <p:ph type="title"/>
          </p:nvPr>
        </p:nvSpPr>
        <p:spPr>
          <a:xfrm>
            <a:off x="1739900" y="12065000"/>
            <a:ext cx="20904200" cy="1270000"/>
          </a:xfrm>
          <a:prstGeom prst="rect">
            <a:avLst/>
          </a:prstGeom>
        </p:spPr>
        <p:txBody>
          <a:bodyPr anchor="b"/>
          <a:lstStyle>
            <a:lvl1pPr>
              <a:defRPr>
                <a:solidFill>
                  <a:srgbClr val="E7E7E7"/>
                </a:solidFill>
                <a:latin typeface="Copperplate"/>
                <a:ea typeface="Copperplate"/>
                <a:cs typeface="Copperplate"/>
                <a:sym typeface="Copperplate"/>
              </a:defRPr>
            </a:lvl1pPr>
          </a:lstStyle>
          <a:p>
            <a:r>
              <a:t>Title Text</a:t>
            </a:r>
          </a:p>
        </p:txBody>
      </p:sp>
      <p:sp>
        <p:nvSpPr>
          <p:cNvPr id="8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6726807"/>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pic>
        <p:nvPicPr>
          <p:cNvPr id="881" name="1510_AlienInvasion_Slide_OtherChurches.jpg" descr="1510_AlienInvasion_Slide_OtherChurches.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87208243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3_Title &amp; Subtitle copy 4">
    <p:spTree>
      <p:nvGrpSpPr>
        <p:cNvPr id="1" name=""/>
        <p:cNvGrpSpPr/>
        <p:nvPr/>
      </p:nvGrpSpPr>
      <p:grpSpPr>
        <a:xfrm>
          <a:off x="0" y="0"/>
          <a:ext cx="0" cy="0"/>
          <a:chOff x="0" y="0"/>
          <a:chExt cx="0" cy="0"/>
        </a:xfrm>
      </p:grpSpPr>
      <p:sp>
        <p:nvSpPr>
          <p:cNvPr id="88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90"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891"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01209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6">
    <p:spTree>
      <p:nvGrpSpPr>
        <p:cNvPr id="1" name=""/>
        <p:cNvGrpSpPr/>
        <p:nvPr/>
      </p:nvGrpSpPr>
      <p:grpSpPr>
        <a:xfrm>
          <a:off x="0" y="0"/>
          <a:ext cx="0" cy="0"/>
          <a:chOff x="0" y="0"/>
          <a:chExt cx="0" cy="0"/>
        </a:xfrm>
      </p:grpSpPr>
      <p:sp>
        <p:nvSpPr>
          <p:cNvPr id="89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900"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901"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902"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Clr>
                <a:srgbClr val="E7E7E7"/>
              </a:buClr>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Clr>
                <a:srgbClr val="E7E7E7"/>
              </a:buClr>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Clr>
                <a:srgbClr val="000000"/>
              </a:buClr>
              <a:buSzTx/>
              <a:buNone/>
              <a:defRPr sz="4800">
                <a:uFill>
                  <a:solidFill>
                    <a:srgbClr val="000000"/>
                  </a:solidFill>
                </a:uFill>
              </a:defRPr>
            </a:lvl3pPr>
            <a:lvl4pPr marL="0" indent="0" algn="ctr" defTabSz="914400">
              <a:spcBef>
                <a:spcPts val="0"/>
              </a:spcBef>
              <a:buClr>
                <a:srgbClr val="000000"/>
              </a:buClr>
              <a:buSzTx/>
              <a:buNone/>
              <a:defRPr sz="4800">
                <a:uFill>
                  <a:solidFill>
                    <a:srgbClr val="000000"/>
                  </a:solidFill>
                </a:uFill>
              </a:defRPr>
            </a:lvl4pPr>
            <a:lvl5pPr marL="0" indent="0" algn="ctr" defTabSz="914400">
              <a:spcBef>
                <a:spcPts val="0"/>
              </a:spcBef>
              <a:buClr>
                <a:srgbClr val="000000"/>
              </a:buClr>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9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482110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27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7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7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sp>
        <p:nvSpPr>
          <p:cNvPr id="920"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921"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92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8236419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92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930"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31103275"/>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937"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938"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Clr>
                <a:srgbClr val="FFFED5"/>
              </a:buClr>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939"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9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72135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4_Default - Title Only">
    <p:spTree>
      <p:nvGrpSpPr>
        <p:cNvPr id="1" name=""/>
        <p:cNvGrpSpPr/>
        <p:nvPr/>
      </p:nvGrpSpPr>
      <p:grpSpPr>
        <a:xfrm>
          <a:off x="0" y="0"/>
          <a:ext cx="0" cy="0"/>
          <a:chOff x="0" y="0"/>
          <a:chExt cx="0" cy="0"/>
        </a:xfrm>
      </p:grpSpPr>
      <p:sp>
        <p:nvSpPr>
          <p:cNvPr id="947" name="Title Text"/>
          <p:cNvSpPr txBox="1">
            <a:spLocks noGrp="1"/>
          </p:cNvSpPr>
          <p:nvPr>
            <p:ph type="title"/>
          </p:nvPr>
        </p:nvSpPr>
        <p:spPr>
          <a:xfrm>
            <a:off x="1219358" y="549275"/>
            <a:ext cx="21948460" cy="2651125"/>
          </a:xfrm>
          <a:prstGeom prst="rect">
            <a:avLst/>
          </a:prstGeom>
          <a:ln>
            <a:round/>
          </a:ln>
        </p:spPr>
        <p:txBody>
          <a:bodyPr lIns="101600" tIns="101600" rIns="101600" bIns="101600"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Boycott"/>
                <a:ea typeface="Boycott"/>
                <a:cs typeface="Boycott"/>
                <a:sym typeface="Boycott"/>
              </a:defRPr>
            </a:lvl1pPr>
          </a:lstStyle>
          <a:p>
            <a:r>
              <a:t>Title Text</a:t>
            </a:r>
          </a:p>
        </p:txBody>
      </p:sp>
      <p:sp>
        <p:nvSpPr>
          <p:cNvPr id="94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960648990"/>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1_Default - 3_Title and Content">
    <p:spTree>
      <p:nvGrpSpPr>
        <p:cNvPr id="1" name=""/>
        <p:cNvGrpSpPr/>
        <p:nvPr/>
      </p:nvGrpSpPr>
      <p:grpSpPr>
        <a:xfrm>
          <a:off x="0" y="0"/>
          <a:ext cx="0" cy="0"/>
          <a:chOff x="0" y="0"/>
          <a:chExt cx="0" cy="0"/>
        </a:xfrm>
      </p:grpSpPr>
      <p:pic>
        <p:nvPicPr>
          <p:cNvPr id="95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56"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Clr>
                <a:srgbClr val="FFFED5"/>
              </a:buClr>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957"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95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9086320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3_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5" name="Title Text"/>
          <p:cNvSpPr txBox="1">
            <a:spLocks noGrp="1"/>
          </p:cNvSpPr>
          <p:nvPr>
            <p:ph type="title"/>
          </p:nvPr>
        </p:nvSpPr>
        <p:spPr>
          <a:xfrm>
            <a:off x="2384018" y="358775"/>
            <a:ext cx="19624055" cy="3429001"/>
          </a:xfrm>
          <a:prstGeom prst="rect">
            <a:avLst/>
          </a:prstGeom>
          <a:ln w="9525">
            <a:round/>
          </a:ln>
        </p:spPr>
        <p:txBody>
          <a:bodyPr lIns="76200" tIns="76200" rIns="76200" bIns="76200"/>
          <a:lstStyle>
            <a:lvl1pP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966"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chor="t"/>
          <a:lstStyle>
            <a:lvl1pPr marL="1489318" indent="-956339" defTabSz="1530899">
              <a:spcBef>
                <a:spcPts val="4000"/>
              </a:spcBef>
              <a:buClr>
                <a:srgbClr val="FFFFFF"/>
              </a:buClr>
              <a:buFont typeface="Lucida Grande"/>
              <a:defRPr sz="7100">
                <a:solidFill>
                  <a:srgbClr val="FFFFFF"/>
                </a:solidFill>
                <a:uFill>
                  <a:solidFill>
                    <a:srgbClr val="FFFFFF"/>
                  </a:solidFill>
                </a:uFill>
              </a:defRPr>
            </a:lvl1pPr>
            <a:lvl2pPr marL="2233978" indent="-960119" defTabSz="1530899">
              <a:spcBef>
                <a:spcPts val="4000"/>
              </a:spcBef>
              <a:buClr>
                <a:srgbClr val="FFFFFF"/>
              </a:buClr>
              <a:buFont typeface="Lucida Grande"/>
              <a:defRPr sz="7100">
                <a:solidFill>
                  <a:srgbClr val="FFFFFF"/>
                </a:solidFill>
                <a:uFill>
                  <a:solidFill>
                    <a:srgbClr val="FFFFFF"/>
                  </a:solidFill>
                </a:uFill>
              </a:defRPr>
            </a:lvl2pPr>
            <a:lvl3pPr marL="2974857" indent="-956340" defTabSz="1530899">
              <a:spcBef>
                <a:spcPts val="4000"/>
              </a:spcBef>
              <a:buClr>
                <a:srgbClr val="FFFFFF"/>
              </a:buClr>
              <a:buFont typeface="Lucida Grande"/>
              <a:defRPr sz="7100">
                <a:solidFill>
                  <a:srgbClr val="FFFFFF"/>
                </a:solidFill>
                <a:uFill>
                  <a:solidFill>
                    <a:srgbClr val="FFFFFF"/>
                  </a:solidFill>
                </a:uFill>
              </a:defRPr>
            </a:lvl3pPr>
            <a:lvl4pPr marL="3719515" indent="-956340" defTabSz="1530899">
              <a:spcBef>
                <a:spcPts val="4000"/>
              </a:spcBef>
              <a:buClr>
                <a:srgbClr val="FFFFFF"/>
              </a:buClr>
              <a:buFont typeface="Lucida Grande"/>
              <a:defRPr sz="7100">
                <a:solidFill>
                  <a:srgbClr val="FFFFFF"/>
                </a:solidFill>
                <a:uFill>
                  <a:solidFill>
                    <a:srgbClr val="FFFFFF"/>
                  </a:solidFill>
                </a:uFill>
              </a:defRPr>
            </a:lvl4pPr>
            <a:lvl5pPr marL="4464176" indent="-956340" defTabSz="1530899">
              <a:spcBef>
                <a:spcPts val="4000"/>
              </a:spcBef>
              <a:buClr>
                <a:srgbClr val="FFFFFF"/>
              </a:buClr>
              <a:buFont typeface="Lucida Grande"/>
              <a:defRPr sz="7100">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9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2985792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Photo Captions TS One Line">
    <p:spTree>
      <p:nvGrpSpPr>
        <p:cNvPr id="1" name=""/>
        <p:cNvGrpSpPr/>
        <p:nvPr/>
      </p:nvGrpSpPr>
      <p:grpSpPr>
        <a:xfrm>
          <a:off x="0" y="0"/>
          <a:ext cx="0" cy="0"/>
          <a:chOff x="0" y="0"/>
          <a:chExt cx="0" cy="0"/>
        </a:xfrm>
      </p:grpSpPr>
      <p:pic>
        <p:nvPicPr>
          <p:cNvPr id="984"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85" name="Line"/>
          <p:cNvSpPr/>
          <p:nvPr/>
        </p:nvSpPr>
        <p:spPr>
          <a:xfrm>
            <a:off x="3810000" y="12039600"/>
            <a:ext cx="16635360" cy="0"/>
          </a:xfrm>
          <a:prstGeom prst="line">
            <a:avLst/>
          </a:prstGeom>
          <a:ln w="254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86" name="Title Text"/>
          <p:cNvSpPr txBox="1">
            <a:spLocks noGrp="1"/>
          </p:cNvSpPr>
          <p:nvPr>
            <p:ph type="title"/>
          </p:nvPr>
        </p:nvSpPr>
        <p:spPr>
          <a:xfrm>
            <a:off x="2463800" y="10439400"/>
            <a:ext cx="19659600" cy="1905000"/>
          </a:xfrm>
          <a:prstGeom prst="rect">
            <a:avLst/>
          </a:prstGeom>
        </p:spPr>
        <p:txBody>
          <a:bodyPr lIns="0" tIns="0" rIns="0" bIns="0"/>
          <a:lstStyle>
            <a:lvl1pPr>
              <a:defRPr sz="9600">
                <a:solidFill>
                  <a:srgbClr val="79E0F6"/>
                </a:solidFill>
                <a:latin typeface="Mensch Bold Inline"/>
                <a:ea typeface="Mensch Bold Inline"/>
                <a:cs typeface="Mensch Bold Inline"/>
                <a:sym typeface="Mensch Bold Inline"/>
              </a:defRPr>
            </a:lvl1pPr>
          </a:lstStyle>
          <a:p>
            <a:r>
              <a:t>Title Text</a:t>
            </a:r>
          </a:p>
        </p:txBody>
      </p:sp>
      <p:sp>
        <p:nvSpPr>
          <p:cNvPr id="9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5430036"/>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1">
    <p:spTree>
      <p:nvGrpSpPr>
        <p:cNvPr id="1" name=""/>
        <p:cNvGrpSpPr/>
        <p:nvPr/>
      </p:nvGrpSpPr>
      <p:grpSpPr>
        <a:xfrm>
          <a:off x="0" y="0"/>
          <a:ext cx="0" cy="0"/>
          <a:chOff x="0" y="0"/>
          <a:chExt cx="0" cy="0"/>
        </a:xfrm>
      </p:grpSpPr>
      <p:sp>
        <p:nvSpPr>
          <p:cNvPr id="99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95" name="Title Text"/>
          <p:cNvSpPr txBox="1">
            <a:spLocks noGrp="1"/>
          </p:cNvSpPr>
          <p:nvPr>
            <p:ph type="title"/>
          </p:nvPr>
        </p:nvSpPr>
        <p:spPr>
          <a:xfrm>
            <a:off x="1219358" y="549275"/>
            <a:ext cx="21948460" cy="2651126"/>
          </a:xfrm>
          <a:prstGeom prst="rect">
            <a:avLst/>
          </a:prstGeom>
          <a:ln>
            <a:round/>
          </a:ln>
        </p:spPr>
        <p:txBody>
          <a:bodyPr lIns="38100" tIns="38100" rIns="38100" bIns="38100" anchor="t"/>
          <a:lstStyle>
            <a:lvl1pPr defTabSz="914400">
              <a:defRPr b="1">
                <a:solidFill>
                  <a:srgbClr val="E7E7E7"/>
                </a:solidFill>
                <a:uFill>
                  <a:solidFill>
                    <a:srgbClr val="E7E7E7"/>
                  </a:solidFill>
                </a:uFill>
                <a:latin typeface="+mn-lt"/>
                <a:ea typeface="+mn-ea"/>
                <a:cs typeface="+mn-cs"/>
                <a:sym typeface="Calibri"/>
              </a:defRPr>
            </a:lvl1pPr>
          </a:lstStyle>
          <a:p>
            <a:r>
              <a:t>Title Text</a:t>
            </a:r>
          </a:p>
        </p:txBody>
      </p:sp>
      <p:sp>
        <p:nvSpPr>
          <p:cNvPr id="996"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chor="t"/>
          <a:lstStyle>
            <a:lvl1pPr marL="0" indent="0" defTabSz="914400">
              <a:spcBef>
                <a:spcPts val="0"/>
              </a:spcBef>
              <a:buClr>
                <a:srgbClr val="E7E7E7"/>
              </a:buClr>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Clr>
                <a:srgbClr val="E7E7E7"/>
              </a:buClr>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Clr>
                <a:srgbClr val="000000"/>
              </a:buClr>
              <a:buSzTx/>
              <a:buNone/>
              <a:defRPr sz="4800">
                <a:uFill>
                  <a:solidFill>
                    <a:srgbClr val="000000"/>
                  </a:solidFill>
                </a:uFill>
              </a:defRPr>
            </a:lvl3pPr>
            <a:lvl4pPr marL="0" indent="0" algn="ctr" defTabSz="914400">
              <a:spcBef>
                <a:spcPts val="0"/>
              </a:spcBef>
              <a:buClr>
                <a:srgbClr val="000000"/>
              </a:buClr>
              <a:buSzTx/>
              <a:buNone/>
              <a:defRPr sz="4800">
                <a:uFill>
                  <a:solidFill>
                    <a:srgbClr val="000000"/>
                  </a:solidFill>
                </a:uFill>
              </a:defRPr>
            </a:lvl4pPr>
            <a:lvl5pPr marL="0" indent="0" algn="ctr" defTabSz="914400">
              <a:spcBef>
                <a:spcPts val="0"/>
              </a:spcBef>
              <a:buClr>
                <a:srgbClr val="000000"/>
              </a:buClr>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99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3024562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100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0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pic>
        <p:nvPicPr>
          <p:cNvPr id="1006" name="1601_AnswersInGenesis_Logo_Spot306C_BookLeft.png" descr="1601_AnswersInGenesis_Logo_Spot306C_BookLeft.png"/>
          <p:cNvPicPr>
            <a:picLocks noChangeAspect="1"/>
          </p:cNvPicPr>
          <p:nvPr/>
        </p:nvPicPr>
        <p:blipFill>
          <a:blip r:embed="rId2"/>
          <a:stretch>
            <a:fillRect/>
          </a:stretch>
        </p:blipFill>
        <p:spPr>
          <a:xfrm>
            <a:off x="17000725" y="10722895"/>
            <a:ext cx="4925093" cy="1606428"/>
          </a:xfrm>
          <a:prstGeom prst="rect">
            <a:avLst/>
          </a:prstGeom>
          <a:ln w="12700">
            <a:miter lim="400000"/>
          </a:ln>
        </p:spPr>
      </p:pic>
      <p:sp>
        <p:nvSpPr>
          <p:cNvPr id="10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38081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9">
    <p:spTree>
      <p:nvGrpSpPr>
        <p:cNvPr id="1" name=""/>
        <p:cNvGrpSpPr/>
        <p:nvPr/>
      </p:nvGrpSpPr>
      <p:grpSpPr>
        <a:xfrm>
          <a:off x="0" y="0"/>
          <a:ext cx="0" cy="0"/>
          <a:chOff x="0" y="0"/>
          <a:chExt cx="0" cy="0"/>
        </a:xfrm>
      </p:grpSpPr>
      <p:sp>
        <p:nvSpPr>
          <p:cNvPr id="1014"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015"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1016"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Clr>
                <a:srgbClr val="E7E7E7"/>
              </a:buClr>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Clr>
                <a:srgbClr val="E7E7E7"/>
              </a:buClr>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Clr>
                <a:srgbClr val="000000"/>
              </a:buClr>
              <a:buSzTx/>
              <a:buNone/>
              <a:defRPr sz="4800">
                <a:uFill>
                  <a:solidFill>
                    <a:srgbClr val="000000"/>
                  </a:solidFill>
                </a:uFill>
              </a:defRPr>
            </a:lvl3pPr>
            <a:lvl4pPr marL="0" indent="0" algn="ctr" defTabSz="914400">
              <a:spcBef>
                <a:spcPts val="0"/>
              </a:spcBef>
              <a:buClr>
                <a:srgbClr val="000000"/>
              </a:buClr>
              <a:buSzTx/>
              <a:buNone/>
              <a:defRPr sz="4800">
                <a:uFill>
                  <a:solidFill>
                    <a:srgbClr val="000000"/>
                  </a:solidFill>
                </a:uFill>
              </a:defRPr>
            </a:lvl4pPr>
            <a:lvl5pPr marL="0" indent="0" algn="ctr" defTabSz="914400">
              <a:spcBef>
                <a:spcPts val="0"/>
              </a:spcBef>
              <a:buClr>
                <a:srgbClr val="000000"/>
              </a:buClr>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10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711452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Relevance copy 5">
    <p:spTree>
      <p:nvGrpSpPr>
        <p:cNvPr id="1" name=""/>
        <p:cNvGrpSpPr/>
        <p:nvPr/>
      </p:nvGrpSpPr>
      <p:grpSpPr>
        <a:xfrm>
          <a:off x="0" y="0"/>
          <a:ext cx="0" cy="0"/>
          <a:chOff x="0" y="0"/>
          <a:chExt cx="0" cy="0"/>
        </a:xfrm>
      </p:grpSpPr>
      <p:pic>
        <p:nvPicPr>
          <p:cNvPr id="28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81" name="Title Text"/>
          <p:cNvSpPr txBox="1">
            <a:spLocks noGrp="1"/>
          </p:cNvSpPr>
          <p:nvPr>
            <p:ph type="title"/>
          </p:nvPr>
        </p:nvSpPr>
        <p:spPr>
          <a:xfrm>
            <a:off x="1778000" y="1041400"/>
            <a:ext cx="20828000" cy="1701800"/>
          </a:xfrm>
          <a:prstGeom prst="rect">
            <a:avLst/>
          </a:prstGeom>
          <a:effectLst>
            <a:outerShdw blurRad="50800" dist="38100" dir="5400000" rotWithShape="0">
              <a:srgbClr val="000000">
                <a:alpha val="40000"/>
              </a:srgbClr>
            </a:outerShdw>
          </a:effectLst>
        </p:spPr>
        <p:txBody>
          <a:bodyPr/>
          <a:lstStyle>
            <a:lvl1pPr>
              <a:defRPr>
                <a:latin typeface="DejaVu Sans"/>
                <a:ea typeface="DejaVu Sans"/>
                <a:cs typeface="DejaVu Sans"/>
                <a:sym typeface="DejaVu Sans"/>
              </a:defRPr>
            </a:lvl1pPr>
          </a:lstStyle>
          <a:p>
            <a:r>
              <a:t>Title Text</a:t>
            </a:r>
          </a:p>
        </p:txBody>
      </p:sp>
      <p:sp>
        <p:nvSpPr>
          <p:cNvPr id="282"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4_Title &amp; Subtitle">
    <p:bg>
      <p:bgPr>
        <a:solidFill>
          <a:srgbClr val="000000"/>
        </a:solidFill>
        <a:effectLst/>
      </p:bgPr>
    </p:bg>
    <p:spTree>
      <p:nvGrpSpPr>
        <p:cNvPr id="1" name=""/>
        <p:cNvGrpSpPr/>
        <p:nvPr/>
      </p:nvGrpSpPr>
      <p:grpSpPr>
        <a:xfrm>
          <a:off x="0" y="0"/>
          <a:ext cx="0" cy="0"/>
          <a:chOff x="0" y="0"/>
          <a:chExt cx="0" cy="0"/>
        </a:xfrm>
      </p:grpSpPr>
      <p:sp>
        <p:nvSpPr>
          <p:cNvPr id="1024"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solidFill>
                  <a:srgbClr val="FFFFFF"/>
                </a:solidFill>
                <a:latin typeface="Helvetica Light"/>
                <a:ea typeface="Helvetica Light"/>
                <a:cs typeface="Helvetica Light"/>
                <a:sym typeface="Helvetica Light"/>
              </a:defRPr>
            </a:lvl1pPr>
          </a:lstStyle>
          <a:p>
            <a:r>
              <a:t>Title Text</a:t>
            </a:r>
          </a:p>
        </p:txBody>
      </p:sp>
      <p:sp>
        <p:nvSpPr>
          <p:cNvPr id="1025" name="Body Level One…"/>
          <p:cNvSpPr txBox="1">
            <a:spLocks noGrp="1"/>
          </p:cNvSpPr>
          <p:nvPr>
            <p:ph type="body" sz="quarter" idx="1"/>
          </p:nvPr>
        </p:nvSpPr>
        <p:spPr>
          <a:xfrm>
            <a:off x="1778000" y="7073900"/>
            <a:ext cx="20828000" cy="1587500"/>
          </a:xfrm>
          <a:prstGeom prst="rect">
            <a:avLst/>
          </a:prstGeom>
        </p:spPr>
        <p:txBody>
          <a:bodyPr anchor="t">
            <a:normAutofit/>
          </a:bodyPr>
          <a:lstStyle>
            <a:lvl1pPr marL="0" indent="0" algn="ctr">
              <a:spcBef>
                <a:spcPts val="0"/>
              </a:spcBef>
              <a:buSzTx/>
              <a:buNone/>
              <a:defRPr sz="4400">
                <a:solidFill>
                  <a:srgbClr val="FFFFFF"/>
                </a:solidFill>
                <a:latin typeface="Helvetica Light"/>
                <a:ea typeface="Helvetica Light"/>
                <a:cs typeface="Helvetica Light"/>
                <a:sym typeface="Helvetica Light"/>
              </a:defRPr>
            </a:lvl1pPr>
            <a:lvl2pPr marL="0" indent="228600" algn="ctr">
              <a:spcBef>
                <a:spcPts val="0"/>
              </a:spcBef>
              <a:buSzTx/>
              <a:buNone/>
              <a:defRPr sz="4400">
                <a:solidFill>
                  <a:srgbClr val="FFFFFF"/>
                </a:solidFill>
                <a:latin typeface="Helvetica Light"/>
                <a:ea typeface="Helvetica Light"/>
                <a:cs typeface="Helvetica Light"/>
                <a:sym typeface="Helvetica Light"/>
              </a:defRPr>
            </a:lvl2pPr>
            <a:lvl3pPr marL="0" indent="457200" algn="ctr">
              <a:spcBef>
                <a:spcPts val="0"/>
              </a:spcBef>
              <a:buSzTx/>
              <a:buNone/>
              <a:defRPr sz="4400">
                <a:solidFill>
                  <a:srgbClr val="FFFFFF"/>
                </a:solidFill>
                <a:latin typeface="Helvetica Light"/>
                <a:ea typeface="Helvetica Light"/>
                <a:cs typeface="Helvetica Light"/>
                <a:sym typeface="Helvetica Light"/>
              </a:defRPr>
            </a:lvl3pPr>
            <a:lvl4pPr marL="0" indent="685800" algn="ctr">
              <a:spcBef>
                <a:spcPts val="0"/>
              </a:spcBef>
              <a:buSzTx/>
              <a:buNone/>
              <a:defRPr sz="4400">
                <a:solidFill>
                  <a:srgbClr val="FFFFFF"/>
                </a:solidFill>
                <a:latin typeface="Helvetica Light"/>
                <a:ea typeface="Helvetica Light"/>
                <a:cs typeface="Helvetica Light"/>
                <a:sym typeface="Helvetica Light"/>
              </a:defRPr>
            </a:lvl4pPr>
            <a:lvl5pPr marL="0" indent="914400" algn="ctr">
              <a:spcBef>
                <a:spcPts val="0"/>
              </a:spcBef>
              <a:buSzTx/>
              <a:buNone/>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26"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854549052"/>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1_Title &amp; Subtitle copy 17">
    <p:spTree>
      <p:nvGrpSpPr>
        <p:cNvPr id="1" name=""/>
        <p:cNvGrpSpPr/>
        <p:nvPr/>
      </p:nvGrpSpPr>
      <p:grpSpPr>
        <a:xfrm>
          <a:off x="0" y="0"/>
          <a:ext cx="0" cy="0"/>
          <a:chOff x="0" y="0"/>
          <a:chExt cx="0" cy="0"/>
        </a:xfrm>
      </p:grpSpPr>
      <p:sp>
        <p:nvSpPr>
          <p:cNvPr id="103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6"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10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268503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5_Title &amp; Subtitle">
    <p:bg>
      <p:bgPr>
        <a:solidFill>
          <a:srgbClr val="000000"/>
        </a:solidFill>
        <a:effectLst/>
      </p:bgPr>
    </p:bg>
    <p:spTree>
      <p:nvGrpSpPr>
        <p:cNvPr id="1" name=""/>
        <p:cNvGrpSpPr/>
        <p:nvPr/>
      </p:nvGrpSpPr>
      <p:grpSpPr>
        <a:xfrm>
          <a:off x="0" y="0"/>
          <a:ext cx="0" cy="0"/>
          <a:chOff x="0" y="0"/>
          <a:chExt cx="0" cy="0"/>
        </a:xfrm>
      </p:grpSpPr>
      <p:sp>
        <p:nvSpPr>
          <p:cNvPr id="1054" name="Title Text"/>
          <p:cNvSpPr txBox="1">
            <a:spLocks noGrp="1"/>
          </p:cNvSpPr>
          <p:nvPr>
            <p:ph type="title"/>
          </p:nvPr>
        </p:nvSpPr>
        <p:spPr>
          <a:xfrm>
            <a:off x="1739900" y="0"/>
            <a:ext cx="20904200" cy="6934200"/>
          </a:xfrm>
          <a:prstGeom prst="rect">
            <a:avLst/>
          </a:prstGeom>
        </p:spPr>
        <p:txBody>
          <a:bodyPr anchor="b"/>
          <a:lstStyle>
            <a:lvl1pPr defTabSz="914400">
              <a:defRPr>
                <a:solidFill>
                  <a:srgbClr val="FFFFFF"/>
                </a:solidFill>
                <a:uFill>
                  <a:solidFill>
                    <a:srgbClr val="FFFFFF"/>
                  </a:solidFill>
                </a:uFill>
              </a:defRPr>
            </a:lvl1pPr>
          </a:lstStyle>
          <a:p>
            <a:r>
              <a:t>Title Text</a:t>
            </a:r>
          </a:p>
        </p:txBody>
      </p:sp>
      <p:sp>
        <p:nvSpPr>
          <p:cNvPr id="1055" name="Body Level One…"/>
          <p:cNvSpPr txBox="1">
            <a:spLocks noGrp="1"/>
          </p:cNvSpPr>
          <p:nvPr>
            <p:ph type="body" idx="1"/>
          </p:nvPr>
        </p:nvSpPr>
        <p:spPr>
          <a:xfrm>
            <a:off x="1739900" y="7061200"/>
            <a:ext cx="20904200" cy="6654800"/>
          </a:xfrm>
          <a:prstGeom prst="rect">
            <a:avLst/>
          </a:prstGeom>
        </p:spPr>
        <p:txBody>
          <a:bodyPr anchor="t"/>
          <a:lstStyle>
            <a:lvl1pPr marL="342900" indent="-342900" algn="ctr" defTabSz="914400">
              <a:spcBef>
                <a:spcPts val="0"/>
              </a:spcBef>
              <a:buSzTx/>
              <a:buNone/>
              <a:defRPr sz="4800">
                <a:solidFill>
                  <a:srgbClr val="FFFFFF"/>
                </a:solidFill>
                <a:uFill>
                  <a:solidFill>
                    <a:srgbClr val="FFFFFF"/>
                  </a:solidFill>
                </a:uFill>
              </a:defRPr>
            </a:lvl1pPr>
            <a:lvl2pPr marL="742950" indent="-285750" algn="ctr" defTabSz="914400">
              <a:spcBef>
                <a:spcPts val="0"/>
              </a:spcBef>
              <a:buSzTx/>
              <a:buNone/>
              <a:defRPr sz="4800">
                <a:solidFill>
                  <a:srgbClr val="FFFFFF"/>
                </a:solidFill>
                <a:uFill>
                  <a:solidFill>
                    <a:srgbClr val="FFFFFF"/>
                  </a:solidFill>
                </a:uFill>
              </a:defRPr>
            </a:lvl2pPr>
            <a:lvl3pPr marL="1143000" indent="-228600" algn="ctr" defTabSz="914400">
              <a:spcBef>
                <a:spcPts val="0"/>
              </a:spcBef>
              <a:buSzTx/>
              <a:buNone/>
              <a:defRPr sz="4800">
                <a:solidFill>
                  <a:srgbClr val="FFFFFF"/>
                </a:solidFill>
                <a:uFill>
                  <a:solidFill>
                    <a:srgbClr val="FFFFFF"/>
                  </a:solidFill>
                </a:uFill>
              </a:defRPr>
            </a:lvl3pPr>
            <a:lvl4pPr marL="1600200" indent="-228600" algn="ctr" defTabSz="914400">
              <a:spcBef>
                <a:spcPts val="0"/>
              </a:spcBef>
              <a:buSzTx/>
              <a:buNone/>
              <a:defRPr sz="4800">
                <a:solidFill>
                  <a:srgbClr val="FFFFFF"/>
                </a:solidFill>
                <a:uFill>
                  <a:solidFill>
                    <a:srgbClr val="FFFFFF"/>
                  </a:solidFill>
                </a:uFill>
              </a:defRPr>
            </a:lvl4pPr>
            <a:lvl5pPr marL="2057400" indent="-228600" algn="ctr" defTabSz="914400">
              <a:spcBef>
                <a:spcPts val="0"/>
              </a:spcBef>
              <a:buSzTx/>
              <a:buNone/>
              <a:defRPr sz="4800">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3612721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1063" name="Paper_Red_GeneralBG.jpg" descr="Paper_Red_GeneralBG.jpg"/>
          <p:cNvPicPr>
            <a:picLocks/>
          </p:cNvPicPr>
          <p:nvPr/>
        </p:nvPicPr>
        <p:blipFill>
          <a:blip r:embed="rId2"/>
          <a:stretch>
            <a:fillRect/>
          </a:stretch>
        </p:blipFill>
        <p:spPr>
          <a:xfrm>
            <a:off x="0" y="0"/>
            <a:ext cx="24384000" cy="13716000"/>
          </a:xfrm>
          <a:prstGeom prst="rect">
            <a:avLst/>
          </a:prstGeom>
          <a:ln w="12700">
            <a:miter lim="400000"/>
          </a:ln>
        </p:spPr>
      </p:pic>
      <p:sp>
        <p:nvSpPr>
          <p:cNvPr id="1064"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626210775"/>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1_Blank Black">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0" y="-457200"/>
            <a:ext cx="24384000" cy="457200"/>
          </a:xfrm>
          <a:prstGeom prst="rect">
            <a:avLst/>
          </a:prstGeom>
        </p:spPr>
        <p:txBody>
          <a:bodyPr lIns="0" tIns="0" rIns="0" bIns="0"/>
          <a:lstStyle>
            <a:lvl1pPr marL="338533" marR="230982" indent="-111125" algn="l" defTabSz="1285875">
              <a:defRPr sz="2400" b="1">
                <a:solidFill>
                  <a:srgbClr val="FFFFFF"/>
                </a:solidFill>
                <a:uFill>
                  <a:solidFill>
                    <a:srgbClr val="FFFFFF"/>
                  </a:solidFill>
                </a:uFill>
                <a:latin typeface="MyriadPro-Semibold"/>
                <a:ea typeface="MyriadPro-Semibold"/>
                <a:cs typeface="MyriadPro-Semibold"/>
                <a:sym typeface="MyriadPro-Semibold"/>
              </a:defRPr>
            </a:lvl1pPr>
          </a:lstStyle>
          <a:p>
            <a:r>
              <a:t>Title Text</a:t>
            </a:r>
          </a:p>
        </p:txBody>
      </p:sp>
      <p:sp>
        <p:nvSpPr>
          <p:cNvPr id="1072" name="Slide Number"/>
          <p:cNvSpPr txBox="1">
            <a:spLocks noGrp="1"/>
          </p:cNvSpPr>
          <p:nvPr>
            <p:ph type="sldNum" sz="quarter" idx="2"/>
          </p:nvPr>
        </p:nvSpPr>
        <p:spPr>
          <a:xfrm>
            <a:off x="11795819" y="12776200"/>
            <a:ext cx="792362" cy="780158"/>
          </a:xfrm>
          <a:prstGeom prst="rect">
            <a:avLst/>
          </a:prstGeom>
        </p:spPr>
        <p:txBody>
          <a:bodyPr/>
          <a:lstStyle>
            <a:lvl1pPr defTabSz="1168400">
              <a:defRPr sz="4800">
                <a:solidFill>
                  <a:srgbClr val="FFFFFF"/>
                </a:solidFill>
                <a:uFill>
                  <a:solidFill>
                    <a:srgbClr val="FFFFFF"/>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985733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6_Title &amp; Subtitle">
    <p:spTree>
      <p:nvGrpSpPr>
        <p:cNvPr id="1" name=""/>
        <p:cNvGrpSpPr/>
        <p:nvPr/>
      </p:nvGrpSpPr>
      <p:grpSpPr>
        <a:xfrm>
          <a:off x="0" y="0"/>
          <a:ext cx="0" cy="0"/>
          <a:chOff x="0" y="0"/>
          <a:chExt cx="0" cy="0"/>
        </a:xfrm>
      </p:grpSpPr>
      <p:sp>
        <p:nvSpPr>
          <p:cNvPr id="1079"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latin typeface="Helvetica Light"/>
                <a:ea typeface="Helvetica Light"/>
                <a:cs typeface="Helvetica Light"/>
                <a:sym typeface="Helvetica Light"/>
              </a:defRPr>
            </a:lvl1pPr>
          </a:lstStyle>
          <a:p>
            <a:r>
              <a:t>Title Text</a:t>
            </a:r>
          </a:p>
        </p:txBody>
      </p:sp>
      <p:sp>
        <p:nvSpPr>
          <p:cNvPr id="1080" name="Body Level One…"/>
          <p:cNvSpPr txBox="1">
            <a:spLocks noGrp="1"/>
          </p:cNvSpPr>
          <p:nvPr>
            <p:ph type="body" sz="quarter" idx="1"/>
          </p:nvPr>
        </p:nvSpPr>
        <p:spPr>
          <a:xfrm>
            <a:off x="1778000" y="7073900"/>
            <a:ext cx="20828000" cy="1587500"/>
          </a:xfrm>
          <a:prstGeom prst="rect">
            <a:avLst/>
          </a:prstGeom>
        </p:spPr>
        <p:txBody>
          <a:bodyPr anchor="t">
            <a:normAutofit/>
          </a:bodyPr>
          <a:lstStyle>
            <a:lvl1pPr marL="0" indent="0" algn="ctr">
              <a:spcBef>
                <a:spcPts val="0"/>
              </a:spcBef>
              <a:buSzTx/>
              <a:buNone/>
              <a:defRPr sz="4400">
                <a:latin typeface="Helvetica Light"/>
                <a:ea typeface="Helvetica Light"/>
                <a:cs typeface="Helvetica Light"/>
                <a:sym typeface="Helvetica Light"/>
              </a:defRPr>
            </a:lvl1pPr>
            <a:lvl2pPr marL="0" indent="228600" algn="ctr">
              <a:spcBef>
                <a:spcPts val="0"/>
              </a:spcBef>
              <a:buSzTx/>
              <a:buNone/>
              <a:defRPr sz="4400">
                <a:latin typeface="Helvetica Light"/>
                <a:ea typeface="Helvetica Light"/>
                <a:cs typeface="Helvetica Light"/>
                <a:sym typeface="Helvetica Light"/>
              </a:defRPr>
            </a:lvl2pPr>
            <a:lvl3pPr marL="0" indent="457200" algn="ctr">
              <a:spcBef>
                <a:spcPts val="0"/>
              </a:spcBef>
              <a:buSzTx/>
              <a:buNone/>
              <a:defRPr sz="4400">
                <a:latin typeface="Helvetica Light"/>
                <a:ea typeface="Helvetica Light"/>
                <a:cs typeface="Helvetica Light"/>
                <a:sym typeface="Helvetica Light"/>
              </a:defRPr>
            </a:lvl3pPr>
            <a:lvl4pPr marL="0" indent="685800" algn="ctr">
              <a:spcBef>
                <a:spcPts val="0"/>
              </a:spcBef>
              <a:buSzTx/>
              <a:buNone/>
              <a:defRPr sz="4400">
                <a:latin typeface="Helvetica Light"/>
                <a:ea typeface="Helvetica Light"/>
                <a:cs typeface="Helvetica Light"/>
                <a:sym typeface="Helvetica Light"/>
              </a:defRPr>
            </a:lvl4pPr>
            <a:lvl5pPr marL="0" indent="914400" algn="ctr">
              <a:spcBef>
                <a:spcPts val="0"/>
              </a:spcBef>
              <a:buSzTx/>
              <a:buNone/>
              <a:defRPr sz="44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81"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153113683"/>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pic>
        <p:nvPicPr>
          <p:cNvPr id="1106"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1107"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1108"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1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5565533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Quote, Reference">
    <p:spTree>
      <p:nvGrpSpPr>
        <p:cNvPr id="1" name=""/>
        <p:cNvGrpSpPr/>
        <p:nvPr/>
      </p:nvGrpSpPr>
      <p:grpSpPr>
        <a:xfrm>
          <a:off x="0" y="0"/>
          <a:ext cx="0" cy="0"/>
          <a:chOff x="0" y="0"/>
          <a:chExt cx="0" cy="0"/>
        </a:xfrm>
      </p:grpSpPr>
      <p:pic>
        <p:nvPicPr>
          <p:cNvPr id="1116" name="Paper_Red_GeneralBG.jpg" descr="Paper_Red_General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17" name="Title Text"/>
          <p:cNvSpPr txBox="1">
            <a:spLocks noGrp="1"/>
          </p:cNvSpPr>
          <p:nvPr>
            <p:ph type="title"/>
          </p:nvPr>
        </p:nvSpPr>
        <p:spPr>
          <a:xfrm>
            <a:off x="1778000" y="1574800"/>
            <a:ext cx="20828000" cy="8636000"/>
          </a:xfrm>
          <a:prstGeom prst="rect">
            <a:avLst/>
          </a:prstGeom>
        </p:spPr>
        <p:txBody>
          <a:bodyPr lIns="0" tIns="0" rIns="0" bIns="0" anchor="t"/>
          <a:lstStyle>
            <a:lvl1pPr algn="l">
              <a:defRPr sz="7200">
                <a:solidFill>
                  <a:srgbClr val="38131A"/>
                </a:solidFill>
                <a:latin typeface="DejaVu Sans Condensed"/>
                <a:ea typeface="DejaVu Sans Condensed"/>
                <a:cs typeface="DejaVu Sans Condensed"/>
                <a:sym typeface="DejaVu Sans Condensed"/>
              </a:defRPr>
            </a:lvl1pPr>
          </a:lstStyle>
          <a:p>
            <a:r>
              <a:t>Title Text</a:t>
            </a:r>
          </a:p>
        </p:txBody>
      </p:sp>
      <p:sp>
        <p:nvSpPr>
          <p:cNvPr id="1118" name="Body Level One…"/>
          <p:cNvSpPr txBox="1">
            <a:spLocks noGrp="1"/>
          </p:cNvSpPr>
          <p:nvPr>
            <p:ph type="body" sz="quarter" idx="1"/>
          </p:nvPr>
        </p:nvSpPr>
        <p:spPr>
          <a:xfrm>
            <a:off x="1752600" y="10198100"/>
            <a:ext cx="20866100" cy="1689100"/>
          </a:xfrm>
          <a:prstGeom prst="rect">
            <a:avLst/>
          </a:prstGeom>
        </p:spPr>
        <p:txBody>
          <a:bodyPr lIns="0" tIns="0" rIns="0" bIns="0" anchor="b"/>
          <a:lstStyle>
            <a:lvl1pPr marL="0" indent="0">
              <a:spcBef>
                <a:spcPts val="0"/>
              </a:spcBef>
              <a:buSzTx/>
              <a:buNone/>
              <a:defRPr sz="3600">
                <a:solidFill>
                  <a:srgbClr val="38131A"/>
                </a:solidFill>
                <a:latin typeface="DejaVu Sans Condensed"/>
                <a:ea typeface="DejaVu Sans Condensed"/>
                <a:cs typeface="DejaVu Sans Condensed"/>
                <a:sym typeface="DejaVu Sans Condensed"/>
              </a:defRPr>
            </a:lvl1pPr>
            <a:lvl2pPr marL="0" indent="0">
              <a:spcBef>
                <a:spcPts val="0"/>
              </a:spcBef>
              <a:buSzTx/>
              <a:buNone/>
              <a:defRPr sz="3600">
                <a:solidFill>
                  <a:srgbClr val="38131A"/>
                </a:solidFill>
                <a:latin typeface="DejaVu Sans Condensed"/>
                <a:ea typeface="DejaVu Sans Condensed"/>
                <a:cs typeface="DejaVu Sans Condensed"/>
                <a:sym typeface="DejaVu Sans Condensed"/>
              </a:defRPr>
            </a:lvl2pPr>
            <a:lvl3pPr marL="0" indent="0">
              <a:spcBef>
                <a:spcPts val="0"/>
              </a:spcBef>
              <a:buSzTx/>
              <a:buNone/>
              <a:defRPr sz="3600">
                <a:solidFill>
                  <a:srgbClr val="38131A"/>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099676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3_Default - Title and Content copy">
    <p:spTree>
      <p:nvGrpSpPr>
        <p:cNvPr id="1" name=""/>
        <p:cNvGrpSpPr/>
        <p:nvPr/>
      </p:nvGrpSpPr>
      <p:grpSpPr>
        <a:xfrm>
          <a:off x="0" y="0"/>
          <a:ext cx="0" cy="0"/>
          <a:chOff x="0" y="0"/>
          <a:chExt cx="0" cy="0"/>
        </a:xfrm>
      </p:grpSpPr>
      <p:pic>
        <p:nvPicPr>
          <p:cNvPr id="1126"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112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21648391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135"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33554518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290"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29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9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1_Astronomy copy 1">
    <p:spTree>
      <p:nvGrpSpPr>
        <p:cNvPr id="1" name=""/>
        <p:cNvGrpSpPr/>
        <p:nvPr/>
      </p:nvGrpSpPr>
      <p:grpSpPr>
        <a:xfrm>
          <a:off x="0" y="0"/>
          <a:ext cx="0" cy="0"/>
          <a:chOff x="0" y="0"/>
          <a:chExt cx="0" cy="0"/>
        </a:xfrm>
      </p:grpSpPr>
      <p:pic>
        <p:nvPicPr>
          <p:cNvPr id="1186"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87"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lIns="0" tIns="0" rIns="0" bIns="0" anchor="t"/>
          <a:lstStyle>
            <a:lvl1pPr algn="l">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1188"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lIns="0" tIns="0" rIns="0" bIns="0" anchor="t"/>
          <a:lstStyle>
            <a:lvl1pPr marL="0" indent="0">
              <a:spcBef>
                <a:spcPts val="0"/>
              </a:spcBef>
              <a:buSzTx/>
              <a:buNone/>
              <a:defRPr sz="3600">
                <a:solidFill>
                  <a:srgbClr val="FFFFFF"/>
                </a:solidFill>
                <a:latin typeface="DejaVu Sans Condensed"/>
                <a:ea typeface="DejaVu Sans Condensed"/>
                <a:cs typeface="DejaVu Sans Condensed"/>
                <a:sym typeface="DejaVu Sans Condensed"/>
              </a:defRPr>
            </a:lvl1pPr>
            <a:lvl2pPr marL="0" indent="0">
              <a:spcBef>
                <a:spcPts val="0"/>
              </a:spcBef>
              <a:buSzTx/>
              <a:buNone/>
              <a:defRPr sz="3600">
                <a:solidFill>
                  <a:srgbClr val="FFFFFF"/>
                </a:solidFill>
                <a:latin typeface="DejaVu Sans Condensed"/>
                <a:ea typeface="DejaVu Sans Condensed"/>
                <a:cs typeface="DejaVu Sans Condensed"/>
                <a:sym typeface="DejaVu Sans Condensed"/>
              </a:defRPr>
            </a:lvl2pPr>
            <a:lvl3pPr marL="0" indent="0">
              <a:spcBef>
                <a:spcPts val="0"/>
              </a:spcBef>
              <a:buSzTx/>
              <a:buNone/>
              <a:defRPr sz="3600">
                <a:solidFill>
                  <a:srgbClr val="FFFFFF"/>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089110"/>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Picture">
    <p:spTree>
      <p:nvGrpSpPr>
        <p:cNvPr id="1" name=""/>
        <p:cNvGrpSpPr/>
        <p:nvPr/>
      </p:nvGrpSpPr>
      <p:grpSpPr>
        <a:xfrm>
          <a:off x="0" y="0"/>
          <a:ext cx="0" cy="0"/>
          <a:chOff x="0" y="0"/>
          <a:chExt cx="0" cy="0"/>
        </a:xfrm>
      </p:grpSpPr>
      <p:pic>
        <p:nvPicPr>
          <p:cNvPr id="1196" name="Paper_Red_GeneralBG.jpg" descr="Paper_Red_General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97" name="Title Text"/>
          <p:cNvSpPr txBox="1">
            <a:spLocks noGrp="1"/>
          </p:cNvSpPr>
          <p:nvPr>
            <p:ph type="title"/>
          </p:nvPr>
        </p:nvSpPr>
        <p:spPr>
          <a:xfrm>
            <a:off x="1739900" y="10972800"/>
            <a:ext cx="20904200" cy="2209800"/>
          </a:xfrm>
          <a:prstGeom prst="rect">
            <a:avLst/>
          </a:prstGeom>
        </p:spPr>
        <p:txBody>
          <a:bodyPr anchor="t"/>
          <a:lstStyle>
            <a:lvl1pPr>
              <a:defRPr sz="11000">
                <a:solidFill>
                  <a:srgbClr val="38131A"/>
                </a:solidFill>
                <a:latin typeface="Plantagenet Cherokee"/>
                <a:ea typeface="Plantagenet Cherokee"/>
                <a:cs typeface="Plantagenet Cherokee"/>
                <a:sym typeface="Plantagenet Cherokee"/>
              </a:defRPr>
            </a:lvl1pPr>
          </a:lstStyle>
          <a:p>
            <a:r>
              <a:t>Title Text</a:t>
            </a:r>
          </a:p>
        </p:txBody>
      </p:sp>
      <p:sp>
        <p:nvSpPr>
          <p:cNvPr id="1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210100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pic>
        <p:nvPicPr>
          <p:cNvPr id="1213" name="Paper_Red_GeneralBG.jpg" descr="Paper_Red_General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26922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Text">
    <p:spTree>
      <p:nvGrpSpPr>
        <p:cNvPr id="1" name=""/>
        <p:cNvGrpSpPr/>
        <p:nvPr/>
      </p:nvGrpSpPr>
      <p:grpSpPr>
        <a:xfrm>
          <a:off x="0" y="0"/>
          <a:ext cx="0" cy="0"/>
          <a:chOff x="0" y="0"/>
          <a:chExt cx="0" cy="0"/>
        </a:xfrm>
      </p:grpSpPr>
      <p:pic>
        <p:nvPicPr>
          <p:cNvPr id="1221" name="Paper_Red_GeneralBG.jpg" descr="Paper_Red_General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22" name="Title Text"/>
          <p:cNvSpPr txBox="1">
            <a:spLocks noGrp="1"/>
          </p:cNvSpPr>
          <p:nvPr>
            <p:ph type="title"/>
          </p:nvPr>
        </p:nvSpPr>
        <p:spPr>
          <a:xfrm>
            <a:off x="1778000" y="1384300"/>
            <a:ext cx="20828000" cy="10045700"/>
          </a:xfrm>
          <a:prstGeom prst="rect">
            <a:avLst/>
          </a:prstGeom>
        </p:spPr>
        <p:txBody>
          <a:bodyPr lIns="0" tIns="0" rIns="0" bIns="0" anchor="t"/>
          <a:lstStyle>
            <a:lvl1pPr algn="l">
              <a:defRPr sz="7200">
                <a:solidFill>
                  <a:srgbClr val="38131A"/>
                </a:solidFill>
                <a:latin typeface="DejaVu Sans Condensed"/>
                <a:ea typeface="DejaVu Sans Condensed"/>
                <a:cs typeface="DejaVu Sans Condensed"/>
                <a:sym typeface="DejaVu Sans Condensed"/>
              </a:defRPr>
            </a:lvl1pPr>
          </a:lstStyle>
          <a:p>
            <a:r>
              <a:t>Title Text</a:t>
            </a:r>
          </a:p>
        </p:txBody>
      </p:sp>
      <p:sp>
        <p:nvSpPr>
          <p:cNvPr id="12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1029101"/>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6"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7"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6627790"/>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1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1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483617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1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2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812756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497521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071496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0"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190533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30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01"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5939334"/>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38"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39"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40"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815390"/>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4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219869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47"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981536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674400"/>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739900" y="2298700"/>
            <a:ext cx="20904200" cy="4635500"/>
          </a:xfrm>
          <a:prstGeom prst="rect">
            <a:avLst/>
          </a:prstGeom>
        </p:spPr>
        <p:txBody>
          <a:bodyPr anchor="b">
            <a:noAutofit/>
          </a:bodyPr>
          <a:lstStyle>
            <a:lvl1pPr>
              <a:defRPr sz="11600">
                <a:latin typeface="Gill Sans"/>
                <a:ea typeface="Gill Sans"/>
                <a:cs typeface="Gill Sans"/>
                <a:sym typeface="Gill Sans"/>
              </a:defRPr>
            </a:lvl1pPr>
          </a:lstStyle>
          <a:p>
            <a:r>
              <a:t>Title Text</a:t>
            </a:r>
          </a:p>
        </p:txBody>
      </p:sp>
      <p:sp>
        <p:nvSpPr>
          <p:cNvPr id="53" name="Body Level One…"/>
          <p:cNvSpPr txBox="1">
            <a:spLocks noGrp="1"/>
          </p:cNvSpPr>
          <p:nvPr>
            <p:ph type="body" sz="quarter" idx="1"/>
          </p:nvPr>
        </p:nvSpPr>
        <p:spPr>
          <a:xfrm>
            <a:off x="1739900" y="7061200"/>
            <a:ext cx="20904200" cy="1587500"/>
          </a:xfrm>
          <a:prstGeom prst="rect">
            <a:avLst/>
          </a:prstGeom>
        </p:spPr>
        <p:txBody>
          <a:bodyPr anchor="t">
            <a:noAutofit/>
          </a:bodyPr>
          <a:lstStyle>
            <a:lvl1pPr marL="0" indent="0" algn="ctr">
              <a:spcBef>
                <a:spcPts val="0"/>
              </a:spcBef>
              <a:buClrTx/>
              <a:buSzTx/>
              <a:buNone/>
              <a:defRPr>
                <a:latin typeface="Gill Sans"/>
                <a:ea typeface="Gill Sans"/>
                <a:cs typeface="Gill Sans"/>
                <a:sym typeface="Gill Sans"/>
              </a:defRPr>
            </a:lvl1pPr>
            <a:lvl2pPr marL="0" indent="0" algn="ctr">
              <a:spcBef>
                <a:spcPts val="0"/>
              </a:spcBef>
              <a:buClrTx/>
              <a:buSzTx/>
              <a:buNone/>
              <a:defRPr>
                <a:latin typeface="Gill Sans"/>
                <a:ea typeface="Gill Sans"/>
                <a:cs typeface="Gill Sans"/>
                <a:sym typeface="Gill Sans"/>
              </a:defRPr>
            </a:lvl2pPr>
            <a:lvl3pPr marL="0" indent="0" algn="ctr">
              <a:spcBef>
                <a:spcPts val="0"/>
              </a:spcBef>
              <a:buClrTx/>
              <a:buSzTx/>
              <a:buNone/>
              <a:defRPr>
                <a:latin typeface="Gill Sans"/>
                <a:ea typeface="Gill Sans"/>
                <a:cs typeface="Gill Sans"/>
                <a:sym typeface="Gill Sans"/>
              </a:defRPr>
            </a:lvl3pPr>
            <a:lvl4pPr marL="0" indent="0" algn="ctr">
              <a:spcBef>
                <a:spcPts val="0"/>
              </a:spcBef>
              <a:buClrTx/>
              <a:buSzTx/>
              <a:buNone/>
              <a:defRPr>
                <a:latin typeface="Gill Sans"/>
                <a:ea typeface="Gill Sans"/>
                <a:cs typeface="Gill Sans"/>
                <a:sym typeface="Gill Sans"/>
              </a:defRPr>
            </a:lvl4pPr>
            <a:lvl5pPr marL="0" indent="0" algn="ctr">
              <a:spcBef>
                <a:spcPts val="0"/>
              </a:spcBef>
              <a:buClrTx/>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11969750" y="13093700"/>
            <a:ext cx="419100" cy="457200"/>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27556034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cSld name="Title &amp; Subtitle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6177050"/>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Scriiptur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435100" y="1473200"/>
            <a:ext cx="20904200" cy="2209800"/>
          </a:xfrm>
          <a:prstGeom prst="rect">
            <a:avLst/>
          </a:prstGeom>
        </p:spPr>
        <p:txBody>
          <a:bodyPr/>
          <a:lstStyle>
            <a:lvl1pPr algn="l"/>
          </a:lstStyle>
          <a:p>
            <a:r>
              <a:t>Title Text</a:t>
            </a:r>
          </a:p>
        </p:txBody>
      </p:sp>
      <p:sp>
        <p:nvSpPr>
          <p:cNvPr id="21" name="Body Level One…"/>
          <p:cNvSpPr txBox="1">
            <a:spLocks noGrp="1"/>
          </p:cNvSpPr>
          <p:nvPr>
            <p:ph type="body" idx="1"/>
          </p:nvPr>
        </p:nvSpPr>
        <p:spPr>
          <a:xfrm>
            <a:off x="1422400" y="3911600"/>
            <a:ext cx="21221700" cy="8991600"/>
          </a:xfrm>
          <a:prstGeom prst="rect">
            <a:avLst/>
          </a:prstGeom>
        </p:spPr>
        <p:txBody>
          <a:bodyPr/>
          <a:lstStyle>
            <a:lvl1pPr>
              <a:defRPr>
                <a:latin typeface="DejaVu Sans Condensed"/>
                <a:ea typeface="DejaVu Sans Condensed"/>
                <a:cs typeface="DejaVu Sans Condensed"/>
                <a:sym typeface="DejaVu Sans Condensed"/>
              </a:defRPr>
            </a:lvl1pPr>
            <a:lvl2pPr>
              <a:defRPr>
                <a:latin typeface="DejaVu Sans Condensed"/>
                <a:ea typeface="DejaVu Sans Condensed"/>
                <a:cs typeface="DejaVu Sans Condensed"/>
                <a:sym typeface="DejaVu Sans Condensed"/>
              </a:defRPr>
            </a:lvl2pPr>
            <a:lvl3pPr>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5773740"/>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778000" y="1384300"/>
            <a:ext cx="20828000" cy="100457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4354470"/>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Quote, Referenc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1778000" y="1574800"/>
            <a:ext cx="20828000" cy="86360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8" name="Body Level One…"/>
          <p:cNvSpPr txBox="1">
            <a:spLocks noGrp="1"/>
          </p:cNvSpPr>
          <p:nvPr>
            <p:ph type="body" sz="quarter" idx="1"/>
          </p:nvPr>
        </p:nvSpPr>
        <p:spPr>
          <a:xfrm>
            <a:off x="1752600" y="10198100"/>
            <a:ext cx="20866100" cy="1689100"/>
          </a:xfrm>
          <a:prstGeom prst="rect">
            <a:avLst/>
          </a:prstGeom>
        </p:spPr>
        <p:txBody>
          <a:bodyPr lIns="0" tIns="0" rIns="0" bIns="0" anchor="b"/>
          <a:lstStyle>
            <a:lvl1pPr>
              <a:defRPr sz="3600">
                <a:latin typeface="DejaVu Sans Condensed"/>
                <a:ea typeface="DejaVu Sans Condensed"/>
                <a:cs typeface="DejaVu Sans Condensed"/>
                <a:sym typeface="DejaVu Sans Condensed"/>
              </a:defRPr>
            </a:lvl1pPr>
            <a:lvl2pPr>
              <a:defRPr sz="3600">
                <a:latin typeface="DejaVu Sans Condensed"/>
                <a:ea typeface="DejaVu Sans Condensed"/>
                <a:cs typeface="DejaVu Sans Condensed"/>
                <a:sym typeface="DejaVu Sans Condensed"/>
              </a:defRPr>
            </a:lvl2pPr>
            <a:lvl3pPr>
              <a:defRPr sz="3600">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350511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pic>
        <p:nvPicPr>
          <p:cNvPr id="30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10"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1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658811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Picture">
    <p:spTree>
      <p:nvGrpSpPr>
        <p:cNvPr id="1" name=""/>
        <p:cNvGrpSpPr/>
        <p:nvPr/>
      </p:nvGrpSpPr>
      <p:grpSpPr>
        <a:xfrm>
          <a:off x="0" y="0"/>
          <a:ext cx="0" cy="0"/>
          <a:chOff x="0" y="0"/>
          <a:chExt cx="0" cy="0"/>
        </a:xfrm>
      </p:grpSpPr>
      <p:sp>
        <p:nvSpPr>
          <p:cNvPr id="53" name="Title Text"/>
          <p:cNvSpPr txBox="1">
            <a:spLocks noGrp="1"/>
          </p:cNvSpPr>
          <p:nvPr>
            <p:ph type="title"/>
          </p:nvPr>
        </p:nvSpPr>
        <p:spPr>
          <a:xfrm>
            <a:off x="1739900" y="10972800"/>
            <a:ext cx="20904200" cy="2209800"/>
          </a:xfrm>
          <a:prstGeom prst="rect">
            <a:avLst/>
          </a:prstGeom>
        </p:spPr>
        <p:txBody>
          <a:bodyPr/>
          <a:lstStyle>
            <a:lvl1pPr>
              <a:defRPr sz="11000"/>
            </a:lvl1p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395033"/>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62"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404461441"/>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70"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71"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21999030"/>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79"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FFFFFF"/>
                </a:solidFill>
                <a:latin typeface="Gill Sans"/>
                <a:ea typeface="Gill Sans"/>
                <a:cs typeface="Gill Sans"/>
                <a:sym typeface="Gill Sans"/>
              </a:defRPr>
            </a:lvl1pPr>
          </a:lstStyle>
          <a:p>
            <a:r>
              <a:t>Title Text</a:t>
            </a:r>
          </a:p>
        </p:txBody>
      </p:sp>
      <p:sp>
        <p:nvSpPr>
          <p:cNvPr id="80" name="Body Level One…"/>
          <p:cNvSpPr txBox="1">
            <a:spLocks noGrp="1"/>
          </p:cNvSpPr>
          <p:nvPr>
            <p:ph type="body" idx="1"/>
          </p:nvPr>
        </p:nvSpPr>
        <p:spPr>
          <a:xfrm>
            <a:off x="1739900" y="3898900"/>
            <a:ext cx="20904200" cy="8547100"/>
          </a:xfrm>
          <a:prstGeom prst="rect">
            <a:avLst/>
          </a:prstGeom>
        </p:spPr>
        <p:txBody>
          <a:bodyPr anchor="ctr"/>
          <a:lstStyle>
            <a:lvl1pPr marL="1117600" indent="-800100">
              <a:spcBef>
                <a:spcPts val="5200"/>
              </a:spcBef>
              <a:buSzPct val="171000"/>
              <a:buChar char="•"/>
              <a:defRPr sz="5600">
                <a:solidFill>
                  <a:srgbClr val="FFFFFF"/>
                </a:solidFill>
                <a:latin typeface="Gill Sans"/>
                <a:ea typeface="Gill Sans"/>
                <a:cs typeface="Gill Sans"/>
                <a:sym typeface="Gill Sans"/>
              </a:defRPr>
            </a:lvl1pPr>
            <a:lvl2pPr marL="1562100" indent="-800100">
              <a:spcBef>
                <a:spcPts val="5200"/>
              </a:spcBef>
              <a:buSzPct val="171000"/>
              <a:buChar char="•"/>
              <a:defRPr sz="5600">
                <a:solidFill>
                  <a:srgbClr val="FFFFFF"/>
                </a:solidFill>
                <a:latin typeface="Gill Sans"/>
                <a:ea typeface="Gill Sans"/>
                <a:cs typeface="Gill Sans"/>
                <a:sym typeface="Gill Sans"/>
              </a:defRPr>
            </a:lvl2pPr>
            <a:lvl3pPr marL="2006600" indent="-800100">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36958027"/>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88" name="Title Text"/>
          <p:cNvSpPr txBox="1">
            <a:spLocks noGrp="1"/>
          </p:cNvSpPr>
          <p:nvPr>
            <p:ph type="title"/>
          </p:nvPr>
        </p:nvSpPr>
        <p:spPr>
          <a:xfrm>
            <a:off x="0" y="-457200"/>
            <a:ext cx="24384000" cy="457200"/>
          </a:xfrm>
          <a:prstGeom prst="rect">
            <a:avLst/>
          </a:prstGeom>
        </p:spPr>
        <p:txBody>
          <a:bodyPr lIns="0" tIns="0" rIns="0" bIns="0"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45410050"/>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6"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182858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0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10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00212840"/>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137813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22"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73532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stronomy copy 2">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1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20"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321"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1"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42"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43"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44"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392431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111836886"/>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6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65"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166"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3521480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9.png" descr="image9.png"/>
          <p:cNvPicPr>
            <a:picLocks noChangeAspect="1"/>
          </p:cNvPicPr>
          <p:nvPr/>
        </p:nvPicPr>
        <p:blipFill>
          <a:blip r:embed="rId2"/>
          <a:stretch>
            <a:fillRect/>
          </a:stretch>
        </p:blipFill>
        <p:spPr>
          <a:xfrm>
            <a:off x="15521491"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35700434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_Default - Title Only">
    <p:spTree>
      <p:nvGrpSpPr>
        <p:cNvPr id="1" name=""/>
        <p:cNvGrpSpPr/>
        <p:nvPr/>
      </p:nvGrpSpPr>
      <p:grpSpPr>
        <a:xfrm>
          <a:off x="0" y="0"/>
          <a:ext cx="0" cy="0"/>
          <a:chOff x="0" y="0"/>
          <a:chExt cx="0" cy="0"/>
        </a:xfrm>
      </p:grpSpPr>
      <p:sp>
        <p:nvSpPr>
          <p:cNvPr id="19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9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9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9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865909547"/>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6"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207"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208"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0188932"/>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2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17"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3740242"/>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2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27"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3963820"/>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23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3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23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3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001943631"/>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4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5253559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Slide copy">
    <p:spTree>
      <p:nvGrpSpPr>
        <p:cNvPr id="1" name=""/>
        <p:cNvGrpSpPr/>
        <p:nvPr/>
      </p:nvGrpSpPr>
      <p:grpSpPr>
        <a:xfrm>
          <a:off x="0" y="0"/>
          <a:ext cx="0" cy="0"/>
          <a:chOff x="0" y="0"/>
          <a:chExt cx="0" cy="0"/>
        </a:xfrm>
      </p:grpSpPr>
      <p:pic>
        <p:nvPicPr>
          <p:cNvPr id="329"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3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3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3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Chalkboard">
    <p:spTree>
      <p:nvGrpSpPr>
        <p:cNvPr id="1" name=""/>
        <p:cNvGrpSpPr/>
        <p:nvPr/>
      </p:nvGrpSpPr>
      <p:grpSpPr>
        <a:xfrm>
          <a:off x="0" y="0"/>
          <a:ext cx="0" cy="0"/>
          <a:chOff x="0" y="0"/>
          <a:chExt cx="0" cy="0"/>
        </a:xfrm>
      </p:grpSpPr>
      <p:pic>
        <p:nvPicPr>
          <p:cNvPr id="257" name="Chalkboard BG.jpg" descr="Chalkboard 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881831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1">
    <p:spTree>
      <p:nvGrpSpPr>
        <p:cNvPr id="1" name=""/>
        <p:cNvGrpSpPr/>
        <p:nvPr/>
      </p:nvGrpSpPr>
      <p:grpSpPr>
        <a:xfrm>
          <a:off x="0" y="0"/>
          <a:ext cx="0" cy="0"/>
          <a:chOff x="0" y="0"/>
          <a:chExt cx="0" cy="0"/>
        </a:xfrm>
      </p:grpSpPr>
      <p:pic>
        <p:nvPicPr>
          <p:cNvPr id="265"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66" name="Body Level One…"/>
          <p:cNvSpPr txBox="1">
            <a:spLocks noGrp="1"/>
          </p:cNvSpPr>
          <p:nvPr>
            <p:ph type="body" idx="1"/>
          </p:nvPr>
        </p:nvSpPr>
        <p:spPr>
          <a:xfrm>
            <a:off x="1765300" y="1498600"/>
            <a:ext cx="20866100" cy="10998200"/>
          </a:xfrm>
          <a:prstGeom prst="rect">
            <a:avLst/>
          </a:prstGeom>
          <a:ln w="9525">
            <a:round/>
          </a:ln>
        </p:spPr>
        <p:txBody>
          <a:bodyPr lIns="0" tIns="0" rIns="0" bIns="0"/>
          <a:lstStyle>
            <a:lvl1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98129848"/>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2_Title &amp; Subtitle">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000000"/>
                </a:solidFill>
                <a:latin typeface="Gill Sans"/>
                <a:ea typeface="Gill Sans"/>
                <a:cs typeface="Gill Sans"/>
                <a:sym typeface="Gill Sans"/>
              </a:defRPr>
            </a:lvl1pPr>
          </a:lstStyle>
          <a:p>
            <a:r>
              <a:t>Title Text</a:t>
            </a:r>
          </a:p>
        </p:txBody>
      </p:sp>
      <p:sp>
        <p:nvSpPr>
          <p:cNvPr id="275"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4769146"/>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2048581"/>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5457116"/>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29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8"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80622957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07"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08"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309"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lstStyle>
            <a:lvl1pPr>
              <a:defRPr sz="3600">
                <a:solidFill>
                  <a:srgbClr val="FEFCDD"/>
                </a:solidFill>
                <a:latin typeface="DejaVu Sans Condensed"/>
                <a:ea typeface="DejaVu Sans Condensed"/>
                <a:cs typeface="DejaVu Sans Condensed"/>
                <a:sym typeface="DejaVu Sans Condensed"/>
              </a:defRPr>
            </a:lvl1pPr>
            <a:lvl2pPr>
              <a:defRPr sz="3600">
                <a:solidFill>
                  <a:srgbClr val="FEFCDD"/>
                </a:solidFill>
                <a:latin typeface="DejaVu Sans Condensed"/>
                <a:ea typeface="DejaVu Sans Condensed"/>
                <a:cs typeface="DejaVu Sans Condensed"/>
                <a:sym typeface="DejaVu Sans Condensed"/>
              </a:defRPr>
            </a:lvl2pPr>
            <a:lvl3pPr>
              <a:defRPr sz="3600">
                <a:solidFill>
                  <a:srgbClr val="FEFCDD"/>
                </a:solidFill>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1109292"/>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17" name="Strips_LightBlue.png" descr="Strips_LightBlue.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18"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000000"/>
                </a:solidFill>
                <a:latin typeface="Gill Sans"/>
                <a:ea typeface="Gill Sans"/>
                <a:cs typeface="Gill Sans"/>
                <a:sym typeface="Gill Sans"/>
              </a:defRPr>
            </a:lvl1pPr>
          </a:lstStyle>
          <a:p>
            <a:r>
              <a:t>Title Text</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411504"/>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Museum Pics">
    <p:spTree>
      <p:nvGrpSpPr>
        <p:cNvPr id="1" name=""/>
        <p:cNvGrpSpPr/>
        <p:nvPr/>
      </p:nvGrpSpPr>
      <p:grpSpPr>
        <a:xfrm>
          <a:off x="0" y="0"/>
          <a:ext cx="0" cy="0"/>
          <a:chOff x="0" y="0"/>
          <a:chExt cx="0" cy="0"/>
        </a:xfrm>
      </p:grpSpPr>
      <p:sp>
        <p:nvSpPr>
          <p:cNvPr id="326"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7" name="Title Text"/>
          <p:cNvSpPr txBox="1">
            <a:spLocks noGrp="1"/>
          </p:cNvSpPr>
          <p:nvPr>
            <p:ph type="title"/>
          </p:nvPr>
        </p:nvSpPr>
        <p:spPr>
          <a:xfrm>
            <a:off x="1739900" y="12065000"/>
            <a:ext cx="20904200" cy="1270000"/>
          </a:xfrm>
          <a:prstGeom prst="rect">
            <a:avLst/>
          </a:prstGeom>
        </p:spPr>
        <p:txBody>
          <a:bodyPr anchor="b"/>
          <a:lstStyle>
            <a:lvl1pPr>
              <a:defRPr sz="11600">
                <a:solidFill>
                  <a:srgbClr val="E7E7E7"/>
                </a:solidFill>
                <a:latin typeface="Copperplate"/>
                <a:ea typeface="Copperplate"/>
                <a:cs typeface="Copperplate"/>
                <a:sym typeface="Copperplate"/>
              </a:defRPr>
            </a:lvl1pPr>
          </a:lstStyle>
          <a:p>
            <a:r>
              <a:t>Title Text</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657456"/>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3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8"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3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86370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Slide copy 2">
    <p:spTree>
      <p:nvGrpSpPr>
        <p:cNvPr id="1" name=""/>
        <p:cNvGrpSpPr/>
        <p:nvPr/>
      </p:nvGrpSpPr>
      <p:grpSpPr>
        <a:xfrm>
          <a:off x="0" y="0"/>
          <a:ext cx="0" cy="0"/>
          <a:chOff x="0" y="0"/>
          <a:chExt cx="0" cy="0"/>
        </a:xfrm>
      </p:grpSpPr>
      <p:pic>
        <p:nvPicPr>
          <p:cNvPr id="33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4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4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55"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91792011"/>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608940"/>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7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71" name="image9.png" descr="image9.png"/>
          <p:cNvPicPr>
            <a:picLocks noChangeAspect="1"/>
          </p:cNvPicPr>
          <p:nvPr/>
        </p:nvPicPr>
        <p:blipFill>
          <a:blip r:embed="rId2"/>
          <a:stretch>
            <a:fillRect/>
          </a:stretch>
        </p:blipFill>
        <p:spPr>
          <a:xfrm>
            <a:off x="15521435" y="10274300"/>
            <a:ext cx="5601430" cy="2566989"/>
          </a:xfrm>
          <a:prstGeom prst="rect">
            <a:avLst/>
          </a:prstGeom>
        </p:spPr>
      </p:pic>
      <p:sp>
        <p:nvSpPr>
          <p:cNvPr id="37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7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89882822"/>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638460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388"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89" name="Title Text"/>
          <p:cNvSpPr txBox="1">
            <a:spLocks noGrp="1"/>
          </p:cNvSpPr>
          <p:nvPr>
            <p:ph type="title"/>
          </p:nvPr>
        </p:nvSpPr>
        <p:spPr>
          <a:xfrm>
            <a:off x="1778231" y="1371600"/>
            <a:ext cx="20830713" cy="1930401"/>
          </a:xfrm>
          <a:prstGeom prst="rect">
            <a:avLst/>
          </a:prstGeom>
          <a:ln>
            <a:round/>
          </a:ln>
        </p:spPr>
        <p:txBody>
          <a:bodyPr/>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90" name="Body Level One…"/>
          <p:cNvSpPr txBox="1">
            <a:spLocks noGrp="1"/>
          </p:cNvSpPr>
          <p:nvPr>
            <p:ph type="body" idx="1"/>
          </p:nvPr>
        </p:nvSpPr>
        <p:spPr>
          <a:xfrm>
            <a:off x="1765528" y="2971800"/>
            <a:ext cx="20868819" cy="10744200"/>
          </a:xfrm>
          <a:prstGeom prst="rect">
            <a:avLst/>
          </a:prstGeom>
          <a:ln>
            <a:round/>
          </a:ln>
        </p:spPr>
        <p:txBody>
          <a:bodyPr/>
          <a:lstStyle>
            <a:lvl1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40282042"/>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2374393"/>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Blank copy 4">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172493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Blank copy 5">
    <p:spTree>
      <p:nvGrpSpPr>
        <p:cNvPr id="1" name=""/>
        <p:cNvGrpSpPr/>
        <p:nvPr/>
      </p:nvGrpSpPr>
      <p:grpSpPr>
        <a:xfrm>
          <a:off x="0" y="0"/>
          <a:ext cx="0" cy="0"/>
          <a:chOff x="0" y="0"/>
          <a:chExt cx="0" cy="0"/>
        </a:xfrm>
      </p:grpSpPr>
      <p:sp>
        <p:nvSpPr>
          <p:cNvPr id="4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81815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Blank copy 7">
    <p:spTree>
      <p:nvGrpSpPr>
        <p:cNvPr id="1" name=""/>
        <p:cNvGrpSpPr/>
        <p:nvPr/>
      </p:nvGrpSpPr>
      <p:grpSpPr>
        <a:xfrm>
          <a:off x="0" y="0"/>
          <a:ext cx="0" cy="0"/>
          <a:chOff x="0" y="0"/>
          <a:chExt cx="0" cy="0"/>
        </a:xfrm>
      </p:grpSpPr>
      <p:sp>
        <p:nvSpPr>
          <p:cNvPr id="4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6770484"/>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43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323744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Slide copy 1">
    <p:spTree>
      <p:nvGrpSpPr>
        <p:cNvPr id="1" name=""/>
        <p:cNvGrpSpPr/>
        <p:nvPr/>
      </p:nvGrpSpPr>
      <p:grpSpPr>
        <a:xfrm>
          <a:off x="0" y="0"/>
          <a:ext cx="0" cy="0"/>
          <a:chOff x="0" y="0"/>
          <a:chExt cx="0" cy="0"/>
        </a:xfrm>
      </p:grpSpPr>
      <p:pic>
        <p:nvPicPr>
          <p:cNvPr id="349"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5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5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4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2380909"/>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49"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50"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lIns="0" tIns="0" rIns="0" bIns="0"/>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451"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lIns="0" tIns="0" rIns="0" bIns="0">
            <a:normAutofit/>
          </a:bodyPr>
          <a:lstStyle>
            <a:lvl1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3354697"/>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459"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60" name="Title Text"/>
          <p:cNvSpPr txBox="1">
            <a:spLocks noGrp="1"/>
          </p:cNvSpPr>
          <p:nvPr>
            <p:ph type="title"/>
          </p:nvPr>
        </p:nvSpPr>
        <p:spPr>
          <a:xfrm>
            <a:off x="2324100" y="1384300"/>
            <a:ext cx="19697700" cy="15621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4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469367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1"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4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447980"/>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4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2344978"/>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48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9" name="Title Text"/>
          <p:cNvSpPr txBox="1">
            <a:spLocks noGrp="1"/>
          </p:cNvSpPr>
          <p:nvPr>
            <p:ph type="title"/>
          </p:nvPr>
        </p:nvSpPr>
        <p:spPr>
          <a:xfrm>
            <a:off x="1866900" y="0"/>
            <a:ext cx="20637500" cy="2705100"/>
          </a:xfrm>
          <a:prstGeom prst="rect">
            <a:avLst/>
          </a:prstGeom>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9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06314875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6414872"/>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5325396"/>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16"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21955804"/>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5"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0615157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359"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60" name="Title Text"/>
          <p:cNvSpPr txBox="1">
            <a:spLocks noGrp="1"/>
          </p:cNvSpPr>
          <p:nvPr>
            <p:ph type="title"/>
          </p:nvPr>
        </p:nvSpPr>
        <p:spPr>
          <a:xfrm>
            <a:off x="1778231" y="10414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6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33"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34" name="1504_AnswersMegaConference_Slide.jpg" descr="1504_AnswersMegaConference_Slid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6246423"/>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4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43"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54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7196171"/>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_Blank copy 3">
    <p:spTree>
      <p:nvGrpSpPr>
        <p:cNvPr id="1" name=""/>
        <p:cNvGrpSpPr/>
        <p:nvPr/>
      </p:nvGrpSpPr>
      <p:grpSpPr>
        <a:xfrm>
          <a:off x="0" y="0"/>
          <a:ext cx="0" cy="0"/>
          <a:chOff x="0" y="0"/>
          <a:chExt cx="0" cy="0"/>
        </a:xfrm>
      </p:grpSpPr>
      <p:pic>
        <p:nvPicPr>
          <p:cNvPr id="561"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2289944"/>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58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88" name="Title Text"/>
          <p:cNvSpPr txBox="1">
            <a:spLocks noGrp="1"/>
          </p:cNvSpPr>
          <p:nvPr>
            <p:ph type="title"/>
          </p:nvPr>
        </p:nvSpPr>
        <p:spPr>
          <a:xfrm>
            <a:off x="2349500" y="1003300"/>
            <a:ext cx="19672300" cy="9550400"/>
          </a:xfrm>
          <a:prstGeom prst="rect">
            <a:avLst/>
          </a:prstGeom>
        </p:spPr>
        <p:txBody>
          <a:bodyPr lIns="0" tIns="0" rIns="0" bIns="0"/>
          <a:lstStyle>
            <a:lvl1pPr algn="l">
              <a:defRPr sz="7200">
                <a:solidFill>
                  <a:srgbClr val="FFFFFF"/>
                </a:solidFill>
                <a:latin typeface="+mj-lt"/>
                <a:ea typeface="+mj-ea"/>
                <a:cs typeface="+mj-cs"/>
                <a:sym typeface="Calibri"/>
              </a:defRPr>
            </a:lvl1pPr>
          </a:lstStyle>
          <a:p>
            <a:r>
              <a:t>Title Text</a:t>
            </a:r>
          </a:p>
        </p:txBody>
      </p:sp>
      <p:sp>
        <p:nvSpPr>
          <p:cNvPr id="589" name="Body Level One…"/>
          <p:cNvSpPr txBox="1">
            <a:spLocks noGrp="1"/>
          </p:cNvSpPr>
          <p:nvPr>
            <p:ph type="body" sz="quarter" idx="1"/>
          </p:nvPr>
        </p:nvSpPr>
        <p:spPr>
          <a:xfrm>
            <a:off x="2324100" y="10591800"/>
            <a:ext cx="19659600" cy="1879600"/>
          </a:xfrm>
          <a:prstGeom prst="rect">
            <a:avLst/>
          </a:prstGeom>
        </p:spPr>
        <p:txBody>
          <a:bodyPr anchor="b"/>
          <a:lstStyle>
            <a:lvl1pPr>
              <a:lnSpc>
                <a:spcPct val="90000"/>
              </a:lnSpc>
              <a:defRPr sz="3600">
                <a:solidFill>
                  <a:srgbClr val="FFFFFF"/>
                </a:solidFill>
                <a:latin typeface="+mj-lt"/>
                <a:ea typeface="+mj-ea"/>
                <a:cs typeface="+mj-cs"/>
                <a:sym typeface="Calibri"/>
              </a:defRPr>
            </a:lvl1pPr>
            <a:lvl2pPr>
              <a:lnSpc>
                <a:spcPct val="90000"/>
              </a:lnSpc>
              <a:defRPr sz="3600">
                <a:solidFill>
                  <a:srgbClr val="FFFFFF"/>
                </a:solidFill>
                <a:latin typeface="+mj-lt"/>
                <a:ea typeface="+mj-ea"/>
                <a:cs typeface="+mj-cs"/>
                <a:sym typeface="Calibri"/>
              </a:defRPr>
            </a:lvl2pPr>
            <a:lvl3pPr>
              <a:lnSpc>
                <a:spcPct val="90000"/>
              </a:lnSpc>
              <a:defRPr sz="3600">
                <a:solidFill>
                  <a:srgbClr val="FFFFFF"/>
                </a:solidFill>
                <a:latin typeface="+mj-lt"/>
                <a:ea typeface="+mj-ea"/>
                <a:cs typeface="+mj-cs"/>
                <a:sym typeface="Calibri"/>
              </a:defRPr>
            </a:lvl3pPr>
            <a:lvl4pPr>
              <a:defRPr sz="3600">
                <a:solidFill>
                  <a:srgbClr val="38220C"/>
                </a:solidFill>
                <a:latin typeface="+mj-lt"/>
                <a:ea typeface="+mj-ea"/>
                <a:cs typeface="+mj-cs"/>
                <a:sym typeface="Calibri"/>
              </a:defRPr>
            </a:lvl4pPr>
            <a:lvl5pPr>
              <a:defRPr sz="3600">
                <a:solidFill>
                  <a:srgbClr val="38220C"/>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741298"/>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60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60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60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60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84642810"/>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61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61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2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94094144"/>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_Picture">
    <p:spTree>
      <p:nvGrpSpPr>
        <p:cNvPr id="1" name=""/>
        <p:cNvGrpSpPr/>
        <p:nvPr/>
      </p:nvGrpSpPr>
      <p:grpSpPr>
        <a:xfrm>
          <a:off x="0" y="0"/>
          <a:ext cx="0" cy="0"/>
          <a:chOff x="0" y="0"/>
          <a:chExt cx="0" cy="0"/>
        </a:xfrm>
      </p:grpSpPr>
      <p:pic>
        <p:nvPicPr>
          <p:cNvPr id="627" name="Paper_Red_GeneralBG.jpg" descr="Paper_Red_GeneralBG.jpg"/>
          <p:cNvPicPr>
            <a:picLocks/>
          </p:cNvPicPr>
          <p:nvPr/>
        </p:nvPicPr>
        <p:blipFill>
          <a:blip r:embed="rId2"/>
          <a:stretch>
            <a:fillRect/>
          </a:stretch>
        </p:blipFill>
        <p:spPr>
          <a:xfrm>
            <a:off x="0" y="0"/>
            <a:ext cx="24384000" cy="13716000"/>
          </a:xfrm>
          <a:prstGeom prst="rect">
            <a:avLst/>
          </a:prstGeom>
          <a:ln w="12700">
            <a:miter lim="400000"/>
          </a:ln>
        </p:spPr>
      </p:pic>
      <p:sp>
        <p:nvSpPr>
          <p:cNvPr id="628" name="Title Text"/>
          <p:cNvSpPr txBox="1">
            <a:spLocks noGrp="1"/>
          </p:cNvSpPr>
          <p:nvPr>
            <p:ph type="title"/>
          </p:nvPr>
        </p:nvSpPr>
        <p:spPr>
          <a:xfrm>
            <a:off x="1739900" y="10972800"/>
            <a:ext cx="20904200" cy="2209800"/>
          </a:xfrm>
          <a:prstGeom prst="rect">
            <a:avLst/>
          </a:prstGeom>
        </p:spPr>
        <p:txBody>
          <a:bodyPr/>
          <a:lstStyle>
            <a:lvl1pPr defTabSz="914400">
              <a:defRPr sz="11000">
                <a:solidFill>
                  <a:srgbClr val="37121A"/>
                </a:solidFill>
                <a:uFill>
                  <a:solidFill>
                    <a:srgbClr val="37121A"/>
                  </a:solidFill>
                </a:uFill>
              </a:defRPr>
            </a:lvl1pPr>
          </a:lstStyle>
          <a:p>
            <a:r>
              <a:t>Title Text</a:t>
            </a:r>
          </a:p>
        </p:txBody>
      </p:sp>
      <p:sp>
        <p:nvSpPr>
          <p:cNvPr id="629"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46856028"/>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_Text">
    <p:spTree>
      <p:nvGrpSpPr>
        <p:cNvPr id="1" name=""/>
        <p:cNvGrpSpPr/>
        <p:nvPr/>
      </p:nvGrpSpPr>
      <p:grpSpPr>
        <a:xfrm>
          <a:off x="0" y="0"/>
          <a:ext cx="0" cy="0"/>
          <a:chOff x="0" y="0"/>
          <a:chExt cx="0" cy="0"/>
        </a:xfrm>
      </p:grpSpPr>
      <p:pic>
        <p:nvPicPr>
          <p:cNvPr id="636" name="Paper_Red_GeneralBG.jpg" descr="Paper_Red_GeneralBG.jpg"/>
          <p:cNvPicPr>
            <a:picLocks/>
          </p:cNvPicPr>
          <p:nvPr/>
        </p:nvPicPr>
        <p:blipFill>
          <a:blip r:embed="rId2"/>
          <a:stretch>
            <a:fillRect/>
          </a:stretch>
        </p:blipFill>
        <p:spPr>
          <a:xfrm>
            <a:off x="0" y="0"/>
            <a:ext cx="24384000" cy="13716000"/>
          </a:xfrm>
          <a:prstGeom prst="rect">
            <a:avLst/>
          </a:prstGeom>
          <a:ln w="12700">
            <a:miter lim="400000"/>
          </a:ln>
        </p:spPr>
      </p:pic>
      <p:sp>
        <p:nvSpPr>
          <p:cNvPr id="637" name="Title Text"/>
          <p:cNvSpPr txBox="1">
            <a:spLocks noGrp="1"/>
          </p:cNvSpPr>
          <p:nvPr>
            <p:ph type="title"/>
          </p:nvPr>
        </p:nvSpPr>
        <p:spPr>
          <a:xfrm>
            <a:off x="1778000" y="1384300"/>
            <a:ext cx="20828000" cy="10045700"/>
          </a:xfrm>
          <a:prstGeom prst="rect">
            <a:avLst/>
          </a:prstGeom>
        </p:spPr>
        <p:txBody>
          <a:bodyPr lIns="0" tIns="0" rIns="0" bIns="0"/>
          <a:lstStyle>
            <a:lvl1pPr algn="l" defTabSz="914400">
              <a:defRPr sz="7200">
                <a:solidFill>
                  <a:srgbClr val="37121A"/>
                </a:solidFill>
                <a:uFill>
                  <a:solidFill>
                    <a:srgbClr val="37121A"/>
                  </a:solidFill>
                </a:uFill>
                <a:latin typeface="DejaVu Sans Condensed"/>
                <a:ea typeface="DejaVu Sans Condensed"/>
                <a:cs typeface="DejaVu Sans Condensed"/>
                <a:sym typeface="DejaVu Sans Condensed"/>
              </a:defRPr>
            </a:lvl1pPr>
          </a:lstStyle>
          <a:p>
            <a:r>
              <a:t>Title Text</a:t>
            </a:r>
          </a:p>
        </p:txBody>
      </p:sp>
      <p:sp>
        <p:nvSpPr>
          <p:cNvPr id="638"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7295439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3_Title &amp; Subtitle">
    <p:bg>
      <p:bgPr>
        <a:solidFill>
          <a:srgbClr val="000000"/>
        </a:solidFill>
        <a:effectLst/>
      </p:bgPr>
    </p:bg>
    <p:spTree>
      <p:nvGrpSpPr>
        <p:cNvPr id="1" name=""/>
        <p:cNvGrpSpPr/>
        <p:nvPr/>
      </p:nvGrpSpPr>
      <p:grpSpPr>
        <a:xfrm>
          <a:off x="0" y="0"/>
          <a:ext cx="0" cy="0"/>
          <a:chOff x="0" y="0"/>
          <a:chExt cx="0" cy="0"/>
        </a:xfrm>
      </p:grpSpPr>
      <p:sp>
        <p:nvSpPr>
          <p:cNvPr id="653"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solidFill>
                  <a:srgbClr val="FFFFFF"/>
                </a:solidFill>
                <a:latin typeface="Helvetica Light"/>
                <a:ea typeface="Helvetica Light"/>
                <a:cs typeface="Helvetica Light"/>
                <a:sym typeface="Helvetica Light"/>
              </a:defRPr>
            </a:lvl1pPr>
          </a:lstStyle>
          <a:p>
            <a:r>
              <a:t>Title Text</a:t>
            </a:r>
          </a:p>
        </p:txBody>
      </p:sp>
      <p:sp>
        <p:nvSpPr>
          <p:cNvPr id="654" name="Body Level One…"/>
          <p:cNvSpPr txBox="1">
            <a:spLocks noGrp="1"/>
          </p:cNvSpPr>
          <p:nvPr>
            <p:ph type="body" sz="quarter" idx="1"/>
          </p:nvPr>
        </p:nvSpPr>
        <p:spPr>
          <a:xfrm>
            <a:off x="1778000" y="7073900"/>
            <a:ext cx="20828000" cy="1587500"/>
          </a:xfrm>
          <a:prstGeom prst="rect">
            <a:avLst/>
          </a:prstGeom>
        </p:spPr>
        <p:txBody>
          <a:bodyPr>
            <a:normAutofit/>
          </a:bodyPr>
          <a:lstStyle>
            <a:lvl1pPr algn="ctr">
              <a:defRPr sz="4400">
                <a:solidFill>
                  <a:srgbClr val="FFFFFF"/>
                </a:solidFill>
                <a:latin typeface="Helvetica Light"/>
                <a:ea typeface="Helvetica Light"/>
                <a:cs typeface="Helvetica Light"/>
                <a:sym typeface="Helvetica Light"/>
              </a:defRPr>
            </a:lvl1pPr>
            <a:lvl2pPr indent="228600" algn="ctr">
              <a:defRPr sz="4400">
                <a:solidFill>
                  <a:srgbClr val="FFFFFF"/>
                </a:solidFill>
                <a:latin typeface="Helvetica Light"/>
                <a:ea typeface="Helvetica Light"/>
                <a:cs typeface="Helvetica Light"/>
                <a:sym typeface="Helvetica Light"/>
              </a:defRPr>
            </a:lvl2pPr>
            <a:lvl3pPr indent="457200" algn="ctr">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729897161"/>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4_Title &amp; Subtitle">
    <p:bg>
      <p:bgPr>
        <a:solidFill>
          <a:srgbClr val="000000"/>
        </a:solidFill>
        <a:effectLst/>
      </p:bgPr>
    </p:bg>
    <p:spTree>
      <p:nvGrpSpPr>
        <p:cNvPr id="1" name=""/>
        <p:cNvGrpSpPr/>
        <p:nvPr/>
      </p:nvGrpSpPr>
      <p:grpSpPr>
        <a:xfrm>
          <a:off x="0" y="0"/>
          <a:ext cx="0" cy="0"/>
          <a:chOff x="0" y="0"/>
          <a:chExt cx="0" cy="0"/>
        </a:xfrm>
      </p:grpSpPr>
      <p:sp>
        <p:nvSpPr>
          <p:cNvPr id="672" name="Title Text"/>
          <p:cNvSpPr txBox="1">
            <a:spLocks noGrp="1"/>
          </p:cNvSpPr>
          <p:nvPr>
            <p:ph type="title"/>
          </p:nvPr>
        </p:nvSpPr>
        <p:spPr>
          <a:xfrm>
            <a:off x="1739900" y="0"/>
            <a:ext cx="20904200" cy="6934200"/>
          </a:xfrm>
          <a:prstGeom prst="rect">
            <a:avLst/>
          </a:prstGeom>
        </p:spPr>
        <p:txBody>
          <a:bodyPr anchor="b"/>
          <a:lstStyle>
            <a:lvl1pPr defTabSz="914400">
              <a:defRPr sz="11600">
                <a:solidFill>
                  <a:srgbClr val="FFFFFF"/>
                </a:solidFill>
                <a:uFill>
                  <a:solidFill>
                    <a:srgbClr val="FFFFFF"/>
                  </a:solidFill>
                </a:uFill>
                <a:latin typeface="Gill Sans"/>
                <a:ea typeface="Gill Sans"/>
                <a:cs typeface="Gill Sans"/>
                <a:sym typeface="Gill Sans"/>
              </a:defRPr>
            </a:lvl1pPr>
          </a:lstStyle>
          <a:p>
            <a:r>
              <a:t>Title Text</a:t>
            </a:r>
          </a:p>
        </p:txBody>
      </p:sp>
      <p:sp>
        <p:nvSpPr>
          <p:cNvPr id="673" name="Body Level One…"/>
          <p:cNvSpPr txBox="1">
            <a:spLocks noGrp="1"/>
          </p:cNvSpPr>
          <p:nvPr>
            <p:ph type="body" idx="1"/>
          </p:nvPr>
        </p:nvSpPr>
        <p:spPr>
          <a:xfrm>
            <a:off x="1739900" y="7061200"/>
            <a:ext cx="20904200" cy="6654800"/>
          </a:xfrm>
          <a:prstGeom prst="rect">
            <a:avLst/>
          </a:prstGeom>
        </p:spPr>
        <p:txBody>
          <a:bodyPr/>
          <a:lstStyle>
            <a:lvl1pPr marL="342900" indent="-342900" algn="ctr" defTabSz="914400">
              <a:defRPr sz="4800">
                <a:solidFill>
                  <a:srgbClr val="FFFFFF"/>
                </a:solidFill>
                <a:uFill>
                  <a:solidFill>
                    <a:srgbClr val="FFFFFF"/>
                  </a:solidFill>
                </a:uFill>
                <a:latin typeface="Gill Sans"/>
                <a:ea typeface="Gill Sans"/>
                <a:cs typeface="Gill Sans"/>
                <a:sym typeface="Gill Sans"/>
              </a:defRPr>
            </a:lvl1pPr>
            <a:lvl2pPr marL="742950" indent="-285750" algn="ctr" defTabSz="914400">
              <a:defRPr sz="4800">
                <a:solidFill>
                  <a:srgbClr val="FFFFFF"/>
                </a:solidFill>
                <a:uFill>
                  <a:solidFill>
                    <a:srgbClr val="FFFFFF"/>
                  </a:solidFill>
                </a:uFill>
                <a:latin typeface="Gill Sans"/>
                <a:ea typeface="Gill Sans"/>
                <a:cs typeface="Gill Sans"/>
                <a:sym typeface="Gill Sans"/>
              </a:defRPr>
            </a:lvl2pPr>
            <a:lvl3pPr marL="1143000" indent="-228600" algn="ctr" defTabSz="914400">
              <a:defRPr sz="4800">
                <a:solidFill>
                  <a:srgbClr val="FFFFFF"/>
                </a:solidFill>
                <a:uFill>
                  <a:solidFill>
                    <a:srgbClr val="FFFFFF"/>
                  </a:solidFill>
                </a:uFill>
                <a:latin typeface="Gill Sans"/>
                <a:ea typeface="Gill Sans"/>
                <a:cs typeface="Gill Sans"/>
                <a:sym typeface="Gill Sans"/>
              </a:defRPr>
            </a:lvl3pPr>
            <a:lvl4pPr marL="1600200" indent="-228600" algn="ctr" defTabSz="914400">
              <a:defRPr sz="4800">
                <a:solidFill>
                  <a:srgbClr val="FFFFFF"/>
                </a:solidFill>
                <a:uFill>
                  <a:solidFill>
                    <a:srgbClr val="FFFFFF"/>
                  </a:solidFill>
                </a:uFill>
                <a:latin typeface="Gill Sans"/>
                <a:ea typeface="Gill Sans"/>
                <a:cs typeface="Gill Sans"/>
                <a:sym typeface="Gill Sans"/>
              </a:defRPr>
            </a:lvl4pPr>
            <a:lvl5pPr marL="2057400" indent="-228600" algn="ctr" defTabSz="914400">
              <a:defRPr sz="48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3753585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69"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pic>
        <p:nvPicPr>
          <p:cNvPr id="681"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68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891499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5_Title &amp; Subtitle">
    <p:spTree>
      <p:nvGrpSpPr>
        <p:cNvPr id="1" name=""/>
        <p:cNvGrpSpPr/>
        <p:nvPr/>
      </p:nvGrpSpPr>
      <p:grpSpPr>
        <a:xfrm>
          <a:off x="0" y="0"/>
          <a:ext cx="0" cy="0"/>
          <a:chOff x="0" y="0"/>
          <a:chExt cx="0" cy="0"/>
        </a:xfrm>
      </p:grpSpPr>
      <p:sp>
        <p:nvSpPr>
          <p:cNvPr id="689"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690" name="Body Level One…"/>
          <p:cNvSpPr txBox="1">
            <a:spLocks noGrp="1"/>
          </p:cNvSpPr>
          <p:nvPr>
            <p:ph type="body" sz="quarter" idx="1"/>
          </p:nvPr>
        </p:nvSpPr>
        <p:spPr>
          <a:xfrm>
            <a:off x="1778000" y="7073900"/>
            <a:ext cx="20828000" cy="1587500"/>
          </a:xfrm>
          <a:prstGeom prst="rect">
            <a:avLst/>
          </a:prstGeom>
        </p:spPr>
        <p:txBody>
          <a:bodyPr>
            <a:normAutofit/>
          </a:bodyPr>
          <a:lstStyle>
            <a:lvl1pPr algn="ctr">
              <a:defRPr sz="5400">
                <a:solidFill>
                  <a:srgbClr val="000000"/>
                </a:solidFill>
                <a:latin typeface="Helvetica Neue"/>
                <a:ea typeface="Helvetica Neue"/>
                <a:cs typeface="Helvetica Neue"/>
                <a:sym typeface="Helvetica Neue"/>
              </a:defRPr>
            </a:lvl1pPr>
            <a:lvl2pPr indent="228600" algn="ctr">
              <a:defRPr sz="5400">
                <a:solidFill>
                  <a:srgbClr val="000000"/>
                </a:solidFill>
                <a:latin typeface="Helvetica Neue"/>
                <a:ea typeface="Helvetica Neue"/>
                <a:cs typeface="Helvetica Neue"/>
                <a:sym typeface="Helvetica Neue"/>
              </a:defRPr>
            </a:lvl2pPr>
            <a:lvl3pPr indent="457200" algn="ctr">
              <a:defRPr sz="5400">
                <a:solidFill>
                  <a:srgbClr val="000000"/>
                </a:solidFill>
                <a:latin typeface="Helvetica Neue"/>
                <a:ea typeface="Helvetica Neue"/>
                <a:cs typeface="Helvetica Neue"/>
                <a:sym typeface="Helvetica Neue"/>
              </a:defRPr>
            </a:lvl3pPr>
            <a:lvl4pPr indent="685800" algn="ctr">
              <a:defRPr sz="5400">
                <a:solidFill>
                  <a:srgbClr val="000000"/>
                </a:solidFill>
                <a:latin typeface="Helvetica Neue"/>
                <a:ea typeface="Helvetica Neue"/>
                <a:cs typeface="Helvetica Neue"/>
                <a:sym typeface="Helvetica Neue"/>
              </a:defRPr>
            </a:lvl4pPr>
            <a:lvl5pPr indent="914400" algn="ctr">
              <a:defRPr sz="5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91" name="Slide Number"/>
          <p:cNvSpPr txBox="1">
            <a:spLocks noGrp="1"/>
          </p:cNvSpPr>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037414114"/>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cSld name="Scripture 1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35662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21"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2" name="Title Text"/>
          <p:cNvSpPr txBox="1">
            <a:spLocks noGrp="1"/>
          </p:cNvSpPr>
          <p:nvPr>
            <p:ph type="title"/>
          </p:nvPr>
        </p:nvSpPr>
        <p:spPr>
          <a:xfrm>
            <a:off x="1778000" y="1384300"/>
            <a:ext cx="20828000" cy="100457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912572"/>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1" name="Title Text"/>
          <p:cNvSpPr txBox="1">
            <a:spLocks noGrp="1"/>
          </p:cNvSpPr>
          <p:nvPr>
            <p:ph type="title"/>
          </p:nvPr>
        </p:nvSpPr>
        <p:spPr>
          <a:xfrm>
            <a:off x="1778000" y="1384300"/>
            <a:ext cx="20828000" cy="88265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32" name="Body Level One…"/>
          <p:cNvSpPr txBox="1">
            <a:spLocks noGrp="1"/>
          </p:cNvSpPr>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9003317"/>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1" name="Body Level One…"/>
          <p:cNvSpPr txBox="1">
            <a:spLocks noGrp="1"/>
          </p:cNvSpPr>
          <p:nvPr>
            <p:ph type="body" idx="1"/>
          </p:nvPr>
        </p:nvSpPr>
        <p:spPr>
          <a:xfrm>
            <a:off x="1765528" y="1346200"/>
            <a:ext cx="20868819" cy="10541001"/>
          </a:xfrm>
          <a:prstGeom prst="rect">
            <a:avLst/>
          </a:prstGeom>
          <a:ln w="9525">
            <a:round/>
          </a:ln>
        </p:spPr>
        <p:txBody>
          <a:bodyPr>
            <a:noAutofit/>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0931996"/>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7769591"/>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a:stretch>
            <a:fillRect/>
          </a:stretch>
        </p:blipFill>
        <p:spPr>
          <a:xfrm>
            <a:off x="0" y="0"/>
            <a:ext cx="24387175" cy="13716000"/>
          </a:xfrm>
          <a:prstGeom prst="rect">
            <a:avLst/>
          </a:prstGeom>
          <a:ln w="12700"/>
        </p:spPr>
      </p:pic>
      <p:sp>
        <p:nvSpPr>
          <p:cNvPr id="69" name="Title Text"/>
          <p:cNvSpPr txBox="1">
            <a:spLocks noGrp="1"/>
          </p:cNvSpPr>
          <p:nvPr>
            <p:ph type="title"/>
          </p:nvPr>
        </p:nvSpPr>
        <p:spPr>
          <a:xfrm>
            <a:off x="1778231" y="1041400"/>
            <a:ext cx="20830713" cy="1930401"/>
          </a:xfrm>
          <a:prstGeom prst="rect">
            <a:avLst/>
          </a:prstGeom>
          <a:ln>
            <a:round/>
          </a:ln>
          <a:effectLst/>
        </p:spPr>
        <p:txBody>
          <a:bodyPr lIns="50800" tIns="50800" rIns="50800" bIns="50800"/>
          <a:lstStyle>
            <a:lvl1pPr defTabSz="914400">
              <a:defRPr sz="11700">
                <a:effectLst>
                  <a:outerShdw blurRad="38100" dist="38100" dir="2700000" rotWithShape="0">
                    <a:srgbClr val="000000">
                      <a:alpha val="43137"/>
                    </a:srgbClr>
                  </a:outerShdw>
                </a:effectLst>
                <a:uFill>
                  <a:solidFill>
                    <a:srgbClr val="E2DEAB"/>
                  </a:solidFill>
                </a:uFill>
              </a:defRPr>
            </a:lvl1pPr>
          </a:lstStyle>
          <a:p>
            <a:r>
              <a:t>Title Text</a:t>
            </a:r>
          </a:p>
        </p:txBody>
      </p:sp>
      <p:sp>
        <p:nvSpPr>
          <p:cNvPr id="70" name="Body Level One…"/>
          <p:cNvSpPr txBox="1">
            <a:spLocks noGrp="1"/>
          </p:cNvSpPr>
          <p:nvPr>
            <p:ph type="body" idx="1"/>
          </p:nvPr>
        </p:nvSpPr>
        <p:spPr>
          <a:xfrm>
            <a:off x="1765528" y="2971800"/>
            <a:ext cx="20868819" cy="10744200"/>
          </a:xfrm>
          <a:prstGeom prst="rect">
            <a:avLst/>
          </a:prstGeom>
          <a:ln>
            <a:round/>
          </a:ln>
          <a:effectLst/>
        </p:spPr>
        <p:txBody>
          <a:bodyPr lIns="50800" tIns="50800" rIns="50800" bIns="50800">
            <a:noAutofit/>
          </a:bodyPr>
          <a:lstStyle>
            <a:lvl1pPr defTabSz="914400">
              <a:defRPr sz="8000">
                <a:effectLst>
                  <a:outerShdw blurRad="38100" dist="38100" dir="2700000" rotWithShape="0">
                    <a:srgbClr val="000000">
                      <a:alpha val="43137"/>
                    </a:srgbClr>
                  </a:outerShdw>
                </a:effectLst>
                <a:uFill>
                  <a:solidFill>
                    <a:srgbClr val="E2DEAB"/>
                  </a:solidFill>
                </a:uFill>
              </a:defRPr>
            </a:lvl1pPr>
            <a:lvl2pPr defTabSz="914400">
              <a:defRPr sz="8000">
                <a:effectLst>
                  <a:outerShdw blurRad="38100" dist="38100" dir="2700000" rotWithShape="0">
                    <a:srgbClr val="000000">
                      <a:alpha val="43137"/>
                    </a:srgbClr>
                  </a:outerShdw>
                </a:effectLst>
                <a:uFill>
                  <a:solidFill>
                    <a:srgbClr val="E2DEAB"/>
                  </a:solidFill>
                </a:uFill>
              </a:defRPr>
            </a:lvl2pPr>
            <a:lvl3pPr defTabSz="914400">
              <a:defRPr sz="8000">
                <a:effectLst>
                  <a:outerShdw blurRad="38100" dist="38100" dir="2700000" rotWithShape="0">
                    <a:srgbClr val="000000">
                      <a:alpha val="43137"/>
                    </a:srgbClr>
                  </a:outerShdw>
                </a:effectLst>
                <a:uFill>
                  <a:solidFill>
                    <a:srgbClr val="E2DEAB"/>
                  </a:solidFill>
                </a:uFill>
              </a:defRPr>
            </a:lvl3pPr>
            <a:lvl4pPr defTabSz="914400">
              <a:defRPr sz="8000">
                <a:effectLst>
                  <a:outerShdw blurRad="38100" dist="38100" dir="2700000" rotWithShape="0">
                    <a:srgbClr val="000000">
                      <a:alpha val="43137"/>
                    </a:srgbClr>
                  </a:outerShdw>
                </a:effectLst>
                <a:uFill>
                  <a:solidFill>
                    <a:srgbClr val="E2DEAB"/>
                  </a:solidFill>
                </a:uFill>
              </a:defRPr>
            </a:lvl4pPr>
            <a:lvl5pPr defTabSz="914400">
              <a:defRPr sz="8000">
                <a:effectLst>
                  <a:outerShdw blurRad="38100" dist="38100" dir="2700000" rotWithShape="0">
                    <a:srgbClr val="000000">
                      <a:alpha val="43137"/>
                    </a:srgbClr>
                  </a:outerShdw>
                </a:effectLst>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57476997"/>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71150422"/>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8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8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0430551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8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81"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8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8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7"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8"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9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01699085"/>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07"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08"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09"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71105469"/>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19" name="Rectangle"/>
          <p:cNvSpPr/>
          <p:nvPr/>
        </p:nvSpPr>
        <p:spPr>
          <a:xfrm>
            <a:off x="-177824" y="-165100"/>
            <a:ext cx="24742821" cy="139319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20"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21"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2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2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77781960"/>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3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2" name="image5.png" descr="image5.png"/>
          <p:cNvPicPr>
            <a:picLocks noChangeAspect="1"/>
          </p:cNvPicPr>
          <p:nvPr/>
        </p:nvPicPr>
        <p:blipFill>
          <a:blip r:embed="rId2"/>
          <a:stretch>
            <a:fillRect/>
          </a:stretch>
        </p:blipFill>
        <p:spPr>
          <a:xfrm>
            <a:off x="15521499" y="10274300"/>
            <a:ext cx="5601430" cy="2566989"/>
          </a:xfrm>
          <a:prstGeom prst="rect">
            <a:avLst/>
          </a:prstGeom>
        </p:spPr>
      </p:pic>
      <p:sp>
        <p:nvSpPr>
          <p:cNvPr id="13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40335369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43" name="image5.png" descr="image5.png"/>
          <p:cNvPicPr>
            <a:picLocks noChangeAspect="1"/>
          </p:cNvPicPr>
          <p:nvPr/>
        </p:nvPicPr>
        <p:blipFill>
          <a:blip r:embed="rId2"/>
          <a:stretch>
            <a:fillRect/>
          </a:stretch>
        </p:blipFill>
        <p:spPr>
          <a:xfrm>
            <a:off x="15521495" y="10274300"/>
            <a:ext cx="5601431" cy="2566989"/>
          </a:xfrm>
          <a:prstGeom prst="rect">
            <a:avLst/>
          </a:prstGeom>
        </p:spPr>
      </p:pic>
      <p:sp>
        <p:nvSpPr>
          <p:cNvPr id="14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1726009"/>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5.png" descr="image5.png"/>
          <p:cNvPicPr>
            <a:picLocks noChangeAspect="1"/>
          </p:cNvPicPr>
          <p:nvPr/>
        </p:nvPicPr>
        <p:blipFill>
          <a:blip r:embed="rId2"/>
          <a:stretch>
            <a:fillRect/>
          </a:stretch>
        </p:blipFill>
        <p:spPr>
          <a:xfrm>
            <a:off x="1552149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96435186"/>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64"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6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6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963004961"/>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5.png" descr="image5.png"/>
          <p:cNvPicPr>
            <a:picLocks noChangeAspect="1"/>
          </p:cNvPicPr>
          <p:nvPr/>
        </p:nvPicPr>
        <p:blipFill>
          <a:blip r:embed="rId2"/>
          <a:stretch>
            <a:fillRect/>
          </a:stretch>
        </p:blipFill>
        <p:spPr>
          <a:xfrm>
            <a:off x="15521486"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4956654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18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7" name="image5.png" descr="image5.png"/>
          <p:cNvPicPr>
            <a:picLocks noChangeAspect="1"/>
          </p:cNvPicPr>
          <p:nvPr/>
        </p:nvPicPr>
        <p:blipFill>
          <a:blip r:embed="rId2"/>
          <a:stretch>
            <a:fillRect/>
          </a:stretch>
        </p:blipFill>
        <p:spPr>
          <a:xfrm>
            <a:off x="15521480" y="10274300"/>
            <a:ext cx="5601430" cy="2566989"/>
          </a:xfrm>
          <a:prstGeom prst="rect">
            <a:avLst/>
          </a:prstGeom>
        </p:spPr>
      </p:pic>
      <p:sp>
        <p:nvSpPr>
          <p:cNvPr id="1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29942064"/>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19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98" name="image5.png" descr="image5.png"/>
          <p:cNvPicPr>
            <a:picLocks noChangeAspect="1"/>
          </p:cNvPicPr>
          <p:nvPr/>
        </p:nvPicPr>
        <p:blipFill>
          <a:blip r:embed="rId2"/>
          <a:stretch>
            <a:fillRect/>
          </a:stretch>
        </p:blipFill>
        <p:spPr>
          <a:xfrm>
            <a:off x="15521474" y="10274300"/>
            <a:ext cx="5601430" cy="2566989"/>
          </a:xfrm>
          <a:prstGeom prst="rect">
            <a:avLst/>
          </a:prstGeom>
        </p:spPr>
      </p:pic>
      <p:sp>
        <p:nvSpPr>
          <p:cNvPr id="19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0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89819245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39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9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2"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9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sp>
        <p:nvSpPr>
          <p:cNvPr id="20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85706260"/>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2">
    <p:spTree>
      <p:nvGrpSpPr>
        <p:cNvPr id="1" name=""/>
        <p:cNvGrpSpPr/>
        <p:nvPr/>
      </p:nvGrpSpPr>
      <p:grpSpPr>
        <a:xfrm>
          <a:off x="0" y="0"/>
          <a:ext cx="0" cy="0"/>
          <a:chOff x="0" y="0"/>
          <a:chExt cx="0" cy="0"/>
        </a:xfrm>
      </p:grpSpPr>
      <p:sp>
        <p:nvSpPr>
          <p:cNvPr id="21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20" name="image5.png" descr="image5.png"/>
          <p:cNvPicPr>
            <a:picLocks noChangeAspect="1"/>
          </p:cNvPicPr>
          <p:nvPr/>
        </p:nvPicPr>
        <p:blipFill>
          <a:blip r:embed="rId2"/>
          <a:stretch>
            <a:fillRect/>
          </a:stretch>
        </p:blipFill>
        <p:spPr>
          <a:xfrm>
            <a:off x="15521469" y="10274300"/>
            <a:ext cx="5601430" cy="2566989"/>
          </a:xfrm>
          <a:prstGeom prst="rect">
            <a:avLst/>
          </a:prstGeom>
        </p:spPr>
      </p:pic>
      <p:sp>
        <p:nvSpPr>
          <p:cNvPr id="22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2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04795587"/>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3">
    <p:spTree>
      <p:nvGrpSpPr>
        <p:cNvPr id="1" name=""/>
        <p:cNvGrpSpPr/>
        <p:nvPr/>
      </p:nvGrpSpPr>
      <p:grpSpPr>
        <a:xfrm>
          <a:off x="0" y="0"/>
          <a:ext cx="0" cy="0"/>
          <a:chOff x="0" y="0"/>
          <a:chExt cx="0" cy="0"/>
        </a:xfrm>
      </p:grpSpPr>
      <p:sp>
        <p:nvSpPr>
          <p:cNvPr id="23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31"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3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498456242"/>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4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74437413"/>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4">
    <p:spTree>
      <p:nvGrpSpPr>
        <p:cNvPr id="1" name=""/>
        <p:cNvGrpSpPr/>
        <p:nvPr/>
      </p:nvGrpSpPr>
      <p:grpSpPr>
        <a:xfrm>
          <a:off x="0" y="0"/>
          <a:ext cx="0" cy="0"/>
          <a:chOff x="0" y="0"/>
          <a:chExt cx="0" cy="0"/>
        </a:xfrm>
      </p:grpSpPr>
      <p:sp>
        <p:nvSpPr>
          <p:cNvPr id="24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9"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5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57516187"/>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5">
    <p:spTree>
      <p:nvGrpSpPr>
        <p:cNvPr id="1" name=""/>
        <p:cNvGrpSpPr/>
        <p:nvPr/>
      </p:nvGrpSpPr>
      <p:grpSpPr>
        <a:xfrm>
          <a:off x="0" y="0"/>
          <a:ext cx="0" cy="0"/>
          <a:chOff x="0" y="0"/>
          <a:chExt cx="0" cy="0"/>
        </a:xfrm>
      </p:grpSpPr>
      <p:sp>
        <p:nvSpPr>
          <p:cNvPr id="258"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59" name="image5.png" descr="image5.png"/>
          <p:cNvPicPr>
            <a:picLocks noChangeAspect="1"/>
          </p:cNvPicPr>
          <p:nvPr/>
        </p:nvPicPr>
        <p:blipFill>
          <a:blip r:embed="rId2"/>
          <a:stretch>
            <a:fillRect/>
          </a:stretch>
        </p:blipFill>
        <p:spPr>
          <a:xfrm>
            <a:off x="15521444" y="10274300"/>
            <a:ext cx="5601430" cy="2566989"/>
          </a:xfrm>
          <a:prstGeom prst="rect">
            <a:avLst/>
          </a:prstGeom>
        </p:spPr>
      </p:pic>
      <p:sp>
        <p:nvSpPr>
          <p:cNvPr id="26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6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91278711"/>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6">
    <p:spTree>
      <p:nvGrpSpPr>
        <p:cNvPr id="1" name=""/>
        <p:cNvGrpSpPr/>
        <p:nvPr/>
      </p:nvGrpSpPr>
      <p:grpSpPr>
        <a:xfrm>
          <a:off x="0" y="0"/>
          <a:ext cx="0" cy="0"/>
          <a:chOff x="0" y="0"/>
          <a:chExt cx="0" cy="0"/>
        </a:xfrm>
      </p:grpSpPr>
      <p:sp>
        <p:nvSpPr>
          <p:cNvPr id="26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70" name="image5.png" descr="image5.png"/>
          <p:cNvPicPr>
            <a:picLocks noChangeAspect="1"/>
          </p:cNvPicPr>
          <p:nvPr/>
        </p:nvPicPr>
        <p:blipFill>
          <a:blip r:embed="rId2"/>
          <a:stretch>
            <a:fillRect/>
          </a:stretch>
        </p:blipFill>
        <p:spPr>
          <a:xfrm>
            <a:off x="15521469" y="10274300"/>
            <a:ext cx="5601430" cy="2566989"/>
          </a:xfrm>
          <a:prstGeom prst="rect">
            <a:avLst/>
          </a:prstGeom>
        </p:spPr>
      </p:pic>
      <p:sp>
        <p:nvSpPr>
          <p:cNvPr id="27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7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040457954"/>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7">
    <p:spTree>
      <p:nvGrpSpPr>
        <p:cNvPr id="1" name=""/>
        <p:cNvGrpSpPr/>
        <p:nvPr/>
      </p:nvGrpSpPr>
      <p:grpSpPr>
        <a:xfrm>
          <a:off x="0" y="0"/>
          <a:ext cx="0" cy="0"/>
          <a:chOff x="0" y="0"/>
          <a:chExt cx="0" cy="0"/>
        </a:xfrm>
      </p:grpSpPr>
      <p:sp>
        <p:nvSpPr>
          <p:cNvPr id="28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81" name="image5.png" descr="image5.png"/>
          <p:cNvPicPr>
            <a:picLocks noChangeAspect="1"/>
          </p:cNvPicPr>
          <p:nvPr/>
        </p:nvPicPr>
        <p:blipFill>
          <a:blip r:embed="rId2"/>
          <a:stretch>
            <a:fillRect/>
          </a:stretch>
        </p:blipFill>
        <p:spPr>
          <a:xfrm>
            <a:off x="15521424" y="10274300"/>
            <a:ext cx="5601430" cy="2566989"/>
          </a:xfrm>
          <a:prstGeom prst="rect">
            <a:avLst/>
          </a:prstGeom>
        </p:spPr>
      </p:pic>
      <p:sp>
        <p:nvSpPr>
          <p:cNvPr id="28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83" name="Body Level One…"/>
          <p:cNvSpPr txBox="1">
            <a:spLocks noGrp="1"/>
          </p:cNvSpPr>
          <p:nvPr>
            <p:ph type="body" idx="1"/>
          </p:nvPr>
        </p:nvSpPr>
        <p:spPr>
          <a:xfrm>
            <a:off x="1219358" y="3200406"/>
            <a:ext cx="21948460" cy="10515594"/>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62360518"/>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8">
    <p:spTree>
      <p:nvGrpSpPr>
        <p:cNvPr id="1" name=""/>
        <p:cNvGrpSpPr/>
        <p:nvPr/>
      </p:nvGrpSpPr>
      <p:grpSpPr>
        <a:xfrm>
          <a:off x="0" y="0"/>
          <a:ext cx="0" cy="0"/>
          <a:chOff x="0" y="0"/>
          <a:chExt cx="0" cy="0"/>
        </a:xfrm>
      </p:grpSpPr>
      <p:sp>
        <p:nvSpPr>
          <p:cNvPr id="291"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2"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9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2079056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9">
    <p:spTree>
      <p:nvGrpSpPr>
        <p:cNvPr id="1" name=""/>
        <p:cNvGrpSpPr/>
        <p:nvPr/>
      </p:nvGrpSpPr>
      <p:grpSpPr>
        <a:xfrm>
          <a:off x="0" y="0"/>
          <a:ext cx="0" cy="0"/>
          <a:chOff x="0" y="0"/>
          <a:chExt cx="0" cy="0"/>
        </a:xfrm>
      </p:grpSpPr>
      <p:sp>
        <p:nvSpPr>
          <p:cNvPr id="30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03" name="image5.png" descr="image5.png"/>
          <p:cNvPicPr>
            <a:picLocks noChangeAspect="1"/>
          </p:cNvPicPr>
          <p:nvPr/>
        </p:nvPicPr>
        <p:blipFill>
          <a:blip r:embed="rId2"/>
          <a:stretch>
            <a:fillRect/>
          </a:stretch>
        </p:blipFill>
        <p:spPr>
          <a:xfrm>
            <a:off x="15521455" y="10274300"/>
            <a:ext cx="5601430" cy="2566989"/>
          </a:xfrm>
          <a:prstGeom prst="rect">
            <a:avLst/>
          </a:prstGeom>
        </p:spPr>
      </p:pic>
      <p:sp>
        <p:nvSpPr>
          <p:cNvPr id="30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0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76825641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40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03"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40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0">
    <p:spTree>
      <p:nvGrpSpPr>
        <p:cNvPr id="1" name=""/>
        <p:cNvGrpSpPr/>
        <p:nvPr/>
      </p:nvGrpSpPr>
      <p:grpSpPr>
        <a:xfrm>
          <a:off x="0" y="0"/>
          <a:ext cx="0" cy="0"/>
          <a:chOff x="0" y="0"/>
          <a:chExt cx="0" cy="0"/>
        </a:xfrm>
      </p:grpSpPr>
      <p:sp>
        <p:nvSpPr>
          <p:cNvPr id="31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14" name="image5.png" descr="image5.png"/>
          <p:cNvPicPr>
            <a:picLocks noChangeAspect="1"/>
          </p:cNvPicPr>
          <p:nvPr/>
        </p:nvPicPr>
        <p:blipFill>
          <a:blip r:embed="rId2"/>
          <a:stretch>
            <a:fillRect/>
          </a:stretch>
        </p:blipFill>
        <p:spPr>
          <a:xfrm>
            <a:off x="15521444" y="10274300"/>
            <a:ext cx="5601430" cy="2566989"/>
          </a:xfrm>
          <a:prstGeom prst="rect">
            <a:avLst/>
          </a:prstGeom>
        </p:spPr>
      </p:pic>
      <p:sp>
        <p:nvSpPr>
          <p:cNvPr id="31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1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1023262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1">
    <p:spTree>
      <p:nvGrpSpPr>
        <p:cNvPr id="1" name=""/>
        <p:cNvGrpSpPr/>
        <p:nvPr/>
      </p:nvGrpSpPr>
      <p:grpSpPr>
        <a:xfrm>
          <a:off x="0" y="0"/>
          <a:ext cx="0" cy="0"/>
          <a:chOff x="0" y="0"/>
          <a:chExt cx="0" cy="0"/>
        </a:xfrm>
      </p:grpSpPr>
      <p:sp>
        <p:nvSpPr>
          <p:cNvPr id="32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25" name="image5.png" descr="image5.png"/>
          <p:cNvPicPr>
            <a:picLocks noChangeAspect="1"/>
          </p:cNvPicPr>
          <p:nvPr/>
        </p:nvPicPr>
        <p:blipFill>
          <a:blip r:embed="rId2"/>
          <a:stretch>
            <a:fillRect/>
          </a:stretch>
        </p:blipFill>
        <p:spPr>
          <a:xfrm>
            <a:off x="15521469" y="10274300"/>
            <a:ext cx="5601430" cy="2566989"/>
          </a:xfrm>
          <a:prstGeom prst="rect">
            <a:avLst/>
          </a:prstGeom>
        </p:spPr>
      </p:pic>
      <p:sp>
        <p:nvSpPr>
          <p:cNvPr id="32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2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27691427"/>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3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36" name="image5.png" descr="image5.png"/>
          <p:cNvPicPr>
            <a:picLocks noChangeAspect="1"/>
          </p:cNvPicPr>
          <p:nvPr/>
        </p:nvPicPr>
        <p:blipFill>
          <a:blip r:embed="rId2"/>
          <a:stretch>
            <a:fillRect/>
          </a:stretch>
        </p:blipFill>
        <p:spPr>
          <a:xfrm>
            <a:off x="15521435" y="10274300"/>
            <a:ext cx="5601430" cy="2566989"/>
          </a:xfrm>
          <a:prstGeom prst="rect">
            <a:avLst/>
          </a:prstGeom>
        </p:spPr>
      </p:pic>
      <p:sp>
        <p:nvSpPr>
          <p:cNvPr id="33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3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2219569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3">
    <p:spTree>
      <p:nvGrpSpPr>
        <p:cNvPr id="1" name=""/>
        <p:cNvGrpSpPr/>
        <p:nvPr/>
      </p:nvGrpSpPr>
      <p:grpSpPr>
        <a:xfrm>
          <a:off x="0" y="0"/>
          <a:ext cx="0" cy="0"/>
          <a:chOff x="0" y="0"/>
          <a:chExt cx="0" cy="0"/>
        </a:xfrm>
      </p:grpSpPr>
      <p:sp>
        <p:nvSpPr>
          <p:cNvPr id="3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47" name="image5.png" descr="image5.png"/>
          <p:cNvPicPr>
            <a:picLocks noChangeAspect="1"/>
          </p:cNvPicPr>
          <p:nvPr/>
        </p:nvPicPr>
        <p:blipFill>
          <a:blip r:embed="rId2"/>
          <a:stretch>
            <a:fillRect/>
          </a:stretch>
        </p:blipFill>
        <p:spPr>
          <a:xfrm>
            <a:off x="15521421" y="10274300"/>
            <a:ext cx="5601430" cy="2566989"/>
          </a:xfrm>
          <a:prstGeom prst="rect">
            <a:avLst/>
          </a:prstGeom>
        </p:spPr>
      </p:pic>
      <p:sp>
        <p:nvSpPr>
          <p:cNvPr id="34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6965002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9" name="Title Text"/>
          <p:cNvSpPr txBox="1">
            <a:spLocks noGrp="1"/>
          </p:cNvSpPr>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5370660"/>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41382630"/>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236101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887735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4712429"/>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06547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412"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13"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4"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1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31" name="Title Text"/>
          <p:cNvSpPr txBox="1">
            <a:spLocks noGrp="1"/>
          </p:cNvSpPr>
          <p:nvPr>
            <p:ph type="title"/>
          </p:nvPr>
        </p:nvSpPr>
        <p:spPr>
          <a:xfrm>
            <a:off x="1778000" y="1384300"/>
            <a:ext cx="20828000" cy="8826500"/>
          </a:xfrm>
          <a:prstGeom prst="rect">
            <a:avLst/>
          </a:prstGeom>
        </p:spPr>
        <p:txBody>
          <a:bodyPr/>
          <a:lstStyle>
            <a:lvl1pPr algn="l">
              <a:defRPr sz="7200">
                <a:solidFill>
                  <a:srgbClr val="EBEBEB"/>
                </a:solidFill>
                <a:latin typeface="DejaVu Sans Condensed"/>
                <a:ea typeface="DejaVu Sans Condensed"/>
                <a:cs typeface="DejaVu Sans Condensed"/>
                <a:sym typeface="DejaVu Sans Condensed"/>
              </a:defRPr>
            </a:lvl1pPr>
          </a:lstStyle>
          <a:p>
            <a:r>
              <a:t>Title Text</a:t>
            </a:r>
          </a:p>
        </p:txBody>
      </p:sp>
      <p:sp>
        <p:nvSpPr>
          <p:cNvPr id="432" name="Body Level One…"/>
          <p:cNvSpPr txBox="1">
            <a:spLocks noGrp="1"/>
          </p:cNvSpPr>
          <p:nvPr>
            <p:ph type="body" sz="quarter" idx="1"/>
          </p:nvPr>
        </p:nvSpPr>
        <p:spPr>
          <a:xfrm>
            <a:off x="1752600" y="10198100"/>
            <a:ext cx="20866100" cy="1689100"/>
          </a:xfrm>
          <a:prstGeom prst="rect">
            <a:avLst/>
          </a:prstGeom>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8249149"/>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4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441" name="image5.png" descr="image5.png"/>
          <p:cNvPicPr>
            <a:picLocks noChangeAspect="1"/>
          </p:cNvPicPr>
          <p:nvPr/>
        </p:nvPicPr>
        <p:blipFill>
          <a:blip r:embed="rId2"/>
          <a:stretch>
            <a:fillRect/>
          </a:stretch>
        </p:blipFill>
        <p:spPr>
          <a:xfrm>
            <a:off x="15521762" y="10274300"/>
            <a:ext cx="5601430" cy="2566989"/>
          </a:xfrm>
          <a:prstGeom prst="rect">
            <a:avLst/>
          </a:prstGeom>
        </p:spPr>
      </p:pic>
      <p:sp>
        <p:nvSpPr>
          <p:cNvPr id="44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4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44248054"/>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691320"/>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460"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61"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3919430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636188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7322527"/>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493"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688920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5027672"/>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09"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510"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3985680"/>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77790454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stronomy copy 3">
    <p:spTree>
      <p:nvGrpSpPr>
        <p:cNvPr id="1" name=""/>
        <p:cNvGrpSpPr/>
        <p:nvPr/>
      </p:nvGrpSpPr>
      <p:grpSpPr>
        <a:xfrm>
          <a:off x="0" y="0"/>
          <a:ext cx="0" cy="0"/>
          <a:chOff x="0" y="0"/>
          <a:chExt cx="0" cy="0"/>
        </a:xfrm>
      </p:grpSpPr>
      <p:sp>
        <p:nvSpPr>
          <p:cNvPr id="48" name="Title Text"/>
          <p:cNvSpPr txBox="1">
            <a:spLocks noGrp="1"/>
          </p:cNvSpPr>
          <p:nvPr>
            <p:ph type="title"/>
          </p:nvPr>
        </p:nvSpPr>
        <p:spPr>
          <a:xfrm>
            <a:off x="1778000" y="1384300"/>
            <a:ext cx="20828000" cy="100457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4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5"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4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27"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28"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15481492"/>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53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37" name="image5.png" descr="image5.png"/>
          <p:cNvPicPr>
            <a:picLocks noChangeAspect="1"/>
          </p:cNvPicPr>
          <p:nvPr/>
        </p:nvPicPr>
        <p:blipFill>
          <a:blip r:embed="rId2"/>
          <a:stretch>
            <a:fillRect/>
          </a:stretch>
        </p:blipFill>
        <p:spPr>
          <a:xfrm>
            <a:off x="15521756" y="10274300"/>
            <a:ext cx="5601430" cy="2566989"/>
          </a:xfrm>
          <a:prstGeom prst="rect">
            <a:avLst/>
          </a:prstGeom>
        </p:spPr>
      </p:pic>
      <p:sp>
        <p:nvSpPr>
          <p:cNvPr id="5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3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75037081"/>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48"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969153450"/>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9"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213756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5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103795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5650756"/>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83"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84"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09534571"/>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3" name="AiGLogo_Spanish_Process.pdf" descr="AiGLogo_Spanish_Process.pdf"/>
          <p:cNvPicPr>
            <a:picLocks noChangeAspect="1"/>
          </p:cNvPicPr>
          <p:nvPr/>
        </p:nvPicPr>
        <p:blipFill>
          <a:blip r:embed="rId2"/>
          <a:stretch>
            <a:fillRect/>
          </a:stretch>
        </p:blipFill>
        <p:spPr>
          <a:xfrm>
            <a:off x="15519400" y="10274300"/>
            <a:ext cx="5592892" cy="2565400"/>
          </a:xfrm>
          <a:prstGeom prst="rect">
            <a:avLst/>
          </a:prstGeom>
          <a:ln w="12700">
            <a:miter lim="400000"/>
          </a:ln>
        </p:spPr>
      </p:pic>
      <p:sp>
        <p:nvSpPr>
          <p:cNvPr id="59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6612264"/>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227049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6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61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8398676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4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36" name="image9.png" descr="image9.png"/>
          <p:cNvPicPr>
            <a:picLocks noChangeAspect="1"/>
          </p:cNvPicPr>
          <p:nvPr/>
        </p:nvPicPr>
        <p:blipFill>
          <a:blip r:embed="rId2"/>
          <a:stretch>
            <a:fillRect/>
          </a:stretch>
        </p:blipFill>
        <p:spPr>
          <a:xfrm>
            <a:off x="15521759" y="10274300"/>
            <a:ext cx="5601430" cy="2566989"/>
          </a:xfrm>
          <a:prstGeom prst="rect">
            <a:avLst/>
          </a:prstGeom>
        </p:spPr>
      </p:pic>
      <p:sp>
        <p:nvSpPr>
          <p:cNvPr id="4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883004"/>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9">
    <p:spTree>
      <p:nvGrpSpPr>
        <p:cNvPr id="1" name=""/>
        <p:cNvGrpSpPr/>
        <p:nvPr/>
      </p:nvGrpSpPr>
      <p:grpSpPr>
        <a:xfrm>
          <a:off x="0" y="0"/>
          <a:ext cx="0" cy="0"/>
          <a:chOff x="0" y="0"/>
          <a:chExt cx="0" cy="0"/>
        </a:xfrm>
      </p:grpSpPr>
      <p:sp>
        <p:nvSpPr>
          <p:cNvPr id="6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27" name="image5.png" descr="image5.png"/>
          <p:cNvPicPr>
            <a:picLocks noChangeAspect="1"/>
          </p:cNvPicPr>
          <p:nvPr/>
        </p:nvPicPr>
        <p:blipFill>
          <a:blip r:embed="rId2"/>
          <a:stretch>
            <a:fillRect/>
          </a:stretch>
        </p:blipFill>
        <p:spPr>
          <a:xfrm>
            <a:off x="15521756" y="10274300"/>
            <a:ext cx="5601430" cy="2566989"/>
          </a:xfrm>
          <a:prstGeom prst="rect">
            <a:avLst/>
          </a:prstGeom>
        </p:spPr>
      </p:pic>
      <p:sp>
        <p:nvSpPr>
          <p:cNvPr id="62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2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24829786"/>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solidFill>
          <a:srgbClr val="000000"/>
        </a:solid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638"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37880109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2016861"/>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8476888"/>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97000"/>
            <a:ext cx="20828000" cy="17272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663" name="Body Level One…"/>
          <p:cNvSpPr txBox="1">
            <a:spLocks noGrp="1"/>
          </p:cNvSpPr>
          <p:nvPr>
            <p:ph type="body" idx="1"/>
          </p:nvPr>
        </p:nvSpPr>
        <p:spPr>
          <a:xfrm>
            <a:off x="1765300" y="3429000"/>
            <a:ext cx="20828000" cy="96520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9501286"/>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7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799158710"/>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80"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34098852"/>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_Default - Title Only">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6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130172078"/>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97"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8632814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4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47"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44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4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0712000"/>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648012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8165026"/>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73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4" name="Title Text"/>
          <p:cNvSpPr txBox="1">
            <a:spLocks noGrp="1"/>
          </p:cNvSpPr>
          <p:nvPr>
            <p:ph type="title"/>
          </p:nvPr>
        </p:nvSpPr>
        <p:spPr>
          <a:xfrm>
            <a:off x="1866900" y="0"/>
            <a:ext cx="20637500" cy="2705100"/>
          </a:xfrm>
          <a:prstGeom prst="rect">
            <a:avLst/>
          </a:prstGeom>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3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07268908"/>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5424176"/>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77"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7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73518569"/>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_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97" name="Title Text"/>
          <p:cNvSpPr txBox="1">
            <a:spLocks noGrp="1"/>
          </p:cNvSpPr>
          <p:nvPr>
            <p:ph type="title"/>
          </p:nvPr>
        </p:nvSpPr>
        <p:spPr>
          <a:xfrm>
            <a:off x="2374900" y="1384300"/>
            <a:ext cx="19596100" cy="15367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798" name="Body Level One…"/>
          <p:cNvSpPr txBox="1">
            <a:spLocks noGrp="1"/>
          </p:cNvSpPr>
          <p:nvPr>
            <p:ph type="body" idx="1"/>
          </p:nvPr>
        </p:nvSpPr>
        <p:spPr>
          <a:xfrm>
            <a:off x="2311400" y="3060700"/>
            <a:ext cx="19685000" cy="93599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3388069"/>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06"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07" name="Title Text"/>
          <p:cNvSpPr txBox="1">
            <a:spLocks noGrp="1"/>
          </p:cNvSpPr>
          <p:nvPr>
            <p:ph type="title"/>
          </p:nvPr>
        </p:nvSpPr>
        <p:spPr>
          <a:xfrm>
            <a:off x="2324100" y="1384300"/>
            <a:ext cx="19697700" cy="1562100"/>
          </a:xfrm>
          <a:prstGeom prst="rect">
            <a:avLst/>
          </a:prstGeom>
        </p:spPr>
        <p:txBody>
          <a:bodyPr/>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69206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81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16" name="Title Text"/>
          <p:cNvSpPr txBox="1">
            <a:spLocks noGrp="1"/>
          </p:cNvSpPr>
          <p:nvPr>
            <p:ph type="title"/>
          </p:nvPr>
        </p:nvSpPr>
        <p:spPr>
          <a:xfrm>
            <a:off x="1778000" y="1384300"/>
            <a:ext cx="20828000" cy="9537700"/>
          </a:xfrm>
          <a:prstGeom prst="rect">
            <a:avLst/>
          </a:prstGeom>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817" name="Body Level One…"/>
          <p:cNvSpPr txBox="1">
            <a:spLocks noGrp="1"/>
          </p:cNvSpPr>
          <p:nvPr>
            <p:ph type="body" sz="quarter" idx="1"/>
          </p:nvPr>
        </p:nvSpPr>
        <p:spPr>
          <a:xfrm>
            <a:off x="1752600" y="10909300"/>
            <a:ext cx="20866100" cy="1689100"/>
          </a:xfrm>
          <a:prstGeom prst="rect">
            <a:avLst/>
          </a:prstGeom>
        </p:spPr>
        <p:txBody>
          <a:bodyPr>
            <a:noAutofit/>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6031673"/>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sp>
        <p:nvSpPr>
          <p:cNvPr id="8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83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83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8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3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3758058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45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5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5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8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848" name="Title Text"/>
          <p:cNvSpPr txBox="1">
            <a:spLocks noGrp="1"/>
          </p:cNvSpPr>
          <p:nvPr>
            <p:ph type="title"/>
          </p:nvPr>
        </p:nvSpPr>
        <p:spPr>
          <a:xfrm>
            <a:off x="1219358" y="549275"/>
            <a:ext cx="21948460" cy="2651126"/>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8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63980086"/>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cSld name="Blue Rays">
    <p:spTree>
      <p:nvGrpSpPr>
        <p:cNvPr id="1" name=""/>
        <p:cNvGrpSpPr/>
        <p:nvPr/>
      </p:nvGrpSpPr>
      <p:grpSpPr>
        <a:xfrm>
          <a:off x="0" y="0"/>
          <a:ext cx="0" cy="0"/>
          <a:chOff x="0" y="0"/>
          <a:chExt cx="0" cy="0"/>
        </a:xfrm>
      </p:grpSpPr>
      <p:pic>
        <p:nvPicPr>
          <p:cNvPr id="12"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2451100" y="1397000"/>
            <a:ext cx="194818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14" name="Body Level One…"/>
          <p:cNvSpPr txBox="1">
            <a:spLocks noGrp="1"/>
          </p:cNvSpPr>
          <p:nvPr>
            <p:ph type="body" idx="1"/>
          </p:nvPr>
        </p:nvSpPr>
        <p:spPr>
          <a:xfrm>
            <a:off x="2451100" y="3429000"/>
            <a:ext cx="19481800" cy="89281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9288333"/>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22"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3" name="Title Text"/>
          <p:cNvSpPr txBox="1">
            <a:spLocks noGrp="1"/>
          </p:cNvSpPr>
          <p:nvPr>
            <p:ph type="title"/>
          </p:nvPr>
        </p:nvSpPr>
        <p:spPr>
          <a:xfrm>
            <a:off x="2413000" y="1384300"/>
            <a:ext cx="19545300" cy="10934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7401303"/>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Blue Rays copy 1">
    <p:spTree>
      <p:nvGrpSpPr>
        <p:cNvPr id="1" name=""/>
        <p:cNvGrpSpPr/>
        <p:nvPr/>
      </p:nvGrpSpPr>
      <p:grpSpPr>
        <a:xfrm>
          <a:off x="0" y="0"/>
          <a:ext cx="0" cy="0"/>
          <a:chOff x="0" y="0"/>
          <a:chExt cx="0" cy="0"/>
        </a:xfrm>
      </p:grpSpPr>
      <p:pic>
        <p:nvPicPr>
          <p:cNvPr id="3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2413000" y="1384300"/>
            <a:ext cx="19558000" cy="88265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2413000" y="10198100"/>
            <a:ext cx="19558000" cy="21336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778975"/>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Blue Rays blank">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9568848"/>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Blue Rays copy 3">
    <p:spTree>
      <p:nvGrpSpPr>
        <p:cNvPr id="1" name=""/>
        <p:cNvGrpSpPr/>
        <p:nvPr/>
      </p:nvGrpSpPr>
      <p:grpSpPr>
        <a:xfrm>
          <a:off x="0" y="0"/>
          <a:ext cx="0" cy="0"/>
          <a:chOff x="0" y="0"/>
          <a:chExt cx="0" cy="0"/>
        </a:xfrm>
      </p:grpSpPr>
      <p:pic>
        <p:nvPicPr>
          <p:cNvPr id="48"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9" name="Title Text"/>
          <p:cNvSpPr txBox="1">
            <a:spLocks noGrp="1"/>
          </p:cNvSpPr>
          <p:nvPr>
            <p:ph type="title"/>
          </p:nvPr>
        </p:nvSpPr>
        <p:spPr>
          <a:xfrm>
            <a:off x="1778000" y="1384300"/>
            <a:ext cx="20828000" cy="10045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2396359"/>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8"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5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0237257"/>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Title &amp; Subtitle copy 1">
    <p:spTree>
      <p:nvGrpSpPr>
        <p:cNvPr id="1" name=""/>
        <p:cNvGrpSpPr/>
        <p:nvPr/>
      </p:nvGrpSpPr>
      <p:grpSpPr>
        <a:xfrm>
          <a:off x="0" y="0"/>
          <a:ext cx="0" cy="0"/>
          <a:chOff x="0" y="0"/>
          <a:chExt cx="0" cy="0"/>
        </a:xfrm>
      </p:grpSpPr>
      <p:sp>
        <p:nvSpPr>
          <p:cNvPr id="67"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 name="Title Text"/>
          <p:cNvSpPr txBox="1">
            <a:spLocks noGrp="1"/>
          </p:cNvSpPr>
          <p:nvPr>
            <p:ph type="title"/>
          </p:nvPr>
        </p:nvSpPr>
        <p:spPr>
          <a:xfrm>
            <a:off x="1739900" y="12065000"/>
            <a:ext cx="20904200" cy="1270000"/>
          </a:xfrm>
          <a:prstGeom prst="rect">
            <a:avLst/>
          </a:prstGeom>
        </p:spPr>
        <p:txBody>
          <a:bodyPr lIns="50800" tIns="50800" rIns="50800" bIns="50800" anchor="b"/>
          <a:lstStyle>
            <a:lvl1pPr algn="ctr">
              <a:defRPr sz="11600">
                <a:solidFill>
                  <a:srgbClr val="E7E7E7"/>
                </a:solidFill>
                <a:latin typeface="Copperplate"/>
                <a:ea typeface="Copperplate"/>
                <a:cs typeface="Copperplate"/>
                <a:sym typeface="Copperplate"/>
              </a:defRPr>
            </a:lvl1p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5734931"/>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6"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3268929"/>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sp>
        <p:nvSpPr>
          <p:cNvPr id="84"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85"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6127759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46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68" name="image9.png" descr="image9.png"/>
          <p:cNvPicPr>
            <a:picLocks noChangeAspect="1"/>
          </p:cNvPicPr>
          <p:nvPr/>
        </p:nvPicPr>
        <p:blipFill>
          <a:blip r:embed="rId2"/>
          <a:stretch>
            <a:fillRect/>
          </a:stretch>
        </p:blipFill>
        <p:spPr>
          <a:xfrm>
            <a:off x="15521756" y="10274300"/>
            <a:ext cx="5601430" cy="2566989"/>
          </a:xfrm>
          <a:prstGeom prst="rect">
            <a:avLst/>
          </a:prstGeom>
        </p:spPr>
      </p:pic>
      <p:sp>
        <p:nvSpPr>
          <p:cNvPr id="46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7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9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397571027"/>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0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3582026"/>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0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1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1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45113189"/>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118"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19"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0"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1"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2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88678297"/>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13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31"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13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892697693"/>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2"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44"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1202918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5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53"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15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5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61179012"/>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6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64"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16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6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47487626"/>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74"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75"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76"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9321930"/>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8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85" name="image9.png" descr="image9.png"/>
          <p:cNvPicPr>
            <a:picLocks noChangeAspect="1"/>
          </p:cNvPicPr>
          <p:nvPr/>
        </p:nvPicPr>
        <p:blipFill>
          <a:blip r:embed="rId2"/>
          <a:stretch>
            <a:fillRect/>
          </a:stretch>
        </p:blipFill>
        <p:spPr>
          <a:xfrm>
            <a:off x="15521491" y="10274300"/>
            <a:ext cx="5601430" cy="2566989"/>
          </a:xfrm>
          <a:prstGeom prst="rect">
            <a:avLst/>
          </a:prstGeom>
        </p:spPr>
      </p:pic>
      <p:sp>
        <p:nvSpPr>
          <p:cNvPr id="18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8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174268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7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79"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48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81"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8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377279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5"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06"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20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618130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1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6899945"/>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2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25" name="image9.png" descr="image9.png"/>
          <p:cNvPicPr>
            <a:picLocks noChangeAspect="1"/>
          </p:cNvPicPr>
          <p:nvPr/>
        </p:nvPicPr>
        <p:blipFill>
          <a:blip r:embed="rId2"/>
          <a:stretch>
            <a:fillRect/>
          </a:stretch>
        </p:blipFill>
        <p:spPr>
          <a:xfrm>
            <a:off x="15521759" y="10274300"/>
            <a:ext cx="5601430" cy="2566989"/>
          </a:xfrm>
          <a:prstGeom prst="rect">
            <a:avLst/>
          </a:prstGeom>
        </p:spPr>
      </p:pic>
      <p:sp>
        <p:nvSpPr>
          <p:cNvPr id="2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813613858"/>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2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36" name="image9.png" descr="image9.png"/>
          <p:cNvPicPr>
            <a:picLocks noChangeAspect="1"/>
          </p:cNvPicPr>
          <p:nvPr/>
        </p:nvPicPr>
        <p:blipFill>
          <a:blip r:embed="rId2"/>
          <a:stretch>
            <a:fillRect/>
          </a:stretch>
        </p:blipFill>
        <p:spPr>
          <a:xfrm>
            <a:off x="15521756" y="10274300"/>
            <a:ext cx="5601430" cy="2566989"/>
          </a:xfrm>
          <a:prstGeom prst="rect">
            <a:avLst/>
          </a:prstGeom>
        </p:spPr>
      </p:pic>
      <p:sp>
        <p:nvSpPr>
          <p:cNvPr id="2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86400354"/>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2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9552263"/>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5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56"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57"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553403"/>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66"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6133670"/>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274"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2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524372324"/>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282"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83"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284"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70550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8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0"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9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2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3233879"/>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303"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04"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05"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01627977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313"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14"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5" name="Rounded Rectangle"/>
          <p:cNvSpPr/>
          <p:nvPr/>
        </p:nvSpPr>
        <p:spPr>
          <a:xfrm>
            <a:off x="-1155700" y="2832100"/>
            <a:ext cx="26225500" cy="800100"/>
          </a:xfrm>
          <a:prstGeom prst="roundRect">
            <a:avLst>
              <a:gd name="adj" fmla="val 2380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6"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17"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26171641"/>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645705"/>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33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33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5478098"/>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34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42"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43"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63436397"/>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Quote WITH Pictures copy 2">
    <p:spTree>
      <p:nvGrpSpPr>
        <p:cNvPr id="1" name=""/>
        <p:cNvGrpSpPr/>
        <p:nvPr/>
      </p:nvGrpSpPr>
      <p:grpSpPr>
        <a:xfrm>
          <a:off x="0" y="0"/>
          <a:ext cx="0" cy="0"/>
          <a:chOff x="0" y="0"/>
          <a:chExt cx="0" cy="0"/>
        </a:xfrm>
      </p:grpSpPr>
      <p:pic>
        <p:nvPicPr>
          <p:cNvPr id="351"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52" name="Title Text"/>
          <p:cNvSpPr txBox="1">
            <a:spLocks noGrp="1"/>
          </p:cNvSpPr>
          <p:nvPr>
            <p:ph type="title"/>
          </p:nvPr>
        </p:nvSpPr>
        <p:spPr>
          <a:xfrm>
            <a:off x="1778000" y="1384300"/>
            <a:ext cx="20828000" cy="9537700"/>
          </a:xfrm>
          <a:prstGeom prst="rect">
            <a:avLst/>
          </a:prstGeom>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5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2425714"/>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1"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3558331"/>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37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963532"/>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380"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2"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02588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1_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392"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61876867"/>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40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0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40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31719839"/>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2">
    <p:spTree>
      <p:nvGrpSpPr>
        <p:cNvPr id="1" name=""/>
        <p:cNvGrpSpPr/>
        <p:nvPr/>
      </p:nvGrpSpPr>
      <p:grpSpPr>
        <a:xfrm>
          <a:off x="0" y="0"/>
          <a:ext cx="0" cy="0"/>
          <a:chOff x="0" y="0"/>
          <a:chExt cx="0" cy="0"/>
        </a:xfrm>
      </p:grpSpPr>
      <p:pic>
        <p:nvPicPr>
          <p:cNvPr id="41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1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41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1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24447076"/>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Blue Rays copy 2">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474149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42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8" name="image9.png" descr="image9.png"/>
          <p:cNvPicPr>
            <a:picLocks noChangeAspect="1"/>
          </p:cNvPicPr>
          <p:nvPr/>
        </p:nvPicPr>
        <p:blipFill>
          <a:blip r:embed="rId2"/>
          <a:stretch>
            <a:fillRect/>
          </a:stretch>
        </p:blipFill>
        <p:spPr>
          <a:xfrm>
            <a:off x="15521423" y="10274300"/>
            <a:ext cx="5601430" cy="2566989"/>
          </a:xfrm>
          <a:prstGeom prst="rect">
            <a:avLst/>
          </a:prstGeom>
        </p:spPr>
      </p:pic>
      <p:sp>
        <p:nvSpPr>
          <p:cNvPr id="42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0"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79329000"/>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4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4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0808908"/>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5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5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5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93557901"/>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46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6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23830073"/>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Blue Rays copy 4">
    <p:spTree>
      <p:nvGrpSpPr>
        <p:cNvPr id="1" name=""/>
        <p:cNvGrpSpPr/>
        <p:nvPr/>
      </p:nvGrpSpPr>
      <p:grpSpPr>
        <a:xfrm>
          <a:off x="0" y="0"/>
          <a:ext cx="0" cy="0"/>
          <a:chOff x="0" y="0"/>
          <a:chExt cx="0" cy="0"/>
        </a:xfrm>
      </p:grpSpPr>
      <p:pic>
        <p:nvPicPr>
          <p:cNvPr id="472"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7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7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7481991"/>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Blue Rays copy 5">
    <p:spTree>
      <p:nvGrpSpPr>
        <p:cNvPr id="1" name=""/>
        <p:cNvGrpSpPr/>
        <p:nvPr/>
      </p:nvGrpSpPr>
      <p:grpSpPr>
        <a:xfrm>
          <a:off x="0" y="0"/>
          <a:ext cx="0" cy="0"/>
          <a:chOff x="0" y="0"/>
          <a:chExt cx="0" cy="0"/>
        </a:xfrm>
      </p:grpSpPr>
      <p:pic>
        <p:nvPicPr>
          <p:cNvPr id="482"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8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8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764857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505"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6" name="Title Text"/>
          <p:cNvSpPr txBox="1">
            <a:spLocks noGrp="1"/>
          </p:cNvSpPr>
          <p:nvPr>
            <p:ph type="title"/>
          </p:nvPr>
        </p:nvSpPr>
        <p:spPr>
          <a:xfrm>
            <a:off x="1778000" y="1384300"/>
            <a:ext cx="20828000" cy="8826500"/>
          </a:xfrm>
          <a:prstGeom prst="rect">
            <a:avLst/>
          </a:prstGeom>
        </p:spPr>
        <p:txBody>
          <a:bodyPr/>
          <a:lstStyle>
            <a:lvl1pPr>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50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E2DEAB"/>
                </a:solidFill>
                <a:latin typeface="DejaVu Sans Condensed"/>
                <a:ea typeface="DejaVu Sans Condensed"/>
                <a:cs typeface="DejaVu Sans Condensed"/>
                <a:sym typeface="DejaVu Sans Condensed"/>
              </a:defRPr>
            </a:lvl1pPr>
            <a:lvl2pPr>
              <a:lnSpc>
                <a:spcPct val="100000"/>
              </a:lnSpc>
              <a:defRPr sz="3600">
                <a:solidFill>
                  <a:srgbClr val="E2DEAB"/>
                </a:solidFill>
                <a:latin typeface="DejaVu Sans Condensed"/>
                <a:ea typeface="DejaVu Sans Condensed"/>
                <a:cs typeface="DejaVu Sans Condensed"/>
                <a:sym typeface="DejaVu Sans Condensed"/>
              </a:defRPr>
            </a:lvl2pPr>
            <a:lvl3pPr>
              <a:lnSpc>
                <a:spcPct val="100000"/>
              </a:lnSpc>
              <a:defRPr sz="3600">
                <a:solidFill>
                  <a:srgbClr val="E2DEAB"/>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Blue Rays copy 6">
    <p:spTree>
      <p:nvGrpSpPr>
        <p:cNvPr id="1" name=""/>
        <p:cNvGrpSpPr/>
        <p:nvPr/>
      </p:nvGrpSpPr>
      <p:grpSpPr>
        <a:xfrm>
          <a:off x="0" y="0"/>
          <a:ext cx="0" cy="0"/>
          <a:chOff x="0" y="0"/>
          <a:chExt cx="0" cy="0"/>
        </a:xfrm>
      </p:grpSpPr>
      <p:pic>
        <p:nvPicPr>
          <p:cNvPr id="492"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9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9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8546619"/>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0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0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0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4407273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1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56362725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solidFill>
          <a:srgbClr val="000000"/>
        </a:solidFill>
        <a:effectLst/>
      </p:bgPr>
    </p:bg>
    <p:spTree>
      <p:nvGrpSpPr>
        <p:cNvPr id="1" name=""/>
        <p:cNvGrpSpPr/>
        <p:nvPr/>
      </p:nvGrpSpPr>
      <p:grpSpPr>
        <a:xfrm>
          <a:off x="0" y="0"/>
          <a:ext cx="0" cy="0"/>
          <a:chOff x="0" y="0"/>
          <a:chExt cx="0" cy="0"/>
        </a:xfrm>
      </p:grpSpPr>
      <p:sp>
        <p:nvSpPr>
          <p:cNvPr id="521"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522"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10567408"/>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29"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5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04957"/>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6976233"/>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8" name="image9.png" descr="image9.png"/>
          <p:cNvPicPr>
            <a:picLocks noChangeAspect="1"/>
          </p:cNvPicPr>
          <p:nvPr/>
        </p:nvPicPr>
        <p:blipFill>
          <a:blip r:embed="rId2"/>
          <a:stretch>
            <a:fillRect/>
          </a:stretch>
        </p:blipFill>
        <p:spPr>
          <a:xfrm>
            <a:off x="15521435" y="10274300"/>
            <a:ext cx="5601430" cy="2566989"/>
          </a:xfrm>
          <a:prstGeom prst="rect">
            <a:avLst/>
          </a:prstGeom>
        </p:spPr>
      </p:pic>
      <p:sp>
        <p:nvSpPr>
          <p:cNvPr id="54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32181216"/>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5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59"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01879897"/>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_Default - Title Only">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56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8612772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757867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_Blank Black">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457200"/>
            <a:ext cx="24384000" cy="457200"/>
          </a:xfrm>
          <a:prstGeom prst="rect">
            <a:avLst/>
          </a:prstGeom>
        </p:spPr>
        <p:txBody>
          <a:bodyPr anchor="ctr"/>
          <a:lstStyle>
            <a:lvl1pPr marL="338533" marR="230982" indent="-111125" defTabSz="1285875">
              <a:defRPr sz="2400" b="1">
                <a:solidFill>
                  <a:srgbClr val="FFFFFF"/>
                </a:solidFill>
                <a:uFill>
                  <a:solidFill>
                    <a:srgbClr val="FFFFFF"/>
                  </a:solidFill>
                </a:uFill>
                <a:latin typeface="MyriadPro-Semibold"/>
                <a:ea typeface="MyriadPro-Semibold"/>
                <a:cs typeface="MyriadPro-Semibold"/>
                <a:sym typeface="MyriadPro-Semibold"/>
              </a:defRPr>
            </a:lvl1pPr>
          </a:lstStyle>
          <a:p>
            <a:r>
              <a:t>Title Text</a:t>
            </a:r>
          </a:p>
        </p:txBody>
      </p:sp>
      <p:sp>
        <p:nvSpPr>
          <p:cNvPr id="516" name="Slide Number"/>
          <p:cNvSpPr txBox="1">
            <a:spLocks noGrp="1"/>
          </p:cNvSpPr>
          <p:nvPr>
            <p:ph type="sldNum" sz="quarter" idx="2"/>
          </p:nvPr>
        </p:nvSpPr>
        <p:spPr>
          <a:xfrm>
            <a:off x="11795819" y="12776200"/>
            <a:ext cx="792362" cy="780158"/>
          </a:xfrm>
          <a:prstGeom prst="rect">
            <a:avLst/>
          </a:prstGeom>
        </p:spPr>
        <p:txBody>
          <a:bodyPr/>
          <a:lstStyle>
            <a:lvl1pPr defTabSz="1168400">
              <a:defRPr sz="4800">
                <a:solidFill>
                  <a:srgbClr val="FFFFFF"/>
                </a:solidFill>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582" name="Terry_NoahsFlood_TitleSlide4.jpg" descr="Terry_NoahsFlood_TitleSlide4.jpg"/>
          <p:cNvPicPr>
            <a:picLocks noChangeAspect="1"/>
          </p:cNvPicPr>
          <p:nvPr/>
        </p:nvPicPr>
        <p:blipFill>
          <a:blip r:embed="rId2"/>
          <a:stretch>
            <a:fillRect/>
          </a:stretch>
        </p:blipFill>
        <p:spPr>
          <a:xfrm>
            <a:off x="0" y="0"/>
            <a:ext cx="24472900" cy="13716000"/>
          </a:xfrm>
          <a:prstGeom prst="rect">
            <a:avLst/>
          </a:prstGeom>
          <a:ln w="12700">
            <a:miter lim="400000"/>
          </a:ln>
        </p:spPr>
      </p:pic>
      <p:sp>
        <p:nvSpPr>
          <p:cNvPr id="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780097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pic>
        <p:nvPicPr>
          <p:cNvPr id="590" name="BlueBackground.jpg" descr="BlueBackgrou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9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4263408"/>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9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2609424"/>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07" name="SS logo.jpg" descr="SS logo.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816470"/>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61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6077302"/>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62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3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79065908"/>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Blue Rays copy 7">
    <p:spTree>
      <p:nvGrpSpPr>
        <p:cNvPr id="1" name=""/>
        <p:cNvGrpSpPr/>
        <p:nvPr/>
      </p:nvGrpSpPr>
      <p:grpSpPr>
        <a:xfrm>
          <a:off x="0" y="0"/>
          <a:ext cx="0" cy="0"/>
          <a:chOff x="0" y="0"/>
          <a:chExt cx="0" cy="0"/>
        </a:xfrm>
      </p:grpSpPr>
      <p:pic>
        <p:nvPicPr>
          <p:cNvPr id="63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38" name="Title Text"/>
          <p:cNvSpPr txBox="1">
            <a:spLocks noGrp="1"/>
          </p:cNvSpPr>
          <p:nvPr>
            <p:ph type="title"/>
          </p:nvPr>
        </p:nvSpPr>
        <p:spPr>
          <a:xfrm>
            <a:off x="2400300" y="1371600"/>
            <a:ext cx="195707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39" name="Body Level One…"/>
          <p:cNvSpPr txBox="1">
            <a:spLocks noGrp="1"/>
          </p:cNvSpPr>
          <p:nvPr>
            <p:ph type="body" idx="1"/>
          </p:nvPr>
        </p:nvSpPr>
        <p:spPr>
          <a:xfrm>
            <a:off x="2400300" y="3429000"/>
            <a:ext cx="19570700" cy="89408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014770"/>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Default - Black copy 3">
    <p:spTree>
      <p:nvGrpSpPr>
        <p:cNvPr id="1" name=""/>
        <p:cNvGrpSpPr/>
        <p:nvPr/>
      </p:nvGrpSpPr>
      <p:grpSpPr>
        <a:xfrm>
          <a:off x="0" y="0"/>
          <a:ext cx="0" cy="0"/>
          <a:chOff x="0" y="0"/>
          <a:chExt cx="0" cy="0"/>
        </a:xfrm>
      </p:grpSpPr>
      <p:sp>
        <p:nvSpPr>
          <p:cNvPr id="65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5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93713963"/>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Default - Black copy 4">
    <p:spTree>
      <p:nvGrpSpPr>
        <p:cNvPr id="1" name=""/>
        <p:cNvGrpSpPr/>
        <p:nvPr/>
      </p:nvGrpSpPr>
      <p:grpSpPr>
        <a:xfrm>
          <a:off x="0" y="0"/>
          <a:ext cx="0" cy="0"/>
          <a:chOff x="0" y="0"/>
          <a:chExt cx="0" cy="0"/>
        </a:xfrm>
      </p:grpSpPr>
      <p:sp>
        <p:nvSpPr>
          <p:cNvPr id="6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676379072"/>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Default - Black copy 5">
    <p:spTree>
      <p:nvGrpSpPr>
        <p:cNvPr id="1" name=""/>
        <p:cNvGrpSpPr/>
        <p:nvPr/>
      </p:nvGrpSpPr>
      <p:grpSpPr>
        <a:xfrm>
          <a:off x="0" y="0"/>
          <a:ext cx="0" cy="0"/>
          <a:chOff x="0" y="0"/>
          <a:chExt cx="0" cy="0"/>
        </a:xfrm>
      </p:grpSpPr>
      <p:sp>
        <p:nvSpPr>
          <p:cNvPr id="673"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7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6419288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stronomy copy 4">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778000" y="1384300"/>
            <a:ext cx="20828000" cy="88265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5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Default Design">
    <p:bg>
      <p:bgPr>
        <a:solidFill>
          <a:srgbClr val="000000"/>
        </a:solidFill>
        <a:effectLst/>
      </p:bgPr>
    </p:bg>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4"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5"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Blue Rays copy 9">
    <p:spTree>
      <p:nvGrpSpPr>
        <p:cNvPr id="1" name=""/>
        <p:cNvGrpSpPr/>
        <p:nvPr/>
      </p:nvGrpSpPr>
      <p:grpSpPr>
        <a:xfrm>
          <a:off x="0" y="0"/>
          <a:ext cx="0" cy="0"/>
          <a:chOff x="0" y="0"/>
          <a:chExt cx="0" cy="0"/>
        </a:xfrm>
      </p:grpSpPr>
      <p:pic>
        <p:nvPicPr>
          <p:cNvPr id="68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82" name="Title Text"/>
          <p:cNvSpPr txBox="1">
            <a:spLocks noGrp="1"/>
          </p:cNvSpPr>
          <p:nvPr>
            <p:ph type="title"/>
          </p:nvPr>
        </p:nvSpPr>
        <p:spPr>
          <a:xfrm>
            <a:off x="2463800" y="1384300"/>
            <a:ext cx="19481800" cy="89408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683" name="Body Level One…"/>
          <p:cNvSpPr txBox="1">
            <a:spLocks noGrp="1"/>
          </p:cNvSpPr>
          <p:nvPr>
            <p:ph type="body" sz="quarter" idx="1"/>
          </p:nvPr>
        </p:nvSpPr>
        <p:spPr>
          <a:xfrm>
            <a:off x="2463800" y="10668000"/>
            <a:ext cx="194818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9243212"/>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Blue Rays copy 10">
    <p:spTree>
      <p:nvGrpSpPr>
        <p:cNvPr id="1" name=""/>
        <p:cNvGrpSpPr/>
        <p:nvPr/>
      </p:nvGrpSpPr>
      <p:grpSpPr>
        <a:xfrm>
          <a:off x="0" y="0"/>
          <a:ext cx="0" cy="0"/>
          <a:chOff x="0" y="0"/>
          <a:chExt cx="0" cy="0"/>
        </a:xfrm>
      </p:grpSpPr>
      <p:pic>
        <p:nvPicPr>
          <p:cNvPr id="69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9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9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1845504"/>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Blue Rays copy 11">
    <p:spTree>
      <p:nvGrpSpPr>
        <p:cNvPr id="1" name=""/>
        <p:cNvGrpSpPr/>
        <p:nvPr/>
      </p:nvGrpSpPr>
      <p:grpSpPr>
        <a:xfrm>
          <a:off x="0" y="0"/>
          <a:ext cx="0" cy="0"/>
          <a:chOff x="0" y="0"/>
          <a:chExt cx="0" cy="0"/>
        </a:xfrm>
      </p:grpSpPr>
      <p:pic>
        <p:nvPicPr>
          <p:cNvPr id="70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0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7963764"/>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Default - Black copy 6">
    <p:spTree>
      <p:nvGrpSpPr>
        <p:cNvPr id="1" name=""/>
        <p:cNvGrpSpPr/>
        <p:nvPr/>
      </p:nvGrpSpPr>
      <p:grpSpPr>
        <a:xfrm>
          <a:off x="0" y="0"/>
          <a:ext cx="0" cy="0"/>
          <a:chOff x="0" y="0"/>
          <a:chExt cx="0" cy="0"/>
        </a:xfrm>
      </p:grpSpPr>
      <p:sp>
        <p:nvSpPr>
          <p:cNvPr id="71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71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25770113"/>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Blue Rays copy 12">
    <p:spTree>
      <p:nvGrpSpPr>
        <p:cNvPr id="1" name=""/>
        <p:cNvGrpSpPr/>
        <p:nvPr/>
      </p:nvGrpSpPr>
      <p:grpSpPr>
        <a:xfrm>
          <a:off x="0" y="0"/>
          <a:ext cx="0" cy="0"/>
          <a:chOff x="0" y="0"/>
          <a:chExt cx="0" cy="0"/>
        </a:xfrm>
      </p:grpSpPr>
      <p:pic>
        <p:nvPicPr>
          <p:cNvPr id="72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2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2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566932"/>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Blue Rays copy 13">
    <p:spTree>
      <p:nvGrpSpPr>
        <p:cNvPr id="1" name=""/>
        <p:cNvGrpSpPr/>
        <p:nvPr/>
      </p:nvGrpSpPr>
      <p:grpSpPr>
        <a:xfrm>
          <a:off x="0" y="0"/>
          <a:ext cx="0" cy="0"/>
          <a:chOff x="0" y="0"/>
          <a:chExt cx="0" cy="0"/>
        </a:xfrm>
      </p:grpSpPr>
      <p:pic>
        <p:nvPicPr>
          <p:cNvPr id="73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3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3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0663216"/>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Blue Rays copy 15">
    <p:spTree>
      <p:nvGrpSpPr>
        <p:cNvPr id="1" name=""/>
        <p:cNvGrpSpPr/>
        <p:nvPr/>
      </p:nvGrpSpPr>
      <p:grpSpPr>
        <a:xfrm>
          <a:off x="0" y="0"/>
          <a:ext cx="0" cy="0"/>
          <a:chOff x="0" y="0"/>
          <a:chExt cx="0" cy="0"/>
        </a:xfrm>
      </p:grpSpPr>
      <p:pic>
        <p:nvPicPr>
          <p:cNvPr id="75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5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5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1108041"/>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Blue Rays copy 16">
    <p:spTree>
      <p:nvGrpSpPr>
        <p:cNvPr id="1" name=""/>
        <p:cNvGrpSpPr/>
        <p:nvPr/>
      </p:nvGrpSpPr>
      <p:grpSpPr>
        <a:xfrm>
          <a:off x="0" y="0"/>
          <a:ext cx="0" cy="0"/>
          <a:chOff x="0" y="0"/>
          <a:chExt cx="0" cy="0"/>
        </a:xfrm>
      </p:grpSpPr>
      <p:pic>
        <p:nvPicPr>
          <p:cNvPr id="76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6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6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1767770"/>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777"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78"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7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15399556"/>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7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87"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78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7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828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532"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3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53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79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3889798"/>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4"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algn="ctr" defTabSz="2197100">
              <a:defRPr sz="14400" b="1">
                <a:solidFill>
                  <a:srgbClr val="7A4700"/>
                </a:solidFill>
                <a:uFill>
                  <a:solidFill>
                    <a:srgbClr val="7A4700"/>
                  </a:solidFill>
                </a:uFill>
                <a:latin typeface="Arial"/>
                <a:ea typeface="Arial"/>
                <a:cs typeface="Arial"/>
                <a:sym typeface="Arial"/>
              </a:defRPr>
            </a:lvl1pPr>
          </a:lstStyle>
          <a:p>
            <a:r>
              <a:t>Title Text</a:t>
            </a:r>
          </a:p>
        </p:txBody>
      </p:sp>
      <p:sp>
        <p:nvSpPr>
          <p:cNvPr id="805"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249798171"/>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Blue Rays copy 18">
    <p:spTree>
      <p:nvGrpSpPr>
        <p:cNvPr id="1" name=""/>
        <p:cNvGrpSpPr/>
        <p:nvPr/>
      </p:nvGrpSpPr>
      <p:grpSpPr>
        <a:xfrm>
          <a:off x="0" y="0"/>
          <a:ext cx="0" cy="0"/>
          <a:chOff x="0" y="0"/>
          <a:chExt cx="0" cy="0"/>
        </a:xfrm>
      </p:grpSpPr>
      <p:pic>
        <p:nvPicPr>
          <p:cNvPr id="812"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13"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814"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997759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82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82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24"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23531707"/>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Video/Reference  TS">
    <p:spTree>
      <p:nvGrpSpPr>
        <p:cNvPr id="1" name=""/>
        <p:cNvGrpSpPr/>
        <p:nvPr/>
      </p:nvGrpSpPr>
      <p:grpSpPr>
        <a:xfrm>
          <a:off x="0" y="0"/>
          <a:ext cx="0" cy="0"/>
          <a:chOff x="0" y="0"/>
          <a:chExt cx="0" cy="0"/>
        </a:xfrm>
      </p:grpSpPr>
      <p:pic>
        <p:nvPicPr>
          <p:cNvPr id="831"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32" name="Body Level One…"/>
          <p:cNvSpPr txBox="1">
            <a:spLocks noGrp="1"/>
          </p:cNvSpPr>
          <p:nvPr>
            <p:ph type="body" sz="quarter" idx="1"/>
          </p:nvPr>
        </p:nvSpPr>
        <p:spPr>
          <a:xfrm>
            <a:off x="2311400" y="10591800"/>
            <a:ext cx="19735800" cy="1879600"/>
          </a:xfrm>
          <a:prstGeom prst="rect">
            <a:avLst/>
          </a:prstGeom>
        </p:spPr>
        <p:txBody>
          <a:bodyPr lIns="50800" tIns="50800" rIns="50800" bIns="50800" anchor="b">
            <a:noAutofit/>
          </a:bodyPr>
          <a:lstStyle>
            <a:lvl1pPr algn="ctr">
              <a:defRPr sz="3600">
                <a:solidFill>
                  <a:srgbClr val="FFFFFF"/>
                </a:solidFill>
                <a:latin typeface="Calibri"/>
                <a:ea typeface="Calibri"/>
                <a:cs typeface="Calibri"/>
                <a:sym typeface="Calibri"/>
              </a:defRPr>
            </a:lvl1pPr>
            <a:lvl2pPr algn="ctr">
              <a:defRPr sz="3600">
                <a:solidFill>
                  <a:srgbClr val="FFFFFF"/>
                </a:solidFill>
                <a:latin typeface="Calibri"/>
                <a:ea typeface="Calibri"/>
                <a:cs typeface="Calibri"/>
                <a:sym typeface="Calibri"/>
              </a:defRPr>
            </a:lvl2pPr>
            <a:lvl3pPr algn="ctr">
              <a:defRPr sz="3600">
                <a:solidFill>
                  <a:srgbClr val="FFFFFF"/>
                </a:solidFill>
                <a:latin typeface="Calibri"/>
                <a:ea typeface="Calibri"/>
                <a:cs typeface="Calibri"/>
                <a:sym typeface="Calibri"/>
              </a:defRPr>
            </a:lvl3pPr>
            <a:lvl4pPr>
              <a:defRPr sz="3600">
                <a:solidFill>
                  <a:srgbClr val="38220C"/>
                </a:solidFill>
                <a:latin typeface="Calibri"/>
                <a:ea typeface="Calibri"/>
                <a:cs typeface="Calibri"/>
                <a:sym typeface="Calibri"/>
              </a:defRPr>
            </a:lvl4pPr>
            <a:lvl5pPr>
              <a:defRPr sz="3600">
                <a:solidFill>
                  <a:srgbClr val="38220C"/>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363462"/>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1_Blue Rays copy 2">
    <p:spTree>
      <p:nvGrpSpPr>
        <p:cNvPr id="1" name=""/>
        <p:cNvGrpSpPr/>
        <p:nvPr/>
      </p:nvGrpSpPr>
      <p:grpSpPr>
        <a:xfrm>
          <a:off x="0" y="0"/>
          <a:ext cx="0" cy="0"/>
          <a:chOff x="0" y="0"/>
          <a:chExt cx="0" cy="0"/>
        </a:xfrm>
      </p:grpSpPr>
      <p:pic>
        <p:nvPicPr>
          <p:cNvPr id="850"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733055"/>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867" name="Paper_Red_GeneralBG.jpg" descr="Paper_Red_GeneralBG.jpg"/>
          <p:cNvPicPr>
            <a:picLocks/>
          </p:cNvPicPr>
          <p:nvPr/>
        </p:nvPicPr>
        <p:blipFill>
          <a:blip r:embed="rId2"/>
          <a:stretch>
            <a:fillRect/>
          </a:stretch>
        </p:blipFill>
        <p:spPr>
          <a:xfrm>
            <a:off x="0" y="0"/>
            <a:ext cx="24384000" cy="13716000"/>
          </a:xfrm>
          <a:prstGeom prst="rect">
            <a:avLst/>
          </a:prstGeom>
          <a:ln w="12700">
            <a:miter lim="400000"/>
          </a:ln>
        </p:spPr>
      </p:pic>
      <p:sp>
        <p:nvSpPr>
          <p:cNvPr id="868"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446781412"/>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000000"/>
        </a:solidFill>
        <a:effectLst/>
      </p:bgPr>
    </p:bg>
    <p:spTree>
      <p:nvGrpSpPr>
        <p:cNvPr id="1" name=""/>
        <p:cNvGrpSpPr/>
        <p:nvPr/>
      </p:nvGrpSpPr>
      <p:grpSpPr>
        <a:xfrm>
          <a:off x="0" y="0"/>
          <a:ext cx="0" cy="0"/>
          <a:chOff x="0" y="0"/>
          <a:chExt cx="0" cy="0"/>
        </a:xfrm>
      </p:grpSpPr>
      <p:sp>
        <p:nvSpPr>
          <p:cNvPr id="87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718849596"/>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3_Title &amp; Subtitle">
    <p:spTree>
      <p:nvGrpSpPr>
        <p:cNvPr id="1" name=""/>
        <p:cNvGrpSpPr/>
        <p:nvPr/>
      </p:nvGrpSpPr>
      <p:grpSpPr>
        <a:xfrm>
          <a:off x="0" y="0"/>
          <a:ext cx="0" cy="0"/>
          <a:chOff x="0" y="0"/>
          <a:chExt cx="0" cy="0"/>
        </a:xfrm>
      </p:grpSpPr>
      <p:sp>
        <p:nvSpPr>
          <p:cNvPr id="88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8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649751405"/>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891"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9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893" name="Title Text"/>
          <p:cNvSpPr txBox="1">
            <a:spLocks noGrp="1"/>
          </p:cNvSpPr>
          <p:nvPr>
            <p:ph type="title"/>
          </p:nvPr>
        </p:nvSpPr>
        <p:spPr>
          <a:xfrm>
            <a:off x="2336800" y="9855200"/>
            <a:ext cx="19659600" cy="1905000"/>
          </a:xfrm>
          <a:prstGeom prst="rect">
            <a:avLst/>
          </a:prstGeom>
        </p:spPr>
        <p:txBody>
          <a:bodyPr anchor="ctr"/>
          <a:lstStyle>
            <a:lvl1pPr algn="ctr">
              <a:defRPr>
                <a:solidFill>
                  <a:srgbClr val="79E0F6"/>
                </a:solidFill>
                <a:latin typeface="Mensch Bold Inline"/>
                <a:ea typeface="Mensch Bold Inline"/>
                <a:cs typeface="Mensch Bold Inline"/>
                <a:sym typeface="Mensch Bold Inline"/>
              </a:defRPr>
            </a:lvl1pPr>
          </a:lstStyle>
          <a:p>
            <a:r>
              <a:t>Title Text</a:t>
            </a:r>
          </a:p>
        </p:txBody>
      </p:sp>
      <p:sp>
        <p:nvSpPr>
          <p:cNvPr id="89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defRPr sz="6400">
                <a:solidFill>
                  <a:srgbClr val="FFFFFF"/>
                </a:solidFill>
                <a:latin typeface="Mensch Regular"/>
                <a:ea typeface="Mensch Regular"/>
                <a:cs typeface="Mensch Regular"/>
                <a:sym typeface="Mensch Regular"/>
              </a:defRPr>
            </a:lvl1pPr>
            <a:lvl2pPr algn="ctr">
              <a:defRPr sz="6400">
                <a:solidFill>
                  <a:srgbClr val="FFFFFF"/>
                </a:solidFill>
                <a:latin typeface="Mensch Regular"/>
                <a:ea typeface="Mensch Regular"/>
                <a:cs typeface="Mensch Regular"/>
                <a:sym typeface="Mensch Regular"/>
              </a:defRPr>
            </a:lvl2pPr>
            <a:lvl3pPr algn="ctr">
              <a:defRPr sz="6400">
                <a:solidFill>
                  <a:srgbClr val="FFFFFF"/>
                </a:solidFill>
                <a:latin typeface="Mensch Regular"/>
                <a:ea typeface="Mensch Regular"/>
                <a:cs typeface="Mensch Regular"/>
                <a:sym typeface="Mensch Regular"/>
              </a:defRPr>
            </a:lvl3pPr>
            <a:lvl4pPr algn="ctr">
              <a:defRPr sz="6400">
                <a:solidFill>
                  <a:srgbClr val="FFFFFF"/>
                </a:solidFill>
                <a:latin typeface="Mensch Regular"/>
                <a:ea typeface="Mensch Regular"/>
                <a:cs typeface="Mensch Regular"/>
                <a:sym typeface="Mensch Regular"/>
              </a:defRPr>
            </a:lvl4pPr>
            <a:lvl5pPr algn="ctr">
              <a:defRPr sz="6400">
                <a:solidFill>
                  <a:srgbClr val="FFFFFF"/>
                </a:solidFill>
                <a:latin typeface="Mensch Regular"/>
                <a:ea typeface="Mensch Regular"/>
                <a:cs typeface="Mensch Regular"/>
                <a:sym typeface="Mensch Regular"/>
              </a:defRPr>
            </a:lvl5pPr>
          </a:lstStyle>
          <a:p>
            <a:r>
              <a:t>Body Level One</a:t>
            </a:r>
          </a:p>
          <a:p>
            <a:pPr lvl="1"/>
            <a:r>
              <a:t>Body Level Two</a:t>
            </a:r>
          </a:p>
          <a:p>
            <a:pPr lvl="2"/>
            <a:r>
              <a:t>Body Level Three</a:t>
            </a:r>
          </a:p>
          <a:p>
            <a:pPr lvl="3"/>
            <a:r>
              <a:t>Body Level Four</a:t>
            </a:r>
          </a:p>
          <a:p>
            <a:pPr lvl="4"/>
            <a:r>
              <a:t>Body Level Five</a:t>
            </a:r>
          </a:p>
        </p:txBody>
      </p:sp>
      <p:sp>
        <p:nvSpPr>
          <p:cNvPr id="8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648827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3" name="image9.png" descr="image9.png"/>
          <p:cNvPicPr>
            <a:picLocks noChangeAspect="1"/>
          </p:cNvPicPr>
          <p:nvPr/>
        </p:nvPicPr>
        <p:blipFill>
          <a:blip r:embed="rId2"/>
          <a:stretch>
            <a:fillRect/>
          </a:stretch>
        </p:blipFill>
        <p:spPr>
          <a:xfrm>
            <a:off x="15521435" y="10274300"/>
            <a:ext cx="5601430" cy="2566989"/>
          </a:xfrm>
          <a:prstGeom prst="rect">
            <a:avLst/>
          </a:prstGeom>
        </p:spPr>
      </p:pic>
      <p:sp>
        <p:nvSpPr>
          <p:cNvPr id="54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7353738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49"/>
          </a:xfrm>
        </p:spPr>
        <p:txBody>
          <a:bodyPr anchor="t"/>
          <a:lstStyle>
            <a:lvl1pPr algn="l">
              <a:defRPr sz="10667"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3"/>
          </a:xfrm>
        </p:spPr>
        <p:txBody>
          <a:bodyPr anchor="b"/>
          <a:lstStyle>
            <a:lvl1pPr marL="0" indent="0">
              <a:buNone/>
              <a:defRPr sz="5333"/>
            </a:lvl1pPr>
            <a:lvl2pPr marL="1219215" indent="0">
              <a:buNone/>
              <a:defRPr sz="4800"/>
            </a:lvl2pPr>
            <a:lvl3pPr marL="2438430" indent="0">
              <a:buNone/>
              <a:defRPr sz="4267"/>
            </a:lvl3pPr>
            <a:lvl4pPr marL="3657646" indent="0">
              <a:buNone/>
              <a:defRPr sz="3733"/>
            </a:lvl4pPr>
            <a:lvl5pPr marL="4876861" indent="0">
              <a:buNone/>
              <a:defRPr sz="3733"/>
            </a:lvl5pPr>
            <a:lvl6pPr marL="6096076" indent="0">
              <a:buNone/>
              <a:defRPr sz="3733"/>
            </a:lvl6pPr>
            <a:lvl7pPr marL="7315291" indent="0">
              <a:buNone/>
              <a:defRPr sz="3733"/>
            </a:lvl7pPr>
            <a:lvl8pPr marL="8534507" indent="0">
              <a:buNone/>
              <a:defRPr sz="3733"/>
            </a:lvl8pPr>
            <a:lvl9pPr marL="9753722" indent="0">
              <a:buNone/>
              <a:defRPr sz="3733"/>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6576247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4839558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7"/>
            <a:ext cx="10773835"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4" name="Content Placeholder 3"/>
          <p:cNvSpPr>
            <a:spLocks noGrp="1"/>
          </p:cNvSpPr>
          <p:nvPr>
            <p:ph sz="half" idx="2"/>
          </p:nvPr>
        </p:nvSpPr>
        <p:spPr>
          <a:xfrm>
            <a:off x="1219200" y="4349749"/>
            <a:ext cx="10773835"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7"/>
            <a:ext cx="10778067"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6" name="Content Placeholder 5"/>
          <p:cNvSpPr>
            <a:spLocks noGrp="1"/>
          </p:cNvSpPr>
          <p:nvPr>
            <p:ph sz="quarter" idx="4"/>
          </p:nvPr>
        </p:nvSpPr>
        <p:spPr>
          <a:xfrm>
            <a:off x="12386737" y="4349749"/>
            <a:ext cx="10778067"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4163401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1772308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3785228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099"/>
            <a:ext cx="8022168" cy="2324101"/>
          </a:xfrm>
        </p:spPr>
        <p:txBody>
          <a:bodyPr anchor="b"/>
          <a:lstStyle>
            <a:lvl1pPr algn="l">
              <a:defRPr sz="5333" b="1"/>
            </a:lvl1pPr>
          </a:lstStyle>
          <a:p>
            <a:r>
              <a:rPr lang="en-US"/>
              <a:t>Click to edit Master title style</a:t>
            </a:r>
          </a:p>
        </p:txBody>
      </p:sp>
      <p:sp>
        <p:nvSpPr>
          <p:cNvPr id="3" name="Content Placeholder 2"/>
          <p:cNvSpPr>
            <a:spLocks noGrp="1"/>
          </p:cNvSpPr>
          <p:nvPr>
            <p:ph idx="1"/>
          </p:nvPr>
        </p:nvSpPr>
        <p:spPr>
          <a:xfrm>
            <a:off x="9533467" y="546103"/>
            <a:ext cx="13631333" cy="11706227"/>
          </a:xfrm>
        </p:spPr>
        <p:txBody>
          <a:bodyPr/>
          <a:lstStyle>
            <a:lvl1pPr>
              <a:defRPr sz="8533"/>
            </a:lvl1pPr>
            <a:lvl2pPr>
              <a:defRPr sz="7467"/>
            </a:lvl2pPr>
            <a:lvl3pPr>
              <a:defRPr sz="6400"/>
            </a:lvl3pPr>
            <a:lvl4pPr>
              <a:defRPr sz="5333"/>
            </a:lvl4pPr>
            <a:lvl5pPr>
              <a:defRPr sz="5333"/>
            </a:lvl5pPr>
            <a:lvl6pPr>
              <a:defRPr sz="5333"/>
            </a:lvl6pPr>
            <a:lvl7pPr>
              <a:defRPr sz="5333"/>
            </a:lvl7pPr>
            <a:lvl8pPr>
              <a:defRPr sz="5333"/>
            </a:lvl8pPr>
            <a:lvl9pPr>
              <a:defRPr sz="5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4" y="2870204"/>
            <a:ext cx="8022168" cy="93821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3430522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7"/>
          </a:xfrm>
        </p:spPr>
        <p:txBody>
          <a:bodyPr anchor="b"/>
          <a:lstStyle>
            <a:lvl1pPr algn="l">
              <a:defRPr sz="5333" b="1"/>
            </a:lvl1pPr>
          </a:lstStyle>
          <a:p>
            <a:r>
              <a:rPr lang="en-US"/>
              <a:t>Click to edit Master title style</a:t>
            </a:r>
          </a:p>
        </p:txBody>
      </p:sp>
      <p:sp>
        <p:nvSpPr>
          <p:cNvPr id="3" name="Picture Placeholder 2"/>
          <p:cNvSpPr>
            <a:spLocks noGrp="1"/>
          </p:cNvSpPr>
          <p:nvPr>
            <p:ph type="pic" idx="1"/>
          </p:nvPr>
        </p:nvSpPr>
        <p:spPr>
          <a:xfrm>
            <a:off x="4779435" y="1225549"/>
            <a:ext cx="14630400" cy="8229600"/>
          </a:xfrm>
        </p:spPr>
        <p:txBody>
          <a:bodyPr/>
          <a:lstStyle>
            <a:lvl1pPr marL="0" indent="0">
              <a:buNone/>
              <a:defRPr sz="8533"/>
            </a:lvl1pPr>
            <a:lvl2pPr marL="1219215" indent="0">
              <a:buNone/>
              <a:defRPr sz="7467"/>
            </a:lvl2pPr>
            <a:lvl3pPr marL="2438430" indent="0">
              <a:buNone/>
              <a:defRPr sz="6400"/>
            </a:lvl3pPr>
            <a:lvl4pPr marL="3657646" indent="0">
              <a:buNone/>
              <a:defRPr sz="5333"/>
            </a:lvl4pPr>
            <a:lvl5pPr marL="4876861" indent="0">
              <a:buNone/>
              <a:defRPr sz="5333"/>
            </a:lvl5pPr>
            <a:lvl6pPr marL="6096076" indent="0">
              <a:buNone/>
              <a:defRPr sz="5333"/>
            </a:lvl6pPr>
            <a:lvl7pPr marL="7315291" indent="0">
              <a:buNone/>
              <a:defRPr sz="5333"/>
            </a:lvl7pPr>
            <a:lvl8pPr marL="8534507" indent="0">
              <a:buNone/>
              <a:defRPr sz="5333"/>
            </a:lvl8pPr>
            <a:lvl9pPr marL="9753722" indent="0">
              <a:buNone/>
              <a:defRPr sz="5333"/>
            </a:lvl9pPr>
          </a:lstStyle>
          <a:p>
            <a:pPr lvl="0"/>
            <a:endParaRPr lang="en-US" noProof="0"/>
          </a:p>
        </p:txBody>
      </p:sp>
      <p:sp>
        <p:nvSpPr>
          <p:cNvPr id="4" name="Text Placeholder 3"/>
          <p:cNvSpPr>
            <a:spLocks noGrp="1"/>
          </p:cNvSpPr>
          <p:nvPr>
            <p:ph type="body" sz="half" idx="2"/>
          </p:nvPr>
        </p:nvSpPr>
        <p:spPr>
          <a:xfrm>
            <a:off x="4779435" y="10734676"/>
            <a:ext cx="14630400" cy="16097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9713600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7812535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7"/>
            <a:ext cx="5486400" cy="11706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55627"/>
            <a:ext cx="16052800" cy="11706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697196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54" name="image9.png" descr="image9.png"/>
          <p:cNvPicPr>
            <a:picLocks noChangeAspect="1"/>
          </p:cNvPicPr>
          <p:nvPr/>
        </p:nvPicPr>
        <p:blipFill>
          <a:blip r:embed="rId2"/>
          <a:stretch>
            <a:fillRect/>
          </a:stretch>
        </p:blipFill>
        <p:spPr>
          <a:xfrm>
            <a:off x="15521423" y="10274300"/>
            <a:ext cx="5601430" cy="2566989"/>
          </a:xfrm>
          <a:prstGeom prst="rect">
            <a:avLst/>
          </a:prstGeom>
        </p:spPr>
      </p:pic>
      <p:sp>
        <p:nvSpPr>
          <p:cNvPr id="55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6"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1"/>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219215" indent="0" algn="ctr">
              <a:buNone/>
              <a:defRPr/>
            </a:lvl2pPr>
            <a:lvl3pPr marL="2438430" indent="0" algn="ctr">
              <a:buNone/>
              <a:defRPr/>
            </a:lvl3pPr>
            <a:lvl4pPr marL="3657646" indent="0" algn="ctr">
              <a:buNone/>
              <a:defRPr/>
            </a:lvl4pPr>
            <a:lvl5pPr marL="4876861" indent="0" algn="ctr">
              <a:buNone/>
              <a:defRPr/>
            </a:lvl5pPr>
            <a:lvl6pPr marL="6096076" indent="0" algn="ctr">
              <a:buNone/>
              <a:defRPr/>
            </a:lvl6pPr>
            <a:lvl7pPr marL="7315291" indent="0" algn="ctr">
              <a:buNone/>
              <a:defRPr/>
            </a:lvl7pPr>
            <a:lvl8pPr marL="8534507" indent="0" algn="ctr">
              <a:buNone/>
              <a:defRPr/>
            </a:lvl8pPr>
            <a:lvl9pPr marL="975372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942288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6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8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81"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588"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58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597"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9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3">
    <p:spTree>
      <p:nvGrpSpPr>
        <p:cNvPr id="1" name=""/>
        <p:cNvGrpSpPr/>
        <p:nvPr/>
      </p:nvGrpSpPr>
      <p:grpSpPr>
        <a:xfrm>
          <a:off x="0" y="0"/>
          <a:ext cx="0" cy="0"/>
          <a:chOff x="0" y="0"/>
          <a:chExt cx="0" cy="0"/>
        </a:xfrm>
      </p:grpSpPr>
      <p:pic>
        <p:nvPicPr>
          <p:cNvPr id="60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606"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607"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0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615"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616"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63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3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6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66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7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67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68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8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8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Astronomy copy 5">
    <p:spTree>
      <p:nvGrpSpPr>
        <p:cNvPr id="1" name=""/>
        <p:cNvGrpSpPr/>
        <p:nvPr/>
      </p:nvGrpSpPr>
      <p:grpSpPr>
        <a:xfrm>
          <a:off x="0" y="0"/>
          <a:ext cx="0" cy="0"/>
          <a:chOff x="0" y="0"/>
          <a:chExt cx="0" cy="0"/>
        </a:xfrm>
      </p:grpSpPr>
      <p:pic>
        <p:nvPicPr>
          <p:cNvPr id="70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0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Astronomy copy 12">
    <p:spTree>
      <p:nvGrpSpPr>
        <p:cNvPr id="1" name=""/>
        <p:cNvGrpSpPr/>
        <p:nvPr/>
      </p:nvGrpSpPr>
      <p:grpSpPr>
        <a:xfrm>
          <a:off x="0" y="0"/>
          <a:ext cx="0" cy="0"/>
          <a:chOff x="0" y="0"/>
          <a:chExt cx="0" cy="0"/>
        </a:xfrm>
      </p:grpSpPr>
      <p:pic>
        <p:nvPicPr>
          <p:cNvPr id="71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1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1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725"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726"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27"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75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60"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61" name="Title Text"/>
          <p:cNvSpPr txBox="1">
            <a:spLocks noGrp="1"/>
          </p:cNvSpPr>
          <p:nvPr>
            <p:ph type="title"/>
          </p:nvPr>
        </p:nvSpPr>
        <p:spPr>
          <a:xfrm>
            <a:off x="2438400" y="1397000"/>
            <a:ext cx="195199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762" name="Body Level One…"/>
          <p:cNvSpPr txBox="1">
            <a:spLocks noGrp="1"/>
          </p:cNvSpPr>
          <p:nvPr>
            <p:ph type="body" idx="1"/>
          </p:nvPr>
        </p:nvSpPr>
        <p:spPr>
          <a:xfrm>
            <a:off x="2438400" y="3429000"/>
            <a:ext cx="19519900" cy="84582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3"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770" name="Untitled-2.jpg" descr="Untitled-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778"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79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a14="http://schemas.microsoft.com/office/mac/drawingml/2011/main" val="1"/>
            </a:ext>
          </a:extLst>
        </p:spPr>
        <p:txBody>
          <a:bodyPr lIns="38100" tIns="38100" rIns="38100" bIns="38100"/>
          <a:lstStyle>
            <a:lvl1pPr algn="ctr" defTabSz="914400">
              <a:buClr>
                <a:srgbClr val="000000"/>
              </a:buClr>
              <a:defRPr sz="5600">
                <a:uFill>
                  <a:solidFill>
                    <a:srgbClr val="000000"/>
                  </a:solidFill>
                </a:uFill>
                <a:latin typeface="Gill Sans"/>
                <a:ea typeface="Gill Sans"/>
                <a:cs typeface="Gill Sans"/>
                <a:sym typeface="Gill Sans"/>
              </a:defRPr>
            </a:lvl1pPr>
          </a:lstStyle>
          <a:p>
            <a:r>
              <a:t>TitleAndActionSafe</a:t>
            </a:r>
          </a:p>
        </p:txBody>
      </p:sp>
      <p:sp>
        <p:nvSpPr>
          <p:cNvPr id="79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803"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a14="http://schemas.microsoft.com/office/mac/drawingml/2011/main" val="1"/>
            </a:ext>
          </a:extLst>
        </p:spPr>
        <p:txBody>
          <a:bodyPr lIns="38100" tIns="38100" rIns="38100" bIns="38100"/>
          <a:lstStyle>
            <a:lvl1pPr algn="ctr" defTabSz="914400">
              <a:defRPr sz="5600">
                <a:uFill>
                  <a:solidFill>
                    <a:srgbClr val="000000"/>
                  </a:solidFill>
                </a:uFill>
                <a:latin typeface="Gill Sans"/>
                <a:ea typeface="Gill Sans"/>
                <a:cs typeface="Gill Sans"/>
                <a:sym typeface="Gill Sans"/>
              </a:defRPr>
            </a:lvl1pPr>
          </a:lstStyle>
          <a:p>
            <a:r>
              <a:t>TitleAndActionSafe</a:t>
            </a:r>
          </a:p>
        </p:txBody>
      </p:sp>
      <p:sp>
        <p:nvSpPr>
          <p:cNvPr id="80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2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3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31"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848"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84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56"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857"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5400">
                <a:solidFill>
                  <a:srgbClr val="000000"/>
                </a:solidFill>
                <a:latin typeface="Helvetica Neue"/>
                <a:ea typeface="Helvetica Neue"/>
                <a:cs typeface="Helvetica Neue"/>
                <a:sym typeface="Helvetica Neue"/>
              </a:defRPr>
            </a:lvl1pPr>
            <a:lvl2pPr indent="228600" algn="ctr">
              <a:lnSpc>
                <a:spcPct val="100000"/>
              </a:lnSpc>
              <a:defRPr sz="5400">
                <a:solidFill>
                  <a:srgbClr val="000000"/>
                </a:solidFill>
                <a:latin typeface="Helvetica Neue"/>
                <a:ea typeface="Helvetica Neue"/>
                <a:cs typeface="Helvetica Neue"/>
                <a:sym typeface="Helvetica Neue"/>
              </a:defRPr>
            </a:lvl2pPr>
            <a:lvl3pPr indent="457200" algn="ctr">
              <a:lnSpc>
                <a:spcPct val="100000"/>
              </a:lnSpc>
              <a:defRPr sz="5400">
                <a:solidFill>
                  <a:srgbClr val="000000"/>
                </a:solidFill>
                <a:latin typeface="Helvetica Neue"/>
                <a:ea typeface="Helvetica Neue"/>
                <a:cs typeface="Helvetica Neue"/>
                <a:sym typeface="Helvetica Neue"/>
              </a:defRPr>
            </a:lvl3pPr>
            <a:lvl4pPr indent="685800" algn="ctr">
              <a:defRPr sz="5400">
                <a:solidFill>
                  <a:srgbClr val="000000"/>
                </a:solidFill>
                <a:latin typeface="Helvetica Neue"/>
                <a:ea typeface="Helvetica Neue"/>
                <a:cs typeface="Helvetica Neue"/>
                <a:sym typeface="Helvetica Neue"/>
              </a:defRPr>
            </a:lvl4pPr>
            <a:lvl5pPr indent="914400" algn="ctr">
              <a:defRPr sz="5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58" name="Slide Number"/>
          <p:cNvSpPr txBox="1">
            <a:spLocks noGrp="1"/>
          </p:cNvSpPr>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ue Rays copy 3">
    <p:spTree>
      <p:nvGrpSpPr>
        <p:cNvPr id="1" name=""/>
        <p:cNvGrpSpPr/>
        <p:nvPr/>
      </p:nvGrpSpPr>
      <p:grpSpPr>
        <a:xfrm>
          <a:off x="0" y="0"/>
          <a:ext cx="0" cy="0"/>
          <a:chOff x="0" y="0"/>
          <a:chExt cx="0" cy="0"/>
        </a:xfrm>
      </p:grpSpPr>
      <p:pic>
        <p:nvPicPr>
          <p:cNvPr id="865"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66"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867"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A954-3713-564A-AF8B-22AA68D43A51}"/>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1626A-21BB-F54F-BD00-743B07C2836F}"/>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EC899CAE-E042-E046-94AA-17EB9346AF30}"/>
              </a:ext>
            </a:extLst>
          </p:cNvPr>
          <p:cNvSpPr>
            <a:spLocks noGrp="1" noChangeArrowheads="1"/>
          </p:cNvSpPr>
          <p:nvPr>
            <p:ph type="sldNum" idx="10"/>
          </p:nvPr>
        </p:nvSpPr>
        <p:spPr>
          <a:ln/>
        </p:spPr>
        <p:txBody>
          <a:bodyPr/>
          <a:lstStyle>
            <a:lvl1pPr>
              <a:defRPr/>
            </a:lvl1pPr>
          </a:lstStyle>
          <a:p>
            <a:pPr>
              <a:defRPr/>
            </a:pPr>
            <a:fld id="{0A8AB712-EC6D-B744-9494-820F2A62E05B}" type="slidenum">
              <a:rPr lang="pl-PL" altLang="en-US"/>
              <a:pPr>
                <a:defRPr/>
              </a:pPr>
              <a:t>‹#›</a:t>
            </a:fld>
            <a:endParaRPr lang="pl-PL" altLang="en-US"/>
          </a:p>
        </p:txBody>
      </p:sp>
    </p:spTree>
    <p:extLst>
      <p:ext uri="{BB962C8B-B14F-4D97-AF65-F5344CB8AC3E}">
        <p14:creationId xmlns:p14="http://schemas.microsoft.com/office/powerpoint/2010/main" val="1500964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C4A1-944D-F447-99A2-486657235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C2B2B-9717-8D49-AC5C-3259269BA8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83754EB-42AC-F64A-9BCE-918438402DEA}"/>
              </a:ext>
            </a:extLst>
          </p:cNvPr>
          <p:cNvSpPr>
            <a:spLocks noGrp="1" noChangeArrowheads="1"/>
          </p:cNvSpPr>
          <p:nvPr>
            <p:ph type="sldNum" idx="10"/>
          </p:nvPr>
        </p:nvSpPr>
        <p:spPr>
          <a:ln/>
        </p:spPr>
        <p:txBody>
          <a:bodyPr/>
          <a:lstStyle>
            <a:lvl1pPr>
              <a:defRPr/>
            </a:lvl1pPr>
          </a:lstStyle>
          <a:p>
            <a:pPr>
              <a:defRPr/>
            </a:pPr>
            <a:fld id="{547F99B4-5E10-3844-9178-1FA45CEC2040}" type="slidenum">
              <a:rPr lang="pl-PL" altLang="en-US"/>
              <a:pPr>
                <a:defRPr/>
              </a:pPr>
              <a:t>‹#›</a:t>
            </a:fld>
            <a:endParaRPr lang="pl-PL" altLang="en-US"/>
          </a:p>
        </p:txBody>
      </p:sp>
    </p:spTree>
    <p:extLst>
      <p:ext uri="{BB962C8B-B14F-4D97-AF65-F5344CB8AC3E}">
        <p14:creationId xmlns:p14="http://schemas.microsoft.com/office/powerpoint/2010/main" val="72932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9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92"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9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1DDD-3C57-7942-B07F-28DA4E2C7E2B}"/>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A7286-6BE6-F340-897B-31EF2859DD3F}"/>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id="{73F0633D-695F-1743-975A-1305F1F7F829}"/>
              </a:ext>
            </a:extLst>
          </p:cNvPr>
          <p:cNvSpPr>
            <a:spLocks noGrp="1" noChangeArrowheads="1"/>
          </p:cNvSpPr>
          <p:nvPr>
            <p:ph type="sldNum" idx="10"/>
          </p:nvPr>
        </p:nvSpPr>
        <p:spPr>
          <a:ln/>
        </p:spPr>
        <p:txBody>
          <a:bodyPr/>
          <a:lstStyle>
            <a:lvl1pPr>
              <a:defRPr/>
            </a:lvl1pPr>
          </a:lstStyle>
          <a:p>
            <a:pPr>
              <a:defRPr/>
            </a:pPr>
            <a:fld id="{5B02D67C-ABAA-3244-BC05-1397E19923AE}" type="slidenum">
              <a:rPr lang="pl-PL" altLang="en-US"/>
              <a:pPr>
                <a:defRPr/>
              </a:pPr>
              <a:t>‹#›</a:t>
            </a:fld>
            <a:endParaRPr lang="pl-PL" altLang="en-US"/>
          </a:p>
        </p:txBody>
      </p:sp>
    </p:spTree>
    <p:extLst>
      <p:ext uri="{BB962C8B-B14F-4D97-AF65-F5344CB8AC3E}">
        <p14:creationId xmlns:p14="http://schemas.microsoft.com/office/powerpoint/2010/main" val="3878491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32E-A2E4-9C44-AECD-35ED7FC61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152B92-7BC1-2A42-A2FB-AB7971E74D09}"/>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9C870-79BA-0D46-9282-F1950A3A134F}"/>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932F7DA-0C95-BE45-A6DE-F174AAC4ED1F}"/>
              </a:ext>
            </a:extLst>
          </p:cNvPr>
          <p:cNvSpPr>
            <a:spLocks noGrp="1" noChangeArrowheads="1"/>
          </p:cNvSpPr>
          <p:nvPr>
            <p:ph type="sldNum" idx="10"/>
          </p:nvPr>
        </p:nvSpPr>
        <p:spPr>
          <a:ln/>
        </p:spPr>
        <p:txBody>
          <a:bodyPr/>
          <a:lstStyle>
            <a:lvl1pPr>
              <a:defRPr/>
            </a:lvl1pPr>
          </a:lstStyle>
          <a:p>
            <a:pPr>
              <a:defRPr/>
            </a:pPr>
            <a:fld id="{19441C80-66FD-6745-B95B-136D6713B9C7}" type="slidenum">
              <a:rPr lang="pl-PL" altLang="en-US"/>
              <a:pPr>
                <a:defRPr/>
              </a:pPr>
              <a:t>‹#›</a:t>
            </a:fld>
            <a:endParaRPr lang="pl-PL" altLang="en-US"/>
          </a:p>
        </p:txBody>
      </p:sp>
    </p:spTree>
    <p:extLst>
      <p:ext uri="{BB962C8B-B14F-4D97-AF65-F5344CB8AC3E}">
        <p14:creationId xmlns:p14="http://schemas.microsoft.com/office/powerpoint/2010/main" val="1685176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B996-E1B9-964B-B249-823DB5BACD8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B729D8-9484-FA43-9A4F-D2D60BA89E2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0FF4E3-77A1-3C4E-90D8-5DE6F052B4A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74DB0-A1EB-EA4E-9902-7DCF5CF9DE8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512628-1BCA-5542-85AD-5BB3F646CA5F}"/>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494C6A45-DFE0-A642-BB7E-809C966A74DD}"/>
              </a:ext>
            </a:extLst>
          </p:cNvPr>
          <p:cNvSpPr>
            <a:spLocks noGrp="1" noChangeArrowheads="1"/>
          </p:cNvSpPr>
          <p:nvPr>
            <p:ph type="sldNum" idx="10"/>
          </p:nvPr>
        </p:nvSpPr>
        <p:spPr>
          <a:ln/>
        </p:spPr>
        <p:txBody>
          <a:bodyPr/>
          <a:lstStyle>
            <a:lvl1pPr>
              <a:defRPr/>
            </a:lvl1pPr>
          </a:lstStyle>
          <a:p>
            <a:pPr>
              <a:defRPr/>
            </a:pPr>
            <a:fld id="{A83EA2C6-3FD0-DC4A-B41C-98F793A8676F}" type="slidenum">
              <a:rPr lang="pl-PL" altLang="en-US"/>
              <a:pPr>
                <a:defRPr/>
              </a:pPr>
              <a:t>‹#›</a:t>
            </a:fld>
            <a:endParaRPr lang="pl-PL" altLang="en-US"/>
          </a:p>
        </p:txBody>
      </p:sp>
    </p:spTree>
    <p:extLst>
      <p:ext uri="{BB962C8B-B14F-4D97-AF65-F5344CB8AC3E}">
        <p14:creationId xmlns:p14="http://schemas.microsoft.com/office/powerpoint/2010/main" val="812188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2D0E-A258-604E-B9D3-439C2637F328}"/>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6BAD6503-B4A3-7A48-9A53-88084B47FEA1}"/>
              </a:ext>
            </a:extLst>
          </p:cNvPr>
          <p:cNvSpPr>
            <a:spLocks noGrp="1" noChangeArrowheads="1"/>
          </p:cNvSpPr>
          <p:nvPr>
            <p:ph type="sldNum" idx="10"/>
          </p:nvPr>
        </p:nvSpPr>
        <p:spPr>
          <a:ln/>
        </p:spPr>
        <p:txBody>
          <a:bodyPr/>
          <a:lstStyle>
            <a:lvl1pPr>
              <a:defRPr/>
            </a:lvl1pPr>
          </a:lstStyle>
          <a:p>
            <a:pPr>
              <a:defRPr/>
            </a:pPr>
            <a:fld id="{B79F2B14-B8F6-3B4B-AADD-B6092A28ED44}" type="slidenum">
              <a:rPr lang="pl-PL" altLang="en-US"/>
              <a:pPr>
                <a:defRPr/>
              </a:pPr>
              <a:t>‹#›</a:t>
            </a:fld>
            <a:endParaRPr lang="pl-PL" altLang="en-US"/>
          </a:p>
        </p:txBody>
      </p:sp>
    </p:spTree>
    <p:extLst>
      <p:ext uri="{BB962C8B-B14F-4D97-AF65-F5344CB8AC3E}">
        <p14:creationId xmlns:p14="http://schemas.microsoft.com/office/powerpoint/2010/main" val="37449796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71E87C2-B3F0-9D42-A060-E7B26B0997CD}"/>
              </a:ext>
            </a:extLst>
          </p:cNvPr>
          <p:cNvSpPr>
            <a:spLocks noGrp="1" noChangeArrowheads="1"/>
          </p:cNvSpPr>
          <p:nvPr>
            <p:ph type="sldNum" idx="10"/>
          </p:nvPr>
        </p:nvSpPr>
        <p:spPr>
          <a:ln/>
        </p:spPr>
        <p:txBody>
          <a:bodyPr/>
          <a:lstStyle>
            <a:lvl1pPr>
              <a:defRPr/>
            </a:lvl1pPr>
          </a:lstStyle>
          <a:p>
            <a:pPr>
              <a:defRPr/>
            </a:pPr>
            <a:fld id="{B77B1FCF-B899-C94A-830B-D802FD4F907A}" type="slidenum">
              <a:rPr lang="pl-PL" altLang="en-US"/>
              <a:pPr>
                <a:defRPr/>
              </a:pPr>
              <a:t>‹#›</a:t>
            </a:fld>
            <a:endParaRPr lang="pl-PL" altLang="en-US"/>
          </a:p>
        </p:txBody>
      </p:sp>
    </p:spTree>
    <p:extLst>
      <p:ext uri="{BB962C8B-B14F-4D97-AF65-F5344CB8AC3E}">
        <p14:creationId xmlns:p14="http://schemas.microsoft.com/office/powerpoint/2010/main" val="2616542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264F-3028-2E4E-AFA2-ADD7F4A5EBD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59FA1C-CC36-514A-9AE7-38DE2A25D839}"/>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DD22A-40F4-7B47-908F-3FBFE20443B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55F4069B-B069-C048-9538-A3E7769B639E}"/>
              </a:ext>
            </a:extLst>
          </p:cNvPr>
          <p:cNvSpPr>
            <a:spLocks noGrp="1" noChangeArrowheads="1"/>
          </p:cNvSpPr>
          <p:nvPr>
            <p:ph type="sldNum" idx="10"/>
          </p:nvPr>
        </p:nvSpPr>
        <p:spPr>
          <a:ln/>
        </p:spPr>
        <p:txBody>
          <a:bodyPr/>
          <a:lstStyle>
            <a:lvl1pPr>
              <a:defRPr/>
            </a:lvl1pPr>
          </a:lstStyle>
          <a:p>
            <a:pPr>
              <a:defRPr/>
            </a:pPr>
            <a:fld id="{641622BD-4819-0444-837B-9F712C113526}" type="slidenum">
              <a:rPr lang="pl-PL" altLang="en-US"/>
              <a:pPr>
                <a:defRPr/>
              </a:pPr>
              <a:t>‹#›</a:t>
            </a:fld>
            <a:endParaRPr lang="pl-PL" altLang="en-US"/>
          </a:p>
        </p:txBody>
      </p:sp>
    </p:spTree>
    <p:extLst>
      <p:ext uri="{BB962C8B-B14F-4D97-AF65-F5344CB8AC3E}">
        <p14:creationId xmlns:p14="http://schemas.microsoft.com/office/powerpoint/2010/main" val="22452165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8E2B-075B-164E-BAAD-00638F8D7C5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1B413-3DC4-244C-B25C-4395EACF617A}"/>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0A6AF74B-5FD4-7349-B142-5279FFE8D5F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4400C550-F772-C543-BE20-CAA7D10E6090}"/>
              </a:ext>
            </a:extLst>
          </p:cNvPr>
          <p:cNvSpPr>
            <a:spLocks noGrp="1" noChangeArrowheads="1"/>
          </p:cNvSpPr>
          <p:nvPr>
            <p:ph type="sldNum" idx="10"/>
          </p:nvPr>
        </p:nvSpPr>
        <p:spPr>
          <a:ln/>
        </p:spPr>
        <p:txBody>
          <a:bodyPr/>
          <a:lstStyle>
            <a:lvl1pPr>
              <a:defRPr/>
            </a:lvl1pPr>
          </a:lstStyle>
          <a:p>
            <a:pPr>
              <a:defRPr/>
            </a:pPr>
            <a:fld id="{709E5671-A197-E244-9E4E-BB2A170A546C}" type="slidenum">
              <a:rPr lang="pl-PL" altLang="en-US"/>
              <a:pPr>
                <a:defRPr/>
              </a:pPr>
              <a:t>‹#›</a:t>
            </a:fld>
            <a:endParaRPr lang="pl-PL" altLang="en-US"/>
          </a:p>
        </p:txBody>
      </p:sp>
    </p:spTree>
    <p:extLst>
      <p:ext uri="{BB962C8B-B14F-4D97-AF65-F5344CB8AC3E}">
        <p14:creationId xmlns:p14="http://schemas.microsoft.com/office/powerpoint/2010/main" val="4083290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D056-AD30-9A48-B3B6-9574F1E572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DA7B8-CFEB-9E42-94A1-02B6937295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9648163-C4E7-AB43-B61A-5E71535BDD7E}"/>
              </a:ext>
            </a:extLst>
          </p:cNvPr>
          <p:cNvSpPr>
            <a:spLocks noGrp="1" noChangeArrowheads="1"/>
          </p:cNvSpPr>
          <p:nvPr>
            <p:ph type="sldNum" idx="10"/>
          </p:nvPr>
        </p:nvSpPr>
        <p:spPr>
          <a:ln/>
        </p:spPr>
        <p:txBody>
          <a:bodyPr/>
          <a:lstStyle>
            <a:lvl1pPr>
              <a:defRPr/>
            </a:lvl1pPr>
          </a:lstStyle>
          <a:p>
            <a:pPr>
              <a:defRPr/>
            </a:pPr>
            <a:fld id="{DD6EC9BF-24CC-964F-8784-BB1C211E44D6}" type="slidenum">
              <a:rPr lang="pl-PL" altLang="en-US"/>
              <a:pPr>
                <a:defRPr/>
              </a:pPr>
              <a:t>‹#›</a:t>
            </a:fld>
            <a:endParaRPr lang="pl-PL" altLang="en-US"/>
          </a:p>
        </p:txBody>
      </p:sp>
    </p:spTree>
    <p:extLst>
      <p:ext uri="{BB962C8B-B14F-4D97-AF65-F5344CB8AC3E}">
        <p14:creationId xmlns:p14="http://schemas.microsoft.com/office/powerpoint/2010/main" val="19464360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75438-8047-BF43-9D9B-CEE191F535A2}"/>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8941-B9B0-4945-929D-713224BED5E3}"/>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967EFA0-F1F5-1C44-9FE3-79E979EB443A}"/>
              </a:ext>
            </a:extLst>
          </p:cNvPr>
          <p:cNvSpPr>
            <a:spLocks noGrp="1" noChangeArrowheads="1"/>
          </p:cNvSpPr>
          <p:nvPr>
            <p:ph type="sldNum" idx="10"/>
          </p:nvPr>
        </p:nvSpPr>
        <p:spPr>
          <a:ln/>
        </p:spPr>
        <p:txBody>
          <a:bodyPr/>
          <a:lstStyle>
            <a:lvl1pPr>
              <a:defRPr/>
            </a:lvl1pPr>
          </a:lstStyle>
          <a:p>
            <a:pPr>
              <a:defRPr/>
            </a:pPr>
            <a:fld id="{D46FF46D-5358-774B-A532-BC2988A1BAF8}" type="slidenum">
              <a:rPr lang="pl-PL" altLang="en-US"/>
              <a:pPr>
                <a:defRPr/>
              </a:pPr>
              <a:t>‹#›</a:t>
            </a:fld>
            <a:endParaRPr lang="pl-PL" altLang="en-US"/>
          </a:p>
        </p:txBody>
      </p:sp>
    </p:spTree>
    <p:extLst>
      <p:ext uri="{BB962C8B-B14F-4D97-AF65-F5344CB8AC3E}">
        <p14:creationId xmlns:p14="http://schemas.microsoft.com/office/powerpoint/2010/main" val="16319322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60159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FFFFFF"/>
                </a:solidFill>
                <a:latin typeface="Gill Sans"/>
                <a:ea typeface="Gill Sans"/>
                <a:cs typeface="Gill Sans"/>
                <a:sym typeface="Gill Sans"/>
              </a:defRPr>
            </a:lvl1pPr>
          </a:lstStyle>
          <a:p>
            <a:r>
              <a:t>Title Text</a:t>
            </a:r>
          </a:p>
        </p:txBody>
      </p:sp>
      <p:sp>
        <p:nvSpPr>
          <p:cNvPr id="102" name="Body Level One…"/>
          <p:cNvSpPr txBox="1">
            <a:spLocks noGrp="1"/>
          </p:cNvSpPr>
          <p:nvPr>
            <p:ph type="body" idx="1"/>
          </p:nvPr>
        </p:nvSpPr>
        <p:spPr>
          <a:xfrm>
            <a:off x="1739900" y="3898900"/>
            <a:ext cx="20904200" cy="8547100"/>
          </a:xfrm>
          <a:prstGeom prst="rect">
            <a:avLst/>
          </a:prstGeom>
        </p:spPr>
        <p:txBody>
          <a:bodyPr lIns="50800" tIns="50800" rIns="50800" bIns="50800" anchor="ctr">
            <a:noAutofit/>
          </a:bodyPr>
          <a:lstStyle>
            <a:lvl1pPr marL="1117600" indent="-800100">
              <a:lnSpc>
                <a:spcPct val="100000"/>
              </a:lnSpc>
              <a:spcBef>
                <a:spcPts val="5200"/>
              </a:spcBef>
              <a:buSzPct val="171000"/>
              <a:buChar char="•"/>
              <a:defRPr sz="5600">
                <a:solidFill>
                  <a:srgbClr val="FFFFFF"/>
                </a:solidFill>
                <a:latin typeface="Gill Sans"/>
                <a:ea typeface="Gill Sans"/>
                <a:cs typeface="Gill Sans"/>
                <a:sym typeface="Gill Sans"/>
              </a:defRPr>
            </a:lvl1pPr>
            <a:lvl2pPr marL="1562100" indent="-800100">
              <a:lnSpc>
                <a:spcPct val="100000"/>
              </a:lnSpc>
              <a:spcBef>
                <a:spcPts val="5200"/>
              </a:spcBef>
              <a:buSzPct val="171000"/>
              <a:buChar char="•"/>
              <a:defRPr sz="5600">
                <a:solidFill>
                  <a:srgbClr val="FFFFFF"/>
                </a:solidFill>
                <a:latin typeface="Gill Sans"/>
                <a:ea typeface="Gill Sans"/>
                <a:cs typeface="Gill Sans"/>
                <a:sym typeface="Gill Sans"/>
              </a:defRPr>
            </a:lvl2pPr>
            <a:lvl3pPr marL="2006600" indent="-800100">
              <a:lnSpc>
                <a:spcPct val="100000"/>
              </a:lnSpc>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Quote WITH Pictures copy 2">
    <p:spTree>
      <p:nvGrpSpPr>
        <p:cNvPr id="1" name=""/>
        <p:cNvGrpSpPr/>
        <p:nvPr/>
      </p:nvGrpSpPr>
      <p:grpSpPr>
        <a:xfrm>
          <a:off x="0" y="0"/>
          <a:ext cx="0" cy="0"/>
          <a:chOff x="0" y="0"/>
          <a:chExt cx="0" cy="0"/>
        </a:xfrm>
      </p:grpSpPr>
      <p:pic>
        <p:nvPicPr>
          <p:cNvPr id="23"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4" name="Title Text"/>
          <p:cNvSpPr txBox="1">
            <a:spLocks noGrp="1"/>
          </p:cNvSpPr>
          <p:nvPr>
            <p:ph type="title"/>
          </p:nvPr>
        </p:nvSpPr>
        <p:spPr>
          <a:xfrm>
            <a:off x="1778000" y="1384300"/>
            <a:ext cx="20828000" cy="9537700"/>
          </a:xfrm>
          <a:prstGeom prst="rect">
            <a:avLst/>
          </a:prstGeom>
        </p:spPr>
        <p:txBody>
          <a:bodyPr/>
          <a:lstStyle>
            <a:lvl1pPr algn="l">
              <a:defRPr sz="7200">
                <a:latin typeface="+mn-lt"/>
                <a:ea typeface="+mn-ea"/>
                <a:cs typeface="+mn-cs"/>
                <a:sym typeface="DejaVu Sans Condensed"/>
              </a:defRPr>
            </a:lvl1pPr>
          </a:lstStyle>
          <a:p>
            <a:r>
              <a:t>Title Text</a:t>
            </a:r>
          </a:p>
        </p:txBody>
      </p:sp>
      <p:sp>
        <p:nvSpPr>
          <p:cNvPr id="25"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defRPr>
                <a:effectLst/>
              </a:defRPr>
            </a:pPr>
            <a:r>
              <a:t>Body Level Four</a:t>
            </a:r>
          </a:p>
          <a:p>
            <a:pPr lvl="4">
              <a:defRPr>
                <a:effectLst/>
              </a:defRPr>
            </a:pPr>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113839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33" name="Terry_NoahsFlood_TitleSlide4.jpg" descr="Terry_NoahsFlood_TitleSlide4.jpg"/>
          <p:cNvPicPr>
            <a:picLocks noChangeAspect="1"/>
          </p:cNvPicPr>
          <p:nvPr/>
        </p:nvPicPr>
        <p:blipFill>
          <a:blip r:embed="rId2"/>
          <a:stretch>
            <a:fillRect/>
          </a:stretch>
        </p:blipFill>
        <p:spPr>
          <a:xfrm>
            <a:off x="0" y="0"/>
            <a:ext cx="24472900" cy="13716000"/>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767143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cripture">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942294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Bullet_Title">
    <p:spTree>
      <p:nvGrpSpPr>
        <p:cNvPr id="1" name=""/>
        <p:cNvGrpSpPr/>
        <p:nvPr/>
      </p:nvGrpSpPr>
      <p:grpSpPr>
        <a:xfrm>
          <a:off x="0" y="0"/>
          <a:ext cx="0" cy="0"/>
          <a:chOff x="0" y="0"/>
          <a:chExt cx="0" cy="0"/>
        </a:xfrm>
      </p:grpSpPr>
      <p:pic>
        <p:nvPicPr>
          <p:cNvPr id="50"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1" name="Line"/>
          <p:cNvSpPr/>
          <p:nvPr/>
        </p:nvSpPr>
        <p:spPr>
          <a:xfrm>
            <a:off x="2565395" y="3149600"/>
            <a:ext cx="19227843" cy="2"/>
          </a:xfrm>
          <a:prstGeom prst="line">
            <a:avLst/>
          </a:prstGeom>
          <a:ln w="50800">
            <a:solidFill>
              <a:srgbClr val="FFFFFF"/>
            </a:solidFill>
            <a:miter lim="400000"/>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2" name="Title Text"/>
          <p:cNvSpPr txBox="1">
            <a:spLocks noGrp="1"/>
          </p:cNvSpPr>
          <p:nvPr>
            <p:ph type="title"/>
          </p:nvPr>
        </p:nvSpPr>
        <p:spPr>
          <a:xfrm>
            <a:off x="1778000" y="419100"/>
            <a:ext cx="20828000" cy="2489200"/>
          </a:xfrm>
          <a:prstGeom prst="rect">
            <a:avLst/>
          </a:prstGeom>
          <a:effectLst>
            <a:outerShdw blurRad="50800" dist="38100" dir="5400000" rotWithShape="0">
              <a:srgbClr val="000000">
                <a:alpha val="40000"/>
              </a:srgbClr>
            </a:outerShdw>
          </a:effectLst>
        </p:spPr>
        <p:txBody>
          <a:bodyPr anchor="b"/>
          <a:lstStyle>
            <a:lvl1pPr>
              <a:defRPr sz="12500"/>
            </a:lvl1pPr>
          </a:lstStyle>
          <a:p>
            <a:r>
              <a:t>Title Text</a:t>
            </a:r>
          </a:p>
        </p:txBody>
      </p:sp>
      <p:sp>
        <p:nvSpPr>
          <p:cNvPr id="53" name="Body Level One…"/>
          <p:cNvSpPr txBox="1">
            <a:spLocks noGrp="1"/>
          </p:cNvSpPr>
          <p:nvPr>
            <p:ph type="body" idx="1"/>
          </p:nvPr>
        </p:nvSpPr>
        <p:spPr>
          <a:xfrm>
            <a:off x="1790700" y="3429000"/>
            <a:ext cx="20828000" cy="8483600"/>
          </a:xfrm>
          <a:prstGeom prst="rect">
            <a:avLst/>
          </a:prstGeom>
        </p:spPr>
        <p:txBody>
          <a:bodyPr/>
          <a:lstStyle>
            <a:lvl1pPr>
              <a:lnSpc>
                <a:spcPct val="130000"/>
              </a:lnSpc>
              <a:buSzPct val="125000"/>
              <a:buChar char="•"/>
            </a:lvl1pPr>
            <a:lvl2pPr>
              <a:lnSpc>
                <a:spcPct val="130000"/>
              </a:lnSpc>
              <a:buSzPct val="125000"/>
              <a:buChar char="•"/>
            </a:lvl2pPr>
            <a:lvl3pPr>
              <a:lnSpc>
                <a:spcPct val="130000"/>
              </a:lnSpc>
              <a:buSzPct val="125000"/>
              <a:buChar char="•"/>
            </a:lvl3pPr>
            <a:lvl4pPr>
              <a:lnSpc>
                <a:spcPct val="130000"/>
              </a:lnSpc>
              <a:buSzPct val="125000"/>
              <a:buChar char="•"/>
            </a:lvl4pPr>
            <a:lvl5pPr>
              <a:lnSpc>
                <a:spcPct val="130000"/>
              </a:lnSpc>
              <a:buSzPct val="125000"/>
              <a:buChar cha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277029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1"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597892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ullet_Title copy 2">
    <p:spTree>
      <p:nvGrpSpPr>
        <p:cNvPr id="1" name=""/>
        <p:cNvGrpSpPr/>
        <p:nvPr/>
      </p:nvGrpSpPr>
      <p:grpSpPr>
        <a:xfrm>
          <a:off x="0" y="0"/>
          <a:ext cx="0" cy="0"/>
          <a:chOff x="0" y="0"/>
          <a:chExt cx="0" cy="0"/>
        </a:xfrm>
      </p:grpSpPr>
      <p:pic>
        <p:nvPicPr>
          <p:cNvPr id="69" name="Terry_NoahsFlood_Blank.jpg" descr="Terry_NoahsFlood_Blank.jpg"/>
          <p:cNvPicPr>
            <a:picLocks noChangeAspect="1"/>
          </p:cNvPicPr>
          <p:nvPr/>
        </p:nvPicPr>
        <p:blipFill>
          <a:blip r:embed="rId2"/>
          <a:stretch>
            <a:fillRect/>
          </a:stretch>
        </p:blipFill>
        <p:spPr>
          <a:xfrm>
            <a:off x="0" y="0"/>
            <a:ext cx="24472900" cy="13716000"/>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9736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787547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6"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541087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5"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9690195"/>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103"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104"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05"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29886523"/>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2.jpe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5.xml"/><Relationship Id="rId21" Type="http://schemas.openxmlformats.org/officeDocument/2006/relationships/slideLayout" Target="../slideLayouts/slideLayout110.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63" Type="http://schemas.openxmlformats.org/officeDocument/2006/relationships/slideLayout" Target="../slideLayouts/slideLayout152.xml"/><Relationship Id="rId68" Type="http://schemas.openxmlformats.org/officeDocument/2006/relationships/slideLayout" Target="../slideLayouts/slideLayout157.xml"/><Relationship Id="rId16" Type="http://schemas.openxmlformats.org/officeDocument/2006/relationships/slideLayout" Target="../slideLayouts/slideLayout10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53" Type="http://schemas.openxmlformats.org/officeDocument/2006/relationships/slideLayout" Target="../slideLayouts/slideLayout142.xml"/><Relationship Id="rId58" Type="http://schemas.openxmlformats.org/officeDocument/2006/relationships/slideLayout" Target="../slideLayouts/slideLayout147.xml"/><Relationship Id="rId66" Type="http://schemas.openxmlformats.org/officeDocument/2006/relationships/slideLayout" Target="../slideLayouts/slideLayout155.xml"/><Relationship Id="rId74" Type="http://schemas.openxmlformats.org/officeDocument/2006/relationships/slideLayout" Target="../slideLayouts/slideLayout163.xml"/><Relationship Id="rId79" Type="http://schemas.openxmlformats.org/officeDocument/2006/relationships/image" Target="../media/image17.jpeg"/><Relationship Id="rId5" Type="http://schemas.openxmlformats.org/officeDocument/2006/relationships/slideLayout" Target="../slideLayouts/slideLayout94.xml"/><Relationship Id="rId61" Type="http://schemas.openxmlformats.org/officeDocument/2006/relationships/slideLayout" Target="../slideLayouts/slideLayout150.xml"/><Relationship Id="rId19" Type="http://schemas.openxmlformats.org/officeDocument/2006/relationships/slideLayout" Target="../slideLayouts/slideLayout10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slideLayout" Target="../slideLayouts/slideLayout137.xml"/><Relationship Id="rId56" Type="http://schemas.openxmlformats.org/officeDocument/2006/relationships/slideLayout" Target="../slideLayouts/slideLayout145.xml"/><Relationship Id="rId64" Type="http://schemas.openxmlformats.org/officeDocument/2006/relationships/slideLayout" Target="../slideLayouts/slideLayout153.xml"/><Relationship Id="rId69" Type="http://schemas.openxmlformats.org/officeDocument/2006/relationships/slideLayout" Target="../slideLayouts/slideLayout158.xml"/><Relationship Id="rId77" Type="http://schemas.openxmlformats.org/officeDocument/2006/relationships/slideLayout" Target="../slideLayouts/slideLayout166.xml"/><Relationship Id="rId8" Type="http://schemas.openxmlformats.org/officeDocument/2006/relationships/slideLayout" Target="../slideLayouts/slideLayout97.xml"/><Relationship Id="rId51" Type="http://schemas.openxmlformats.org/officeDocument/2006/relationships/slideLayout" Target="../slideLayouts/slideLayout140.xml"/><Relationship Id="rId72" Type="http://schemas.openxmlformats.org/officeDocument/2006/relationships/slideLayout" Target="../slideLayouts/slideLayout161.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59" Type="http://schemas.openxmlformats.org/officeDocument/2006/relationships/slideLayout" Target="../slideLayouts/slideLayout148.xml"/><Relationship Id="rId67" Type="http://schemas.openxmlformats.org/officeDocument/2006/relationships/slideLayout" Target="../slideLayouts/slideLayout156.xml"/><Relationship Id="rId20" Type="http://schemas.openxmlformats.org/officeDocument/2006/relationships/slideLayout" Target="../slideLayouts/slideLayout109.xml"/><Relationship Id="rId41" Type="http://schemas.openxmlformats.org/officeDocument/2006/relationships/slideLayout" Target="../slideLayouts/slideLayout130.xml"/><Relationship Id="rId54" Type="http://schemas.openxmlformats.org/officeDocument/2006/relationships/slideLayout" Target="../slideLayouts/slideLayout143.xml"/><Relationship Id="rId62" Type="http://schemas.openxmlformats.org/officeDocument/2006/relationships/slideLayout" Target="../slideLayouts/slideLayout151.xml"/><Relationship Id="rId70" Type="http://schemas.openxmlformats.org/officeDocument/2006/relationships/slideLayout" Target="../slideLayouts/slideLayout159.xml"/><Relationship Id="rId75" Type="http://schemas.openxmlformats.org/officeDocument/2006/relationships/slideLayout" Target="../slideLayouts/slideLayout164.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49" Type="http://schemas.openxmlformats.org/officeDocument/2006/relationships/slideLayout" Target="../slideLayouts/slideLayout138.xml"/><Relationship Id="rId57" Type="http://schemas.openxmlformats.org/officeDocument/2006/relationships/slideLayout" Target="../slideLayouts/slideLayout146.xml"/><Relationship Id="rId10" Type="http://schemas.openxmlformats.org/officeDocument/2006/relationships/slideLayout" Target="../slideLayouts/slideLayout99.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52" Type="http://schemas.openxmlformats.org/officeDocument/2006/relationships/slideLayout" Target="../slideLayouts/slideLayout141.xml"/><Relationship Id="rId60" Type="http://schemas.openxmlformats.org/officeDocument/2006/relationships/slideLayout" Target="../slideLayouts/slideLayout149.xml"/><Relationship Id="rId65" Type="http://schemas.openxmlformats.org/officeDocument/2006/relationships/slideLayout" Target="../slideLayouts/slideLayout154.xml"/><Relationship Id="rId73" Type="http://schemas.openxmlformats.org/officeDocument/2006/relationships/slideLayout" Target="../slideLayouts/slideLayout162.xml"/><Relationship Id="rId78"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9" Type="http://schemas.openxmlformats.org/officeDocument/2006/relationships/slideLayout" Target="../slideLayouts/slideLayout128.xml"/><Relationship Id="rId34" Type="http://schemas.openxmlformats.org/officeDocument/2006/relationships/slideLayout" Target="../slideLayouts/slideLayout123.xml"/><Relationship Id="rId50" Type="http://schemas.openxmlformats.org/officeDocument/2006/relationships/slideLayout" Target="../slideLayouts/slideLayout139.xml"/><Relationship Id="rId55" Type="http://schemas.openxmlformats.org/officeDocument/2006/relationships/slideLayout" Target="../slideLayouts/slideLayout144.xml"/><Relationship Id="rId76" Type="http://schemas.openxmlformats.org/officeDocument/2006/relationships/slideLayout" Target="../slideLayouts/slideLayout165.xml"/><Relationship Id="rId7" Type="http://schemas.openxmlformats.org/officeDocument/2006/relationships/slideLayout" Target="../slideLayouts/slideLayout96.xml"/><Relationship Id="rId71" Type="http://schemas.openxmlformats.org/officeDocument/2006/relationships/slideLayout" Target="../slideLayouts/slideLayout160.xml"/><Relationship Id="rId2" Type="http://schemas.openxmlformats.org/officeDocument/2006/relationships/slideLayout" Target="../slideLayouts/slideLayout91.xml"/><Relationship Id="rId29"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92.xml"/><Relationship Id="rId21" Type="http://schemas.openxmlformats.org/officeDocument/2006/relationships/slideLayout" Target="../slideLayouts/slideLayout187.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63" Type="http://schemas.openxmlformats.org/officeDocument/2006/relationships/slideLayout" Target="../slideLayouts/slideLayout229.xml"/><Relationship Id="rId68" Type="http://schemas.openxmlformats.org/officeDocument/2006/relationships/slideLayout" Target="../slideLayouts/slideLayout234.xml"/><Relationship Id="rId84" Type="http://schemas.openxmlformats.org/officeDocument/2006/relationships/slideLayout" Target="../slideLayouts/slideLayout250.xml"/><Relationship Id="rId89" Type="http://schemas.openxmlformats.org/officeDocument/2006/relationships/slideLayout" Target="../slideLayouts/slideLayout255.xml"/><Relationship Id="rId16" Type="http://schemas.openxmlformats.org/officeDocument/2006/relationships/slideLayout" Target="../slideLayouts/slideLayout182.xml"/><Relationship Id="rId107" Type="http://schemas.openxmlformats.org/officeDocument/2006/relationships/slideLayout" Target="../slideLayouts/slideLayout273.xml"/><Relationship Id="rId11" Type="http://schemas.openxmlformats.org/officeDocument/2006/relationships/slideLayout" Target="../slideLayouts/slideLayout177.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53" Type="http://schemas.openxmlformats.org/officeDocument/2006/relationships/slideLayout" Target="../slideLayouts/slideLayout219.xml"/><Relationship Id="rId58" Type="http://schemas.openxmlformats.org/officeDocument/2006/relationships/slideLayout" Target="../slideLayouts/slideLayout224.xml"/><Relationship Id="rId74" Type="http://schemas.openxmlformats.org/officeDocument/2006/relationships/slideLayout" Target="../slideLayouts/slideLayout240.xml"/><Relationship Id="rId79" Type="http://schemas.openxmlformats.org/officeDocument/2006/relationships/slideLayout" Target="../slideLayouts/slideLayout245.xml"/><Relationship Id="rId102" Type="http://schemas.openxmlformats.org/officeDocument/2006/relationships/slideLayout" Target="../slideLayouts/slideLayout268.xml"/><Relationship Id="rId5" Type="http://schemas.openxmlformats.org/officeDocument/2006/relationships/slideLayout" Target="../slideLayouts/slideLayout171.xml"/><Relationship Id="rId90" Type="http://schemas.openxmlformats.org/officeDocument/2006/relationships/slideLayout" Target="../slideLayouts/slideLayout256.xml"/><Relationship Id="rId95" Type="http://schemas.openxmlformats.org/officeDocument/2006/relationships/slideLayout" Target="../slideLayouts/slideLayout261.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64" Type="http://schemas.openxmlformats.org/officeDocument/2006/relationships/slideLayout" Target="../slideLayouts/slideLayout230.xml"/><Relationship Id="rId69" Type="http://schemas.openxmlformats.org/officeDocument/2006/relationships/slideLayout" Target="../slideLayouts/slideLayout235.xml"/><Relationship Id="rId80" Type="http://schemas.openxmlformats.org/officeDocument/2006/relationships/slideLayout" Target="../slideLayouts/slideLayout246.xml"/><Relationship Id="rId85" Type="http://schemas.openxmlformats.org/officeDocument/2006/relationships/slideLayout" Target="../slideLayouts/slideLayout251.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59" Type="http://schemas.openxmlformats.org/officeDocument/2006/relationships/slideLayout" Target="../slideLayouts/slideLayout225.xml"/><Relationship Id="rId103" Type="http://schemas.openxmlformats.org/officeDocument/2006/relationships/slideLayout" Target="../slideLayouts/slideLayout269.xml"/><Relationship Id="rId108" Type="http://schemas.openxmlformats.org/officeDocument/2006/relationships/theme" Target="../theme/theme4.xml"/><Relationship Id="rId54" Type="http://schemas.openxmlformats.org/officeDocument/2006/relationships/slideLayout" Target="../slideLayouts/slideLayout220.xml"/><Relationship Id="rId70" Type="http://schemas.openxmlformats.org/officeDocument/2006/relationships/slideLayout" Target="../slideLayouts/slideLayout236.xml"/><Relationship Id="rId75" Type="http://schemas.openxmlformats.org/officeDocument/2006/relationships/slideLayout" Target="../slideLayouts/slideLayout241.xml"/><Relationship Id="rId91" Type="http://schemas.openxmlformats.org/officeDocument/2006/relationships/slideLayout" Target="../slideLayouts/slideLayout257.xml"/><Relationship Id="rId96" Type="http://schemas.openxmlformats.org/officeDocument/2006/relationships/slideLayout" Target="../slideLayouts/slideLayout26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57" Type="http://schemas.openxmlformats.org/officeDocument/2006/relationships/slideLayout" Target="../slideLayouts/slideLayout223.xml"/><Relationship Id="rId106" Type="http://schemas.openxmlformats.org/officeDocument/2006/relationships/slideLayout" Target="../slideLayouts/slideLayout272.xml"/><Relationship Id="rId10" Type="http://schemas.openxmlformats.org/officeDocument/2006/relationships/slideLayout" Target="../slideLayouts/slideLayout176.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slideLayout" Target="../slideLayouts/slideLayout218.xml"/><Relationship Id="rId60" Type="http://schemas.openxmlformats.org/officeDocument/2006/relationships/slideLayout" Target="../slideLayouts/slideLayout226.xml"/><Relationship Id="rId65" Type="http://schemas.openxmlformats.org/officeDocument/2006/relationships/slideLayout" Target="../slideLayouts/slideLayout231.xml"/><Relationship Id="rId73" Type="http://schemas.openxmlformats.org/officeDocument/2006/relationships/slideLayout" Target="../slideLayouts/slideLayout239.xml"/><Relationship Id="rId78" Type="http://schemas.openxmlformats.org/officeDocument/2006/relationships/slideLayout" Target="../slideLayouts/slideLayout244.xml"/><Relationship Id="rId81" Type="http://schemas.openxmlformats.org/officeDocument/2006/relationships/slideLayout" Target="../slideLayouts/slideLayout247.xml"/><Relationship Id="rId86" Type="http://schemas.openxmlformats.org/officeDocument/2006/relationships/slideLayout" Target="../slideLayouts/slideLayout252.xml"/><Relationship Id="rId94" Type="http://schemas.openxmlformats.org/officeDocument/2006/relationships/slideLayout" Target="../slideLayouts/slideLayout260.xml"/><Relationship Id="rId99" Type="http://schemas.openxmlformats.org/officeDocument/2006/relationships/slideLayout" Target="../slideLayouts/slideLayout265.xml"/><Relationship Id="rId101" Type="http://schemas.openxmlformats.org/officeDocument/2006/relationships/slideLayout" Target="../slideLayouts/slideLayout26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9" Type="http://schemas.openxmlformats.org/officeDocument/2006/relationships/slideLayout" Target="../slideLayouts/slideLayout205.xml"/><Relationship Id="rId109" Type="http://schemas.openxmlformats.org/officeDocument/2006/relationships/image" Target="../media/image15.jpeg"/><Relationship Id="rId34" Type="http://schemas.openxmlformats.org/officeDocument/2006/relationships/slideLayout" Target="../slideLayouts/slideLayout200.xml"/><Relationship Id="rId50" Type="http://schemas.openxmlformats.org/officeDocument/2006/relationships/slideLayout" Target="../slideLayouts/slideLayout216.xml"/><Relationship Id="rId55" Type="http://schemas.openxmlformats.org/officeDocument/2006/relationships/slideLayout" Target="../slideLayouts/slideLayout221.xml"/><Relationship Id="rId76" Type="http://schemas.openxmlformats.org/officeDocument/2006/relationships/slideLayout" Target="../slideLayouts/slideLayout242.xml"/><Relationship Id="rId97" Type="http://schemas.openxmlformats.org/officeDocument/2006/relationships/slideLayout" Target="../slideLayouts/slideLayout263.xml"/><Relationship Id="rId104" Type="http://schemas.openxmlformats.org/officeDocument/2006/relationships/slideLayout" Target="../slideLayouts/slideLayout270.xml"/><Relationship Id="rId7" Type="http://schemas.openxmlformats.org/officeDocument/2006/relationships/slideLayout" Target="../slideLayouts/slideLayout173.xml"/><Relationship Id="rId71" Type="http://schemas.openxmlformats.org/officeDocument/2006/relationships/slideLayout" Target="../slideLayouts/slideLayout237.xml"/><Relationship Id="rId92" Type="http://schemas.openxmlformats.org/officeDocument/2006/relationships/slideLayout" Target="../slideLayouts/slideLayout258.xml"/><Relationship Id="rId2" Type="http://schemas.openxmlformats.org/officeDocument/2006/relationships/slideLayout" Target="../slideLayouts/slideLayout168.xml"/><Relationship Id="rId29" Type="http://schemas.openxmlformats.org/officeDocument/2006/relationships/slideLayout" Target="../slideLayouts/slideLayout195.xml"/><Relationship Id="rId24" Type="http://schemas.openxmlformats.org/officeDocument/2006/relationships/slideLayout" Target="../slideLayouts/slideLayout190.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66" Type="http://schemas.openxmlformats.org/officeDocument/2006/relationships/slideLayout" Target="../slideLayouts/slideLayout232.xml"/><Relationship Id="rId87" Type="http://schemas.openxmlformats.org/officeDocument/2006/relationships/slideLayout" Target="../slideLayouts/slideLayout253.xml"/><Relationship Id="rId61" Type="http://schemas.openxmlformats.org/officeDocument/2006/relationships/slideLayout" Target="../slideLayouts/slideLayout227.xml"/><Relationship Id="rId82" Type="http://schemas.openxmlformats.org/officeDocument/2006/relationships/slideLayout" Target="../slideLayouts/slideLayout248.xml"/><Relationship Id="rId19" Type="http://schemas.openxmlformats.org/officeDocument/2006/relationships/slideLayout" Target="../slideLayouts/slideLayout185.xml"/><Relationship Id="rId14" Type="http://schemas.openxmlformats.org/officeDocument/2006/relationships/slideLayout" Target="../slideLayouts/slideLayout180.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56" Type="http://schemas.openxmlformats.org/officeDocument/2006/relationships/slideLayout" Target="../slideLayouts/slideLayout222.xml"/><Relationship Id="rId77" Type="http://schemas.openxmlformats.org/officeDocument/2006/relationships/slideLayout" Target="../slideLayouts/slideLayout243.xml"/><Relationship Id="rId100" Type="http://schemas.openxmlformats.org/officeDocument/2006/relationships/slideLayout" Target="../slideLayouts/slideLayout266.xml"/><Relationship Id="rId105" Type="http://schemas.openxmlformats.org/officeDocument/2006/relationships/slideLayout" Target="../slideLayouts/slideLayout271.xml"/><Relationship Id="rId8" Type="http://schemas.openxmlformats.org/officeDocument/2006/relationships/slideLayout" Target="../slideLayouts/slideLayout174.xml"/><Relationship Id="rId51" Type="http://schemas.openxmlformats.org/officeDocument/2006/relationships/slideLayout" Target="../slideLayouts/slideLayout217.xml"/><Relationship Id="rId72" Type="http://schemas.openxmlformats.org/officeDocument/2006/relationships/slideLayout" Target="../slideLayouts/slideLayout238.xml"/><Relationship Id="rId93" Type="http://schemas.openxmlformats.org/officeDocument/2006/relationships/slideLayout" Target="../slideLayouts/slideLayout259.xml"/><Relationship Id="rId98" Type="http://schemas.openxmlformats.org/officeDocument/2006/relationships/slideLayout" Target="../slideLayouts/slideLayout264.xml"/><Relationship Id="rId3" Type="http://schemas.openxmlformats.org/officeDocument/2006/relationships/slideLayout" Target="../slideLayouts/slideLayout169.xml"/><Relationship Id="rId25" Type="http://schemas.openxmlformats.org/officeDocument/2006/relationships/slideLayout" Target="../slideLayouts/slideLayout191.xml"/><Relationship Id="rId46" Type="http://schemas.openxmlformats.org/officeDocument/2006/relationships/slideLayout" Target="../slideLayouts/slideLayout212.xml"/><Relationship Id="rId67" Type="http://schemas.openxmlformats.org/officeDocument/2006/relationships/slideLayout" Target="../slideLayouts/slideLayout233.xml"/><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62" Type="http://schemas.openxmlformats.org/officeDocument/2006/relationships/slideLayout" Target="../slideLayouts/slideLayout228.xml"/><Relationship Id="rId83" Type="http://schemas.openxmlformats.org/officeDocument/2006/relationships/slideLayout" Target="../slideLayouts/slideLayout249.xml"/><Relationship Id="rId88" Type="http://schemas.openxmlformats.org/officeDocument/2006/relationships/slideLayout" Target="../slideLayouts/slideLayout2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theme" Target="../theme/theme5.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11.xml"/><Relationship Id="rId21" Type="http://schemas.openxmlformats.org/officeDocument/2006/relationships/slideLayout" Target="../slideLayouts/slideLayout306.xml"/><Relationship Id="rId34" Type="http://schemas.openxmlformats.org/officeDocument/2006/relationships/slideLayout" Target="../slideLayouts/slideLayout319.xml"/><Relationship Id="rId42" Type="http://schemas.openxmlformats.org/officeDocument/2006/relationships/slideLayout" Target="../slideLayouts/slideLayout327.xml"/><Relationship Id="rId47" Type="http://schemas.openxmlformats.org/officeDocument/2006/relationships/slideLayout" Target="../slideLayouts/slideLayout332.xml"/><Relationship Id="rId50" Type="http://schemas.openxmlformats.org/officeDocument/2006/relationships/slideLayout" Target="../slideLayouts/slideLayout335.xml"/><Relationship Id="rId55" Type="http://schemas.openxmlformats.org/officeDocument/2006/relationships/slideLayout" Target="../slideLayouts/slideLayout340.xml"/><Relationship Id="rId63" Type="http://schemas.openxmlformats.org/officeDocument/2006/relationships/slideLayout" Target="../slideLayouts/slideLayout348.xml"/><Relationship Id="rId68" Type="http://schemas.openxmlformats.org/officeDocument/2006/relationships/image" Target="../media/image36.jpeg"/><Relationship Id="rId7" Type="http://schemas.openxmlformats.org/officeDocument/2006/relationships/slideLayout" Target="../slideLayouts/slideLayout292.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9" Type="http://schemas.openxmlformats.org/officeDocument/2006/relationships/slideLayout" Target="../slideLayouts/slideLayout314.xml"/><Relationship Id="rId11" Type="http://schemas.openxmlformats.org/officeDocument/2006/relationships/slideLayout" Target="../slideLayouts/slideLayout296.xml"/><Relationship Id="rId24" Type="http://schemas.openxmlformats.org/officeDocument/2006/relationships/slideLayout" Target="../slideLayouts/slideLayout309.xml"/><Relationship Id="rId32" Type="http://schemas.openxmlformats.org/officeDocument/2006/relationships/slideLayout" Target="../slideLayouts/slideLayout317.xml"/><Relationship Id="rId37" Type="http://schemas.openxmlformats.org/officeDocument/2006/relationships/slideLayout" Target="../slideLayouts/slideLayout322.xml"/><Relationship Id="rId40" Type="http://schemas.openxmlformats.org/officeDocument/2006/relationships/slideLayout" Target="../slideLayouts/slideLayout325.xml"/><Relationship Id="rId45" Type="http://schemas.openxmlformats.org/officeDocument/2006/relationships/slideLayout" Target="../slideLayouts/slideLayout330.xml"/><Relationship Id="rId53" Type="http://schemas.openxmlformats.org/officeDocument/2006/relationships/slideLayout" Target="../slideLayouts/slideLayout338.xml"/><Relationship Id="rId58" Type="http://schemas.openxmlformats.org/officeDocument/2006/relationships/slideLayout" Target="../slideLayouts/slideLayout343.xml"/><Relationship Id="rId66" Type="http://schemas.openxmlformats.org/officeDocument/2006/relationships/slideLayout" Target="../slideLayouts/slideLayout351.xml"/><Relationship Id="rId5" Type="http://schemas.openxmlformats.org/officeDocument/2006/relationships/slideLayout" Target="../slideLayouts/slideLayout290.xml"/><Relationship Id="rId61" Type="http://schemas.openxmlformats.org/officeDocument/2006/relationships/slideLayout" Target="../slideLayouts/slideLayout346.xml"/><Relationship Id="rId19" Type="http://schemas.openxmlformats.org/officeDocument/2006/relationships/slideLayout" Target="../slideLayouts/slideLayout304.xml"/><Relationship Id="rId14" Type="http://schemas.openxmlformats.org/officeDocument/2006/relationships/slideLayout" Target="../slideLayouts/slideLayout299.xml"/><Relationship Id="rId22" Type="http://schemas.openxmlformats.org/officeDocument/2006/relationships/slideLayout" Target="../slideLayouts/slideLayout307.xml"/><Relationship Id="rId27" Type="http://schemas.openxmlformats.org/officeDocument/2006/relationships/slideLayout" Target="../slideLayouts/slideLayout312.xml"/><Relationship Id="rId30" Type="http://schemas.openxmlformats.org/officeDocument/2006/relationships/slideLayout" Target="../slideLayouts/slideLayout315.xml"/><Relationship Id="rId35" Type="http://schemas.openxmlformats.org/officeDocument/2006/relationships/slideLayout" Target="../slideLayouts/slideLayout320.xml"/><Relationship Id="rId43" Type="http://schemas.openxmlformats.org/officeDocument/2006/relationships/slideLayout" Target="../slideLayouts/slideLayout328.xml"/><Relationship Id="rId48" Type="http://schemas.openxmlformats.org/officeDocument/2006/relationships/slideLayout" Target="../slideLayouts/slideLayout333.xml"/><Relationship Id="rId56" Type="http://schemas.openxmlformats.org/officeDocument/2006/relationships/slideLayout" Target="../slideLayouts/slideLayout341.xml"/><Relationship Id="rId64" Type="http://schemas.openxmlformats.org/officeDocument/2006/relationships/slideLayout" Target="../slideLayouts/slideLayout349.xml"/><Relationship Id="rId8" Type="http://schemas.openxmlformats.org/officeDocument/2006/relationships/slideLayout" Target="../slideLayouts/slideLayout293.xml"/><Relationship Id="rId51" Type="http://schemas.openxmlformats.org/officeDocument/2006/relationships/slideLayout" Target="../slideLayouts/slideLayout336.xml"/><Relationship Id="rId3" Type="http://schemas.openxmlformats.org/officeDocument/2006/relationships/slideLayout" Target="../slideLayouts/slideLayout288.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5" Type="http://schemas.openxmlformats.org/officeDocument/2006/relationships/slideLayout" Target="../slideLayouts/slideLayout310.xml"/><Relationship Id="rId33" Type="http://schemas.openxmlformats.org/officeDocument/2006/relationships/slideLayout" Target="../slideLayouts/slideLayout318.xml"/><Relationship Id="rId38" Type="http://schemas.openxmlformats.org/officeDocument/2006/relationships/slideLayout" Target="../slideLayouts/slideLayout323.xml"/><Relationship Id="rId46" Type="http://schemas.openxmlformats.org/officeDocument/2006/relationships/slideLayout" Target="../slideLayouts/slideLayout331.xml"/><Relationship Id="rId59" Type="http://schemas.openxmlformats.org/officeDocument/2006/relationships/slideLayout" Target="../slideLayouts/slideLayout344.xml"/><Relationship Id="rId67" Type="http://schemas.openxmlformats.org/officeDocument/2006/relationships/theme" Target="../theme/theme6.xml"/><Relationship Id="rId20" Type="http://schemas.openxmlformats.org/officeDocument/2006/relationships/slideLayout" Target="../slideLayouts/slideLayout305.xml"/><Relationship Id="rId41" Type="http://schemas.openxmlformats.org/officeDocument/2006/relationships/slideLayout" Target="../slideLayouts/slideLayout326.xml"/><Relationship Id="rId54" Type="http://schemas.openxmlformats.org/officeDocument/2006/relationships/slideLayout" Target="../slideLayouts/slideLayout339.xml"/><Relationship Id="rId62" Type="http://schemas.openxmlformats.org/officeDocument/2006/relationships/slideLayout" Target="../slideLayouts/slideLayout34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5" Type="http://schemas.openxmlformats.org/officeDocument/2006/relationships/slideLayout" Target="../slideLayouts/slideLayout300.xml"/><Relationship Id="rId23" Type="http://schemas.openxmlformats.org/officeDocument/2006/relationships/slideLayout" Target="../slideLayouts/slideLayout308.xml"/><Relationship Id="rId28" Type="http://schemas.openxmlformats.org/officeDocument/2006/relationships/slideLayout" Target="../slideLayouts/slideLayout313.xml"/><Relationship Id="rId36" Type="http://schemas.openxmlformats.org/officeDocument/2006/relationships/slideLayout" Target="../slideLayouts/slideLayout321.xml"/><Relationship Id="rId49" Type="http://schemas.openxmlformats.org/officeDocument/2006/relationships/slideLayout" Target="../slideLayouts/slideLayout334.xml"/><Relationship Id="rId57" Type="http://schemas.openxmlformats.org/officeDocument/2006/relationships/slideLayout" Target="../slideLayouts/slideLayout342.xml"/><Relationship Id="rId10" Type="http://schemas.openxmlformats.org/officeDocument/2006/relationships/slideLayout" Target="../slideLayouts/slideLayout295.xml"/><Relationship Id="rId31" Type="http://schemas.openxmlformats.org/officeDocument/2006/relationships/slideLayout" Target="../slideLayouts/slideLayout316.xml"/><Relationship Id="rId44" Type="http://schemas.openxmlformats.org/officeDocument/2006/relationships/slideLayout" Target="../slideLayouts/slideLayout329.xml"/><Relationship Id="rId52" Type="http://schemas.openxmlformats.org/officeDocument/2006/relationships/slideLayout" Target="../slideLayouts/slideLayout337.xml"/><Relationship Id="rId60" Type="http://schemas.openxmlformats.org/officeDocument/2006/relationships/slideLayout" Target="../slideLayouts/slideLayout345.xml"/><Relationship Id="rId65" Type="http://schemas.openxmlformats.org/officeDocument/2006/relationships/slideLayout" Target="../slideLayouts/slideLayout350.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39" Type="http://schemas.openxmlformats.org/officeDocument/2006/relationships/slideLayout" Target="../slideLayouts/slideLayout324.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77.xml"/><Relationship Id="rId21" Type="http://schemas.openxmlformats.org/officeDocument/2006/relationships/slideLayout" Target="../slideLayouts/slideLayout372.xml"/><Relationship Id="rId42" Type="http://schemas.openxmlformats.org/officeDocument/2006/relationships/slideLayout" Target="../slideLayouts/slideLayout393.xml"/><Relationship Id="rId47" Type="http://schemas.openxmlformats.org/officeDocument/2006/relationships/slideLayout" Target="../slideLayouts/slideLayout398.xml"/><Relationship Id="rId63" Type="http://schemas.openxmlformats.org/officeDocument/2006/relationships/slideLayout" Target="../slideLayouts/slideLayout414.xml"/><Relationship Id="rId68" Type="http://schemas.openxmlformats.org/officeDocument/2006/relationships/slideLayout" Target="../slideLayouts/slideLayout419.xml"/><Relationship Id="rId16" Type="http://schemas.openxmlformats.org/officeDocument/2006/relationships/slideLayout" Target="../slideLayouts/slideLayout367.xml"/><Relationship Id="rId11" Type="http://schemas.openxmlformats.org/officeDocument/2006/relationships/slideLayout" Target="../slideLayouts/slideLayout362.xml"/><Relationship Id="rId32" Type="http://schemas.openxmlformats.org/officeDocument/2006/relationships/slideLayout" Target="../slideLayouts/slideLayout383.xml"/><Relationship Id="rId37" Type="http://schemas.openxmlformats.org/officeDocument/2006/relationships/slideLayout" Target="../slideLayouts/slideLayout388.xml"/><Relationship Id="rId53" Type="http://schemas.openxmlformats.org/officeDocument/2006/relationships/slideLayout" Target="../slideLayouts/slideLayout404.xml"/><Relationship Id="rId58" Type="http://schemas.openxmlformats.org/officeDocument/2006/relationships/slideLayout" Target="../slideLayouts/slideLayout409.xml"/><Relationship Id="rId74" Type="http://schemas.openxmlformats.org/officeDocument/2006/relationships/slideLayout" Target="../slideLayouts/slideLayout425.xml"/><Relationship Id="rId79" Type="http://schemas.openxmlformats.org/officeDocument/2006/relationships/slideLayout" Target="../slideLayouts/slideLayout430.xml"/><Relationship Id="rId5" Type="http://schemas.openxmlformats.org/officeDocument/2006/relationships/slideLayout" Target="../slideLayouts/slideLayout356.xml"/><Relationship Id="rId61" Type="http://schemas.openxmlformats.org/officeDocument/2006/relationships/slideLayout" Target="../slideLayouts/slideLayout412.xml"/><Relationship Id="rId19" Type="http://schemas.openxmlformats.org/officeDocument/2006/relationships/slideLayout" Target="../slideLayouts/slideLayout370.xml"/><Relationship Id="rId14" Type="http://schemas.openxmlformats.org/officeDocument/2006/relationships/slideLayout" Target="../slideLayouts/slideLayout365.xml"/><Relationship Id="rId22" Type="http://schemas.openxmlformats.org/officeDocument/2006/relationships/slideLayout" Target="../slideLayouts/slideLayout373.xml"/><Relationship Id="rId27" Type="http://schemas.openxmlformats.org/officeDocument/2006/relationships/slideLayout" Target="../slideLayouts/slideLayout378.xml"/><Relationship Id="rId30" Type="http://schemas.openxmlformats.org/officeDocument/2006/relationships/slideLayout" Target="../slideLayouts/slideLayout381.xml"/><Relationship Id="rId35" Type="http://schemas.openxmlformats.org/officeDocument/2006/relationships/slideLayout" Target="../slideLayouts/slideLayout386.xml"/><Relationship Id="rId43" Type="http://schemas.openxmlformats.org/officeDocument/2006/relationships/slideLayout" Target="../slideLayouts/slideLayout394.xml"/><Relationship Id="rId48" Type="http://schemas.openxmlformats.org/officeDocument/2006/relationships/slideLayout" Target="../slideLayouts/slideLayout399.xml"/><Relationship Id="rId56" Type="http://schemas.openxmlformats.org/officeDocument/2006/relationships/slideLayout" Target="../slideLayouts/slideLayout407.xml"/><Relationship Id="rId64" Type="http://schemas.openxmlformats.org/officeDocument/2006/relationships/slideLayout" Target="../slideLayouts/slideLayout415.xml"/><Relationship Id="rId69" Type="http://schemas.openxmlformats.org/officeDocument/2006/relationships/slideLayout" Target="../slideLayouts/slideLayout420.xml"/><Relationship Id="rId77" Type="http://schemas.openxmlformats.org/officeDocument/2006/relationships/slideLayout" Target="../slideLayouts/slideLayout428.xml"/><Relationship Id="rId8" Type="http://schemas.openxmlformats.org/officeDocument/2006/relationships/slideLayout" Target="../slideLayouts/slideLayout359.xml"/><Relationship Id="rId51" Type="http://schemas.openxmlformats.org/officeDocument/2006/relationships/slideLayout" Target="../slideLayouts/slideLayout402.xml"/><Relationship Id="rId72" Type="http://schemas.openxmlformats.org/officeDocument/2006/relationships/slideLayout" Target="../slideLayouts/slideLayout423.xml"/><Relationship Id="rId80" Type="http://schemas.openxmlformats.org/officeDocument/2006/relationships/theme" Target="../theme/theme7.xml"/><Relationship Id="rId3" Type="http://schemas.openxmlformats.org/officeDocument/2006/relationships/slideLayout" Target="../slideLayouts/slideLayout354.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slideLayout" Target="../slideLayouts/slideLayout376.xml"/><Relationship Id="rId33" Type="http://schemas.openxmlformats.org/officeDocument/2006/relationships/slideLayout" Target="../slideLayouts/slideLayout384.xml"/><Relationship Id="rId38" Type="http://schemas.openxmlformats.org/officeDocument/2006/relationships/slideLayout" Target="../slideLayouts/slideLayout389.xml"/><Relationship Id="rId46" Type="http://schemas.openxmlformats.org/officeDocument/2006/relationships/slideLayout" Target="../slideLayouts/slideLayout397.xml"/><Relationship Id="rId59" Type="http://schemas.openxmlformats.org/officeDocument/2006/relationships/slideLayout" Target="../slideLayouts/slideLayout410.xml"/><Relationship Id="rId67" Type="http://schemas.openxmlformats.org/officeDocument/2006/relationships/slideLayout" Target="../slideLayouts/slideLayout418.xml"/><Relationship Id="rId20" Type="http://schemas.openxmlformats.org/officeDocument/2006/relationships/slideLayout" Target="../slideLayouts/slideLayout371.xml"/><Relationship Id="rId41" Type="http://schemas.openxmlformats.org/officeDocument/2006/relationships/slideLayout" Target="../slideLayouts/slideLayout392.xml"/><Relationship Id="rId54" Type="http://schemas.openxmlformats.org/officeDocument/2006/relationships/slideLayout" Target="../slideLayouts/slideLayout405.xml"/><Relationship Id="rId62" Type="http://schemas.openxmlformats.org/officeDocument/2006/relationships/slideLayout" Target="../slideLayouts/slideLayout413.xml"/><Relationship Id="rId70" Type="http://schemas.openxmlformats.org/officeDocument/2006/relationships/slideLayout" Target="../slideLayouts/slideLayout421.xml"/><Relationship Id="rId75" Type="http://schemas.openxmlformats.org/officeDocument/2006/relationships/slideLayout" Target="../slideLayouts/slideLayout426.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28" Type="http://schemas.openxmlformats.org/officeDocument/2006/relationships/slideLayout" Target="../slideLayouts/slideLayout379.xml"/><Relationship Id="rId36" Type="http://schemas.openxmlformats.org/officeDocument/2006/relationships/slideLayout" Target="../slideLayouts/slideLayout387.xml"/><Relationship Id="rId49" Type="http://schemas.openxmlformats.org/officeDocument/2006/relationships/slideLayout" Target="../slideLayouts/slideLayout400.xml"/><Relationship Id="rId57" Type="http://schemas.openxmlformats.org/officeDocument/2006/relationships/slideLayout" Target="../slideLayouts/slideLayout408.xml"/><Relationship Id="rId10" Type="http://schemas.openxmlformats.org/officeDocument/2006/relationships/slideLayout" Target="../slideLayouts/slideLayout361.xml"/><Relationship Id="rId31" Type="http://schemas.openxmlformats.org/officeDocument/2006/relationships/slideLayout" Target="../slideLayouts/slideLayout382.xml"/><Relationship Id="rId44" Type="http://schemas.openxmlformats.org/officeDocument/2006/relationships/slideLayout" Target="../slideLayouts/slideLayout395.xml"/><Relationship Id="rId52" Type="http://schemas.openxmlformats.org/officeDocument/2006/relationships/slideLayout" Target="../slideLayouts/slideLayout403.xml"/><Relationship Id="rId60" Type="http://schemas.openxmlformats.org/officeDocument/2006/relationships/slideLayout" Target="../slideLayouts/slideLayout411.xml"/><Relationship Id="rId65" Type="http://schemas.openxmlformats.org/officeDocument/2006/relationships/slideLayout" Target="../slideLayouts/slideLayout416.xml"/><Relationship Id="rId73" Type="http://schemas.openxmlformats.org/officeDocument/2006/relationships/slideLayout" Target="../slideLayouts/slideLayout424.xml"/><Relationship Id="rId78" Type="http://schemas.openxmlformats.org/officeDocument/2006/relationships/slideLayout" Target="../slideLayouts/slideLayout429.xml"/><Relationship Id="rId81" Type="http://schemas.openxmlformats.org/officeDocument/2006/relationships/image" Target="../media/image39.jpeg"/><Relationship Id="rId4" Type="http://schemas.openxmlformats.org/officeDocument/2006/relationships/slideLayout" Target="../slideLayouts/slideLayout355.xml"/><Relationship Id="rId9" Type="http://schemas.openxmlformats.org/officeDocument/2006/relationships/slideLayout" Target="../slideLayouts/slideLayout360.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9" Type="http://schemas.openxmlformats.org/officeDocument/2006/relationships/slideLayout" Target="../slideLayouts/slideLayout390.xml"/><Relationship Id="rId34" Type="http://schemas.openxmlformats.org/officeDocument/2006/relationships/slideLayout" Target="../slideLayouts/slideLayout385.xml"/><Relationship Id="rId50" Type="http://schemas.openxmlformats.org/officeDocument/2006/relationships/slideLayout" Target="../slideLayouts/slideLayout401.xml"/><Relationship Id="rId55" Type="http://schemas.openxmlformats.org/officeDocument/2006/relationships/slideLayout" Target="../slideLayouts/slideLayout406.xml"/><Relationship Id="rId76" Type="http://schemas.openxmlformats.org/officeDocument/2006/relationships/slideLayout" Target="../slideLayouts/slideLayout427.xml"/><Relationship Id="rId7" Type="http://schemas.openxmlformats.org/officeDocument/2006/relationships/slideLayout" Target="../slideLayouts/slideLayout358.xml"/><Relationship Id="rId71" Type="http://schemas.openxmlformats.org/officeDocument/2006/relationships/slideLayout" Target="../slideLayouts/slideLayout422.xml"/><Relationship Id="rId2" Type="http://schemas.openxmlformats.org/officeDocument/2006/relationships/slideLayout" Target="../slideLayouts/slideLayout353.xml"/><Relationship Id="rId29" Type="http://schemas.openxmlformats.org/officeDocument/2006/relationships/slideLayout" Target="../slideLayouts/slideLayout380.xml"/><Relationship Id="rId24" Type="http://schemas.openxmlformats.org/officeDocument/2006/relationships/slideLayout" Target="../slideLayouts/slideLayout375.xml"/><Relationship Id="rId40" Type="http://schemas.openxmlformats.org/officeDocument/2006/relationships/slideLayout" Target="../slideLayouts/slideLayout391.xml"/><Relationship Id="rId45" Type="http://schemas.openxmlformats.org/officeDocument/2006/relationships/slideLayout" Target="../slideLayouts/slideLayout396.xml"/><Relationship Id="rId66" Type="http://schemas.openxmlformats.org/officeDocument/2006/relationships/slideLayout" Target="../slideLayouts/slideLayout417.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456.xml"/><Relationship Id="rId21" Type="http://schemas.openxmlformats.org/officeDocument/2006/relationships/slideLayout" Target="../slideLayouts/slideLayout451.xml"/><Relationship Id="rId42" Type="http://schemas.openxmlformats.org/officeDocument/2006/relationships/slideLayout" Target="../slideLayouts/slideLayout472.xml"/><Relationship Id="rId47" Type="http://schemas.openxmlformats.org/officeDocument/2006/relationships/slideLayout" Target="../slideLayouts/slideLayout477.xml"/><Relationship Id="rId63" Type="http://schemas.openxmlformats.org/officeDocument/2006/relationships/slideLayout" Target="../slideLayouts/slideLayout493.xml"/><Relationship Id="rId68" Type="http://schemas.openxmlformats.org/officeDocument/2006/relationships/slideLayout" Target="../slideLayouts/slideLayout498.xml"/><Relationship Id="rId84" Type="http://schemas.openxmlformats.org/officeDocument/2006/relationships/slideLayout" Target="../slideLayouts/slideLayout514.xml"/><Relationship Id="rId89" Type="http://schemas.openxmlformats.org/officeDocument/2006/relationships/slideLayout" Target="../slideLayouts/slideLayout519.xml"/><Relationship Id="rId16" Type="http://schemas.openxmlformats.org/officeDocument/2006/relationships/slideLayout" Target="../slideLayouts/slideLayout446.xml"/><Relationship Id="rId11" Type="http://schemas.openxmlformats.org/officeDocument/2006/relationships/slideLayout" Target="../slideLayouts/slideLayout441.xml"/><Relationship Id="rId32" Type="http://schemas.openxmlformats.org/officeDocument/2006/relationships/slideLayout" Target="../slideLayouts/slideLayout462.xml"/><Relationship Id="rId37" Type="http://schemas.openxmlformats.org/officeDocument/2006/relationships/slideLayout" Target="../slideLayouts/slideLayout467.xml"/><Relationship Id="rId53" Type="http://schemas.openxmlformats.org/officeDocument/2006/relationships/slideLayout" Target="../slideLayouts/slideLayout483.xml"/><Relationship Id="rId58" Type="http://schemas.openxmlformats.org/officeDocument/2006/relationships/slideLayout" Target="../slideLayouts/slideLayout488.xml"/><Relationship Id="rId74" Type="http://schemas.openxmlformats.org/officeDocument/2006/relationships/slideLayout" Target="../slideLayouts/slideLayout504.xml"/><Relationship Id="rId79" Type="http://schemas.openxmlformats.org/officeDocument/2006/relationships/slideLayout" Target="../slideLayouts/slideLayout509.xml"/><Relationship Id="rId5" Type="http://schemas.openxmlformats.org/officeDocument/2006/relationships/slideLayout" Target="../slideLayouts/slideLayout435.xml"/><Relationship Id="rId90" Type="http://schemas.openxmlformats.org/officeDocument/2006/relationships/theme" Target="../theme/theme8.xml"/><Relationship Id="rId14" Type="http://schemas.openxmlformats.org/officeDocument/2006/relationships/slideLayout" Target="../slideLayouts/slideLayout444.xml"/><Relationship Id="rId22" Type="http://schemas.openxmlformats.org/officeDocument/2006/relationships/slideLayout" Target="../slideLayouts/slideLayout452.xml"/><Relationship Id="rId27" Type="http://schemas.openxmlformats.org/officeDocument/2006/relationships/slideLayout" Target="../slideLayouts/slideLayout457.xml"/><Relationship Id="rId30" Type="http://schemas.openxmlformats.org/officeDocument/2006/relationships/slideLayout" Target="../slideLayouts/slideLayout460.xml"/><Relationship Id="rId35" Type="http://schemas.openxmlformats.org/officeDocument/2006/relationships/slideLayout" Target="../slideLayouts/slideLayout465.xml"/><Relationship Id="rId43" Type="http://schemas.openxmlformats.org/officeDocument/2006/relationships/slideLayout" Target="../slideLayouts/slideLayout473.xml"/><Relationship Id="rId48" Type="http://schemas.openxmlformats.org/officeDocument/2006/relationships/slideLayout" Target="../slideLayouts/slideLayout478.xml"/><Relationship Id="rId56" Type="http://schemas.openxmlformats.org/officeDocument/2006/relationships/slideLayout" Target="../slideLayouts/slideLayout486.xml"/><Relationship Id="rId64" Type="http://schemas.openxmlformats.org/officeDocument/2006/relationships/slideLayout" Target="../slideLayouts/slideLayout494.xml"/><Relationship Id="rId69" Type="http://schemas.openxmlformats.org/officeDocument/2006/relationships/slideLayout" Target="../slideLayouts/slideLayout499.xml"/><Relationship Id="rId77" Type="http://schemas.openxmlformats.org/officeDocument/2006/relationships/slideLayout" Target="../slideLayouts/slideLayout507.xml"/><Relationship Id="rId8" Type="http://schemas.openxmlformats.org/officeDocument/2006/relationships/slideLayout" Target="../slideLayouts/slideLayout438.xml"/><Relationship Id="rId51" Type="http://schemas.openxmlformats.org/officeDocument/2006/relationships/slideLayout" Target="../slideLayouts/slideLayout481.xml"/><Relationship Id="rId72" Type="http://schemas.openxmlformats.org/officeDocument/2006/relationships/slideLayout" Target="../slideLayouts/slideLayout502.xml"/><Relationship Id="rId80" Type="http://schemas.openxmlformats.org/officeDocument/2006/relationships/slideLayout" Target="../slideLayouts/slideLayout510.xml"/><Relationship Id="rId85" Type="http://schemas.openxmlformats.org/officeDocument/2006/relationships/slideLayout" Target="../slideLayouts/slideLayout515.xml"/><Relationship Id="rId3" Type="http://schemas.openxmlformats.org/officeDocument/2006/relationships/slideLayout" Target="../slideLayouts/slideLayout433.xml"/><Relationship Id="rId12" Type="http://schemas.openxmlformats.org/officeDocument/2006/relationships/slideLayout" Target="../slideLayouts/slideLayout442.xml"/><Relationship Id="rId17" Type="http://schemas.openxmlformats.org/officeDocument/2006/relationships/slideLayout" Target="../slideLayouts/slideLayout447.xml"/><Relationship Id="rId25" Type="http://schemas.openxmlformats.org/officeDocument/2006/relationships/slideLayout" Target="../slideLayouts/slideLayout455.xml"/><Relationship Id="rId33" Type="http://schemas.openxmlformats.org/officeDocument/2006/relationships/slideLayout" Target="../slideLayouts/slideLayout463.xml"/><Relationship Id="rId38" Type="http://schemas.openxmlformats.org/officeDocument/2006/relationships/slideLayout" Target="../slideLayouts/slideLayout468.xml"/><Relationship Id="rId46" Type="http://schemas.openxmlformats.org/officeDocument/2006/relationships/slideLayout" Target="../slideLayouts/slideLayout476.xml"/><Relationship Id="rId59" Type="http://schemas.openxmlformats.org/officeDocument/2006/relationships/slideLayout" Target="../slideLayouts/slideLayout489.xml"/><Relationship Id="rId67" Type="http://schemas.openxmlformats.org/officeDocument/2006/relationships/slideLayout" Target="../slideLayouts/slideLayout497.xml"/><Relationship Id="rId20" Type="http://schemas.openxmlformats.org/officeDocument/2006/relationships/slideLayout" Target="../slideLayouts/slideLayout450.xml"/><Relationship Id="rId41" Type="http://schemas.openxmlformats.org/officeDocument/2006/relationships/slideLayout" Target="../slideLayouts/slideLayout471.xml"/><Relationship Id="rId54" Type="http://schemas.openxmlformats.org/officeDocument/2006/relationships/slideLayout" Target="../slideLayouts/slideLayout484.xml"/><Relationship Id="rId62" Type="http://schemas.openxmlformats.org/officeDocument/2006/relationships/slideLayout" Target="../slideLayouts/slideLayout492.xml"/><Relationship Id="rId70" Type="http://schemas.openxmlformats.org/officeDocument/2006/relationships/slideLayout" Target="../slideLayouts/slideLayout500.xml"/><Relationship Id="rId75" Type="http://schemas.openxmlformats.org/officeDocument/2006/relationships/slideLayout" Target="../slideLayouts/slideLayout505.xml"/><Relationship Id="rId83" Type="http://schemas.openxmlformats.org/officeDocument/2006/relationships/slideLayout" Target="../slideLayouts/slideLayout513.xml"/><Relationship Id="rId88" Type="http://schemas.openxmlformats.org/officeDocument/2006/relationships/slideLayout" Target="../slideLayouts/slideLayout518.xml"/><Relationship Id="rId91" Type="http://schemas.openxmlformats.org/officeDocument/2006/relationships/image" Target="../media/image13.jpeg"/><Relationship Id="rId1" Type="http://schemas.openxmlformats.org/officeDocument/2006/relationships/slideLayout" Target="../slideLayouts/slideLayout431.xml"/><Relationship Id="rId6" Type="http://schemas.openxmlformats.org/officeDocument/2006/relationships/slideLayout" Target="../slideLayouts/slideLayout436.xml"/><Relationship Id="rId15" Type="http://schemas.openxmlformats.org/officeDocument/2006/relationships/slideLayout" Target="../slideLayouts/slideLayout445.xml"/><Relationship Id="rId23" Type="http://schemas.openxmlformats.org/officeDocument/2006/relationships/slideLayout" Target="../slideLayouts/slideLayout453.xml"/><Relationship Id="rId28" Type="http://schemas.openxmlformats.org/officeDocument/2006/relationships/slideLayout" Target="../slideLayouts/slideLayout458.xml"/><Relationship Id="rId36" Type="http://schemas.openxmlformats.org/officeDocument/2006/relationships/slideLayout" Target="../slideLayouts/slideLayout466.xml"/><Relationship Id="rId49" Type="http://schemas.openxmlformats.org/officeDocument/2006/relationships/slideLayout" Target="../slideLayouts/slideLayout479.xml"/><Relationship Id="rId57" Type="http://schemas.openxmlformats.org/officeDocument/2006/relationships/slideLayout" Target="../slideLayouts/slideLayout487.xml"/><Relationship Id="rId10" Type="http://schemas.openxmlformats.org/officeDocument/2006/relationships/slideLayout" Target="../slideLayouts/slideLayout440.xml"/><Relationship Id="rId31" Type="http://schemas.openxmlformats.org/officeDocument/2006/relationships/slideLayout" Target="../slideLayouts/slideLayout461.xml"/><Relationship Id="rId44" Type="http://schemas.openxmlformats.org/officeDocument/2006/relationships/slideLayout" Target="../slideLayouts/slideLayout474.xml"/><Relationship Id="rId52" Type="http://schemas.openxmlformats.org/officeDocument/2006/relationships/slideLayout" Target="../slideLayouts/slideLayout482.xml"/><Relationship Id="rId60" Type="http://schemas.openxmlformats.org/officeDocument/2006/relationships/slideLayout" Target="../slideLayouts/slideLayout490.xml"/><Relationship Id="rId65" Type="http://schemas.openxmlformats.org/officeDocument/2006/relationships/slideLayout" Target="../slideLayouts/slideLayout495.xml"/><Relationship Id="rId73" Type="http://schemas.openxmlformats.org/officeDocument/2006/relationships/slideLayout" Target="../slideLayouts/slideLayout503.xml"/><Relationship Id="rId78" Type="http://schemas.openxmlformats.org/officeDocument/2006/relationships/slideLayout" Target="../slideLayouts/slideLayout508.xml"/><Relationship Id="rId81" Type="http://schemas.openxmlformats.org/officeDocument/2006/relationships/slideLayout" Target="../slideLayouts/slideLayout511.xml"/><Relationship Id="rId86" Type="http://schemas.openxmlformats.org/officeDocument/2006/relationships/slideLayout" Target="../slideLayouts/slideLayout516.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3" Type="http://schemas.openxmlformats.org/officeDocument/2006/relationships/slideLayout" Target="../slideLayouts/slideLayout443.xml"/><Relationship Id="rId18" Type="http://schemas.openxmlformats.org/officeDocument/2006/relationships/slideLayout" Target="../slideLayouts/slideLayout448.xml"/><Relationship Id="rId39" Type="http://schemas.openxmlformats.org/officeDocument/2006/relationships/slideLayout" Target="../slideLayouts/slideLayout469.xml"/><Relationship Id="rId34" Type="http://schemas.openxmlformats.org/officeDocument/2006/relationships/slideLayout" Target="../slideLayouts/slideLayout464.xml"/><Relationship Id="rId50" Type="http://schemas.openxmlformats.org/officeDocument/2006/relationships/slideLayout" Target="../slideLayouts/slideLayout480.xml"/><Relationship Id="rId55" Type="http://schemas.openxmlformats.org/officeDocument/2006/relationships/slideLayout" Target="../slideLayouts/slideLayout485.xml"/><Relationship Id="rId76" Type="http://schemas.openxmlformats.org/officeDocument/2006/relationships/slideLayout" Target="../slideLayouts/slideLayout506.xml"/><Relationship Id="rId7" Type="http://schemas.openxmlformats.org/officeDocument/2006/relationships/slideLayout" Target="../slideLayouts/slideLayout437.xml"/><Relationship Id="rId71" Type="http://schemas.openxmlformats.org/officeDocument/2006/relationships/slideLayout" Target="../slideLayouts/slideLayout501.xml"/><Relationship Id="rId2" Type="http://schemas.openxmlformats.org/officeDocument/2006/relationships/slideLayout" Target="../slideLayouts/slideLayout432.xml"/><Relationship Id="rId29" Type="http://schemas.openxmlformats.org/officeDocument/2006/relationships/slideLayout" Target="../slideLayouts/slideLayout459.xml"/><Relationship Id="rId24" Type="http://schemas.openxmlformats.org/officeDocument/2006/relationships/slideLayout" Target="../slideLayouts/slideLayout454.xml"/><Relationship Id="rId40" Type="http://schemas.openxmlformats.org/officeDocument/2006/relationships/slideLayout" Target="../slideLayouts/slideLayout470.xml"/><Relationship Id="rId45" Type="http://schemas.openxmlformats.org/officeDocument/2006/relationships/slideLayout" Target="../slideLayouts/slideLayout475.xml"/><Relationship Id="rId66" Type="http://schemas.openxmlformats.org/officeDocument/2006/relationships/slideLayout" Target="../slideLayouts/slideLayout496.xml"/><Relationship Id="rId87" Type="http://schemas.openxmlformats.org/officeDocument/2006/relationships/slideLayout" Target="../slideLayouts/slideLayout517.xml"/><Relationship Id="rId61" Type="http://schemas.openxmlformats.org/officeDocument/2006/relationships/slideLayout" Target="../slideLayouts/slideLayout491.xml"/><Relationship Id="rId82" Type="http://schemas.openxmlformats.org/officeDocument/2006/relationships/slideLayout" Target="../slideLayouts/slideLayout512.xml"/><Relationship Id="rId19" Type="http://schemas.openxmlformats.org/officeDocument/2006/relationships/slideLayout" Target="../slideLayouts/slideLayout4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Earth.jpg" descr="Earth.jpg"/>
          <p:cNvPicPr>
            <a:picLocks noChangeAspect="1"/>
          </p:cNvPicPr>
          <p:nvPr/>
        </p:nvPicPr>
        <p:blipFill>
          <a:blip r:embed="rId79"/>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2" r:id="rId10"/>
    <p:sldLayoutId id="2147483663" r:id="rId11"/>
    <p:sldLayoutId id="2147483664" r:id="rId12"/>
    <p:sldLayoutId id="2147483665" r:id="rId13"/>
    <p:sldLayoutId id="2147483666"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9" r:id="rId55"/>
    <p:sldLayoutId id="2147483710" r:id="rId56"/>
    <p:sldLayoutId id="2147483711" r:id="rId57"/>
    <p:sldLayoutId id="2147483712" r:id="rId58"/>
    <p:sldLayoutId id="2147483713" r:id="rId59"/>
    <p:sldLayoutId id="2147483715" r:id="rId60"/>
    <p:sldLayoutId id="2147483718" r:id="rId61"/>
    <p:sldLayoutId id="2147483719" r:id="rId62"/>
    <p:sldLayoutId id="2147483720" r:id="rId63"/>
    <p:sldLayoutId id="2147483721" r:id="rId64"/>
    <p:sldLayoutId id="2147483723" r:id="rId65"/>
    <p:sldLayoutId id="2147483724" r:id="rId66"/>
    <p:sldLayoutId id="2147483725" r:id="rId67"/>
    <p:sldLayoutId id="2147483728" r:id="rId68"/>
    <p:sldLayoutId id="2147483729" r:id="rId69"/>
    <p:sldLayoutId id="2147483730" r:id="rId70"/>
    <p:sldLayoutId id="2147483731" r:id="rId71"/>
    <p:sldLayoutId id="2147483733" r:id="rId72"/>
    <p:sldLayoutId id="2147483734" r:id="rId73"/>
    <p:sldLayoutId id="2147483737" r:id="rId74"/>
    <p:sldLayoutId id="2147483739" r:id="rId75"/>
    <p:sldLayoutId id="2147483740" r:id="rId76"/>
    <p:sldLayoutId id="2147483741" r:id="rId77"/>
  </p:sldLayoutIdLst>
  <p:transitio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5BDF493-00AA-3D4C-B583-E93A659702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E8AF0192-0F5D-384E-999B-885D1324053E}"/>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3">
            <a:extLst>
              <a:ext uri="{FF2B5EF4-FFF2-40B4-BE49-F238E27FC236}">
                <a16:creationId xmlns:a16="http://schemas.microsoft.com/office/drawing/2014/main" id="{A2D8EF69-55EC-3745-AC38-15437BD3FACD}"/>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428864EC-4C6A-9047-AF61-609F33307965}" type="slidenum">
              <a:rPr lang="pl-PL" altLang="en-US"/>
              <a:pPr>
                <a:defRPr/>
              </a:pPr>
              <a:t>‹#›</a:t>
            </a:fld>
            <a:endParaRPr lang="pl-PL" altLang="en-US"/>
          </a:p>
        </p:txBody>
      </p:sp>
      <p:sp>
        <p:nvSpPr>
          <p:cNvPr id="1029" name="Rectangle 4">
            <a:extLst>
              <a:ext uri="{FF2B5EF4-FFF2-40B4-BE49-F238E27FC236}">
                <a16:creationId xmlns:a16="http://schemas.microsoft.com/office/drawing/2014/main" id="{364F6D1A-C65C-5140-B2D2-01D31ACA0D06}"/>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030" name="Rectangle 5">
            <a:extLst>
              <a:ext uri="{FF2B5EF4-FFF2-40B4-BE49-F238E27FC236}">
                <a16:creationId xmlns:a16="http://schemas.microsoft.com/office/drawing/2014/main" id="{B7AB8834-97B4-514B-8C10-A35A59475A5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extLst>
      <p:ext uri="{BB962C8B-B14F-4D97-AF65-F5344CB8AC3E}">
        <p14:creationId xmlns:p14="http://schemas.microsoft.com/office/powerpoint/2010/main" val="223711913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ipture.jpg" descr="Scripture.jpg"/>
          <p:cNvPicPr>
            <a:picLocks noChangeAspect="1"/>
          </p:cNvPicPr>
          <p:nvPr/>
        </p:nvPicPr>
        <p:blipFill>
          <a:blip r:embed="rId79"/>
          <a:stretch>
            <a:fillRect/>
          </a:stretch>
        </p:blipFill>
        <p:spPr>
          <a:xfrm>
            <a:off x="0" y="0"/>
            <a:ext cx="24384000" cy="13716000"/>
          </a:xfrm>
          <a:prstGeom prst="rect">
            <a:avLst/>
          </a:prstGeom>
          <a:ln w="12700">
            <a:miter lim="400000"/>
          </a:ln>
        </p:spPr>
      </p:pic>
      <p:grpSp>
        <p:nvGrpSpPr>
          <p:cNvPr id="13" name="Group"/>
          <p:cNvGrpSpPr/>
          <p:nvPr/>
        </p:nvGrpSpPr>
        <p:grpSpPr>
          <a:xfrm>
            <a:off x="5816586" y="13766666"/>
            <a:ext cx="9855201" cy="8712202"/>
            <a:chOff x="0" y="0"/>
            <a:chExt cx="9855200" cy="8712201"/>
          </a:xfrm>
        </p:grpSpPr>
        <p:sp>
          <p:nvSpPr>
            <p:cNvPr id="3" name="Line"/>
            <p:cNvSpPr/>
            <p:nvPr/>
          </p:nvSpPr>
          <p:spPr>
            <a:xfrm>
              <a:off x="0" y="4467428"/>
              <a:ext cx="9855201" cy="62"/>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 name="Line"/>
            <p:cNvSpPr/>
            <p:nvPr/>
          </p:nvSpPr>
          <p:spPr>
            <a:xfrm flipH="1">
              <a:off x="4927599" y="0"/>
              <a:ext cx="1" cy="6896307"/>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 name="Circle"/>
            <p:cNvSpPr/>
            <p:nvPr/>
          </p:nvSpPr>
          <p:spPr>
            <a:xfrm>
              <a:off x="679053" y="222219"/>
              <a:ext cx="8497096" cy="848998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 name="Circle"/>
            <p:cNvSpPr/>
            <p:nvPr/>
          </p:nvSpPr>
          <p:spPr>
            <a:xfrm>
              <a:off x="1382136" y="924714"/>
              <a:ext cx="7090928" cy="708499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Circle"/>
            <p:cNvSpPr/>
            <p:nvPr/>
          </p:nvSpPr>
          <p:spPr>
            <a:xfrm>
              <a:off x="2025127" y="1567166"/>
              <a:ext cx="5804947" cy="580008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 name="Circle"/>
            <p:cNvSpPr/>
            <p:nvPr/>
          </p:nvSpPr>
          <p:spPr>
            <a:xfrm>
              <a:off x="2674127" y="2215623"/>
              <a:ext cx="4506946" cy="450317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 name="Circle"/>
            <p:cNvSpPr/>
            <p:nvPr/>
          </p:nvSpPr>
          <p:spPr>
            <a:xfrm>
              <a:off x="3349261" y="2886009"/>
              <a:ext cx="3160873" cy="3158226"/>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 name="Circle"/>
            <p:cNvSpPr/>
            <p:nvPr/>
          </p:nvSpPr>
          <p:spPr>
            <a:xfrm>
              <a:off x="3979210" y="3519030"/>
              <a:ext cx="1892918" cy="189133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 name="Line"/>
            <p:cNvSpPr/>
            <p:nvPr/>
          </p:nvSpPr>
          <p:spPr>
            <a:xfrm>
              <a:off x="1414767" y="1136688"/>
              <a:ext cx="7145891" cy="6781151"/>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 name="Line"/>
            <p:cNvSpPr/>
            <p:nvPr/>
          </p:nvSpPr>
          <p:spPr>
            <a:xfrm flipH="1">
              <a:off x="1769174" y="1377605"/>
              <a:ext cx="6589056" cy="5979329"/>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 name="Title Text"/>
          <p:cNvSpPr txBox="1">
            <a:spLocks noGrp="1"/>
          </p:cNvSpPr>
          <p:nvPr>
            <p:ph type="title"/>
          </p:nvPr>
        </p:nvSpPr>
        <p:spPr>
          <a:xfrm>
            <a:off x="1727200" y="1371600"/>
            <a:ext cx="20828000" cy="209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15" name="Body Level One…"/>
          <p:cNvSpPr txBox="1">
            <a:spLocks noGrp="1"/>
          </p:cNvSpPr>
          <p:nvPr>
            <p:ph type="body" idx="1"/>
          </p:nvPr>
        </p:nvSpPr>
        <p:spPr>
          <a:xfrm>
            <a:off x="1752600" y="3073400"/>
            <a:ext cx="20828000"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317463220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 id="2147483806" r:id="rId50"/>
    <p:sldLayoutId id="2147483807" r:id="rId51"/>
    <p:sldLayoutId id="2147483808" r:id="rId52"/>
    <p:sldLayoutId id="2147483809" r:id="rId53"/>
    <p:sldLayoutId id="2147483810" r:id="rId54"/>
    <p:sldLayoutId id="2147483811" r:id="rId55"/>
    <p:sldLayoutId id="2147483812" r:id="rId56"/>
    <p:sldLayoutId id="2147483813" r:id="rId57"/>
    <p:sldLayoutId id="2147483814" r:id="rId58"/>
    <p:sldLayoutId id="2147483815" r:id="rId59"/>
    <p:sldLayoutId id="2147483816" r:id="rId60"/>
    <p:sldLayoutId id="2147483817" r:id="rId61"/>
    <p:sldLayoutId id="2147483818" r:id="rId62"/>
    <p:sldLayoutId id="2147483819" r:id="rId63"/>
    <p:sldLayoutId id="2147483820" r:id="rId64"/>
    <p:sldLayoutId id="2147483821" r:id="rId65"/>
    <p:sldLayoutId id="2147483822" r:id="rId66"/>
    <p:sldLayoutId id="2147483823" r:id="rId67"/>
    <p:sldLayoutId id="2147483824" r:id="rId68"/>
    <p:sldLayoutId id="2147483825" r:id="rId69"/>
    <p:sldLayoutId id="2147483826" r:id="rId70"/>
    <p:sldLayoutId id="2147483827" r:id="rId71"/>
    <p:sldLayoutId id="2147483828" r:id="rId72"/>
    <p:sldLayoutId id="2147483829" r:id="rId73"/>
    <p:sldLayoutId id="2147483830" r:id="rId74"/>
    <p:sldLayoutId id="2147483831" r:id="rId75"/>
    <p:sldLayoutId id="2147483832" r:id="rId76"/>
    <p:sldLayoutId id="2147483833" r:id="rId77"/>
  </p:sldLayoutIdLst>
  <p:transition spd="med"/>
  <p:txStyles>
    <p:titleStyle>
      <a:lvl1pPr marL="0" marR="0" indent="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1pPr>
      <a:lvl2pPr marL="0" marR="0" indent="228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2pPr>
      <a:lvl3pPr marL="0" marR="0" indent="457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3pPr>
      <a:lvl4pPr marL="0" marR="0" indent="685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4pPr>
      <a:lvl5pPr marL="0" marR="0" indent="9144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5pPr>
      <a:lvl6pPr marL="0" marR="0" indent="11430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6pPr>
      <a:lvl7pPr marL="0" marR="0" indent="1371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7pPr>
      <a:lvl8pPr marL="0" marR="0" indent="1600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8pPr>
      <a:lvl9pPr marL="0" marR="0" indent="1828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CreationVSEvolutionWhyItMatters.jpg" descr="CreationVSEvolutionWhyItMatters.jpg"/>
          <p:cNvPicPr>
            <a:picLocks noChangeAspect="1"/>
          </p:cNvPicPr>
          <p:nvPr/>
        </p:nvPicPr>
        <p:blipFill>
          <a:blip r:embed="rId109"/>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Body Level One…"/>
          <p:cNvSpPr txBox="1">
            <a:spLocks noGrp="1"/>
          </p:cNvSpPr>
          <p:nvPr>
            <p:ph type="body" idx="1"/>
          </p:nvPr>
        </p:nvSpPr>
        <p:spPr>
          <a:xfrm>
            <a:off x="1739900" y="3898900"/>
            <a:ext cx="20904200" cy="8547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1632362757"/>
      </p:ext>
    </p:extLst>
  </p:cSld>
  <p:clrMap bg1="lt1" tx1="dk1" bg2="lt2" tx2="dk2" accent1="accent1" accent2="accent2" accent3="accent3" accent4="accent4" accent5="accent5" accent6="accent6" hlink="hlink" folHlink="folHlink"/>
  <p:sldLayoutIdLst>
    <p:sldLayoutId id="2147483835"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 id="2147483872" r:id="rId36"/>
    <p:sldLayoutId id="2147483873" r:id="rId37"/>
    <p:sldLayoutId id="2147483874" r:id="rId38"/>
    <p:sldLayoutId id="2147483875" r:id="rId39"/>
    <p:sldLayoutId id="2147483876" r:id="rId40"/>
    <p:sldLayoutId id="2147483877" r:id="rId41"/>
    <p:sldLayoutId id="2147483878" r:id="rId42"/>
    <p:sldLayoutId id="2147483879" r:id="rId43"/>
    <p:sldLayoutId id="2147483880" r:id="rId44"/>
    <p:sldLayoutId id="2147483881" r:id="rId45"/>
    <p:sldLayoutId id="2147483882" r:id="rId46"/>
    <p:sldLayoutId id="2147483883" r:id="rId47"/>
    <p:sldLayoutId id="2147483884" r:id="rId48"/>
    <p:sldLayoutId id="2147483885" r:id="rId49"/>
    <p:sldLayoutId id="2147483886" r:id="rId50"/>
    <p:sldLayoutId id="2147483887" r:id="rId51"/>
    <p:sldLayoutId id="2147483888" r:id="rId52"/>
    <p:sldLayoutId id="2147483889" r:id="rId53"/>
    <p:sldLayoutId id="2147483890" r:id="rId54"/>
    <p:sldLayoutId id="2147483891" r:id="rId55"/>
    <p:sldLayoutId id="2147483892" r:id="rId56"/>
    <p:sldLayoutId id="2147483893" r:id="rId57"/>
    <p:sldLayoutId id="2147483894" r:id="rId58"/>
    <p:sldLayoutId id="2147483895" r:id="rId59"/>
    <p:sldLayoutId id="2147483896" r:id="rId60"/>
    <p:sldLayoutId id="2147483897" r:id="rId61"/>
    <p:sldLayoutId id="2147483898" r:id="rId62"/>
    <p:sldLayoutId id="2147483899" r:id="rId63"/>
    <p:sldLayoutId id="2147483900" r:id="rId64"/>
    <p:sldLayoutId id="2147483901" r:id="rId65"/>
    <p:sldLayoutId id="2147483902" r:id="rId66"/>
    <p:sldLayoutId id="2147483903" r:id="rId67"/>
    <p:sldLayoutId id="2147483904" r:id="rId68"/>
    <p:sldLayoutId id="2147483905" r:id="rId69"/>
    <p:sldLayoutId id="2147483906" r:id="rId70"/>
    <p:sldLayoutId id="2147483907" r:id="rId71"/>
    <p:sldLayoutId id="2147483908" r:id="rId72"/>
    <p:sldLayoutId id="2147483909" r:id="rId73"/>
    <p:sldLayoutId id="2147483910" r:id="rId74"/>
    <p:sldLayoutId id="2147483911" r:id="rId75"/>
    <p:sldLayoutId id="2147483912" r:id="rId76"/>
    <p:sldLayoutId id="2147483913" r:id="rId77"/>
    <p:sldLayoutId id="2147483914" r:id="rId78"/>
    <p:sldLayoutId id="2147483915" r:id="rId79"/>
    <p:sldLayoutId id="2147483916" r:id="rId80"/>
    <p:sldLayoutId id="2147483917" r:id="rId81"/>
    <p:sldLayoutId id="2147483918" r:id="rId82"/>
    <p:sldLayoutId id="2147483919" r:id="rId83"/>
    <p:sldLayoutId id="2147483920" r:id="rId84"/>
    <p:sldLayoutId id="2147483921" r:id="rId85"/>
    <p:sldLayoutId id="2147483922" r:id="rId86"/>
    <p:sldLayoutId id="2147483923" r:id="rId87"/>
    <p:sldLayoutId id="2147483924" r:id="rId88"/>
    <p:sldLayoutId id="2147483925" r:id="rId89"/>
    <p:sldLayoutId id="2147483926" r:id="rId90"/>
    <p:sldLayoutId id="2147483927" r:id="rId91"/>
    <p:sldLayoutId id="2147483928" r:id="rId92"/>
    <p:sldLayoutId id="2147483929" r:id="rId93"/>
    <p:sldLayoutId id="2147483930" r:id="rId94"/>
    <p:sldLayoutId id="2147483931" r:id="rId95"/>
    <p:sldLayoutId id="2147483932" r:id="rId96"/>
    <p:sldLayoutId id="2147483933" r:id="rId97"/>
    <p:sldLayoutId id="2147483934" r:id="rId98"/>
    <p:sldLayoutId id="2147483935" r:id="rId99"/>
    <p:sldLayoutId id="2147483936" r:id="rId100"/>
    <p:sldLayoutId id="2147483937" r:id="rId101"/>
    <p:sldLayoutId id="2147483938" r:id="rId102"/>
    <p:sldLayoutId id="2147483939" r:id="rId103"/>
    <p:sldLayoutId id="2147483940" r:id="rId104"/>
    <p:sldLayoutId id="2147483941" r:id="rId105"/>
    <p:sldLayoutId id="2147483942" r:id="rId106"/>
    <p:sldLayoutId id="2147483943" r:id="rId107"/>
  </p:sldLayoutIdLst>
  <p:transition spd="med"/>
  <p:txStyles>
    <p:titleStyle>
      <a:lvl1pPr marL="0" marR="0" indent="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1pPr>
      <a:lvl2pPr marL="0" marR="0" indent="2286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2pPr>
      <a:lvl3pPr marL="0" marR="0" indent="4572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3pPr>
      <a:lvl4pPr marL="0" marR="0" indent="6858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4pPr>
      <a:lvl5pPr marL="0" marR="0" indent="9144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5pPr>
      <a:lvl6pPr marL="0" marR="0" indent="11430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6pPr>
      <a:lvl7pPr marL="0" marR="0" indent="13716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7pPr>
      <a:lvl8pPr marL="0" marR="0" indent="16002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8pPr>
      <a:lvl9pPr marL="0" marR="0" indent="18288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9pPr>
    </p:titleStyle>
    <p:bodyStyle>
      <a:lvl1pPr marL="11176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1pPr>
      <a:lvl2pPr marL="15621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2pPr>
      <a:lvl3pPr marL="20066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3pPr>
      <a:lvl4pPr marL="24511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4pPr>
      <a:lvl5pPr marL="28956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5pPr>
      <a:lvl6pPr marL="32512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6pPr>
      <a:lvl7pPr marL="36068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7pPr>
      <a:lvl8pPr marL="39624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8pPr>
      <a:lvl9pPr marL="43180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897262081"/>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aper_Red_GeneralBG.jpg" descr="Paper_Red_GeneralBG.jpg"/>
          <p:cNvPicPr>
            <a:picLocks noChangeAspect="1"/>
          </p:cNvPicPr>
          <p:nvPr/>
        </p:nvPicPr>
        <p:blipFill>
          <a:blip r:embed="rId68"/>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39900" y="5753100"/>
            <a:ext cx="20904200" cy="2209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r>
              <a:t>Title Text</a:t>
            </a:r>
          </a:p>
        </p:txBody>
      </p:sp>
      <p:sp>
        <p:nvSpPr>
          <p:cNvPr id="4" name="Body Level One…"/>
          <p:cNvSpPr txBox="1">
            <a:spLocks noGrp="1"/>
          </p:cNvSpPr>
          <p:nvPr>
            <p:ph type="body" idx="1"/>
          </p:nvPr>
        </p:nvSpPr>
        <p:spPr>
          <a:xfrm>
            <a:off x="1422400" y="4140200"/>
            <a:ext cx="21221700" cy="876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70493238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 id="2147484016" r:id="rId59"/>
    <p:sldLayoutId id="2147484017" r:id="rId60"/>
    <p:sldLayoutId id="2147484018" r:id="rId61"/>
    <p:sldLayoutId id="2147484019" r:id="rId62"/>
    <p:sldLayoutId id="2147484020" r:id="rId63"/>
    <p:sldLayoutId id="2147484021" r:id="rId64"/>
    <p:sldLayoutId id="2147484022" r:id="rId65"/>
    <p:sldLayoutId id="2147484023" r:id="rId66"/>
  </p:sldLayoutIdLst>
  <p:transition spd="med"/>
  <p:txStyles>
    <p:titleStyle>
      <a:lvl1pPr marL="0" marR="0" indent="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1pPr>
      <a:lvl2pPr marL="0" marR="0" indent="228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2pPr>
      <a:lvl3pPr marL="0" marR="0" indent="457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3pPr>
      <a:lvl4pPr marL="0" marR="0" indent="685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4pPr>
      <a:lvl5pPr marL="0" marR="0" indent="9144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5pPr>
      <a:lvl6pPr marL="0" marR="0" indent="11430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6pPr>
      <a:lvl7pPr marL="0" marR="0" indent="1371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7pPr>
      <a:lvl8pPr marL="0" marR="0" indent="1600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8pPr>
      <a:lvl9pPr marL="0" marR="0" indent="1828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81"/>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16000"/>
            <a:ext cx="208280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71800"/>
            <a:ext cx="20942300" cy="972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96314580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 id="2147484057" r:id="rId33"/>
    <p:sldLayoutId id="2147484058" r:id="rId34"/>
    <p:sldLayoutId id="2147484059" r:id="rId35"/>
    <p:sldLayoutId id="2147484060" r:id="rId36"/>
    <p:sldLayoutId id="2147484061" r:id="rId37"/>
    <p:sldLayoutId id="2147484062" r:id="rId38"/>
    <p:sldLayoutId id="2147484063" r:id="rId39"/>
    <p:sldLayoutId id="2147484064" r:id="rId40"/>
    <p:sldLayoutId id="2147484065" r:id="rId41"/>
    <p:sldLayoutId id="2147484066" r:id="rId42"/>
    <p:sldLayoutId id="2147484067" r:id="rId43"/>
    <p:sldLayoutId id="2147484068" r:id="rId44"/>
    <p:sldLayoutId id="2147484069" r:id="rId45"/>
    <p:sldLayoutId id="2147484070" r:id="rId46"/>
    <p:sldLayoutId id="2147484071" r:id="rId47"/>
    <p:sldLayoutId id="2147484072" r:id="rId48"/>
    <p:sldLayoutId id="2147484073" r:id="rId49"/>
    <p:sldLayoutId id="2147484074" r:id="rId50"/>
    <p:sldLayoutId id="2147484075" r:id="rId51"/>
    <p:sldLayoutId id="2147484076" r:id="rId52"/>
    <p:sldLayoutId id="2147484077" r:id="rId53"/>
    <p:sldLayoutId id="2147484078" r:id="rId54"/>
    <p:sldLayoutId id="2147484079" r:id="rId55"/>
    <p:sldLayoutId id="2147484080" r:id="rId56"/>
    <p:sldLayoutId id="2147484081" r:id="rId57"/>
    <p:sldLayoutId id="2147484082" r:id="rId58"/>
    <p:sldLayoutId id="2147484083" r:id="rId59"/>
    <p:sldLayoutId id="2147484084" r:id="rId60"/>
    <p:sldLayoutId id="2147484085" r:id="rId61"/>
    <p:sldLayoutId id="2147484086" r:id="rId62"/>
    <p:sldLayoutId id="2147484087" r:id="rId63"/>
    <p:sldLayoutId id="2147484088" r:id="rId64"/>
    <p:sldLayoutId id="2147484089" r:id="rId65"/>
    <p:sldLayoutId id="2147484090" r:id="rId66"/>
    <p:sldLayoutId id="2147484091" r:id="rId67"/>
    <p:sldLayoutId id="2147484092" r:id="rId68"/>
    <p:sldLayoutId id="2147484093" r:id="rId69"/>
    <p:sldLayoutId id="2147484094" r:id="rId70"/>
    <p:sldLayoutId id="2147484095" r:id="rId71"/>
    <p:sldLayoutId id="2147484096" r:id="rId72"/>
    <p:sldLayoutId id="2147484097" r:id="rId73"/>
    <p:sldLayoutId id="2147484098" r:id="rId74"/>
    <p:sldLayoutId id="2147484099" r:id="rId75"/>
    <p:sldLayoutId id="2147484100" r:id="rId76"/>
    <p:sldLayoutId id="2147484101" r:id="rId77"/>
    <p:sldLayoutId id="2147484102" r:id="rId78"/>
    <p:sldLayoutId id="2147484103" r:id="rId79"/>
  </p:sldLayoutIdLst>
  <p:transition spd="med"/>
  <p:txStyles>
    <p:titleStyle>
      <a:lvl1pPr marL="0" marR="0" indent="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ntitled-2.jpg" descr="Untitled-2.jpg"/>
          <p:cNvPicPr>
            <a:picLocks noChangeAspect="1"/>
          </p:cNvPicPr>
          <p:nvPr/>
        </p:nvPicPr>
        <p:blipFill>
          <a:blip r:embed="rId91"/>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513559505"/>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 id="2147484127" r:id="rId23"/>
    <p:sldLayoutId id="2147484128" r:id="rId24"/>
    <p:sldLayoutId id="2147484129" r:id="rId25"/>
    <p:sldLayoutId id="2147484130" r:id="rId26"/>
    <p:sldLayoutId id="2147484131" r:id="rId27"/>
    <p:sldLayoutId id="2147484132" r:id="rId28"/>
    <p:sldLayoutId id="2147484133" r:id="rId29"/>
    <p:sldLayoutId id="2147484134" r:id="rId30"/>
    <p:sldLayoutId id="2147484135" r:id="rId31"/>
    <p:sldLayoutId id="2147484136" r:id="rId32"/>
    <p:sldLayoutId id="2147484137" r:id="rId33"/>
    <p:sldLayoutId id="2147484138" r:id="rId34"/>
    <p:sldLayoutId id="2147484139" r:id="rId35"/>
    <p:sldLayoutId id="2147484140" r:id="rId36"/>
    <p:sldLayoutId id="2147484141" r:id="rId37"/>
    <p:sldLayoutId id="2147484142" r:id="rId38"/>
    <p:sldLayoutId id="2147484143" r:id="rId39"/>
    <p:sldLayoutId id="2147484144" r:id="rId40"/>
    <p:sldLayoutId id="2147484145" r:id="rId41"/>
    <p:sldLayoutId id="2147484146" r:id="rId42"/>
    <p:sldLayoutId id="2147484147" r:id="rId43"/>
    <p:sldLayoutId id="2147484148" r:id="rId44"/>
    <p:sldLayoutId id="2147484149" r:id="rId45"/>
    <p:sldLayoutId id="2147484150" r:id="rId46"/>
    <p:sldLayoutId id="2147484151" r:id="rId47"/>
    <p:sldLayoutId id="2147484152" r:id="rId48"/>
    <p:sldLayoutId id="2147484153" r:id="rId49"/>
    <p:sldLayoutId id="2147484154" r:id="rId50"/>
    <p:sldLayoutId id="2147484155" r:id="rId51"/>
    <p:sldLayoutId id="2147484156" r:id="rId52"/>
    <p:sldLayoutId id="2147484157" r:id="rId53"/>
    <p:sldLayoutId id="2147484158" r:id="rId54"/>
    <p:sldLayoutId id="2147484159" r:id="rId55"/>
    <p:sldLayoutId id="2147484160" r:id="rId56"/>
    <p:sldLayoutId id="2147484161" r:id="rId57"/>
    <p:sldLayoutId id="2147484162" r:id="rId58"/>
    <p:sldLayoutId id="2147484163" r:id="rId59"/>
    <p:sldLayoutId id="2147484164" r:id="rId60"/>
    <p:sldLayoutId id="2147484165" r:id="rId61"/>
    <p:sldLayoutId id="2147484166" r:id="rId62"/>
    <p:sldLayoutId id="2147484167" r:id="rId63"/>
    <p:sldLayoutId id="2147484168" r:id="rId64"/>
    <p:sldLayoutId id="2147484169" r:id="rId65"/>
    <p:sldLayoutId id="2147484170" r:id="rId66"/>
    <p:sldLayoutId id="2147484171" r:id="rId67"/>
    <p:sldLayoutId id="2147484172" r:id="rId68"/>
    <p:sldLayoutId id="2147484173" r:id="rId69"/>
    <p:sldLayoutId id="2147484174" r:id="rId70"/>
    <p:sldLayoutId id="2147484175" r:id="rId71"/>
    <p:sldLayoutId id="2147484176" r:id="rId72"/>
    <p:sldLayoutId id="2147484177" r:id="rId73"/>
    <p:sldLayoutId id="2147484178" r:id="rId74"/>
    <p:sldLayoutId id="2147484179" r:id="rId75"/>
    <p:sldLayoutId id="2147484180" r:id="rId76"/>
    <p:sldLayoutId id="2147484181" r:id="rId77"/>
    <p:sldLayoutId id="2147484182" r:id="rId78"/>
    <p:sldLayoutId id="2147484183" r:id="rId79"/>
    <p:sldLayoutId id="2147484184" r:id="rId80"/>
    <p:sldLayoutId id="2147484185" r:id="rId81"/>
    <p:sldLayoutId id="2147484186" r:id="rId82"/>
    <p:sldLayoutId id="2147484187" r:id="rId83"/>
    <p:sldLayoutId id="2147484188" r:id="rId84"/>
    <p:sldLayoutId id="2147484189" r:id="rId85"/>
    <p:sldLayoutId id="2147484190" r:id="rId86"/>
    <p:sldLayoutId id="2147484191" r:id="rId87"/>
    <p:sldLayoutId id="2147484192" r:id="rId88"/>
    <p:sldLayoutId id="2147484193" r:id="rId89"/>
  </p:sldLayoutIdLst>
  <p:transitio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 y="7804154"/>
            <a:ext cx="9067800" cy="5899149"/>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28"/>
            <a:ext cx="21945600" cy="2279651"/>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0"/>
            <a:ext cx="21945600" cy="90614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667">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438430" fontAlgn="base">
              <a:spcBef>
                <a:spcPct val="0"/>
              </a:spcBef>
              <a:spcAft>
                <a:spcPct val="0"/>
              </a:spcAft>
              <a:defRPr/>
            </a:pPr>
            <a:fld id="{61F442D0-A11F-2640-8129-5D1BEF7A3C1E}" type="slidenum">
              <a:rPr lang="en-US" smtClean="0"/>
              <a:pPr defTabSz="2438430" fontAlgn="base">
                <a:spcBef>
                  <a:spcPct val="0"/>
                </a:spcBef>
                <a:spcAft>
                  <a:spcPct val="0"/>
                </a:spcAft>
                <a:defRPr/>
              </a:pPr>
              <a:t>‹#›</a:t>
            </a:fld>
            <a:endParaRPr lang="en-US"/>
          </a:p>
        </p:txBody>
      </p:sp>
    </p:spTree>
    <p:extLst>
      <p:ext uri="{BB962C8B-B14F-4D97-AF65-F5344CB8AC3E}">
        <p14:creationId xmlns:p14="http://schemas.microsoft.com/office/powerpoint/2010/main" val="27832128"/>
      </p:ext>
    </p:extLst>
  </p:cSld>
  <p:clrMap bg1="dk2" tx1="lt1" bg2="dk1"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ransition/>
  <p:txStyles>
    <p:titleStyle>
      <a:lvl1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219215"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6pPr>
      <a:lvl7pPr marL="2438430"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7pPr>
      <a:lvl8pPr marL="3657646"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8pPr>
      <a:lvl9pPr marL="4876861"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9pPr>
    </p:titleStyle>
    <p:bodyStyle>
      <a:lvl1pPr marL="914411" indent="-914411" algn="l" rtl="0" eaLnBrk="0" fontAlgn="base" hangingPunct="0">
        <a:spcBef>
          <a:spcPct val="20000"/>
        </a:spcBef>
        <a:spcAft>
          <a:spcPct val="0"/>
        </a:spcAft>
        <a:buClr>
          <a:schemeClr val="hlink"/>
        </a:buClr>
        <a:buSzPct val="75000"/>
        <a:buFont typeface="Wingdings" charset="0"/>
        <a:buChar char="l"/>
        <a:defRPr sz="8533">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981225" indent="-762010" algn="l" rtl="0" eaLnBrk="0" fontAlgn="base" hangingPunct="0">
        <a:spcBef>
          <a:spcPct val="20000"/>
        </a:spcBef>
        <a:spcAft>
          <a:spcPct val="0"/>
        </a:spcAft>
        <a:buClr>
          <a:schemeClr val="tx2"/>
        </a:buClr>
        <a:buSzPct val="75000"/>
        <a:buFont typeface="Wingdings" charset="0"/>
        <a:buChar char="l"/>
        <a:defRPr sz="7467">
          <a:solidFill>
            <a:schemeClr val="tx1"/>
          </a:solidFill>
          <a:effectLst>
            <a:outerShdw blurRad="38100" dist="38100" dir="2700000" algn="tl">
              <a:srgbClr val="000000"/>
            </a:outerShdw>
          </a:effectLst>
          <a:latin typeface="+mn-lt"/>
          <a:ea typeface="ＭＳ Ｐゴシック" pitchFamily="-111" charset="-128"/>
        </a:defRPr>
      </a:lvl2pPr>
      <a:lvl3pPr marL="3048038" indent="-609608" algn="l" rtl="0" eaLnBrk="0" fontAlgn="base" hangingPunct="0">
        <a:spcBef>
          <a:spcPct val="20000"/>
        </a:spcBef>
        <a:spcAft>
          <a:spcPct val="0"/>
        </a:spcAft>
        <a:buClr>
          <a:schemeClr val="accent2"/>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charset="0"/>
          <a:cs typeface="Geneva" charset="0"/>
        </a:defRPr>
      </a:lvl3pPr>
      <a:lvl4pPr marL="4267253" indent="-609608" algn="l" rtl="0" eaLnBrk="0" fontAlgn="base" hangingPunct="0">
        <a:spcBef>
          <a:spcPct val="20000"/>
        </a:spcBef>
        <a:spcAft>
          <a:spcPct val="0"/>
        </a:spcAft>
        <a:buClr>
          <a:schemeClr val="folHlink"/>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4pPr>
      <a:lvl5pPr marL="5486469" indent="-609608" algn="l" rtl="0" eaLnBrk="0" fontAlgn="base" hangingPunct="0">
        <a:spcBef>
          <a:spcPct val="20000"/>
        </a:spcBef>
        <a:spcAft>
          <a:spcPct val="0"/>
        </a:spcAft>
        <a:buClr>
          <a:schemeClr val="tx1"/>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5pPr>
      <a:lvl6pPr marL="670568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6pPr>
      <a:lvl7pPr marL="7924899"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7pPr>
      <a:lvl8pPr marL="914411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8pPr>
      <a:lvl9pPr marL="10363330"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7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34.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3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2.xml"/><Relationship Id="rId4" Type="http://schemas.openxmlformats.org/officeDocument/2006/relationships/image" Target="../media/image46.jpe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5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0.xml"/><Relationship Id="rId6" Type="http://schemas.openxmlformats.org/officeDocument/2006/relationships/image" Target="../media/image100.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0.xml"/><Relationship Id="rId5" Type="http://schemas.openxmlformats.org/officeDocument/2006/relationships/image" Target="../media/image51.png"/><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73.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00.png"/><Relationship Id="rId2" Type="http://schemas.openxmlformats.org/officeDocument/2006/relationships/image" Target="../media/image63.png"/><Relationship Id="rId1" Type="http://schemas.openxmlformats.org/officeDocument/2006/relationships/slideLayout" Target="../slideLayouts/slideLayout7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8.png"/><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68.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8.tif"/></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274.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9.xml"/><Relationship Id="rId1" Type="http://schemas.openxmlformats.org/officeDocument/2006/relationships/slideLayout" Target="../slideLayouts/slideLayout274.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7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23.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8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56.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530.xml"/><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Dr. Terry Mortenson"/>
          <p:cNvSpPr txBox="1"/>
          <p:nvPr/>
        </p:nvSpPr>
        <p:spPr>
          <a:xfrm>
            <a:off x="16849080" y="717550"/>
            <a:ext cx="6356400" cy="9271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5600">
                <a:solidFill>
                  <a:srgbClr val="FFFFFF"/>
                </a:solidFill>
                <a:latin typeface="DejaVu Sans Condensed"/>
                <a:ea typeface="DejaVu Sans Condensed"/>
                <a:cs typeface="DejaVu Sans Condensed"/>
                <a:sym typeface="DejaVu Sans Condensed"/>
              </a:defRPr>
            </a:lvl1pPr>
          </a:lstStyle>
          <a:p>
            <a:r>
              <a:t>Dr. Terry Mortenson</a:t>
            </a:r>
          </a:p>
        </p:txBody>
      </p:sp>
      <p:sp>
        <p:nvSpPr>
          <p:cNvPr id="907" name="Creation in Six Days or…"/>
          <p:cNvSpPr txBox="1"/>
          <p:nvPr/>
        </p:nvSpPr>
        <p:spPr>
          <a:xfrm>
            <a:off x="4876800" y="3718098"/>
            <a:ext cx="14617700" cy="58734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ctr" defTabSz="825500">
              <a:defRPr sz="12500">
                <a:solidFill>
                  <a:srgbClr val="FFFFFF"/>
                </a:solidFill>
                <a:latin typeface="DejaVu Sans Condensed"/>
                <a:ea typeface="DejaVu Sans Condensed"/>
                <a:cs typeface="DejaVu Sans Condensed"/>
                <a:sym typeface="DejaVu Sans Condensed"/>
              </a:defRPr>
            </a:pPr>
            <a:r>
              <a:rPr lang="sq-AL" dirty="0"/>
              <a:t>Krijimi në 6 Ditë </a:t>
            </a:r>
          </a:p>
          <a:p>
            <a:pPr lvl="1" indent="0" algn="ctr" defTabSz="825500">
              <a:defRPr sz="12500">
                <a:solidFill>
                  <a:srgbClr val="FFFFFF"/>
                </a:solidFill>
                <a:latin typeface="DejaVu Sans Condensed"/>
                <a:ea typeface="DejaVu Sans Condensed"/>
                <a:cs typeface="DejaVu Sans Condensed"/>
                <a:sym typeface="DejaVu Sans Condensed"/>
              </a:defRPr>
            </a:pPr>
            <a:r>
              <a:rPr lang="sq-AL" dirty="0"/>
              <a:t>apo</a:t>
            </a:r>
            <a:endParaRPr dirty="0"/>
          </a:p>
          <a:p>
            <a:pPr lvl="1" indent="0" algn="ctr" defTabSz="825500">
              <a:defRPr sz="12500">
                <a:solidFill>
                  <a:srgbClr val="FFFFFF"/>
                </a:solidFill>
                <a:latin typeface="DejaVu Sans Condensed"/>
                <a:ea typeface="DejaVu Sans Condensed"/>
                <a:cs typeface="DejaVu Sans Condensed"/>
                <a:sym typeface="DejaVu Sans Condensed"/>
              </a:defRPr>
            </a:pPr>
            <a:r>
              <a:rPr lang="sq-AL" dirty="0"/>
              <a:t>Në Miliona Vite</a:t>
            </a:r>
            <a:r>
              <a:rPr dirty="0"/>
              <a:t>?</a:t>
            </a:r>
          </a:p>
        </p:txBody>
      </p:sp>
      <p:sp>
        <p:nvSpPr>
          <p:cNvPr id="5" name="Rectangle 4">
            <a:extLst>
              <a:ext uri="{FF2B5EF4-FFF2-40B4-BE49-F238E27FC236}">
                <a16:creationId xmlns:a16="http://schemas.microsoft.com/office/drawing/2014/main" id="{07A8CCEE-C759-6A4B-AAB5-0D3C4C9BCE4D}"/>
              </a:ext>
            </a:extLst>
          </p:cNvPr>
          <p:cNvSpPr>
            <a:spLocks noChangeArrowheads="1"/>
          </p:cNvSpPr>
          <p:nvPr/>
        </p:nvSpPr>
        <p:spPr bwMode="auto">
          <a:xfrm>
            <a:off x="0" y="11060115"/>
            <a:ext cx="24384000" cy="2630485"/>
          </a:xfrm>
          <a:prstGeom prst="rect">
            <a:avLst/>
          </a:prstGeom>
          <a:solidFill>
            <a:srgbClr val="000000"/>
          </a:solidFill>
          <a:ln w="9525">
            <a:noFill/>
            <a:miter lim="800000"/>
            <a:headEnd/>
            <a:tailEnd/>
          </a:ln>
          <a:effectLst/>
        </p:spPr>
        <p:txBody>
          <a:bodyPr/>
          <a:lstStyle/>
          <a:p>
            <a:pPr marL="0" marR="0" lvl="0" indent="0" algn="ctr" defTabSz="2438430" eaLnBrk="1" fontAlgn="base" latinLnBrk="0" hangingPunct="1">
              <a:lnSpc>
                <a:spcPct val="100000"/>
              </a:lnSpc>
              <a:spcBef>
                <a:spcPct val="20000"/>
              </a:spcBef>
              <a:spcAft>
                <a:spcPts val="0"/>
              </a:spcAft>
              <a:buClr>
                <a:srgbClr val="FFCC00"/>
              </a:buClr>
              <a:buSzPct val="70000"/>
              <a:buFontTx/>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t>Taught by Dr. Terry Mortenson, AnswersinGenesis.org</a:t>
            </a:r>
            <a:b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t>Uploaded by Dr. Rick Griffith, Singapore Bible College</a:t>
            </a:r>
            <a:b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90550871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2" name="Group"/>
          <p:cNvGrpSpPr/>
          <p:nvPr/>
        </p:nvGrpSpPr>
        <p:grpSpPr>
          <a:xfrm>
            <a:off x="2831050" y="3574867"/>
            <a:ext cx="6129884" cy="4155616"/>
            <a:chOff x="-311606" y="-12883"/>
            <a:chExt cx="6129882" cy="4155615"/>
          </a:xfrm>
        </p:grpSpPr>
        <p:pic>
          <p:nvPicPr>
            <p:cNvPr id="1129" name="pasted-image.pdf" descr="pasted-image.pdf"/>
            <p:cNvPicPr>
              <a:picLocks noChangeAspect="1"/>
            </p:cNvPicPr>
            <p:nvPr/>
          </p:nvPicPr>
          <p:blipFill>
            <a:blip r:embed="rId2"/>
            <a:stretch>
              <a:fillRect/>
            </a:stretch>
          </p:blipFill>
          <p:spPr>
            <a:xfrm>
              <a:off x="0" y="0"/>
              <a:ext cx="5532551" cy="4142732"/>
            </a:xfrm>
            <a:prstGeom prst="rect">
              <a:avLst/>
            </a:prstGeom>
            <a:ln w="12700" cap="flat">
              <a:noFill/>
              <a:miter lim="400000"/>
            </a:ln>
            <a:effectLst/>
          </p:spPr>
        </p:pic>
        <p:sp>
          <p:nvSpPr>
            <p:cNvPr id="1130" name="EARTH, SPACE, TIME, LIGHT"/>
            <p:cNvSpPr txBox="1"/>
            <p:nvPr/>
          </p:nvSpPr>
          <p:spPr>
            <a:xfrm>
              <a:off x="-311606" y="3530402"/>
              <a:ext cx="6129882"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TOKA</a:t>
              </a:r>
              <a:r>
                <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 </a:t>
              </a: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HAPESIRA</a:t>
              </a:r>
              <a:r>
                <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 </a:t>
              </a: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KOHA</a:t>
              </a:r>
              <a:r>
                <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 </a:t>
              </a: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DRITA</a:t>
              </a:r>
              <a:endPar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endParaRPr>
            </a:p>
          </p:txBody>
        </p:sp>
        <p:sp>
          <p:nvSpPr>
            <p:cNvPr id="1131" name="DAY"/>
            <p:cNvSpPr txBox="1"/>
            <p:nvPr/>
          </p:nvSpPr>
          <p:spPr>
            <a:xfrm>
              <a:off x="35736" y="-12883"/>
              <a:ext cx="1510029"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700" b="1" i="0" u="none" strike="noStrike" kern="0" cap="none" spc="0" normalizeH="0" baseline="0" noProof="0" dirty="0">
                  <a:ln>
                    <a:noFill/>
                  </a:ln>
                  <a:solidFill>
                    <a:srgbClr val="000000"/>
                  </a:solidFill>
                  <a:effectLst/>
                  <a:uLnTx/>
                  <a:uFillTx/>
                  <a:latin typeface="DejaVu Sans Condensed"/>
                  <a:ea typeface="DejaVu Sans Condensed"/>
                  <a:cs typeface="DejaVu Sans Condensed"/>
                  <a:sym typeface="DejaVu Sans Condensed"/>
                </a:rPr>
                <a:t>DITA</a:t>
              </a:r>
              <a:endParaRPr kumimoji="0" sz="4700" b="1" i="0" u="none" strike="noStrike" kern="0" cap="none" spc="0" normalizeH="0" baseline="0" noProof="0" dirty="0">
                <a:ln>
                  <a:noFill/>
                </a:ln>
                <a:solidFill>
                  <a:srgbClr val="000000"/>
                </a:solidFill>
                <a:effectLst/>
                <a:uLnTx/>
                <a:uFillTx/>
                <a:latin typeface="DejaVu Sans Condensed"/>
                <a:ea typeface="DejaVu Sans Condensed"/>
                <a:cs typeface="DejaVu Sans Condensed"/>
                <a:sym typeface="DejaVu Sans Condensed"/>
              </a:endParaRPr>
            </a:p>
          </p:txBody>
        </p:sp>
      </p:grpSp>
      <p:grpSp>
        <p:nvGrpSpPr>
          <p:cNvPr id="1136" name="Group"/>
          <p:cNvGrpSpPr/>
          <p:nvPr/>
        </p:nvGrpSpPr>
        <p:grpSpPr>
          <a:xfrm>
            <a:off x="9439088" y="3574867"/>
            <a:ext cx="5505825" cy="4155616"/>
            <a:chOff x="0" y="-12883"/>
            <a:chExt cx="5505824" cy="4155615"/>
          </a:xfrm>
        </p:grpSpPr>
        <p:pic>
          <p:nvPicPr>
            <p:cNvPr id="1133" name="pasted-image.pdf" descr="pasted-image.pdf"/>
            <p:cNvPicPr>
              <a:picLocks noChangeAspect="1"/>
            </p:cNvPicPr>
            <p:nvPr/>
          </p:nvPicPr>
          <p:blipFill>
            <a:blip r:embed="rId3"/>
            <a:stretch>
              <a:fillRect/>
            </a:stretch>
          </p:blipFill>
          <p:spPr>
            <a:xfrm>
              <a:off x="0" y="0"/>
              <a:ext cx="5505824" cy="4142732"/>
            </a:xfrm>
            <a:prstGeom prst="rect">
              <a:avLst/>
            </a:prstGeom>
            <a:ln w="12700" cap="flat">
              <a:noFill/>
              <a:miter lim="400000"/>
            </a:ln>
            <a:effectLst/>
          </p:spPr>
        </p:pic>
        <p:sp>
          <p:nvSpPr>
            <p:cNvPr id="1134" name="EXPANSE"/>
            <p:cNvSpPr txBox="1"/>
            <p:nvPr/>
          </p:nvSpPr>
          <p:spPr>
            <a:xfrm>
              <a:off x="1793515" y="3530402"/>
              <a:ext cx="1918795"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UNIVERSI</a:t>
              </a:r>
              <a:endPar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endParaRPr>
            </a:p>
          </p:txBody>
        </p:sp>
        <p:sp>
          <p:nvSpPr>
            <p:cNvPr id="1135" name="DAY"/>
            <p:cNvSpPr txBox="1"/>
            <p:nvPr/>
          </p:nvSpPr>
          <p:spPr>
            <a:xfrm>
              <a:off x="83810" y="-12883"/>
              <a:ext cx="1510030"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D</a:t>
              </a:r>
              <a:r>
                <a:rPr kumimoji="0" lang="en-US"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ITA</a:t>
              </a:r>
              <a:endPar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endParaRPr>
            </a:p>
          </p:txBody>
        </p:sp>
      </p:grpSp>
      <p:grpSp>
        <p:nvGrpSpPr>
          <p:cNvPr id="1140" name="Group"/>
          <p:cNvGrpSpPr/>
          <p:nvPr/>
        </p:nvGrpSpPr>
        <p:grpSpPr>
          <a:xfrm>
            <a:off x="3156020" y="8193847"/>
            <a:ext cx="5505825" cy="4155617"/>
            <a:chOff x="0" y="-12883"/>
            <a:chExt cx="5505824" cy="4155615"/>
          </a:xfrm>
        </p:grpSpPr>
        <p:pic>
          <p:nvPicPr>
            <p:cNvPr id="1137" name="pasted-image.pdf" descr="pasted-image.pdf"/>
            <p:cNvPicPr>
              <a:picLocks noChangeAspect="1"/>
            </p:cNvPicPr>
            <p:nvPr/>
          </p:nvPicPr>
          <p:blipFill>
            <a:blip r:embed="rId4"/>
            <a:stretch>
              <a:fillRect/>
            </a:stretch>
          </p:blipFill>
          <p:spPr>
            <a:xfrm>
              <a:off x="0" y="0"/>
              <a:ext cx="5505824" cy="4142732"/>
            </a:xfrm>
            <a:prstGeom prst="rect">
              <a:avLst/>
            </a:prstGeom>
            <a:ln w="12700" cap="flat">
              <a:noFill/>
              <a:miter lim="400000"/>
            </a:ln>
            <a:effectLst/>
          </p:spPr>
        </p:pic>
        <p:sp>
          <p:nvSpPr>
            <p:cNvPr id="1138" name="SUN, MOON &amp; STARS"/>
            <p:cNvSpPr txBox="1"/>
            <p:nvPr/>
          </p:nvSpPr>
          <p:spPr>
            <a:xfrm>
              <a:off x="687453" y="3549453"/>
              <a:ext cx="4079642"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b="1">
                  <a:solidFill>
                    <a:srgbClr val="FFFFFF"/>
                  </a:solidFill>
                  <a:latin typeface="DejaVu Sans Condensed"/>
                  <a:ea typeface="DejaVu Sans Condensed"/>
                  <a:cs typeface="DejaVu Sans Condensed"/>
                  <a:sym typeface="DejaVu Sans Condensed"/>
                </a:defRPr>
              </a:pP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DIELLI</a:t>
              </a:r>
              <a:r>
                <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 </a:t>
              </a: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HENA</a:t>
              </a:r>
              <a:r>
                <a:rPr kumimoji="0" sz="3000" b="1" i="0" u="none" strike="noStrike" kern="0" cap="none" spc="0" normalizeH="0" baseline="0" noProof="0" dirty="0">
                  <a:ln>
                    <a:noFill/>
                  </a:ln>
                  <a:solidFill>
                    <a:srgbClr val="000000"/>
                  </a:solidFill>
                  <a:effectLst/>
                  <a:uLnTx/>
                  <a:uFillTx/>
                  <a:latin typeface="DejaVu Sans Condensed"/>
                  <a:ea typeface="DejaVu Sans Condensed"/>
                  <a:cs typeface="DejaVu Sans Condensed"/>
                  <a:sym typeface="DejaVu Sans Condensed"/>
                </a:rPr>
                <a:t> &amp;</a:t>
              </a:r>
              <a:r>
                <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 </a:t>
              </a: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YJET</a:t>
              </a:r>
              <a:endPar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endParaRPr>
            </a:p>
          </p:txBody>
        </p:sp>
        <p:sp>
          <p:nvSpPr>
            <p:cNvPr id="1139" name="DAY"/>
            <p:cNvSpPr txBox="1"/>
            <p:nvPr/>
          </p:nvSpPr>
          <p:spPr>
            <a:xfrm>
              <a:off x="22373" y="-12883"/>
              <a:ext cx="1510029"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D</a:t>
              </a:r>
              <a:r>
                <a:rPr kumimoji="0" lang="en-US"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IT</a:t>
              </a:r>
              <a:r>
                <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A</a:t>
              </a:r>
            </a:p>
          </p:txBody>
        </p:sp>
      </p:grpSp>
      <p:grpSp>
        <p:nvGrpSpPr>
          <p:cNvPr id="1144" name="Group"/>
          <p:cNvGrpSpPr/>
          <p:nvPr/>
        </p:nvGrpSpPr>
        <p:grpSpPr>
          <a:xfrm>
            <a:off x="15708793" y="3574867"/>
            <a:ext cx="5505825" cy="4155616"/>
            <a:chOff x="0" y="-12883"/>
            <a:chExt cx="5505824" cy="4155615"/>
          </a:xfrm>
        </p:grpSpPr>
        <p:pic>
          <p:nvPicPr>
            <p:cNvPr id="1141" name="pasted-image.pdf" descr="pasted-image.pdf"/>
            <p:cNvPicPr>
              <a:picLocks noChangeAspect="1"/>
            </p:cNvPicPr>
            <p:nvPr/>
          </p:nvPicPr>
          <p:blipFill>
            <a:blip r:embed="rId5"/>
            <a:srcRect/>
            <a:stretch>
              <a:fillRect/>
            </a:stretch>
          </p:blipFill>
          <p:spPr>
            <a:xfrm>
              <a:off x="0" y="0"/>
              <a:ext cx="5505824" cy="4142732"/>
            </a:xfrm>
            <a:prstGeom prst="rect">
              <a:avLst/>
            </a:prstGeom>
            <a:ln w="12700" cap="flat">
              <a:noFill/>
              <a:miter lim="400000"/>
            </a:ln>
            <a:effectLst/>
          </p:spPr>
        </p:pic>
        <p:sp>
          <p:nvSpPr>
            <p:cNvPr id="1142" name="DRY LAND &amp; PLANTS"/>
            <p:cNvSpPr txBox="1"/>
            <p:nvPr/>
          </p:nvSpPr>
          <p:spPr>
            <a:xfrm>
              <a:off x="434986" y="3530402"/>
              <a:ext cx="4635883"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TOKA E THATE </a:t>
              </a:r>
              <a:r>
                <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&amp; </a:t>
              </a:r>
              <a:r>
                <a:rPr kumimoji="0" lang="en-US"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BIMET</a:t>
              </a:r>
              <a:endParaRPr kumimoji="0" sz="30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endParaRPr>
            </a:p>
          </p:txBody>
        </p:sp>
        <p:sp>
          <p:nvSpPr>
            <p:cNvPr id="1143" name="DAY"/>
            <p:cNvSpPr txBox="1"/>
            <p:nvPr/>
          </p:nvSpPr>
          <p:spPr>
            <a:xfrm>
              <a:off x="39963" y="-12883"/>
              <a:ext cx="1510030"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4700" b="1" i="0" u="none" strike="noStrike" kern="0" cap="none" spc="0" normalizeH="0" baseline="0" noProof="0" dirty="0">
                  <a:ln>
                    <a:noFill/>
                  </a:ln>
                  <a:solidFill>
                    <a:srgbClr val="000000"/>
                  </a:solidFill>
                  <a:effectLst/>
                  <a:uLnTx/>
                  <a:uFillTx/>
                  <a:latin typeface="DejaVu Sans Condensed"/>
                  <a:ea typeface="DejaVu Sans Condensed"/>
                  <a:cs typeface="DejaVu Sans Condensed"/>
                  <a:sym typeface="DejaVu Sans Condensed"/>
                </a:rPr>
                <a:t>D</a:t>
              </a:r>
              <a:r>
                <a:rPr kumimoji="0" lang="en-US" sz="4700" b="1" i="0" u="none" strike="noStrike" kern="0" cap="none" spc="0" normalizeH="0" baseline="0" noProof="0" dirty="0">
                  <a:ln>
                    <a:noFill/>
                  </a:ln>
                  <a:solidFill>
                    <a:srgbClr val="000000"/>
                  </a:solidFill>
                  <a:effectLst/>
                  <a:uLnTx/>
                  <a:uFillTx/>
                  <a:latin typeface="DejaVu Sans Condensed"/>
                  <a:ea typeface="DejaVu Sans Condensed"/>
                  <a:cs typeface="DejaVu Sans Condensed"/>
                  <a:sym typeface="DejaVu Sans Condensed"/>
                </a:rPr>
                <a:t>ITA</a:t>
              </a:r>
              <a:endParaRPr kumimoji="0" sz="4700" b="1" i="0" u="none" strike="noStrike" kern="0" cap="none" spc="0" normalizeH="0" baseline="0" noProof="0" dirty="0">
                <a:ln>
                  <a:noFill/>
                </a:ln>
                <a:solidFill>
                  <a:srgbClr val="000000"/>
                </a:solidFill>
                <a:effectLst/>
                <a:uLnTx/>
                <a:uFillTx/>
                <a:latin typeface="DejaVu Sans Condensed"/>
                <a:ea typeface="DejaVu Sans Condensed"/>
                <a:cs typeface="DejaVu Sans Condensed"/>
                <a:sym typeface="DejaVu Sans Condensed"/>
              </a:endParaRPr>
            </a:p>
          </p:txBody>
        </p:sp>
      </p:grpSp>
      <p:grpSp>
        <p:nvGrpSpPr>
          <p:cNvPr id="1148" name="Group"/>
          <p:cNvGrpSpPr/>
          <p:nvPr/>
        </p:nvGrpSpPr>
        <p:grpSpPr>
          <a:xfrm>
            <a:off x="9461910" y="8193847"/>
            <a:ext cx="5460181" cy="4138445"/>
            <a:chOff x="0" y="-12883"/>
            <a:chExt cx="5460180" cy="4138443"/>
          </a:xfrm>
        </p:grpSpPr>
        <p:pic>
          <p:nvPicPr>
            <p:cNvPr id="1145" name="pasted-image.pdf" descr="pasted-image.pdf"/>
            <p:cNvPicPr>
              <a:picLocks noChangeAspect="1"/>
            </p:cNvPicPr>
            <p:nvPr/>
          </p:nvPicPr>
          <p:blipFill>
            <a:blip r:embed="rId6"/>
            <a:stretch>
              <a:fillRect/>
            </a:stretch>
          </p:blipFill>
          <p:spPr>
            <a:xfrm>
              <a:off x="0" y="17171"/>
              <a:ext cx="5460180" cy="4108389"/>
            </a:xfrm>
            <a:prstGeom prst="rect">
              <a:avLst/>
            </a:prstGeom>
            <a:ln w="12700" cap="flat">
              <a:noFill/>
              <a:miter lim="400000"/>
            </a:ln>
            <a:effectLst/>
          </p:spPr>
        </p:pic>
        <p:sp>
          <p:nvSpPr>
            <p:cNvPr id="1146" name="SEA CREATURES &amp; BIRDS"/>
            <p:cNvSpPr txBox="1"/>
            <p:nvPr/>
          </p:nvSpPr>
          <p:spPr>
            <a:xfrm>
              <a:off x="678250" y="3595619"/>
              <a:ext cx="4103687"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KRIJEAT UJORE</a:t>
              </a:r>
              <a:r>
                <a:rPr kumimoji="0"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&amp; </a:t>
              </a:r>
              <a:r>
                <a:rPr kumimoji="0" lang="en-US"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ZOGJTE</a:t>
              </a:r>
              <a:endParaRPr kumimoji="0"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endParaRPr>
            </a:p>
          </p:txBody>
        </p:sp>
        <p:sp>
          <p:nvSpPr>
            <p:cNvPr id="1147" name="DAY"/>
            <p:cNvSpPr txBox="1"/>
            <p:nvPr/>
          </p:nvSpPr>
          <p:spPr>
            <a:xfrm>
              <a:off x="60990" y="-12883"/>
              <a:ext cx="1510029"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D</a:t>
              </a:r>
              <a:r>
                <a:rPr kumimoji="0" lang="en-US"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IT</a:t>
              </a:r>
              <a:r>
                <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A</a:t>
              </a:r>
            </a:p>
          </p:txBody>
        </p:sp>
      </p:grpSp>
      <p:grpSp>
        <p:nvGrpSpPr>
          <p:cNvPr id="1152" name="Group"/>
          <p:cNvGrpSpPr/>
          <p:nvPr/>
        </p:nvGrpSpPr>
        <p:grpSpPr>
          <a:xfrm>
            <a:off x="15722156" y="8193847"/>
            <a:ext cx="5460182" cy="4138445"/>
            <a:chOff x="0" y="-12883"/>
            <a:chExt cx="5460180" cy="4138443"/>
          </a:xfrm>
        </p:grpSpPr>
        <p:pic>
          <p:nvPicPr>
            <p:cNvPr id="1149" name="pasted-image.pdf" descr="pasted-image.pdf"/>
            <p:cNvPicPr>
              <a:picLocks noChangeAspect="1"/>
            </p:cNvPicPr>
            <p:nvPr/>
          </p:nvPicPr>
          <p:blipFill>
            <a:blip r:embed="rId7"/>
            <a:stretch>
              <a:fillRect/>
            </a:stretch>
          </p:blipFill>
          <p:spPr>
            <a:xfrm>
              <a:off x="0" y="17171"/>
              <a:ext cx="5460180" cy="4108389"/>
            </a:xfrm>
            <a:prstGeom prst="rect">
              <a:avLst/>
            </a:prstGeom>
            <a:ln w="12700" cap="flat">
              <a:noFill/>
              <a:miter lim="400000"/>
            </a:ln>
            <a:effectLst/>
          </p:spPr>
        </p:pic>
        <p:sp>
          <p:nvSpPr>
            <p:cNvPr id="1150" name="LAND ANIMALS &amp; MAN"/>
            <p:cNvSpPr txBox="1"/>
            <p:nvPr/>
          </p:nvSpPr>
          <p:spPr>
            <a:xfrm>
              <a:off x="226276" y="3560998"/>
              <a:ext cx="4959689"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KRIJESAT TOKESORE </a:t>
              </a:r>
              <a:r>
                <a:rPr kumimoji="0"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&amp; </a:t>
              </a:r>
              <a:r>
                <a:rPr kumimoji="0" lang="en-US"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NJERIU</a:t>
              </a:r>
              <a:endParaRPr kumimoji="0" sz="24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endParaRPr>
            </a:p>
          </p:txBody>
        </p:sp>
        <p:sp>
          <p:nvSpPr>
            <p:cNvPr id="1151" name="DAY"/>
            <p:cNvSpPr txBox="1"/>
            <p:nvPr/>
          </p:nvSpPr>
          <p:spPr>
            <a:xfrm>
              <a:off x="77400" y="-12883"/>
              <a:ext cx="1510028"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D</a:t>
              </a:r>
              <a:r>
                <a:rPr kumimoji="0" lang="en-US"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IT</a:t>
              </a:r>
              <a:r>
                <a:rPr kumimoji="0" sz="4700" b="1" i="0" u="none" strike="noStrike" kern="0" cap="none" spc="0" normalizeH="0" baseline="0" noProof="0" dirty="0">
                  <a:ln>
                    <a:noFill/>
                  </a:ln>
                  <a:solidFill>
                    <a:srgbClr val="FFFFFF"/>
                  </a:solidFill>
                  <a:effectLst/>
                  <a:uLnTx/>
                  <a:uFillTx/>
                  <a:latin typeface="DejaVu Sans Condensed"/>
                  <a:ea typeface="DejaVu Sans Condensed"/>
                  <a:cs typeface="DejaVu Sans Condensed"/>
                  <a:sym typeface="DejaVu Sans Condensed"/>
                </a:rPr>
                <a:t>A</a:t>
              </a:r>
            </a:p>
          </p:txBody>
        </p:sp>
      </p:grpSp>
      <p:sp>
        <p:nvSpPr>
          <p:cNvPr id="2" name="TextBox 1"/>
          <p:cNvSpPr txBox="1"/>
          <p:nvPr/>
        </p:nvSpPr>
        <p:spPr>
          <a:xfrm>
            <a:off x="2831050" y="1220826"/>
            <a:ext cx="1835128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DejaVu Sans Condensed"/>
                <a:sym typeface="Helvetica"/>
              </a:rPr>
              <a:t>DITET E KRIJIMIT TEK ZANAFILLA 1</a:t>
            </a:r>
          </a:p>
        </p:txBody>
      </p:sp>
    </p:spTree>
    <p:extLst>
      <p:ext uri="{BB962C8B-B14F-4D97-AF65-F5344CB8AC3E}">
        <p14:creationId xmlns:p14="http://schemas.microsoft.com/office/powerpoint/2010/main" val="394864215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rk on Water TEMP ONLY 01811.jpg" descr="Ark on Water TEMP ONLY 01811.jpg"/>
          <p:cNvPicPr>
            <a:picLocks noChangeAspect="1"/>
          </p:cNvPicPr>
          <p:nvPr/>
        </p:nvPicPr>
        <p:blipFill>
          <a:blip r:embed="rId2"/>
          <a:stretch>
            <a:fillRect/>
          </a:stretch>
        </p:blipFill>
        <p:spPr>
          <a:xfrm>
            <a:off x="0" y="-1943100"/>
            <a:ext cx="24384000" cy="18288000"/>
          </a:xfrm>
          <a:prstGeom prst="rect">
            <a:avLst/>
          </a:prstGeom>
          <a:ln w="12700">
            <a:miter lim="400000"/>
          </a:ln>
        </p:spPr>
      </p:pic>
    </p:spTree>
    <p:extLst>
      <p:ext uri="{BB962C8B-B14F-4D97-AF65-F5344CB8AC3E}">
        <p14:creationId xmlns:p14="http://schemas.microsoft.com/office/powerpoint/2010/main" val="31560844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Where do you“Fit”Millions of Years?"/>
          <p:cNvSpPr txBox="1">
            <a:spLocks noGrp="1"/>
          </p:cNvSpPr>
          <p:nvPr>
            <p:ph type="title" idx="4294967295"/>
          </p:nvPr>
        </p:nvSpPr>
        <p:spPr>
          <a:xfrm>
            <a:off x="1501444" y="898758"/>
            <a:ext cx="21381112" cy="1391602"/>
          </a:xfrm>
          <a:prstGeom prst="rect">
            <a:avLst/>
          </a:prstGeom>
        </p:spPr>
        <p:txBody>
          <a:bodyPr lIns="50800" tIns="50800" rIns="50800" bIns="50800" anchor="ctr">
            <a:noAutofit/>
          </a:bodyPr>
          <a:lstStyle/>
          <a:p>
            <a:pPr algn="ctr">
              <a:defRPr>
                <a:solidFill>
                  <a:srgbClr val="FFCD8A"/>
                </a:solidFill>
                <a:latin typeface="Mensch Regular"/>
                <a:ea typeface="Mensch Regular"/>
                <a:cs typeface="Mensch Regular"/>
                <a:sym typeface="Mensch Regular"/>
              </a:defRPr>
            </a:pPr>
            <a:r>
              <a:rPr lang="sq-AL" sz="8800" dirty="0">
                <a:latin typeface="DejaVu Sans Condensed" panose="020B0606030804020204" pitchFamily="34" charset="2"/>
                <a:ea typeface="DejaVu Sans Condensed" panose="020B0606030804020204" pitchFamily="34" charset="2"/>
                <a:cs typeface="DejaVu Sans Condensed" panose="020B0606030804020204" pitchFamily="34" charset="2"/>
              </a:rPr>
              <a:t>Ku i vendos Miliona Vite</a:t>
            </a:r>
            <a:r>
              <a:rPr lang="en-US" sz="8800" dirty="0">
                <a:latin typeface="DejaVu Sans Condensed" panose="020B0606030804020204" pitchFamily="34" charset="2"/>
                <a:ea typeface="DejaVu Sans Condensed" panose="020B0606030804020204" pitchFamily="34" charset="2"/>
                <a:cs typeface="DejaVu Sans Condensed" panose="020B0606030804020204" pitchFamily="34" charset="2"/>
              </a:rPr>
              <a:t>?</a:t>
            </a:r>
            <a:endParaRPr sz="88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
        <p:nvSpPr>
          <p:cNvPr id="1268" name="Day 2"/>
          <p:cNvSpPr txBox="1"/>
          <p:nvPr/>
        </p:nvSpPr>
        <p:spPr>
          <a:xfrm>
            <a:off x="6393911" y="9220200"/>
            <a:ext cx="2329861"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2</a:t>
            </a:r>
            <a:endParaRPr spc="-265" dirty="0"/>
          </a:p>
        </p:txBody>
      </p:sp>
      <p:sp>
        <p:nvSpPr>
          <p:cNvPr id="1272" name="Day 3"/>
          <p:cNvSpPr txBox="1"/>
          <p:nvPr/>
        </p:nvSpPr>
        <p:spPr>
          <a:xfrm>
            <a:off x="10493357" y="9194800"/>
            <a:ext cx="2040555"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3</a:t>
            </a:r>
            <a:endParaRPr spc="-265" dirty="0"/>
          </a:p>
        </p:txBody>
      </p:sp>
      <p:sp>
        <p:nvSpPr>
          <p:cNvPr id="1273" name="Day 4"/>
          <p:cNvSpPr txBox="1"/>
          <p:nvPr/>
        </p:nvSpPr>
        <p:spPr>
          <a:xfrm>
            <a:off x="13804061" y="9220200"/>
            <a:ext cx="2020620"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4</a:t>
            </a:r>
            <a:endParaRPr spc="-265" dirty="0"/>
          </a:p>
        </p:txBody>
      </p:sp>
      <p:sp>
        <p:nvSpPr>
          <p:cNvPr id="1274" name="Day 5"/>
          <p:cNvSpPr txBox="1"/>
          <p:nvPr/>
        </p:nvSpPr>
        <p:spPr>
          <a:xfrm>
            <a:off x="17164800" y="9220200"/>
            <a:ext cx="1950650"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5</a:t>
            </a:r>
            <a:endParaRPr spc="-265" dirty="0"/>
          </a:p>
        </p:txBody>
      </p:sp>
      <p:sp>
        <p:nvSpPr>
          <p:cNvPr id="1275" name="Day 6"/>
          <p:cNvSpPr txBox="1"/>
          <p:nvPr/>
        </p:nvSpPr>
        <p:spPr>
          <a:xfrm>
            <a:off x="20447533" y="9220200"/>
            <a:ext cx="1958686"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6</a:t>
            </a:r>
            <a:endParaRPr spc="-265" dirty="0"/>
          </a:p>
        </p:txBody>
      </p:sp>
      <p:sp>
        <p:nvSpPr>
          <p:cNvPr id="1277" name="Day 1"/>
          <p:cNvSpPr txBox="1"/>
          <p:nvPr/>
        </p:nvSpPr>
        <p:spPr>
          <a:xfrm>
            <a:off x="3324299" y="9220200"/>
            <a:ext cx="2156613"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1</a:t>
            </a:r>
            <a:endParaRPr spc="-265" dirty="0"/>
          </a:p>
        </p:txBody>
      </p:sp>
      <p:pic>
        <p:nvPicPr>
          <p:cNvPr id="2" name="Picture 1">
            <a:extLst>
              <a:ext uri="{FF2B5EF4-FFF2-40B4-BE49-F238E27FC236}">
                <a16:creationId xmlns:a16="http://schemas.microsoft.com/office/drawing/2014/main" id="{A05DCAA8-F6D9-3C46-A1B0-4FE967CB3C3C}"/>
              </a:ext>
            </a:extLst>
          </p:cNvPr>
          <p:cNvPicPr>
            <a:picLocks noChangeAspect="1"/>
          </p:cNvPicPr>
          <p:nvPr/>
        </p:nvPicPr>
        <p:blipFill>
          <a:blip r:embed="rId2"/>
          <a:stretch>
            <a:fillRect/>
          </a:stretch>
        </p:blipFill>
        <p:spPr>
          <a:xfrm>
            <a:off x="2896050" y="10104120"/>
            <a:ext cx="20226255" cy="3392460"/>
          </a:xfrm>
          <a:prstGeom prst="rect">
            <a:avLst/>
          </a:prstGeom>
        </p:spPr>
      </p:pic>
      <p:grpSp>
        <p:nvGrpSpPr>
          <p:cNvPr id="36" name="Group">
            <a:extLst>
              <a:ext uri="{FF2B5EF4-FFF2-40B4-BE49-F238E27FC236}">
                <a16:creationId xmlns:a16="http://schemas.microsoft.com/office/drawing/2014/main" id="{A168E9F4-1585-A748-835A-B480E887B683}"/>
              </a:ext>
            </a:extLst>
          </p:cNvPr>
          <p:cNvGrpSpPr/>
          <p:nvPr/>
        </p:nvGrpSpPr>
        <p:grpSpPr>
          <a:xfrm>
            <a:off x="4822149" y="2822044"/>
            <a:ext cx="14964694" cy="5752482"/>
            <a:chOff x="0" y="47285"/>
            <a:chExt cx="14964693" cy="5752481"/>
          </a:xfrm>
        </p:grpSpPr>
        <p:sp>
          <p:nvSpPr>
            <p:cNvPr id="37" name="Line">
              <a:extLst>
                <a:ext uri="{FF2B5EF4-FFF2-40B4-BE49-F238E27FC236}">
                  <a16:creationId xmlns:a16="http://schemas.microsoft.com/office/drawing/2014/main" id="{AD100D0F-2727-0B40-995E-15E73B2C183E}"/>
                </a:ext>
              </a:extLst>
            </p:cNvPr>
            <p:cNvSpPr/>
            <p:nvPr/>
          </p:nvSpPr>
          <p:spPr>
            <a:xfrm flipH="1">
              <a:off x="0" y="1194743"/>
              <a:ext cx="4051398" cy="4605023"/>
            </a:xfrm>
            <a:prstGeom prst="line">
              <a:avLst/>
            </a:prstGeom>
            <a:noFill/>
            <a:ln w="101600" cap="flat">
              <a:solidFill>
                <a:srgbClr val="00FDFF"/>
              </a:solidFill>
              <a:prstDash val="solid"/>
              <a:round/>
              <a:tailEnd type="triangle" w="med" len="med"/>
            </a:ln>
            <a:effectLst/>
          </p:spPr>
          <p:txBody>
            <a:bodyPr wrap="square" lIns="0" tIns="0" rIns="0" bIns="0" numCol="1" anchor="t">
              <a:noAutofit/>
            </a:bodyPr>
            <a:lstStyle/>
            <a:p>
              <a:endParaRPr/>
            </a:p>
          </p:txBody>
        </p:sp>
        <p:sp>
          <p:nvSpPr>
            <p:cNvPr id="38" name="Rectangle">
              <a:extLst>
                <a:ext uri="{FF2B5EF4-FFF2-40B4-BE49-F238E27FC236}">
                  <a16:creationId xmlns:a16="http://schemas.microsoft.com/office/drawing/2014/main" id="{770979DE-5437-C34C-B4B6-133B3A2D48F4}"/>
                </a:ext>
              </a:extLst>
            </p:cNvPr>
            <p:cNvSpPr/>
            <p:nvPr/>
          </p:nvSpPr>
          <p:spPr>
            <a:xfrm>
              <a:off x="3831741" y="47285"/>
              <a:ext cx="11132952" cy="1837395"/>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gap theory">
              <a:extLst>
                <a:ext uri="{FF2B5EF4-FFF2-40B4-BE49-F238E27FC236}">
                  <a16:creationId xmlns:a16="http://schemas.microsoft.com/office/drawing/2014/main" id="{C578A5AA-CED5-594E-82A6-D3CE18BF0C8E}"/>
                </a:ext>
              </a:extLst>
            </p:cNvPr>
            <p:cNvSpPr txBox="1"/>
            <p:nvPr/>
          </p:nvSpPr>
          <p:spPr>
            <a:xfrm>
              <a:off x="4048674" y="419882"/>
              <a:ext cx="10699087" cy="910186"/>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8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Teoria e Hendekut</a:t>
              </a:r>
              <a:r>
                <a:rPr lang="en-US" dirty="0"/>
                <a:t>?</a:t>
              </a:r>
              <a:endParaRPr dirty="0"/>
            </a:p>
          </p:txBody>
        </p:sp>
      </p:grpSp>
      <p:grpSp>
        <p:nvGrpSpPr>
          <p:cNvPr id="40" name="Group">
            <a:extLst>
              <a:ext uri="{FF2B5EF4-FFF2-40B4-BE49-F238E27FC236}">
                <a16:creationId xmlns:a16="http://schemas.microsoft.com/office/drawing/2014/main" id="{5D34FEF1-3D45-EB44-9956-864BCD101FA3}"/>
              </a:ext>
            </a:extLst>
          </p:cNvPr>
          <p:cNvGrpSpPr/>
          <p:nvPr/>
        </p:nvGrpSpPr>
        <p:grpSpPr>
          <a:xfrm>
            <a:off x="5746639" y="5013324"/>
            <a:ext cx="17145044" cy="4003035"/>
            <a:chOff x="0" y="22224"/>
            <a:chExt cx="17145043" cy="4003034"/>
          </a:xfrm>
        </p:grpSpPr>
        <p:sp>
          <p:nvSpPr>
            <p:cNvPr id="41" name="Line">
              <a:extLst>
                <a:ext uri="{FF2B5EF4-FFF2-40B4-BE49-F238E27FC236}">
                  <a16:creationId xmlns:a16="http://schemas.microsoft.com/office/drawing/2014/main" id="{160D4708-917F-714F-91C5-1AE3D35883DB}"/>
                </a:ext>
              </a:extLst>
            </p:cNvPr>
            <p:cNvSpPr/>
            <p:nvPr/>
          </p:nvSpPr>
          <p:spPr>
            <a:xfrm flipH="1">
              <a:off x="0" y="2701296"/>
              <a:ext cx="3218809" cy="1323962"/>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2" name="Line">
              <a:extLst>
                <a:ext uri="{FF2B5EF4-FFF2-40B4-BE49-F238E27FC236}">
                  <a16:creationId xmlns:a16="http://schemas.microsoft.com/office/drawing/2014/main" id="{49E8AF07-BA39-604D-BCF1-8040638296B2}"/>
                </a:ext>
              </a:extLst>
            </p:cNvPr>
            <p:cNvSpPr/>
            <p:nvPr/>
          </p:nvSpPr>
          <p:spPr>
            <a:xfrm flipH="1">
              <a:off x="2440703" y="2809850"/>
              <a:ext cx="1569515" cy="112364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3" name="Line">
              <a:extLst>
                <a:ext uri="{FF2B5EF4-FFF2-40B4-BE49-F238E27FC236}">
                  <a16:creationId xmlns:a16="http://schemas.microsoft.com/office/drawing/2014/main" id="{D58076F7-04D1-D142-8029-0C248C58E3B3}"/>
                </a:ext>
              </a:extLst>
            </p:cNvPr>
            <p:cNvSpPr/>
            <p:nvPr/>
          </p:nvSpPr>
          <p:spPr>
            <a:xfrm>
              <a:off x="5784722" y="2740463"/>
              <a:ext cx="1" cy="122193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4" name="Line">
              <a:extLst>
                <a:ext uri="{FF2B5EF4-FFF2-40B4-BE49-F238E27FC236}">
                  <a16:creationId xmlns:a16="http://schemas.microsoft.com/office/drawing/2014/main" id="{570501B3-F68A-054A-9527-330CE281F3F0}"/>
                </a:ext>
              </a:extLst>
            </p:cNvPr>
            <p:cNvSpPr/>
            <p:nvPr/>
          </p:nvSpPr>
          <p:spPr>
            <a:xfrm>
              <a:off x="9069222" y="2731267"/>
              <a:ext cx="1" cy="1240330"/>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5" name="Line">
              <a:extLst>
                <a:ext uri="{FF2B5EF4-FFF2-40B4-BE49-F238E27FC236}">
                  <a16:creationId xmlns:a16="http://schemas.microsoft.com/office/drawing/2014/main" id="{8B918523-2CDE-334E-B451-41B3DADF9858}"/>
                </a:ext>
              </a:extLst>
            </p:cNvPr>
            <p:cNvSpPr/>
            <p:nvPr/>
          </p:nvSpPr>
          <p:spPr>
            <a:xfrm>
              <a:off x="12413239" y="2778563"/>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6" name="Line">
              <a:extLst>
                <a:ext uri="{FF2B5EF4-FFF2-40B4-BE49-F238E27FC236}">
                  <a16:creationId xmlns:a16="http://schemas.microsoft.com/office/drawing/2014/main" id="{B7B4CCCB-183A-AD42-9ACF-DF0DF8492504}"/>
                </a:ext>
              </a:extLst>
            </p:cNvPr>
            <p:cNvSpPr/>
            <p:nvPr/>
          </p:nvSpPr>
          <p:spPr>
            <a:xfrm>
              <a:off x="15797881" y="2832431"/>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7" name="Rectangle">
              <a:extLst>
                <a:ext uri="{FF2B5EF4-FFF2-40B4-BE49-F238E27FC236}">
                  <a16:creationId xmlns:a16="http://schemas.microsoft.com/office/drawing/2014/main" id="{17DAEEE3-6A9F-AD4F-A343-05921B83CAE9}"/>
                </a:ext>
              </a:extLst>
            </p:cNvPr>
            <p:cNvSpPr/>
            <p:nvPr/>
          </p:nvSpPr>
          <p:spPr>
            <a:xfrm>
              <a:off x="2896116" y="22224"/>
              <a:ext cx="14248927" cy="295275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 name="day-age view">
              <a:extLst>
                <a:ext uri="{FF2B5EF4-FFF2-40B4-BE49-F238E27FC236}">
                  <a16:creationId xmlns:a16="http://schemas.microsoft.com/office/drawing/2014/main" id="{D838C7E6-9CC9-384B-9960-95F257300992}"/>
                </a:ext>
              </a:extLst>
            </p:cNvPr>
            <p:cNvSpPr txBox="1"/>
            <p:nvPr/>
          </p:nvSpPr>
          <p:spPr>
            <a:xfrm>
              <a:off x="3273550" y="152400"/>
              <a:ext cx="13695715" cy="988989"/>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Pikëpamja </a:t>
              </a:r>
              <a:r>
                <a:rPr dirty="0"/>
                <a:t>d</a:t>
              </a:r>
              <a:r>
                <a:rPr lang="sq-AL" dirty="0"/>
                <a:t>itë</a:t>
              </a:r>
              <a:r>
                <a:rPr dirty="0"/>
                <a:t>-</a:t>
              </a:r>
              <a:r>
                <a:rPr lang="sq-AL" dirty="0"/>
                <a:t>moshë</a:t>
              </a:r>
              <a:r>
                <a:rPr dirty="0"/>
                <a:t> </a:t>
              </a:r>
            </a:p>
          </p:txBody>
        </p:sp>
      </p:grpSp>
      <p:grpSp>
        <p:nvGrpSpPr>
          <p:cNvPr id="53" name="Group">
            <a:extLst>
              <a:ext uri="{FF2B5EF4-FFF2-40B4-BE49-F238E27FC236}">
                <a16:creationId xmlns:a16="http://schemas.microsoft.com/office/drawing/2014/main" id="{32F6959F-C51F-194F-AC19-59D7A4CC919C}"/>
              </a:ext>
            </a:extLst>
          </p:cNvPr>
          <p:cNvGrpSpPr/>
          <p:nvPr/>
        </p:nvGrpSpPr>
        <p:grpSpPr>
          <a:xfrm>
            <a:off x="6237368" y="6523356"/>
            <a:ext cx="16658342" cy="3482382"/>
            <a:chOff x="562903" y="1537279"/>
            <a:chExt cx="16658340" cy="3482380"/>
          </a:xfrm>
        </p:grpSpPr>
        <p:sp>
          <p:nvSpPr>
            <p:cNvPr id="54" name="Line">
              <a:extLst>
                <a:ext uri="{FF2B5EF4-FFF2-40B4-BE49-F238E27FC236}">
                  <a16:creationId xmlns:a16="http://schemas.microsoft.com/office/drawing/2014/main" id="{DD5B73C1-5966-9C42-B6E5-FA9AE5E22EA3}"/>
                </a:ext>
              </a:extLst>
            </p:cNvPr>
            <p:cNvSpPr/>
            <p:nvPr/>
          </p:nvSpPr>
          <p:spPr>
            <a:xfrm>
              <a:off x="585669" y="4371503"/>
              <a:ext cx="1" cy="644476"/>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5" name="Line">
              <a:extLst>
                <a:ext uri="{FF2B5EF4-FFF2-40B4-BE49-F238E27FC236}">
                  <a16:creationId xmlns:a16="http://schemas.microsoft.com/office/drawing/2014/main" id="{C1A8F840-D385-C444-9BBD-AADFB34C34E8}"/>
                </a:ext>
              </a:extLst>
            </p:cNvPr>
            <p:cNvSpPr/>
            <p:nvPr/>
          </p:nvSpPr>
          <p:spPr>
            <a:xfrm flipH="1">
              <a:off x="4010216" y="2809634"/>
              <a:ext cx="1" cy="221002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6" name="Line">
              <a:extLst>
                <a:ext uri="{FF2B5EF4-FFF2-40B4-BE49-F238E27FC236}">
                  <a16:creationId xmlns:a16="http://schemas.microsoft.com/office/drawing/2014/main" id="{01CC3ECD-E566-E24C-AE37-D2F72EFE04A9}"/>
                </a:ext>
              </a:extLst>
            </p:cNvPr>
            <p:cNvSpPr/>
            <p:nvPr/>
          </p:nvSpPr>
          <p:spPr>
            <a:xfrm>
              <a:off x="7300986" y="2807030"/>
              <a:ext cx="1" cy="2208949"/>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7" name="Line">
              <a:extLst>
                <a:ext uri="{FF2B5EF4-FFF2-40B4-BE49-F238E27FC236}">
                  <a16:creationId xmlns:a16="http://schemas.microsoft.com/office/drawing/2014/main" id="{D53423E4-8E24-BB48-9DA1-28AAF349BB71}"/>
                </a:ext>
              </a:extLst>
            </p:cNvPr>
            <p:cNvSpPr/>
            <p:nvPr/>
          </p:nvSpPr>
          <p:spPr>
            <a:xfrm>
              <a:off x="10591756" y="2810534"/>
              <a:ext cx="1" cy="220544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8" name="Line">
              <a:extLst>
                <a:ext uri="{FF2B5EF4-FFF2-40B4-BE49-F238E27FC236}">
                  <a16:creationId xmlns:a16="http://schemas.microsoft.com/office/drawing/2014/main" id="{C33F0BD3-ED3E-E347-BAB9-8D41CEEF9A45}"/>
                </a:ext>
              </a:extLst>
            </p:cNvPr>
            <p:cNvSpPr/>
            <p:nvPr/>
          </p:nvSpPr>
          <p:spPr>
            <a:xfrm>
              <a:off x="13882525" y="2807031"/>
              <a:ext cx="1" cy="2208948"/>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9" name="Rectangle">
              <a:extLst>
                <a:ext uri="{FF2B5EF4-FFF2-40B4-BE49-F238E27FC236}">
                  <a16:creationId xmlns:a16="http://schemas.microsoft.com/office/drawing/2014/main" id="{83F95798-A78C-E64D-AB8E-2C40F254BC83}"/>
                </a:ext>
              </a:extLst>
            </p:cNvPr>
            <p:cNvSpPr/>
            <p:nvPr/>
          </p:nvSpPr>
          <p:spPr>
            <a:xfrm>
              <a:off x="2959616" y="1537279"/>
              <a:ext cx="14261627" cy="1437697"/>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 name="day-gap-day view">
              <a:extLst>
                <a:ext uri="{FF2B5EF4-FFF2-40B4-BE49-F238E27FC236}">
                  <a16:creationId xmlns:a16="http://schemas.microsoft.com/office/drawing/2014/main" id="{D05517FB-4F2A-A24B-8DA4-1F769629CE12}"/>
                </a:ext>
              </a:extLst>
            </p:cNvPr>
            <p:cNvSpPr txBox="1"/>
            <p:nvPr/>
          </p:nvSpPr>
          <p:spPr>
            <a:xfrm>
              <a:off x="3223522" y="1621127"/>
              <a:ext cx="13695715" cy="988988"/>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Pikëpamja ditë</a:t>
              </a:r>
              <a:r>
                <a:rPr dirty="0"/>
                <a:t>-</a:t>
              </a:r>
              <a:r>
                <a:rPr lang="sq-AL" dirty="0"/>
                <a:t>boshllëk</a:t>
              </a:r>
              <a:r>
                <a:rPr dirty="0"/>
                <a:t>-d</a:t>
              </a:r>
              <a:r>
                <a:rPr lang="sq-AL" dirty="0"/>
                <a:t>itë</a:t>
              </a:r>
              <a:endParaRPr dirty="0"/>
            </a:p>
          </p:txBody>
        </p:sp>
        <p:sp>
          <p:nvSpPr>
            <p:cNvPr id="61" name="Line">
              <a:extLst>
                <a:ext uri="{FF2B5EF4-FFF2-40B4-BE49-F238E27FC236}">
                  <a16:creationId xmlns:a16="http://schemas.microsoft.com/office/drawing/2014/main" id="{99462CCB-F29F-C449-A943-45D9A6F524B5}"/>
                </a:ext>
              </a:extLst>
            </p:cNvPr>
            <p:cNvSpPr/>
            <p:nvPr/>
          </p:nvSpPr>
          <p:spPr>
            <a:xfrm flipV="1">
              <a:off x="562903" y="2814776"/>
              <a:ext cx="3005775" cy="1588509"/>
            </a:xfrm>
            <a:prstGeom prst="line">
              <a:avLst/>
            </a:prstGeom>
            <a:noFill/>
            <a:ln w="101600" cap="flat">
              <a:solidFill>
                <a:srgbClr val="FFFB01"/>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3" name="Group">
            <a:extLst>
              <a:ext uri="{FF2B5EF4-FFF2-40B4-BE49-F238E27FC236}">
                <a16:creationId xmlns:a16="http://schemas.microsoft.com/office/drawing/2014/main" id="{67161EA1-44F4-FF4D-98AE-CFCDF759FF78}"/>
              </a:ext>
            </a:extLst>
          </p:cNvPr>
          <p:cNvGrpSpPr/>
          <p:nvPr/>
        </p:nvGrpSpPr>
        <p:grpSpPr>
          <a:xfrm>
            <a:off x="1905001" y="2566644"/>
            <a:ext cx="6557370" cy="9580014"/>
            <a:chOff x="-337441" y="219862"/>
            <a:chExt cx="6557368" cy="9580013"/>
          </a:xfrm>
        </p:grpSpPr>
        <p:sp>
          <p:nvSpPr>
            <p:cNvPr id="64" name="Rectangle">
              <a:extLst>
                <a:ext uri="{FF2B5EF4-FFF2-40B4-BE49-F238E27FC236}">
                  <a16:creationId xmlns:a16="http://schemas.microsoft.com/office/drawing/2014/main" id="{6C28E5A9-0C85-BA43-9A8F-C23852A66F44}"/>
                </a:ext>
              </a:extLst>
            </p:cNvPr>
            <p:cNvSpPr/>
            <p:nvPr/>
          </p:nvSpPr>
          <p:spPr>
            <a:xfrm>
              <a:off x="-337441" y="219862"/>
              <a:ext cx="6557368" cy="1605416"/>
            </a:xfrm>
            <a:prstGeom prst="rect">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 name="Line">
              <a:extLst>
                <a:ext uri="{FF2B5EF4-FFF2-40B4-BE49-F238E27FC236}">
                  <a16:creationId xmlns:a16="http://schemas.microsoft.com/office/drawing/2014/main" id="{771CF70D-1EBF-8841-A75F-9DED558E95AA}"/>
                </a:ext>
              </a:extLst>
            </p:cNvPr>
            <p:cNvSpPr/>
            <p:nvPr/>
          </p:nvSpPr>
          <p:spPr>
            <a:xfrm flipH="1">
              <a:off x="0" y="1471300"/>
              <a:ext cx="947616" cy="8328575"/>
            </a:xfrm>
            <a:prstGeom prst="line">
              <a:avLst/>
            </a:prstGeom>
            <a:noFill/>
            <a:ln w="101600" cap="flat">
              <a:solidFill>
                <a:srgbClr val="00F900"/>
              </a:solidFill>
              <a:prstDash val="solid"/>
              <a:round/>
              <a:tailEnd type="triangle" w="med" len="med"/>
            </a:ln>
            <a:effectLst/>
          </p:spPr>
          <p:txBody>
            <a:bodyPr wrap="square" lIns="0" tIns="0" rIns="0" bIns="0" numCol="1" anchor="t">
              <a:noAutofit/>
            </a:bodyPr>
            <a:lstStyle/>
            <a:p>
              <a:endParaRPr/>
            </a:p>
          </p:txBody>
        </p:sp>
        <p:sp>
          <p:nvSpPr>
            <p:cNvPr id="66" name="Somewhere?">
              <a:extLst>
                <a:ext uri="{FF2B5EF4-FFF2-40B4-BE49-F238E27FC236}">
                  <a16:creationId xmlns:a16="http://schemas.microsoft.com/office/drawing/2014/main" id="{BF291137-FED1-FC40-8F11-FABC1462670D}"/>
                </a:ext>
              </a:extLst>
            </p:cNvPr>
            <p:cNvSpPr txBox="1"/>
            <p:nvPr/>
          </p:nvSpPr>
          <p:spPr>
            <a:xfrm>
              <a:off x="-134241" y="578661"/>
              <a:ext cx="6170681" cy="890500"/>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pPr>
                <a:lnSpc>
                  <a:spcPct val="80000"/>
                </a:lnSpc>
              </a:pPr>
              <a:r>
                <a:rPr lang="sq-AL" dirty="0"/>
                <a:t>Para Zan</a:t>
              </a:r>
              <a:r>
                <a:rPr lang="en-US" dirty="0"/>
                <a:t>. 1:1</a:t>
              </a:r>
              <a:r>
                <a:rPr dirty="0"/>
                <a:t>?</a:t>
              </a:r>
            </a:p>
          </p:txBody>
        </p:sp>
      </p:grpSp>
    </p:spTree>
    <p:extLst>
      <p:ext uri="{BB962C8B-B14F-4D97-AF65-F5344CB8AC3E}">
        <p14:creationId xmlns:p14="http://schemas.microsoft.com/office/powerpoint/2010/main" val="280859927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6"/>
                                        </p:tgtEl>
                                        <p:attrNameLst>
                                          <p:attrName>style.visibility</p:attrName>
                                        </p:attrNameLst>
                                      </p:cBhvr>
                                      <p:to>
                                        <p:strVal val="visible"/>
                                      </p:to>
                                    </p:set>
                                    <p:animEffect transition="in" filter="wipe(up)">
                                      <p:cBhvr>
                                        <p:cTn id="7" dur="499"/>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63"/>
                                        </p:tgtEl>
                                        <p:attrNameLst>
                                          <p:attrName>style.visibility</p:attrName>
                                        </p:attrNameLst>
                                      </p:cBhvr>
                                      <p:to>
                                        <p:strVal val="visible"/>
                                      </p:to>
                                    </p:set>
                                    <p:animEffect transition="in" filter="wipe(up)">
                                      <p:cBhvr>
                                        <p:cTn id="12" dur="499"/>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dvAuto="0"/>
      <p:bldP spid="6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Genesis 1-11 is History!"/>
          <p:cNvSpPr txBox="1"/>
          <p:nvPr/>
        </p:nvSpPr>
        <p:spPr>
          <a:xfrm>
            <a:off x="2038350" y="1470370"/>
            <a:ext cx="20307300" cy="187230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825500">
              <a:defRPr sz="11500">
                <a:solidFill>
                  <a:srgbClr val="FFFFFF"/>
                </a:solidFill>
                <a:latin typeface="Gill Sans"/>
                <a:ea typeface="Gill Sans"/>
                <a:cs typeface="Gill Sans"/>
                <a:sym typeface="Gill Sans"/>
              </a:defRPr>
            </a:lvl1pPr>
          </a:lstStyle>
          <a:p>
            <a:r>
              <a:rPr lang="sq-AL" dirty="0"/>
              <a:t>Zanafilla </a:t>
            </a:r>
            <a:r>
              <a:rPr dirty="0"/>
              <a:t>1-11 </a:t>
            </a:r>
            <a:r>
              <a:rPr lang="sq-AL" dirty="0"/>
              <a:t>është </a:t>
            </a:r>
            <a:r>
              <a:rPr dirty="0" err="1"/>
              <a:t>Histor</a:t>
            </a:r>
            <a:r>
              <a:rPr lang="sq-AL" dirty="0"/>
              <a:t>i</a:t>
            </a:r>
            <a:r>
              <a:rPr dirty="0"/>
              <a:t>!</a:t>
            </a:r>
          </a:p>
        </p:txBody>
      </p:sp>
      <p:sp>
        <p:nvSpPr>
          <p:cNvPr id="1354" name="Literary characteristics…"/>
          <p:cNvSpPr txBox="1"/>
          <p:nvPr/>
        </p:nvSpPr>
        <p:spPr>
          <a:xfrm>
            <a:off x="3280634" y="4236082"/>
            <a:ext cx="17822732" cy="299825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Karakteristikat letrare</a:t>
            </a:r>
            <a:endParaRPr dirty="0"/>
          </a:p>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Pikëpamja e Jezusit</a:t>
            </a:r>
            <a:r>
              <a:rPr dirty="0"/>
              <a:t>—</a:t>
            </a:r>
            <a:r>
              <a:rPr lang="sq-AL" dirty="0"/>
              <a:t>histori e saktë</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Jesus &amp; the Authority of Scripture"/>
          <p:cNvSpPr txBox="1">
            <a:spLocks noGrp="1"/>
          </p:cNvSpPr>
          <p:nvPr>
            <p:ph type="title"/>
          </p:nvPr>
        </p:nvSpPr>
        <p:spPr>
          <a:prstGeom prst="rect">
            <a:avLst/>
          </a:prstGeom>
        </p:spPr>
        <p:txBody>
          <a:bodyPr/>
          <a:lstStyle/>
          <a:p>
            <a:r>
              <a:rPr dirty="0"/>
              <a:t>Je</a:t>
            </a:r>
            <a:r>
              <a:rPr lang="sq-AL" dirty="0"/>
              <a:t>zusi &amp; Autoriteti i Shkrimit</a:t>
            </a:r>
            <a:endParaRPr dirty="0"/>
          </a:p>
        </p:txBody>
      </p:sp>
      <p:sp>
        <p:nvSpPr>
          <p:cNvPr id="1357" name="Divorce (Mt. 19:3-9)…"/>
          <p:cNvSpPr txBox="1"/>
          <p:nvPr/>
        </p:nvSpPr>
        <p:spPr>
          <a:xfrm>
            <a:off x="1775012" y="3248401"/>
            <a:ext cx="21328828" cy="940360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R="40639" defTabSz="914400">
              <a:lnSpc>
                <a:spcPct val="110000"/>
              </a:lnSpc>
              <a:spcBef>
                <a:spcPts val="1000"/>
              </a:spcBef>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err="1"/>
              <a:t>Divorc</a:t>
            </a:r>
            <a:r>
              <a:rPr lang="sq-AL" dirty="0"/>
              <a:t>i</a:t>
            </a:r>
            <a:r>
              <a:rPr dirty="0"/>
              <a:t> (M</a:t>
            </a:r>
            <a:r>
              <a:rPr lang="sq-AL" dirty="0"/>
              <a:t>ateu </a:t>
            </a:r>
            <a:r>
              <a:rPr dirty="0"/>
              <a:t>19:3-9)</a:t>
            </a:r>
          </a:p>
          <a:p>
            <a:pPr marR="40639" defTabSz="914400">
              <a:lnSpc>
                <a:spcPct val="110000"/>
              </a:lnSpc>
              <a:spcBef>
                <a:spcPts val="1000"/>
              </a:spcBef>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t>Pastrimi i tempullit </a:t>
            </a:r>
            <a:r>
              <a:rPr dirty="0"/>
              <a:t>(M</a:t>
            </a:r>
            <a:r>
              <a:rPr lang="sq-AL" dirty="0"/>
              <a:t>ateu</a:t>
            </a:r>
            <a:r>
              <a:rPr dirty="0"/>
              <a:t> 21:12-17)</a:t>
            </a:r>
          </a:p>
          <a:p>
            <a:pPr marR="40639" defTabSz="914400">
              <a:lnSpc>
                <a:spcPct val="110000"/>
              </a:lnSpc>
              <a:spcBef>
                <a:spcPts val="1000"/>
              </a:spcBef>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t>Grumbullimi i grurit në ditën e Shtunë </a:t>
            </a:r>
            <a:r>
              <a:rPr dirty="0"/>
              <a:t>(L</a:t>
            </a:r>
            <a:r>
              <a:rPr lang="sq-AL" dirty="0"/>
              <a:t>uka</a:t>
            </a:r>
            <a:r>
              <a:rPr dirty="0"/>
              <a:t> 6:3-4)</a:t>
            </a:r>
          </a:p>
          <a:p>
            <a:pPr marR="40639" defTabSz="914400">
              <a:lnSpc>
                <a:spcPct val="110000"/>
              </a:lnSpc>
              <a:spcBef>
                <a:spcPts val="1000"/>
              </a:spcBef>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t>Tundimi në shkretëtirë </a:t>
            </a:r>
            <a:r>
              <a:rPr dirty="0"/>
              <a:t>(M</a:t>
            </a:r>
            <a:r>
              <a:rPr lang="sq-AL" dirty="0"/>
              <a:t>a</a:t>
            </a:r>
            <a:r>
              <a:rPr dirty="0"/>
              <a:t>t</a:t>
            </a:r>
            <a:r>
              <a:rPr lang="sq-AL" dirty="0"/>
              <a:t>eu</a:t>
            </a:r>
            <a:r>
              <a:rPr dirty="0"/>
              <a:t> 4:1‑10)</a:t>
            </a:r>
          </a:p>
          <a:p>
            <a:pPr marR="40639" defTabSz="914400">
              <a:lnSpc>
                <a:spcPct val="110000"/>
              </a:lnSpc>
              <a:spcBef>
                <a:spcPts val="1000"/>
              </a:spcBef>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t>Traditat e krijuara nga njeriu </a:t>
            </a:r>
            <a:r>
              <a:rPr dirty="0"/>
              <a:t>(M</a:t>
            </a:r>
            <a:r>
              <a:rPr lang="sq-AL" dirty="0"/>
              <a:t>arku</a:t>
            </a:r>
            <a:r>
              <a:rPr dirty="0"/>
              <a:t> 7:5-13)</a:t>
            </a:r>
          </a:p>
          <a:p>
            <a:pPr marR="40639" defTabSz="914400">
              <a:lnSpc>
                <a:spcPct val="110000"/>
              </a:lnSpc>
              <a:spcBef>
                <a:spcPts val="1000"/>
              </a:spcBef>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a:t>“</a:t>
            </a:r>
            <a:r>
              <a:rPr lang="sq-AL" dirty="0"/>
              <a:t>A nuk keni lexuar</a:t>
            </a:r>
            <a:r>
              <a:rPr dirty="0"/>
              <a:t>?” – 11 </a:t>
            </a:r>
            <a:r>
              <a:rPr lang="sq-AL" dirty="0"/>
              <a:t>herë</a:t>
            </a:r>
            <a:endParaRPr dirty="0"/>
          </a:p>
          <a:p>
            <a:pPr marR="40639" defTabSz="914400">
              <a:lnSpc>
                <a:spcPct val="110000"/>
              </a:lnSpc>
              <a:spcBef>
                <a:spcPts val="1000"/>
              </a:spcBef>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a:t>“</a:t>
            </a:r>
            <a:r>
              <a:rPr lang="sq-AL" dirty="0"/>
              <a:t>Është shkruar</a:t>
            </a:r>
            <a:r>
              <a:rPr dirty="0"/>
              <a:t>” – 30 </a:t>
            </a:r>
            <a:r>
              <a:rPr lang="sq-AL" dirty="0"/>
              <a:t>herë</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 name="Jesus believed the literal truth of OT history."/>
          <p:cNvSpPr txBox="1">
            <a:spLocks noGrp="1"/>
          </p:cNvSpPr>
          <p:nvPr>
            <p:ph type="title"/>
          </p:nvPr>
        </p:nvSpPr>
        <p:spPr>
          <a:xfrm>
            <a:off x="1402080" y="822961"/>
            <a:ext cx="21675634" cy="1727200"/>
          </a:xfrm>
          <a:prstGeom prst="rect">
            <a:avLst/>
          </a:prstGeom>
        </p:spPr>
        <p:txBody>
          <a:bodyPr/>
          <a:lstStyle>
            <a:lvl1pPr algn="ctr">
              <a:defRPr sz="9600"/>
            </a:lvl1pPr>
          </a:lstStyle>
          <a:p>
            <a:pPr>
              <a:lnSpc>
                <a:spcPct val="90000"/>
              </a:lnSpc>
              <a:spcBef>
                <a:spcPct val="50000"/>
              </a:spcBef>
            </a:pPr>
            <a:r>
              <a:rPr lang="en-US" altLang="en-US" sz="8000" b="1" dirty="0" err="1">
                <a:solidFill>
                  <a:schemeClr val="bg1"/>
                </a:solidFill>
                <a:latin typeface="DejaVu Sans"/>
              </a:rPr>
              <a:t>Jezusi</a:t>
            </a:r>
            <a:r>
              <a:rPr lang="en-US" altLang="en-US" sz="8000" b="1" dirty="0">
                <a:solidFill>
                  <a:schemeClr val="bg1"/>
                </a:solidFill>
                <a:latin typeface="DejaVu Sans"/>
              </a:rPr>
              <a:t> </a:t>
            </a:r>
            <a:r>
              <a:rPr lang="en-US" altLang="en-US" sz="8000" b="1" dirty="0" err="1">
                <a:solidFill>
                  <a:schemeClr val="bg1"/>
                </a:solidFill>
                <a:latin typeface="DejaVu Sans"/>
              </a:rPr>
              <a:t>besonte</a:t>
            </a:r>
            <a:r>
              <a:rPr lang="en-US" altLang="en-US" sz="8000" b="1" dirty="0">
                <a:solidFill>
                  <a:schemeClr val="bg1"/>
                </a:solidFill>
                <a:latin typeface="DejaVu Sans"/>
              </a:rPr>
              <a:t> </a:t>
            </a:r>
            <a:r>
              <a:rPr lang="en-US" altLang="en-US" sz="8000" b="1" dirty="0" err="1">
                <a:solidFill>
                  <a:schemeClr val="bg1"/>
                </a:solidFill>
                <a:latin typeface="DejaVu Sans"/>
              </a:rPr>
              <a:t>në</a:t>
            </a:r>
            <a:r>
              <a:rPr lang="en-US" altLang="en-US" sz="8000" b="1" dirty="0">
                <a:solidFill>
                  <a:schemeClr val="bg1"/>
                </a:solidFill>
                <a:latin typeface="DejaVu Sans"/>
              </a:rPr>
              <a:t> të </a:t>
            </a:r>
            <a:r>
              <a:rPr lang="en-US" altLang="en-US" sz="8000" b="1" dirty="0" err="1">
                <a:solidFill>
                  <a:schemeClr val="bg1"/>
                </a:solidFill>
                <a:latin typeface="DejaVu Sans"/>
              </a:rPr>
              <a:t>vërtetë</a:t>
            </a:r>
            <a:r>
              <a:rPr lang="en-US" altLang="en-US" sz="8000" b="1" dirty="0">
                <a:solidFill>
                  <a:schemeClr val="bg1"/>
                </a:solidFill>
                <a:latin typeface="DejaVu Sans"/>
              </a:rPr>
              <a:t> absolute të </a:t>
            </a:r>
            <a:r>
              <a:rPr lang="en-US" altLang="en-US" sz="8000" b="1" dirty="0" err="1">
                <a:solidFill>
                  <a:schemeClr val="bg1"/>
                </a:solidFill>
                <a:latin typeface="DejaVu Sans"/>
              </a:rPr>
              <a:t>historisë</a:t>
            </a:r>
            <a:r>
              <a:rPr lang="en-US" altLang="en-US" sz="8000" b="1" dirty="0">
                <a:solidFill>
                  <a:schemeClr val="bg1"/>
                </a:solidFill>
                <a:latin typeface="DejaVu Sans"/>
              </a:rPr>
              <a:t> </a:t>
            </a:r>
            <a:r>
              <a:rPr lang="en-US" altLang="en-US" sz="8000" b="1" dirty="0" err="1">
                <a:solidFill>
                  <a:schemeClr val="bg1"/>
                </a:solidFill>
                <a:latin typeface="DejaVu Sans"/>
              </a:rPr>
              <a:t>së</a:t>
            </a:r>
            <a:r>
              <a:rPr lang="en-US" altLang="en-US" sz="8000" b="1" dirty="0">
                <a:solidFill>
                  <a:schemeClr val="bg1"/>
                </a:solidFill>
                <a:latin typeface="DejaVu Sans"/>
              </a:rPr>
              <a:t> </a:t>
            </a:r>
            <a:r>
              <a:rPr lang="en-US" altLang="en-US" sz="8000" b="1" dirty="0" err="1">
                <a:solidFill>
                  <a:schemeClr val="bg1"/>
                </a:solidFill>
                <a:latin typeface="DejaVu Sans"/>
              </a:rPr>
              <a:t>Dhjatës</a:t>
            </a:r>
            <a:r>
              <a:rPr lang="en-US" altLang="en-US" sz="8000" b="1" dirty="0">
                <a:solidFill>
                  <a:schemeClr val="bg1"/>
                </a:solidFill>
                <a:latin typeface="DejaVu Sans"/>
              </a:rPr>
              <a:t> </a:t>
            </a:r>
            <a:r>
              <a:rPr lang="en-US" altLang="en-US" sz="8000" b="1" dirty="0" err="1">
                <a:solidFill>
                  <a:schemeClr val="bg1"/>
                </a:solidFill>
                <a:latin typeface="DejaVu Sans"/>
              </a:rPr>
              <a:t>së</a:t>
            </a:r>
            <a:r>
              <a:rPr lang="en-US" altLang="en-US" sz="8000" b="1" dirty="0">
                <a:solidFill>
                  <a:schemeClr val="bg1"/>
                </a:solidFill>
                <a:latin typeface="DejaVu Sans"/>
              </a:rPr>
              <a:t> </a:t>
            </a:r>
            <a:r>
              <a:rPr lang="en-US" altLang="en-US" sz="8000" b="1" dirty="0" err="1">
                <a:solidFill>
                  <a:schemeClr val="bg1"/>
                </a:solidFill>
                <a:latin typeface="DejaVu Sans"/>
              </a:rPr>
              <a:t>Vjetër</a:t>
            </a:r>
            <a:r>
              <a:rPr lang="en-US" altLang="en-US" sz="8000" b="1" dirty="0">
                <a:solidFill>
                  <a:schemeClr val="bg1"/>
                </a:solidFill>
                <a:latin typeface="DejaVu Sans"/>
              </a:rPr>
              <a:t>:</a:t>
            </a:r>
            <a:endParaRPr lang="en-US" altLang="en-US" sz="7200" b="1" dirty="0">
              <a:solidFill>
                <a:schemeClr val="bg1"/>
              </a:solidFill>
              <a:latin typeface="DejaVu Sans"/>
            </a:endParaRPr>
          </a:p>
        </p:txBody>
      </p:sp>
      <p:sp>
        <p:nvSpPr>
          <p:cNvPr id="1360" name="Adam and Eve—first marriage (Mt. 19:4-6)…"/>
          <p:cNvSpPr txBox="1"/>
          <p:nvPr/>
        </p:nvSpPr>
        <p:spPr>
          <a:xfrm>
            <a:off x="1410788" y="3069364"/>
            <a:ext cx="22311361" cy="1006429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dirty="0">
                <a:solidFill>
                  <a:srgbClr val="FFFF00"/>
                </a:solidFill>
                <a:uFill>
                  <a:solidFill>
                    <a:srgbClr val="FFFFFF"/>
                  </a:solidFill>
                </a:uFill>
              </a:rPr>
              <a:t>Adam</a:t>
            </a:r>
            <a:r>
              <a:rPr lang="sq-AL" dirty="0">
                <a:solidFill>
                  <a:srgbClr val="FFFF00"/>
                </a:solidFill>
                <a:uFill>
                  <a:solidFill>
                    <a:srgbClr val="FFFFFF"/>
                  </a:solidFill>
                </a:uFill>
              </a:rPr>
              <a:t>i</a:t>
            </a:r>
            <a:r>
              <a:rPr dirty="0">
                <a:solidFill>
                  <a:srgbClr val="FFFF00"/>
                </a:solidFill>
                <a:uFill>
                  <a:solidFill>
                    <a:srgbClr val="FFFFFF"/>
                  </a:solidFill>
                </a:uFill>
              </a:rPr>
              <a:t> </a:t>
            </a:r>
            <a:r>
              <a:rPr lang="sq-AL" dirty="0">
                <a:solidFill>
                  <a:srgbClr val="FFFF00"/>
                </a:solidFill>
                <a:uFill>
                  <a:solidFill>
                    <a:srgbClr val="FFFFFF"/>
                  </a:solidFill>
                </a:uFill>
              </a:rPr>
              <a:t>dhe Eva</a:t>
            </a:r>
            <a:r>
              <a:rPr dirty="0">
                <a:solidFill>
                  <a:srgbClr val="FFFF00"/>
                </a:solidFill>
                <a:uFill>
                  <a:solidFill>
                    <a:srgbClr val="FFFFFF"/>
                  </a:solidFill>
                </a:uFill>
              </a:rPr>
              <a:t>—</a:t>
            </a:r>
            <a:r>
              <a:rPr lang="sq-AL" dirty="0">
                <a:solidFill>
                  <a:srgbClr val="FFFF00"/>
                </a:solidFill>
                <a:uFill>
                  <a:solidFill>
                    <a:srgbClr val="FFFFFF"/>
                  </a:solidFill>
                </a:uFill>
              </a:rPr>
              <a:t>martesa e parë </a:t>
            </a:r>
            <a:r>
              <a:rPr dirty="0">
                <a:solidFill>
                  <a:srgbClr val="FFFF00"/>
                </a:solidFill>
                <a:uFill>
                  <a:solidFill>
                    <a:srgbClr val="FFFFFF"/>
                  </a:solidFill>
                </a:uFill>
              </a:rPr>
              <a:t>(M</a:t>
            </a:r>
            <a:r>
              <a:rPr lang="sq-AL" dirty="0">
                <a:solidFill>
                  <a:srgbClr val="FFFF00"/>
                </a:solidFill>
                <a:uFill>
                  <a:solidFill>
                    <a:srgbClr val="FFFFFF"/>
                  </a:solidFill>
                </a:uFill>
              </a:rPr>
              <a:t>a</a:t>
            </a:r>
            <a:r>
              <a:rPr dirty="0">
                <a:solidFill>
                  <a:srgbClr val="FFFF00"/>
                </a:solidFill>
                <a:uFill>
                  <a:solidFill>
                    <a:srgbClr val="FFFFFF"/>
                  </a:solidFill>
                </a:uFill>
              </a:rPr>
              <a:t>t</a:t>
            </a:r>
            <a:r>
              <a:rPr lang="sq-AL" dirty="0">
                <a:solidFill>
                  <a:srgbClr val="FFFF00"/>
                </a:solidFill>
                <a:uFill>
                  <a:solidFill>
                    <a:srgbClr val="FFFFFF"/>
                  </a:solidFill>
                </a:uFill>
              </a:rPr>
              <a:t>eu</a:t>
            </a:r>
            <a:r>
              <a:rPr dirty="0">
                <a:solidFill>
                  <a:srgbClr val="FFFF00"/>
                </a:solidFill>
                <a:uFill>
                  <a:solidFill>
                    <a:srgbClr val="FFFFFF"/>
                  </a:solidFill>
                </a:uFill>
              </a:rPr>
              <a:t> 19:4-6)</a:t>
            </a:r>
          </a:p>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dirty="0">
                <a:solidFill>
                  <a:srgbClr val="FFFF00"/>
                </a:solidFill>
                <a:uFill>
                  <a:solidFill>
                    <a:srgbClr val="FFFFFF"/>
                  </a:solidFill>
                </a:uFill>
              </a:rPr>
              <a:t>Abel</a:t>
            </a:r>
            <a:r>
              <a:rPr lang="sq-AL" dirty="0">
                <a:solidFill>
                  <a:srgbClr val="FFFF00"/>
                </a:solidFill>
                <a:uFill>
                  <a:solidFill>
                    <a:srgbClr val="FFFFFF"/>
                  </a:solidFill>
                </a:uFill>
              </a:rPr>
              <a:t>i</a:t>
            </a:r>
            <a:r>
              <a:rPr dirty="0">
                <a:solidFill>
                  <a:srgbClr val="FFFF00"/>
                </a:solidFill>
                <a:uFill>
                  <a:solidFill>
                    <a:srgbClr val="FFFFFF"/>
                  </a:solidFill>
                </a:uFill>
              </a:rPr>
              <a:t> (</a:t>
            </a:r>
            <a:r>
              <a:rPr lang="sq-AL" dirty="0">
                <a:solidFill>
                  <a:srgbClr val="FFFF00"/>
                </a:solidFill>
                <a:uFill>
                  <a:solidFill>
                    <a:srgbClr val="FFFFFF"/>
                  </a:solidFill>
                </a:uFill>
              </a:rPr>
              <a:t>profeti i parë</a:t>
            </a:r>
            <a:r>
              <a:rPr dirty="0">
                <a:solidFill>
                  <a:srgbClr val="FFFF00"/>
                </a:solidFill>
                <a:uFill>
                  <a:solidFill>
                    <a:srgbClr val="FFFFFF"/>
                  </a:solidFill>
                </a:uFill>
              </a:rPr>
              <a:t>) </a:t>
            </a:r>
            <a:r>
              <a:rPr lang="sq-AL" dirty="0">
                <a:solidFill>
                  <a:srgbClr val="FFFF00"/>
                </a:solidFill>
                <a:uFill>
                  <a:solidFill>
                    <a:srgbClr val="FFFFFF"/>
                  </a:solidFill>
                </a:uFill>
              </a:rPr>
              <a:t>u vra </a:t>
            </a:r>
            <a:r>
              <a:rPr dirty="0">
                <a:solidFill>
                  <a:srgbClr val="FFFF00"/>
                </a:solidFill>
                <a:uFill>
                  <a:solidFill>
                    <a:srgbClr val="FFFFFF"/>
                  </a:solidFill>
                </a:uFill>
              </a:rPr>
              <a:t>(L</a:t>
            </a:r>
            <a:r>
              <a:rPr lang="sq-AL" dirty="0">
                <a:solidFill>
                  <a:srgbClr val="FFFF00"/>
                </a:solidFill>
                <a:uFill>
                  <a:solidFill>
                    <a:srgbClr val="FFFFFF"/>
                  </a:solidFill>
                </a:uFill>
              </a:rPr>
              <a:t>uka</a:t>
            </a:r>
            <a:r>
              <a:rPr dirty="0">
                <a:solidFill>
                  <a:srgbClr val="FFFF00"/>
                </a:solidFill>
                <a:uFill>
                  <a:solidFill>
                    <a:srgbClr val="FFFFFF"/>
                  </a:solidFill>
                </a:uFill>
              </a:rPr>
              <a:t> 11:50-51)</a:t>
            </a:r>
          </a:p>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dirty="0">
                <a:solidFill>
                  <a:srgbClr val="FFFF00"/>
                </a:solidFill>
                <a:uFill>
                  <a:solidFill>
                    <a:srgbClr val="FFFFFF"/>
                  </a:solidFill>
                </a:uFill>
              </a:rPr>
              <a:t>No</a:t>
            </a:r>
            <a:r>
              <a:rPr lang="sq-AL" dirty="0">
                <a:solidFill>
                  <a:srgbClr val="FFFF00"/>
                </a:solidFill>
                <a:uFill>
                  <a:solidFill>
                    <a:srgbClr val="FFFFFF"/>
                  </a:solidFill>
                </a:uFill>
              </a:rPr>
              <a:t>a dhe Përmbytja </a:t>
            </a:r>
            <a:r>
              <a:rPr dirty="0">
                <a:solidFill>
                  <a:srgbClr val="FFFF00"/>
                </a:solidFill>
                <a:uFill>
                  <a:solidFill>
                    <a:srgbClr val="FFFFFF"/>
                  </a:solidFill>
                </a:uFill>
              </a:rPr>
              <a:t>(M</a:t>
            </a:r>
            <a:r>
              <a:rPr lang="sq-AL" dirty="0">
                <a:solidFill>
                  <a:srgbClr val="FFFF00"/>
                </a:solidFill>
                <a:uFill>
                  <a:solidFill>
                    <a:srgbClr val="FFFFFF"/>
                  </a:solidFill>
                </a:uFill>
              </a:rPr>
              <a:t>ateu</a:t>
            </a:r>
            <a:r>
              <a:rPr dirty="0">
                <a:solidFill>
                  <a:srgbClr val="FFFF00"/>
                </a:solidFill>
                <a:uFill>
                  <a:solidFill>
                    <a:srgbClr val="FFFFFF"/>
                  </a:solidFill>
                </a:uFill>
              </a:rPr>
              <a:t> 24:37-39)</a:t>
            </a:r>
          </a:p>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Lot</a:t>
            </a:r>
            <a:r>
              <a:rPr lang="sq-AL" dirty="0">
                <a:solidFill>
                  <a:srgbClr val="FFFFFF"/>
                </a:solidFill>
                <a:uFill>
                  <a:solidFill>
                    <a:srgbClr val="FFFFFF"/>
                  </a:solidFill>
                </a:uFill>
              </a:rPr>
              <a:t>i</a:t>
            </a:r>
            <a:r>
              <a:rPr dirty="0">
                <a:solidFill>
                  <a:srgbClr val="FFFFFF"/>
                </a:solidFill>
                <a:uFill>
                  <a:solidFill>
                    <a:srgbClr val="FFFFFF"/>
                  </a:solidFill>
                </a:uFill>
              </a:rPr>
              <a:t> &amp; </a:t>
            </a:r>
            <a:r>
              <a:rPr lang="sq-AL" dirty="0">
                <a:solidFill>
                  <a:srgbClr val="FFFFFF"/>
                </a:solidFill>
                <a:uFill>
                  <a:solidFill>
                    <a:srgbClr val="FFFFFF"/>
                  </a:solidFill>
                </a:uFill>
              </a:rPr>
              <a:t>rënia e Sodomës </a:t>
            </a:r>
            <a:r>
              <a:rPr dirty="0">
                <a:solidFill>
                  <a:srgbClr val="FFFFFF"/>
                </a:solidFill>
                <a:uFill>
                  <a:solidFill>
                    <a:srgbClr val="FFFFFF"/>
                  </a:solidFill>
                </a:uFill>
              </a:rPr>
              <a:t>(M</a:t>
            </a:r>
            <a:r>
              <a:rPr lang="sq-AL" dirty="0">
                <a:solidFill>
                  <a:srgbClr val="FFFFFF"/>
                </a:solidFill>
                <a:uFill>
                  <a:solidFill>
                    <a:srgbClr val="FFFFFF"/>
                  </a:solidFill>
                </a:uFill>
              </a:rPr>
              <a:t>ateu</a:t>
            </a:r>
            <a:r>
              <a:rPr dirty="0">
                <a:solidFill>
                  <a:srgbClr val="FFFFFF"/>
                </a:solidFill>
                <a:uFill>
                  <a:solidFill>
                    <a:srgbClr val="FFFFFF"/>
                  </a:solidFill>
                </a:uFill>
              </a:rPr>
              <a:t> 10:15)</a:t>
            </a:r>
          </a:p>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Gruaja e Lotit u bë një statujë prej kripe</a:t>
            </a:r>
            <a:r>
              <a:rPr dirty="0">
                <a:solidFill>
                  <a:srgbClr val="FFFFFF"/>
                </a:solidFill>
                <a:uFill>
                  <a:solidFill>
                    <a:srgbClr val="FFFFFF"/>
                  </a:solidFill>
                </a:uFill>
              </a:rPr>
              <a:t> (L</a:t>
            </a:r>
            <a:r>
              <a:rPr lang="sq-AL" dirty="0">
                <a:solidFill>
                  <a:srgbClr val="FFFFFF"/>
                </a:solidFill>
                <a:uFill>
                  <a:solidFill>
                    <a:srgbClr val="FFFFFF"/>
                  </a:solidFill>
                </a:uFill>
              </a:rPr>
              <a:t>uka</a:t>
            </a:r>
            <a:r>
              <a:rPr dirty="0">
                <a:solidFill>
                  <a:srgbClr val="FFFFFF"/>
                </a:solidFill>
                <a:uFill>
                  <a:solidFill>
                    <a:srgbClr val="FFFFFF"/>
                  </a:solidFill>
                </a:uFill>
              </a:rPr>
              <a:t> 17:28-32)</a:t>
            </a:r>
          </a:p>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Mo</a:t>
            </a:r>
            <a:r>
              <a:rPr lang="sq-AL" dirty="0">
                <a:solidFill>
                  <a:srgbClr val="FFFFFF"/>
                </a:solidFill>
                <a:uFill>
                  <a:solidFill>
                    <a:srgbClr val="FFFFFF"/>
                  </a:solidFill>
                </a:uFill>
              </a:rPr>
              <a:t>isiu dhe gjarpëri</a:t>
            </a:r>
            <a:r>
              <a:rPr dirty="0">
                <a:solidFill>
                  <a:srgbClr val="FFFFFF"/>
                </a:solidFill>
                <a:uFill>
                  <a:solidFill>
                    <a:srgbClr val="FFFFFF"/>
                  </a:solidFill>
                </a:uFill>
              </a:rPr>
              <a:t> (</a:t>
            </a:r>
            <a:r>
              <a:rPr lang="sq-AL" dirty="0">
                <a:solidFill>
                  <a:srgbClr val="FFFFFF"/>
                </a:solidFill>
                <a:uFill>
                  <a:solidFill>
                    <a:srgbClr val="FFFFFF"/>
                  </a:solidFill>
                </a:uFill>
              </a:rPr>
              <a:t>Gjoni</a:t>
            </a:r>
            <a:r>
              <a:rPr dirty="0">
                <a:solidFill>
                  <a:srgbClr val="FFFFFF"/>
                </a:solidFill>
                <a:uFill>
                  <a:solidFill>
                    <a:srgbClr val="FFFFFF"/>
                  </a:solidFill>
                </a:uFill>
              </a:rPr>
              <a:t> 3:14)</a:t>
            </a:r>
          </a:p>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Moisiu dhe buka </a:t>
            </a:r>
            <a:r>
              <a:rPr dirty="0">
                <a:solidFill>
                  <a:srgbClr val="FFFFFF"/>
                </a:solidFill>
                <a:uFill>
                  <a:solidFill>
                    <a:srgbClr val="FFFFFF"/>
                  </a:solidFill>
                </a:uFill>
              </a:rPr>
              <a:t>(</a:t>
            </a:r>
            <a:r>
              <a:rPr lang="sq-AL" dirty="0">
                <a:solidFill>
                  <a:srgbClr val="FFFFFF"/>
                </a:solidFill>
                <a:uFill>
                  <a:solidFill>
                    <a:srgbClr val="FFFFFF"/>
                  </a:solidFill>
                </a:uFill>
              </a:rPr>
              <a:t>Gjoni</a:t>
            </a:r>
            <a:r>
              <a:rPr dirty="0">
                <a:solidFill>
                  <a:srgbClr val="FFFFFF"/>
                </a:solidFill>
                <a:uFill>
                  <a:solidFill>
                    <a:srgbClr val="FFFFFF"/>
                  </a:solidFill>
                </a:uFill>
              </a:rPr>
              <a:t> 6:32-33, 49)</a:t>
            </a:r>
          </a:p>
          <a:p>
            <a:pPr marL="40639" marR="40639" defTabSz="914400">
              <a:spcBef>
                <a:spcPts val="800"/>
              </a:spcBef>
              <a:buClr>
                <a:srgbClr val="FFFFFF"/>
              </a:buClr>
              <a:buFont typeface="Arial"/>
              <a:defRPr sz="66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Mrekullitë e Elias </a:t>
            </a:r>
            <a:r>
              <a:rPr dirty="0">
                <a:solidFill>
                  <a:srgbClr val="FFFFFF"/>
                </a:solidFill>
                <a:uFill>
                  <a:solidFill>
                    <a:srgbClr val="FFFFFF"/>
                  </a:solidFill>
                </a:uFill>
              </a:rPr>
              <a:t>(L</a:t>
            </a:r>
            <a:r>
              <a:rPr lang="sq-AL" dirty="0">
                <a:solidFill>
                  <a:srgbClr val="FFFFFF"/>
                </a:solidFill>
                <a:uFill>
                  <a:solidFill>
                    <a:srgbClr val="FFFFFF"/>
                  </a:solidFill>
                </a:uFill>
              </a:rPr>
              <a:t>uka</a:t>
            </a:r>
            <a:r>
              <a:rPr dirty="0">
                <a:solidFill>
                  <a:srgbClr val="FFFFFF"/>
                </a:solidFill>
                <a:uFill>
                  <a:solidFill>
                    <a:srgbClr val="FFFFFF"/>
                  </a:solidFill>
                </a:uFill>
              </a:rPr>
              <a:t> 4:25-27)</a:t>
            </a:r>
          </a:p>
          <a:p>
            <a:pPr marL="40639" marR="40639" defTabSz="914400">
              <a:spcBef>
                <a:spcPts val="8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pPr>
            <a:r>
              <a:rPr lang="sq-AL" dirty="0"/>
              <a:t>Jona dhe peshku </a:t>
            </a:r>
            <a:r>
              <a:rPr dirty="0"/>
              <a:t>(M</a:t>
            </a:r>
            <a:r>
              <a:rPr lang="sq-AL" dirty="0"/>
              <a:t>ateu </a:t>
            </a:r>
            <a:r>
              <a:rPr dirty="0"/>
              <a:t>12:40-41)</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 name="John 5:45–47"/>
          <p:cNvSpPr txBox="1">
            <a:spLocks noGrp="1"/>
          </p:cNvSpPr>
          <p:nvPr>
            <p:ph type="title"/>
          </p:nvPr>
        </p:nvSpPr>
        <p:spPr>
          <a:xfrm>
            <a:off x="2438400" y="3423920"/>
            <a:ext cx="19519900" cy="1727200"/>
          </a:xfrm>
          <a:prstGeom prst="rect">
            <a:avLst/>
          </a:prstGeom>
        </p:spPr>
        <p:txBody>
          <a:bodyPr/>
          <a:lstStyle/>
          <a:p>
            <a:r>
              <a:rPr lang="sq-AL" dirty="0"/>
              <a:t>Gjoni</a:t>
            </a:r>
            <a:r>
              <a:rPr dirty="0"/>
              <a:t> 5:45–47</a:t>
            </a:r>
          </a:p>
        </p:txBody>
      </p:sp>
      <p:sp>
        <p:nvSpPr>
          <p:cNvPr id="1379" name="Do not think that I will accuse you before the Father; the one who accuses you is Moses, in whom you have set your hope.  For if you believed Moses, you would believe Me, for he wrote about Me.  But if you do not believe his writings, how will you believe My words?"/>
          <p:cNvSpPr txBox="1">
            <a:spLocks noGrp="1"/>
          </p:cNvSpPr>
          <p:nvPr>
            <p:ph type="body" sz="half" idx="1"/>
          </p:nvPr>
        </p:nvSpPr>
        <p:spPr>
          <a:xfrm>
            <a:off x="1358538" y="5394960"/>
            <a:ext cx="21745302" cy="6388100"/>
          </a:xfrm>
          <a:prstGeom prst="rect">
            <a:avLst/>
          </a:prstGeom>
        </p:spPr>
        <p:txBody>
          <a:bodyPr>
            <a:noAutofit/>
          </a:bodyPr>
          <a:lstStyle/>
          <a:p>
            <a:r>
              <a:rPr lang="en-US" sz="6800" b="1" baseline="30000" dirty="0">
                <a:effectLst/>
              </a:rPr>
              <a:t>45 </a:t>
            </a:r>
            <a:r>
              <a:rPr lang="en-US" sz="6800" dirty="0" err="1">
                <a:effectLst/>
              </a:rPr>
              <a:t>Mos</a:t>
            </a:r>
            <a:r>
              <a:rPr lang="en-US" sz="6800" dirty="0">
                <a:effectLst/>
              </a:rPr>
              <a:t> </a:t>
            </a:r>
            <a:r>
              <a:rPr lang="en-US" sz="6800" dirty="0" err="1">
                <a:effectLst/>
              </a:rPr>
              <a:t>mendoni</a:t>
            </a:r>
            <a:r>
              <a:rPr lang="en-US" sz="6800" dirty="0">
                <a:effectLst/>
              </a:rPr>
              <a:t> se </a:t>
            </a:r>
            <a:r>
              <a:rPr lang="en-US" sz="6800" dirty="0" err="1">
                <a:effectLst/>
              </a:rPr>
              <a:t>unë</a:t>
            </a:r>
            <a:r>
              <a:rPr lang="en-US" sz="6800" dirty="0">
                <a:effectLst/>
              </a:rPr>
              <a:t> </a:t>
            </a:r>
            <a:r>
              <a:rPr lang="en-US" sz="6800" dirty="0" err="1">
                <a:effectLst/>
              </a:rPr>
              <a:t>ju</a:t>
            </a:r>
            <a:r>
              <a:rPr lang="en-US" sz="6800" dirty="0">
                <a:effectLst/>
              </a:rPr>
              <a:t> </a:t>
            </a:r>
            <a:r>
              <a:rPr lang="en-US" sz="6800" dirty="0" err="1">
                <a:effectLst/>
              </a:rPr>
              <a:t>padis</a:t>
            </a:r>
            <a:r>
              <a:rPr lang="en-US" sz="6800" dirty="0">
                <a:effectLst/>
              </a:rPr>
              <a:t> </a:t>
            </a:r>
            <a:r>
              <a:rPr lang="en-US" sz="6800" dirty="0" err="1">
                <a:effectLst/>
              </a:rPr>
              <a:t>tek</a:t>
            </a:r>
            <a:r>
              <a:rPr lang="en-US" sz="6800" dirty="0">
                <a:effectLst/>
              </a:rPr>
              <a:t> </a:t>
            </a:r>
            <a:r>
              <a:rPr lang="en-US" sz="6800" dirty="0" err="1">
                <a:effectLst/>
              </a:rPr>
              <a:t>Ati</a:t>
            </a:r>
            <a:r>
              <a:rPr lang="en-US" sz="6800" dirty="0">
                <a:effectLst/>
              </a:rPr>
              <a:t>; </a:t>
            </a:r>
            <a:r>
              <a:rPr lang="en-US" sz="6800" dirty="0" err="1">
                <a:effectLst/>
              </a:rPr>
              <a:t>ka</a:t>
            </a:r>
            <a:r>
              <a:rPr lang="en-US" sz="6800" dirty="0">
                <a:effectLst/>
              </a:rPr>
              <a:t> </a:t>
            </a:r>
            <a:r>
              <a:rPr lang="en-US" sz="6800" dirty="0" err="1">
                <a:effectLst/>
              </a:rPr>
              <a:t>kush</a:t>
            </a:r>
            <a:r>
              <a:rPr lang="en-US" sz="6800" dirty="0">
                <a:effectLst/>
              </a:rPr>
              <a:t> </a:t>
            </a:r>
            <a:r>
              <a:rPr lang="en-US" sz="6800" dirty="0" err="1">
                <a:effectLst/>
              </a:rPr>
              <a:t>t’ju</a:t>
            </a:r>
            <a:r>
              <a:rPr lang="en-US" sz="6800" dirty="0">
                <a:effectLst/>
              </a:rPr>
              <a:t> </a:t>
            </a:r>
            <a:r>
              <a:rPr lang="en-US" sz="6800" dirty="0" err="1">
                <a:effectLst/>
              </a:rPr>
              <a:t>padisë</a:t>
            </a:r>
            <a:r>
              <a:rPr lang="en-US" sz="6800" dirty="0">
                <a:effectLst/>
              </a:rPr>
              <a:t>: </a:t>
            </a:r>
            <a:r>
              <a:rPr lang="en-US" sz="6800" dirty="0" err="1">
                <a:effectLst/>
              </a:rPr>
              <a:t>Moisiu</a:t>
            </a:r>
            <a:r>
              <a:rPr lang="en-US" sz="6800" dirty="0">
                <a:effectLst/>
              </a:rPr>
              <a:t>, </a:t>
            </a:r>
            <a:r>
              <a:rPr lang="en-US" sz="6800" dirty="0" err="1">
                <a:effectLst/>
              </a:rPr>
              <a:t>në</a:t>
            </a:r>
            <a:r>
              <a:rPr lang="en-US" sz="6800" dirty="0">
                <a:effectLst/>
              </a:rPr>
              <a:t> </a:t>
            </a:r>
            <a:r>
              <a:rPr lang="en-US" sz="6800" dirty="0" err="1">
                <a:effectLst/>
              </a:rPr>
              <a:t>të</a:t>
            </a:r>
            <a:r>
              <a:rPr lang="en-US" sz="6800" dirty="0">
                <a:effectLst/>
              </a:rPr>
              <a:t> </a:t>
            </a:r>
            <a:r>
              <a:rPr lang="en-US" sz="6800" dirty="0" err="1">
                <a:effectLst/>
              </a:rPr>
              <a:t>cilin</a:t>
            </a:r>
            <a:r>
              <a:rPr lang="en-US" sz="6800" dirty="0">
                <a:effectLst/>
              </a:rPr>
              <a:t> </a:t>
            </a:r>
            <a:r>
              <a:rPr lang="en-US" sz="6800" dirty="0" err="1">
                <a:effectLst/>
              </a:rPr>
              <a:t>ju</a:t>
            </a:r>
            <a:r>
              <a:rPr lang="en-US" sz="6800" dirty="0">
                <a:effectLst/>
              </a:rPr>
              <a:t> </a:t>
            </a:r>
            <a:r>
              <a:rPr lang="en-US" sz="6800" dirty="0" err="1">
                <a:effectLst/>
              </a:rPr>
              <a:t>kishit</a:t>
            </a:r>
            <a:r>
              <a:rPr lang="en-US" sz="6800" dirty="0">
                <a:effectLst/>
              </a:rPr>
              <a:t> </a:t>
            </a:r>
            <a:r>
              <a:rPr lang="en-US" sz="6800" dirty="0" err="1">
                <a:effectLst/>
              </a:rPr>
              <a:t>varur</a:t>
            </a:r>
            <a:r>
              <a:rPr lang="en-US" sz="6800" dirty="0">
                <a:effectLst/>
              </a:rPr>
              <a:t> </a:t>
            </a:r>
            <a:r>
              <a:rPr lang="en-US" sz="6800" dirty="0" err="1">
                <a:effectLst/>
              </a:rPr>
              <a:t>shpresën</a:t>
            </a:r>
            <a:r>
              <a:rPr lang="en-US" sz="6800" dirty="0">
                <a:effectLst/>
              </a:rPr>
              <a:t> </a:t>
            </a:r>
            <a:r>
              <a:rPr lang="en-US" sz="6800" dirty="0" err="1">
                <a:effectLst/>
              </a:rPr>
              <a:t>tuaj</a:t>
            </a:r>
            <a:r>
              <a:rPr lang="en-US" sz="6800" dirty="0">
                <a:effectLst/>
              </a:rPr>
              <a:t>;</a:t>
            </a:r>
          </a:p>
          <a:p>
            <a:r>
              <a:rPr lang="en-US" sz="6800" b="1" baseline="30000" dirty="0">
                <a:effectLst/>
              </a:rPr>
              <a:t>46</a:t>
            </a:r>
            <a:r>
              <a:rPr lang="en-US" sz="6800" b="1" baseline="30000" dirty="0">
                <a:solidFill>
                  <a:srgbClr val="FFFF00"/>
                </a:solidFill>
                <a:effectLst/>
              </a:rPr>
              <a:t> </a:t>
            </a:r>
            <a:r>
              <a:rPr lang="en-US" sz="6800" dirty="0" err="1">
                <a:solidFill>
                  <a:srgbClr val="FFFF00"/>
                </a:solidFill>
                <a:effectLst/>
              </a:rPr>
              <a:t>sepse</a:t>
            </a:r>
            <a:r>
              <a:rPr lang="en-US" sz="6800" dirty="0">
                <a:solidFill>
                  <a:srgbClr val="FFFF00"/>
                </a:solidFill>
                <a:effectLst/>
              </a:rPr>
              <a:t> </a:t>
            </a:r>
            <a:r>
              <a:rPr lang="en-US" sz="6800" dirty="0" err="1">
                <a:solidFill>
                  <a:srgbClr val="FFFF00"/>
                </a:solidFill>
                <a:effectLst/>
              </a:rPr>
              <a:t>nëqoftëse</a:t>
            </a:r>
            <a:r>
              <a:rPr lang="en-US" sz="6800" dirty="0">
                <a:solidFill>
                  <a:srgbClr val="FFFF00"/>
                </a:solidFill>
                <a:effectLst/>
              </a:rPr>
              <a:t> </a:t>
            </a:r>
            <a:r>
              <a:rPr lang="en-US" sz="6800" dirty="0" err="1">
                <a:solidFill>
                  <a:srgbClr val="FFFF00"/>
                </a:solidFill>
                <a:effectLst/>
              </a:rPr>
              <a:t>ju</a:t>
            </a:r>
            <a:r>
              <a:rPr lang="en-US" sz="6800" dirty="0">
                <a:solidFill>
                  <a:srgbClr val="FFFF00"/>
                </a:solidFill>
                <a:effectLst/>
              </a:rPr>
              <a:t> do </a:t>
            </a:r>
            <a:r>
              <a:rPr lang="en-US" sz="6800" dirty="0" err="1">
                <a:solidFill>
                  <a:srgbClr val="FFFF00"/>
                </a:solidFill>
                <a:effectLst/>
              </a:rPr>
              <a:t>t’i</a:t>
            </a:r>
            <a:r>
              <a:rPr lang="en-US" sz="6800" dirty="0">
                <a:solidFill>
                  <a:srgbClr val="FFFF00"/>
                </a:solidFill>
                <a:effectLst/>
              </a:rPr>
              <a:t> </a:t>
            </a:r>
            <a:r>
              <a:rPr lang="en-US" sz="6800" dirty="0" err="1">
                <a:solidFill>
                  <a:srgbClr val="FFFF00"/>
                </a:solidFill>
                <a:effectLst/>
              </a:rPr>
              <a:t>kishit</a:t>
            </a:r>
            <a:r>
              <a:rPr lang="en-US" sz="6800" dirty="0">
                <a:solidFill>
                  <a:srgbClr val="FFFF00"/>
                </a:solidFill>
                <a:effectLst/>
              </a:rPr>
              <a:t> </a:t>
            </a:r>
            <a:r>
              <a:rPr lang="en-US" sz="6800" dirty="0" err="1">
                <a:solidFill>
                  <a:srgbClr val="FFFF00"/>
                </a:solidFill>
                <a:effectLst/>
              </a:rPr>
              <a:t>besuar</a:t>
            </a:r>
            <a:r>
              <a:rPr lang="en-US" sz="6800" dirty="0">
                <a:solidFill>
                  <a:srgbClr val="FFFF00"/>
                </a:solidFill>
                <a:effectLst/>
              </a:rPr>
              <a:t> </a:t>
            </a:r>
            <a:r>
              <a:rPr lang="en-US" sz="6800" dirty="0" err="1">
                <a:solidFill>
                  <a:srgbClr val="FFFF00"/>
                </a:solidFill>
                <a:effectLst/>
              </a:rPr>
              <a:t>Moisiut</a:t>
            </a:r>
            <a:r>
              <a:rPr lang="en-US" sz="6800" dirty="0">
                <a:solidFill>
                  <a:srgbClr val="FFFF00"/>
                </a:solidFill>
                <a:effectLst/>
              </a:rPr>
              <a:t>, do </a:t>
            </a:r>
            <a:r>
              <a:rPr lang="en-US" sz="6800" dirty="0" err="1">
                <a:solidFill>
                  <a:srgbClr val="FFFF00"/>
                </a:solidFill>
                <a:effectLst/>
              </a:rPr>
              <a:t>të</a:t>
            </a:r>
            <a:r>
              <a:rPr lang="en-US" sz="6800" dirty="0">
                <a:solidFill>
                  <a:srgbClr val="FFFF00"/>
                </a:solidFill>
                <a:effectLst/>
              </a:rPr>
              <a:t> </a:t>
            </a:r>
            <a:r>
              <a:rPr lang="en-US" sz="6800" dirty="0" err="1">
                <a:solidFill>
                  <a:srgbClr val="FFFF00"/>
                </a:solidFill>
                <a:effectLst/>
              </a:rPr>
              <a:t>më</a:t>
            </a:r>
            <a:r>
              <a:rPr lang="en-US" sz="6800" dirty="0">
                <a:solidFill>
                  <a:srgbClr val="FFFF00"/>
                </a:solidFill>
                <a:effectLst/>
              </a:rPr>
              <a:t> </a:t>
            </a:r>
            <a:r>
              <a:rPr lang="en-US" sz="6800" dirty="0" err="1">
                <a:solidFill>
                  <a:srgbClr val="FFFF00"/>
                </a:solidFill>
                <a:effectLst/>
              </a:rPr>
              <a:t>besonit</a:t>
            </a:r>
            <a:r>
              <a:rPr lang="en-US" sz="6800" dirty="0">
                <a:solidFill>
                  <a:srgbClr val="FFFF00"/>
                </a:solidFill>
                <a:effectLst/>
              </a:rPr>
              <a:t> </a:t>
            </a:r>
            <a:r>
              <a:rPr lang="en-US" sz="6800" dirty="0" err="1">
                <a:solidFill>
                  <a:srgbClr val="FFFF00"/>
                </a:solidFill>
                <a:effectLst/>
              </a:rPr>
              <a:t>edhe</a:t>
            </a:r>
            <a:r>
              <a:rPr lang="en-US" sz="6800" dirty="0">
                <a:solidFill>
                  <a:srgbClr val="FFFF00"/>
                </a:solidFill>
                <a:effectLst/>
              </a:rPr>
              <a:t> </a:t>
            </a:r>
            <a:r>
              <a:rPr lang="en-US" sz="6800" dirty="0" err="1">
                <a:solidFill>
                  <a:srgbClr val="FFFF00"/>
                </a:solidFill>
                <a:effectLst/>
              </a:rPr>
              <a:t>mua</a:t>
            </a:r>
            <a:r>
              <a:rPr lang="en-US" sz="6800" dirty="0">
                <a:solidFill>
                  <a:srgbClr val="FFFF00"/>
                </a:solidFill>
                <a:effectLst/>
              </a:rPr>
              <a:t>,</a:t>
            </a:r>
            <a:r>
              <a:rPr lang="en-US" sz="6800" dirty="0">
                <a:effectLst/>
              </a:rPr>
              <a:t> </a:t>
            </a:r>
            <a:r>
              <a:rPr lang="en-US" sz="6800" dirty="0" err="1">
                <a:effectLst/>
              </a:rPr>
              <a:t>sepse</a:t>
            </a:r>
            <a:r>
              <a:rPr lang="en-US" sz="6800" dirty="0">
                <a:effectLst/>
              </a:rPr>
              <a:t> </a:t>
            </a:r>
            <a:r>
              <a:rPr lang="en-US" sz="6800" dirty="0" err="1">
                <a:effectLst/>
              </a:rPr>
              <a:t>ai</a:t>
            </a:r>
            <a:r>
              <a:rPr lang="en-US" sz="6800" dirty="0">
                <a:effectLst/>
              </a:rPr>
              <a:t> </a:t>
            </a:r>
            <a:r>
              <a:rPr lang="en-US" sz="6800" dirty="0" err="1">
                <a:effectLst/>
              </a:rPr>
              <a:t>ka</a:t>
            </a:r>
            <a:r>
              <a:rPr lang="en-US" sz="6800" dirty="0">
                <a:effectLst/>
              </a:rPr>
              <a:t> </a:t>
            </a:r>
            <a:r>
              <a:rPr lang="en-US" sz="6800" dirty="0" err="1">
                <a:effectLst/>
              </a:rPr>
              <a:t>shkruar</a:t>
            </a:r>
            <a:r>
              <a:rPr lang="en-US" sz="6800" dirty="0">
                <a:effectLst/>
              </a:rPr>
              <a:t> </a:t>
            </a:r>
            <a:r>
              <a:rPr lang="en-US" sz="6800" dirty="0" err="1">
                <a:effectLst/>
              </a:rPr>
              <a:t>për</a:t>
            </a:r>
            <a:r>
              <a:rPr lang="en-US" sz="6800" dirty="0">
                <a:effectLst/>
              </a:rPr>
              <a:t> </a:t>
            </a:r>
            <a:r>
              <a:rPr lang="en-US" sz="6800" dirty="0" err="1">
                <a:effectLst/>
              </a:rPr>
              <a:t>mua</a:t>
            </a:r>
            <a:r>
              <a:rPr lang="en-US" sz="6800" dirty="0">
                <a:effectLst/>
              </a:rPr>
              <a:t>.</a:t>
            </a:r>
          </a:p>
          <a:p>
            <a:r>
              <a:rPr lang="en-US" sz="6800" b="1" baseline="30000" dirty="0">
                <a:effectLst/>
              </a:rPr>
              <a:t>47 </a:t>
            </a:r>
            <a:r>
              <a:rPr lang="en-US" sz="6800" dirty="0" err="1">
                <a:solidFill>
                  <a:srgbClr val="FFFF00"/>
                </a:solidFill>
                <a:effectLst/>
              </a:rPr>
              <a:t>Por</a:t>
            </a:r>
            <a:r>
              <a:rPr lang="en-US" sz="6800" dirty="0">
                <a:solidFill>
                  <a:srgbClr val="FFFF00"/>
                </a:solidFill>
                <a:effectLst/>
              </a:rPr>
              <a:t> </a:t>
            </a:r>
            <a:r>
              <a:rPr lang="en-US" sz="6800" dirty="0" err="1">
                <a:solidFill>
                  <a:srgbClr val="FFFF00"/>
                </a:solidFill>
                <a:effectLst/>
              </a:rPr>
              <a:t>nëqoftëse</a:t>
            </a:r>
            <a:r>
              <a:rPr lang="en-US" sz="6800" dirty="0">
                <a:solidFill>
                  <a:srgbClr val="FFFF00"/>
                </a:solidFill>
                <a:effectLst/>
              </a:rPr>
              <a:t> </a:t>
            </a:r>
            <a:r>
              <a:rPr lang="en-US" sz="6800" dirty="0" err="1">
                <a:solidFill>
                  <a:srgbClr val="FFFF00"/>
                </a:solidFill>
                <a:effectLst/>
              </a:rPr>
              <a:t>ju</a:t>
            </a:r>
            <a:r>
              <a:rPr lang="en-US" sz="6800" dirty="0">
                <a:solidFill>
                  <a:srgbClr val="FFFF00"/>
                </a:solidFill>
                <a:effectLst/>
              </a:rPr>
              <a:t> </a:t>
            </a:r>
            <a:r>
              <a:rPr lang="en-US" sz="6800" dirty="0" err="1">
                <a:solidFill>
                  <a:srgbClr val="FFFF00"/>
                </a:solidFill>
                <a:effectLst/>
              </a:rPr>
              <a:t>nuk</a:t>
            </a:r>
            <a:r>
              <a:rPr lang="en-US" sz="6800" dirty="0">
                <a:solidFill>
                  <a:srgbClr val="FFFF00"/>
                </a:solidFill>
                <a:effectLst/>
              </a:rPr>
              <a:t> u </a:t>
            </a:r>
            <a:r>
              <a:rPr lang="en-US" sz="6800" dirty="0" err="1">
                <a:solidFill>
                  <a:srgbClr val="FFFF00"/>
                </a:solidFill>
                <a:effectLst/>
              </a:rPr>
              <a:t>besoni</a:t>
            </a:r>
            <a:r>
              <a:rPr lang="en-US" sz="6800" dirty="0">
                <a:solidFill>
                  <a:srgbClr val="FFFF00"/>
                </a:solidFill>
                <a:effectLst/>
              </a:rPr>
              <a:t> </a:t>
            </a:r>
            <a:r>
              <a:rPr lang="en-US" sz="6800" dirty="0" err="1">
                <a:solidFill>
                  <a:srgbClr val="FFFF00"/>
                </a:solidFill>
                <a:effectLst/>
              </a:rPr>
              <a:t>shkrimeve</a:t>
            </a:r>
            <a:r>
              <a:rPr lang="en-US" sz="6800" dirty="0">
                <a:solidFill>
                  <a:srgbClr val="FFFF00"/>
                </a:solidFill>
                <a:effectLst/>
              </a:rPr>
              <a:t> </a:t>
            </a:r>
            <a:r>
              <a:rPr lang="en-US" sz="6800" dirty="0" err="1">
                <a:solidFill>
                  <a:srgbClr val="FFFF00"/>
                </a:solidFill>
                <a:effectLst/>
              </a:rPr>
              <a:t>të</a:t>
            </a:r>
            <a:r>
              <a:rPr lang="en-US" sz="6800" dirty="0">
                <a:solidFill>
                  <a:srgbClr val="FFFF00"/>
                </a:solidFill>
                <a:effectLst/>
              </a:rPr>
              <a:t> </a:t>
            </a:r>
            <a:r>
              <a:rPr lang="en-US" sz="6800" dirty="0" err="1">
                <a:solidFill>
                  <a:srgbClr val="FFFF00"/>
                </a:solidFill>
                <a:effectLst/>
              </a:rPr>
              <a:t>tij</a:t>
            </a:r>
            <a:r>
              <a:rPr lang="en-US" sz="6800" dirty="0">
                <a:solidFill>
                  <a:srgbClr val="FFFF00"/>
                </a:solidFill>
                <a:effectLst/>
              </a:rPr>
              <a:t>, </a:t>
            </a:r>
            <a:r>
              <a:rPr lang="en-US" sz="6800" dirty="0" err="1">
                <a:solidFill>
                  <a:srgbClr val="FFFF00"/>
                </a:solidFill>
                <a:effectLst/>
              </a:rPr>
              <a:t>si</a:t>
            </a:r>
            <a:r>
              <a:rPr lang="en-US" sz="6800" dirty="0">
                <a:solidFill>
                  <a:srgbClr val="FFFF00"/>
                </a:solidFill>
                <a:effectLst/>
              </a:rPr>
              <a:t> do </a:t>
            </a:r>
            <a:r>
              <a:rPr lang="en-US" sz="6800" dirty="0" err="1">
                <a:solidFill>
                  <a:srgbClr val="FFFF00"/>
                </a:solidFill>
                <a:effectLst/>
              </a:rPr>
              <a:t>t’u</a:t>
            </a:r>
            <a:r>
              <a:rPr lang="en-US" sz="6800" dirty="0">
                <a:solidFill>
                  <a:srgbClr val="FFFF00"/>
                </a:solidFill>
                <a:effectLst/>
              </a:rPr>
              <a:t> </a:t>
            </a:r>
            <a:r>
              <a:rPr lang="en-US" sz="6800" dirty="0" err="1">
                <a:solidFill>
                  <a:srgbClr val="FFFF00"/>
                </a:solidFill>
                <a:effectLst/>
              </a:rPr>
              <a:t>besoni</a:t>
            </a:r>
            <a:r>
              <a:rPr lang="en-US" sz="6800" dirty="0">
                <a:solidFill>
                  <a:srgbClr val="FFFF00"/>
                </a:solidFill>
                <a:effectLst/>
              </a:rPr>
              <a:t> </a:t>
            </a:r>
            <a:r>
              <a:rPr lang="en-US" sz="6800" dirty="0" err="1">
                <a:solidFill>
                  <a:srgbClr val="FFFF00"/>
                </a:solidFill>
                <a:effectLst/>
              </a:rPr>
              <a:t>fjalëve</a:t>
            </a:r>
            <a:r>
              <a:rPr lang="en-US" sz="6800" dirty="0">
                <a:solidFill>
                  <a:srgbClr val="FFFF00"/>
                </a:solidFill>
                <a:effectLst/>
              </a:rPr>
              <a:t> </a:t>
            </a:r>
            <a:r>
              <a:rPr lang="en-US" sz="6800" dirty="0" err="1">
                <a:solidFill>
                  <a:srgbClr val="FFFF00"/>
                </a:solidFill>
                <a:effectLst/>
              </a:rPr>
              <a:t>të</a:t>
            </a:r>
            <a:r>
              <a:rPr lang="en-US" sz="6800" dirty="0">
                <a:solidFill>
                  <a:srgbClr val="FFFF00"/>
                </a:solidFill>
                <a:effectLst/>
              </a:rPr>
              <a:t> </a:t>
            </a:r>
            <a:r>
              <a:rPr lang="en-US" sz="6800" dirty="0" err="1">
                <a:solidFill>
                  <a:srgbClr val="FFFF00"/>
                </a:solidFill>
                <a:effectLst/>
              </a:rPr>
              <a:t>mia</a:t>
            </a:r>
            <a:r>
              <a:rPr lang="en-US" sz="6800" dirty="0">
                <a:solidFill>
                  <a:srgbClr val="FFFF00"/>
                </a:solidFill>
                <a:effectLst/>
              </a:rPr>
              <a:t>?</a:t>
            </a:r>
            <a:r>
              <a:rPr lang="en-US" sz="6800" dirty="0">
                <a:effectLst/>
              </a:rPr>
              <a:t>.”</a:t>
            </a:r>
          </a:p>
        </p:txBody>
      </p:sp>
      <p:sp>
        <p:nvSpPr>
          <p:cNvPr id="1380" name="Importance of Jesus’ view"/>
          <p:cNvSpPr txBox="1"/>
          <p:nvPr/>
        </p:nvSpPr>
        <p:spPr>
          <a:xfrm>
            <a:off x="1358538" y="1292840"/>
            <a:ext cx="20593910"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ctr" defTabSz="825500">
              <a:defRPr sz="9600" b="1">
                <a:solidFill>
                  <a:srgbClr val="FFFFFF"/>
                </a:solidFill>
                <a:latin typeface="Gill Sans"/>
                <a:ea typeface="Gill Sans"/>
                <a:cs typeface="Gill Sans"/>
                <a:sym typeface="Gill Sans"/>
              </a:defRPr>
            </a:lvl1pPr>
          </a:lstStyle>
          <a:p>
            <a:r>
              <a:rPr lang="sq-AL" dirty="0"/>
              <a:t>Rëndesia e pikëpamjes së Jezusit</a:t>
            </a: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Genesis 1-11 is History!"/>
          <p:cNvSpPr txBox="1"/>
          <p:nvPr/>
        </p:nvSpPr>
        <p:spPr>
          <a:xfrm>
            <a:off x="2038350" y="1470370"/>
            <a:ext cx="20307300" cy="187230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825500">
              <a:defRPr sz="11500">
                <a:solidFill>
                  <a:srgbClr val="FFFFFF"/>
                </a:solidFill>
                <a:latin typeface="Gill Sans"/>
                <a:ea typeface="Gill Sans"/>
                <a:cs typeface="Gill Sans"/>
                <a:sym typeface="Gill Sans"/>
              </a:defRPr>
            </a:lvl1pPr>
          </a:lstStyle>
          <a:p>
            <a:r>
              <a:rPr lang="sq-AL" dirty="0"/>
              <a:t>Zanafilla</a:t>
            </a:r>
            <a:r>
              <a:rPr dirty="0"/>
              <a:t> 1-11 </a:t>
            </a:r>
            <a:r>
              <a:rPr lang="sq-AL" dirty="0"/>
              <a:t>është</a:t>
            </a:r>
            <a:r>
              <a:rPr dirty="0"/>
              <a:t> </a:t>
            </a:r>
            <a:r>
              <a:rPr dirty="0" err="1"/>
              <a:t>Histor</a:t>
            </a:r>
            <a:r>
              <a:rPr lang="sq-AL" dirty="0"/>
              <a:t>i</a:t>
            </a:r>
            <a:r>
              <a:rPr dirty="0"/>
              <a:t>!</a:t>
            </a:r>
          </a:p>
        </p:txBody>
      </p:sp>
      <p:sp>
        <p:nvSpPr>
          <p:cNvPr id="1387" name="Literary characteristics…"/>
          <p:cNvSpPr txBox="1"/>
          <p:nvPr/>
        </p:nvSpPr>
        <p:spPr>
          <a:xfrm>
            <a:off x="3280634" y="4236082"/>
            <a:ext cx="17822732" cy="4811574"/>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Karakteristikat letrare</a:t>
            </a:r>
            <a:endParaRPr dirty="0"/>
          </a:p>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Pikëpamja e Jezusit</a:t>
            </a:r>
            <a:r>
              <a:rPr dirty="0"/>
              <a:t>—</a:t>
            </a:r>
            <a:r>
              <a:rPr lang="sq-AL" dirty="0"/>
              <a:t>histori e saktë</a:t>
            </a:r>
            <a:endParaRPr dirty="0"/>
          </a:p>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Pikëpamja e apostullit</a:t>
            </a:r>
            <a:r>
              <a:rPr dirty="0"/>
              <a:t>—</a:t>
            </a:r>
            <a:r>
              <a:rPr lang="sq-AL" dirty="0"/>
              <a:t>histori e saktë</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Romans 5:12"/>
          <p:cNvSpPr txBox="1">
            <a:spLocks noGrp="1"/>
          </p:cNvSpPr>
          <p:nvPr>
            <p:ph type="title"/>
          </p:nvPr>
        </p:nvSpPr>
        <p:spPr>
          <a:prstGeom prst="rect">
            <a:avLst/>
          </a:prstGeom>
        </p:spPr>
        <p:txBody>
          <a:bodyPr/>
          <a:lstStyle/>
          <a:p>
            <a:r>
              <a:rPr dirty="0"/>
              <a:t>Rom</a:t>
            </a:r>
            <a:r>
              <a:rPr lang="sq-AL" dirty="0"/>
              <a:t>këve</a:t>
            </a:r>
            <a:r>
              <a:rPr dirty="0"/>
              <a:t> 5:12</a:t>
            </a:r>
          </a:p>
        </p:txBody>
      </p:sp>
      <p:sp>
        <p:nvSpPr>
          <p:cNvPr id="1390" name="Therefore, just as through one man sin entered into the world, and death through sin, and so death spread to all men, because all sinned."/>
          <p:cNvSpPr txBox="1">
            <a:spLocks noGrp="1"/>
          </p:cNvSpPr>
          <p:nvPr>
            <p:ph type="body" sz="half" idx="1"/>
          </p:nvPr>
        </p:nvSpPr>
        <p:spPr>
          <a:xfrm>
            <a:off x="2438400" y="3429000"/>
            <a:ext cx="19519900" cy="4557504"/>
          </a:xfrm>
          <a:prstGeom prst="rect">
            <a:avLst/>
          </a:prstGeom>
        </p:spPr>
        <p:txBody>
          <a:bodyPr>
            <a:normAutofit fontScale="92500"/>
          </a:bodyPr>
          <a:lstStyle/>
          <a:p>
            <a:pPr marL="40639" marR="40639" defTabSz="914400">
              <a:spcBef>
                <a:spcPts val="2100"/>
              </a:spcBef>
              <a:buClr>
                <a:srgbClr val="FFFFFF"/>
              </a:buClr>
              <a:buFont typeface="Arial"/>
              <a:defRPr>
                <a:solidFill>
                  <a:srgbClr val="000000"/>
                </a:solidFill>
                <a:effectLst/>
                <a:uFill>
                  <a:solidFill>
                    <a:srgbClr val="000000"/>
                  </a:solidFill>
                </a:uFill>
              </a:defRPr>
            </a:pPr>
            <a:r>
              <a:rPr lang="en-US" b="1" baseline="30000" dirty="0">
                <a:solidFill>
                  <a:schemeClr val="bg1"/>
                </a:solidFill>
                <a:effectLst/>
              </a:rPr>
              <a:t>12 </a:t>
            </a:r>
            <a:r>
              <a:rPr lang="en-US" dirty="0" err="1">
                <a:solidFill>
                  <a:schemeClr val="bg1"/>
                </a:solidFill>
                <a:effectLst/>
              </a:rPr>
              <a:t>Prandaj</a:t>
            </a:r>
            <a:r>
              <a:rPr lang="en-US" dirty="0">
                <a:solidFill>
                  <a:schemeClr val="bg1"/>
                </a:solidFill>
                <a:effectLst/>
              </a:rPr>
              <a:t>, </a:t>
            </a:r>
            <a:r>
              <a:rPr lang="en-US" dirty="0" err="1">
                <a:solidFill>
                  <a:schemeClr val="bg1"/>
                </a:solidFill>
                <a:effectLst/>
              </a:rPr>
              <a:t>ashtu</a:t>
            </a:r>
            <a:r>
              <a:rPr lang="en-US" dirty="0">
                <a:solidFill>
                  <a:schemeClr val="bg1"/>
                </a:solidFill>
                <a:effectLst/>
              </a:rPr>
              <a:t> </a:t>
            </a:r>
            <a:r>
              <a:rPr lang="en-US" dirty="0" err="1">
                <a:solidFill>
                  <a:schemeClr val="bg1"/>
                </a:solidFill>
                <a:effectLst/>
              </a:rPr>
              <a:t>si</a:t>
            </a:r>
            <a:r>
              <a:rPr lang="en-US" dirty="0">
                <a:solidFill>
                  <a:schemeClr val="bg1"/>
                </a:solidFill>
                <a:effectLst/>
              </a:rPr>
              <a:t> </a:t>
            </a:r>
            <a:r>
              <a:rPr lang="en-US" dirty="0">
                <a:solidFill>
                  <a:srgbClr val="FFFF00"/>
                </a:solidFill>
                <a:effectLst/>
              </a:rPr>
              <a:t>me </a:t>
            </a:r>
            <a:r>
              <a:rPr lang="en-US" dirty="0" err="1">
                <a:solidFill>
                  <a:srgbClr val="FFFF00"/>
                </a:solidFill>
                <a:effectLst/>
              </a:rPr>
              <a:t>anë</a:t>
            </a:r>
            <a:r>
              <a:rPr lang="en-US" dirty="0">
                <a:solidFill>
                  <a:srgbClr val="FFFF00"/>
                </a:solidFill>
                <a:effectLst/>
              </a:rPr>
              <a:t> </a:t>
            </a:r>
            <a:r>
              <a:rPr lang="en-US" dirty="0" err="1">
                <a:solidFill>
                  <a:srgbClr val="FFFF00"/>
                </a:solidFill>
                <a:effectLst/>
              </a:rPr>
              <a:t>të</a:t>
            </a:r>
            <a:r>
              <a:rPr lang="en-US" dirty="0">
                <a:solidFill>
                  <a:srgbClr val="FFFF00"/>
                </a:solidFill>
                <a:effectLst/>
              </a:rPr>
              <a:t> </a:t>
            </a:r>
            <a:r>
              <a:rPr lang="en-US" dirty="0" err="1">
                <a:solidFill>
                  <a:srgbClr val="FFFF00"/>
                </a:solidFill>
                <a:effectLst/>
              </a:rPr>
              <a:t>një</a:t>
            </a:r>
            <a:r>
              <a:rPr lang="en-US" dirty="0">
                <a:solidFill>
                  <a:srgbClr val="FFFF00"/>
                </a:solidFill>
                <a:effectLst/>
              </a:rPr>
              <a:t> </a:t>
            </a:r>
            <a:r>
              <a:rPr lang="en-US" dirty="0" err="1">
                <a:solidFill>
                  <a:srgbClr val="FFFF00"/>
                </a:solidFill>
                <a:effectLst/>
              </a:rPr>
              <a:t>njeriu</a:t>
            </a:r>
            <a:r>
              <a:rPr lang="en-US" dirty="0">
                <a:solidFill>
                  <a:srgbClr val="FFFF00"/>
                </a:solidFill>
                <a:effectLst/>
              </a:rPr>
              <a:t> </a:t>
            </a:r>
            <a:r>
              <a:rPr lang="en-US" dirty="0" err="1">
                <a:solidFill>
                  <a:srgbClr val="FFFF00"/>
                </a:solidFill>
                <a:effectLst/>
              </a:rPr>
              <a:t>të</a:t>
            </a:r>
            <a:r>
              <a:rPr lang="en-US" dirty="0">
                <a:solidFill>
                  <a:srgbClr val="FFFF00"/>
                </a:solidFill>
                <a:effectLst/>
              </a:rPr>
              <a:t> </a:t>
            </a:r>
            <a:r>
              <a:rPr lang="en-US" dirty="0" err="1">
                <a:solidFill>
                  <a:srgbClr val="FFFF00"/>
                </a:solidFill>
                <a:effectLst/>
              </a:rPr>
              <a:t>vetëm</a:t>
            </a:r>
            <a:r>
              <a:rPr lang="en-US" dirty="0">
                <a:solidFill>
                  <a:srgbClr val="FFFF00"/>
                </a:solidFill>
                <a:effectLst/>
              </a:rPr>
              <a:t> </a:t>
            </a:r>
            <a:r>
              <a:rPr lang="en-US" dirty="0" err="1">
                <a:solidFill>
                  <a:srgbClr val="FFFF00"/>
                </a:solidFill>
                <a:effectLst/>
              </a:rPr>
              <a:t>mëkati</a:t>
            </a:r>
            <a:r>
              <a:rPr lang="en-US" dirty="0">
                <a:solidFill>
                  <a:srgbClr val="FFFF00"/>
                </a:solidFill>
                <a:effectLst/>
              </a:rPr>
              <a:t> </a:t>
            </a:r>
            <a:r>
              <a:rPr lang="en-US" dirty="0" err="1">
                <a:solidFill>
                  <a:srgbClr val="FFFF00"/>
                </a:solidFill>
                <a:effectLst/>
              </a:rPr>
              <a:t>hyri</a:t>
            </a:r>
            <a:r>
              <a:rPr lang="en-US" dirty="0">
                <a:solidFill>
                  <a:srgbClr val="FFFF00"/>
                </a:solidFill>
                <a:effectLst/>
              </a:rPr>
              <a:t> </a:t>
            </a:r>
            <a:r>
              <a:rPr lang="en-US" dirty="0" err="1">
                <a:solidFill>
                  <a:srgbClr val="FFFF00"/>
                </a:solidFill>
                <a:effectLst/>
              </a:rPr>
              <a:t>në</a:t>
            </a:r>
            <a:r>
              <a:rPr lang="en-US" dirty="0">
                <a:solidFill>
                  <a:srgbClr val="FFFF00"/>
                </a:solidFill>
                <a:effectLst/>
              </a:rPr>
              <a:t> </a:t>
            </a:r>
            <a:r>
              <a:rPr lang="en-US" dirty="0" err="1">
                <a:solidFill>
                  <a:srgbClr val="FFFF00"/>
                </a:solidFill>
                <a:effectLst/>
              </a:rPr>
              <a:t>botë</a:t>
            </a:r>
            <a:r>
              <a:rPr lang="en-US" dirty="0">
                <a:solidFill>
                  <a:srgbClr val="FFFF00"/>
                </a:solidFill>
                <a:effectLst/>
              </a:rPr>
              <a:t> </a:t>
            </a:r>
            <a:r>
              <a:rPr lang="en-US" dirty="0" err="1">
                <a:solidFill>
                  <a:schemeClr val="bg1"/>
                </a:solidFill>
                <a:effectLst/>
              </a:rPr>
              <a:t>dhe</a:t>
            </a:r>
            <a:r>
              <a:rPr lang="en-US" dirty="0">
                <a:solidFill>
                  <a:schemeClr val="bg1"/>
                </a:solidFill>
                <a:effectLst/>
              </a:rPr>
              <a:t> me </a:t>
            </a:r>
            <a:r>
              <a:rPr lang="en-US" dirty="0" err="1">
                <a:solidFill>
                  <a:schemeClr val="bg1"/>
                </a:solidFill>
                <a:effectLst/>
              </a:rPr>
              <a:t>anë</a:t>
            </a:r>
            <a:r>
              <a:rPr lang="en-US" dirty="0">
                <a:solidFill>
                  <a:schemeClr val="bg1"/>
                </a:solidFill>
                <a:effectLst/>
              </a:rPr>
              <a:t> </a:t>
            </a:r>
            <a:r>
              <a:rPr lang="en-US" dirty="0" err="1">
                <a:solidFill>
                  <a:schemeClr val="bg1"/>
                </a:solidFill>
                <a:effectLst/>
              </a:rPr>
              <a:t>të</a:t>
            </a:r>
            <a:r>
              <a:rPr lang="en-US" dirty="0">
                <a:solidFill>
                  <a:schemeClr val="bg1"/>
                </a:solidFill>
                <a:effectLst/>
              </a:rPr>
              <a:t> </a:t>
            </a:r>
            <a:r>
              <a:rPr lang="en-US" dirty="0" err="1">
                <a:solidFill>
                  <a:schemeClr val="bg1"/>
                </a:solidFill>
                <a:effectLst/>
              </a:rPr>
              <a:t>mëkatit</a:t>
            </a:r>
            <a:r>
              <a:rPr lang="en-US" dirty="0">
                <a:solidFill>
                  <a:schemeClr val="bg1"/>
                </a:solidFill>
                <a:effectLst/>
              </a:rPr>
              <a:t> </a:t>
            </a:r>
            <a:r>
              <a:rPr lang="en-US" dirty="0" err="1">
                <a:solidFill>
                  <a:schemeClr val="bg1"/>
                </a:solidFill>
                <a:effectLst/>
              </a:rPr>
              <a:t>vdekja</a:t>
            </a:r>
            <a:r>
              <a:rPr lang="en-US" dirty="0">
                <a:solidFill>
                  <a:schemeClr val="bg1"/>
                </a:solidFill>
                <a:effectLst/>
              </a:rPr>
              <a:t>, </a:t>
            </a:r>
            <a:r>
              <a:rPr lang="en-US" dirty="0" err="1">
                <a:solidFill>
                  <a:schemeClr val="bg1"/>
                </a:solidFill>
                <a:effectLst/>
              </a:rPr>
              <a:t>po</a:t>
            </a:r>
            <a:r>
              <a:rPr lang="en-US" dirty="0">
                <a:solidFill>
                  <a:schemeClr val="bg1"/>
                </a:solidFill>
                <a:effectLst/>
              </a:rPr>
              <a:t> </a:t>
            </a:r>
            <a:r>
              <a:rPr lang="en-US" dirty="0" err="1">
                <a:solidFill>
                  <a:schemeClr val="bg1"/>
                </a:solidFill>
                <a:effectLst/>
              </a:rPr>
              <a:t>ashtu</a:t>
            </a:r>
            <a:r>
              <a:rPr lang="en-US" dirty="0">
                <a:solidFill>
                  <a:schemeClr val="bg1"/>
                </a:solidFill>
                <a:effectLst/>
              </a:rPr>
              <a:t> </a:t>
            </a:r>
            <a:r>
              <a:rPr lang="en-US" dirty="0" err="1">
                <a:solidFill>
                  <a:schemeClr val="bg1"/>
                </a:solidFill>
                <a:effectLst/>
              </a:rPr>
              <a:t>vdekja</a:t>
            </a:r>
            <a:r>
              <a:rPr lang="en-US" dirty="0">
                <a:solidFill>
                  <a:schemeClr val="bg1"/>
                </a:solidFill>
                <a:effectLst/>
              </a:rPr>
              <a:t> u </a:t>
            </a:r>
            <a:r>
              <a:rPr lang="en-US" dirty="0" err="1">
                <a:solidFill>
                  <a:schemeClr val="bg1"/>
                </a:solidFill>
                <a:effectLst/>
              </a:rPr>
              <a:t>shtri</a:t>
            </a:r>
            <a:r>
              <a:rPr lang="en-US" dirty="0">
                <a:solidFill>
                  <a:schemeClr val="bg1"/>
                </a:solidFill>
                <a:effectLst/>
              </a:rPr>
              <a:t> </a:t>
            </a:r>
            <a:r>
              <a:rPr lang="en-US" dirty="0" err="1">
                <a:solidFill>
                  <a:schemeClr val="bg1"/>
                </a:solidFill>
                <a:effectLst/>
              </a:rPr>
              <a:t>tek</a:t>
            </a:r>
            <a:r>
              <a:rPr lang="en-US" dirty="0">
                <a:solidFill>
                  <a:schemeClr val="bg1"/>
                </a:solidFill>
                <a:effectLst/>
              </a:rPr>
              <a:t> </a:t>
            </a:r>
            <a:r>
              <a:rPr lang="en-US" dirty="0" err="1">
                <a:solidFill>
                  <a:schemeClr val="bg1"/>
                </a:solidFill>
                <a:effectLst/>
              </a:rPr>
              <a:t>të</a:t>
            </a:r>
            <a:r>
              <a:rPr lang="en-US" dirty="0">
                <a:solidFill>
                  <a:schemeClr val="bg1"/>
                </a:solidFill>
                <a:effectLst/>
              </a:rPr>
              <a:t> </a:t>
            </a:r>
            <a:r>
              <a:rPr lang="en-US" dirty="0" err="1">
                <a:solidFill>
                  <a:schemeClr val="bg1"/>
                </a:solidFill>
                <a:effectLst/>
              </a:rPr>
              <a:t>gjithë</a:t>
            </a:r>
            <a:r>
              <a:rPr lang="en-US" dirty="0">
                <a:solidFill>
                  <a:schemeClr val="bg1"/>
                </a:solidFill>
                <a:effectLst/>
              </a:rPr>
              <a:t> </a:t>
            </a:r>
            <a:r>
              <a:rPr lang="en-US" dirty="0" err="1">
                <a:solidFill>
                  <a:schemeClr val="bg1"/>
                </a:solidFill>
                <a:effectLst/>
              </a:rPr>
              <a:t>njerëzit</a:t>
            </a:r>
            <a:r>
              <a:rPr lang="en-US" dirty="0">
                <a:solidFill>
                  <a:schemeClr val="bg1"/>
                </a:solidFill>
                <a:effectLst/>
              </a:rPr>
              <a:t>, </a:t>
            </a:r>
            <a:r>
              <a:rPr lang="en-US" dirty="0" err="1">
                <a:solidFill>
                  <a:schemeClr val="bg1"/>
                </a:solidFill>
                <a:effectLst/>
              </a:rPr>
              <a:t>sepse</a:t>
            </a:r>
            <a:r>
              <a:rPr lang="en-US" dirty="0">
                <a:solidFill>
                  <a:schemeClr val="bg1"/>
                </a:solidFill>
                <a:effectLst/>
              </a:rPr>
              <a:t> </a:t>
            </a:r>
            <a:r>
              <a:rPr lang="en-US" dirty="0" err="1">
                <a:solidFill>
                  <a:schemeClr val="bg1"/>
                </a:solidFill>
                <a:effectLst/>
              </a:rPr>
              <a:t>të</a:t>
            </a:r>
            <a:r>
              <a:rPr lang="en-US" dirty="0">
                <a:solidFill>
                  <a:schemeClr val="bg1"/>
                </a:solidFill>
                <a:effectLst/>
              </a:rPr>
              <a:t> </a:t>
            </a:r>
            <a:r>
              <a:rPr lang="en-US" dirty="0" err="1">
                <a:solidFill>
                  <a:schemeClr val="bg1"/>
                </a:solidFill>
                <a:effectLst/>
              </a:rPr>
              <a:t>gjithë</a:t>
            </a:r>
            <a:r>
              <a:rPr lang="en-US" dirty="0">
                <a:solidFill>
                  <a:schemeClr val="bg1"/>
                </a:solidFill>
                <a:effectLst/>
              </a:rPr>
              <a:t> </a:t>
            </a:r>
            <a:r>
              <a:rPr lang="en-US" dirty="0" err="1">
                <a:solidFill>
                  <a:schemeClr val="bg1"/>
                </a:solidFill>
                <a:effectLst/>
              </a:rPr>
              <a:t>mëkatuan</a:t>
            </a:r>
            <a:r>
              <a:rPr lang="en-US" dirty="0">
                <a:solidFill>
                  <a:schemeClr val="bg1"/>
                </a:solidFill>
                <a:effectLst/>
              </a:rPr>
              <a:t>;</a:t>
            </a:r>
            <a:endParaRPr dirty="0">
              <a:solidFill>
                <a:schemeClr val="bg1"/>
              </a:solidFill>
              <a:uFill>
                <a:solidFill>
                  <a:srgbClr val="FFFFFF"/>
                </a:solidFill>
              </a:uFill>
            </a:endParaRPr>
          </a:p>
        </p:txBody>
      </p:sp>
      <p:sp>
        <p:nvSpPr>
          <p:cNvPr id="1391" name="1 Cor. 15:22, 45             Death from Adam, the first man…"/>
          <p:cNvSpPr txBox="1"/>
          <p:nvPr/>
        </p:nvSpPr>
        <p:spPr>
          <a:xfrm>
            <a:off x="2326073" y="8896918"/>
            <a:ext cx="20807258" cy="2860041"/>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lnSpc>
                <a:spcPct val="90000"/>
              </a:lnSpc>
              <a:spcBef>
                <a:spcPts val="600"/>
              </a:spcBef>
              <a:buClr>
                <a:srgbClr val="FFFFFF"/>
              </a:buClr>
              <a:buFont typeface="Arial"/>
              <a:defRPr sz="6200">
                <a:solidFill>
                  <a:srgbClr val="FFFFFF"/>
                </a:solidFill>
                <a:uFill>
                  <a:solidFill>
                    <a:srgbClr val="FFFFFF"/>
                  </a:solidFill>
                </a:uFill>
                <a:latin typeface="DejaVu Sans Condensed"/>
                <a:ea typeface="DejaVu Sans Condensed"/>
                <a:cs typeface="DejaVu Sans Condensed"/>
                <a:sym typeface="DejaVu Sans Condensed"/>
              </a:defRPr>
            </a:pPr>
            <a:r>
              <a:rPr dirty="0"/>
              <a:t>1 </a:t>
            </a:r>
            <a:r>
              <a:rPr lang="sq-AL" dirty="0"/>
              <a:t>Kor</a:t>
            </a:r>
            <a:r>
              <a:rPr dirty="0"/>
              <a:t>. 15:22, 45	            </a:t>
            </a:r>
            <a:r>
              <a:rPr lang="sq-AL" dirty="0"/>
              <a:t>Vdekja nga Adami</a:t>
            </a:r>
            <a:r>
              <a:rPr dirty="0"/>
              <a:t>, </a:t>
            </a:r>
            <a:r>
              <a:rPr lang="sq-AL" dirty="0"/>
              <a:t>njeriu i parë</a:t>
            </a:r>
            <a:endParaRPr dirty="0"/>
          </a:p>
          <a:p>
            <a:pPr marL="40639" marR="40639" defTabSz="914400">
              <a:lnSpc>
                <a:spcPct val="90000"/>
              </a:lnSpc>
              <a:spcBef>
                <a:spcPts val="600"/>
              </a:spcBef>
              <a:buClr>
                <a:srgbClr val="FFFFFF"/>
              </a:buClr>
              <a:buFont typeface="Arial"/>
              <a:defRPr sz="6200">
                <a:solidFill>
                  <a:srgbClr val="FFFFFF"/>
                </a:solidFill>
                <a:uFill>
                  <a:solidFill>
                    <a:srgbClr val="FFFFFF"/>
                  </a:solidFill>
                </a:uFill>
                <a:latin typeface="DejaVu Sans Condensed"/>
                <a:ea typeface="DejaVu Sans Condensed"/>
                <a:cs typeface="DejaVu Sans Condensed"/>
                <a:sym typeface="DejaVu Sans Condensed"/>
              </a:defRPr>
            </a:pPr>
            <a:r>
              <a:rPr dirty="0"/>
              <a:t>1 </a:t>
            </a:r>
            <a:r>
              <a:rPr lang="sq-AL" dirty="0"/>
              <a:t>Kor</a:t>
            </a:r>
            <a:r>
              <a:rPr dirty="0"/>
              <a:t>. 11:8-9	                </a:t>
            </a:r>
            <a:r>
              <a:rPr lang="sq-AL" dirty="0"/>
              <a:t>Eva u krijua prej Adamit</a:t>
            </a:r>
            <a:endParaRPr dirty="0"/>
          </a:p>
          <a:p>
            <a:pPr marL="40639" marR="40639" defTabSz="914400">
              <a:lnSpc>
                <a:spcPct val="90000"/>
              </a:lnSpc>
              <a:spcBef>
                <a:spcPts val="600"/>
              </a:spcBef>
              <a:buClr>
                <a:srgbClr val="FFFFFF"/>
              </a:buClr>
              <a:buFont typeface="Arial"/>
              <a:defRPr sz="6200">
                <a:solidFill>
                  <a:srgbClr val="FFFFFF"/>
                </a:solidFill>
                <a:uFill>
                  <a:solidFill>
                    <a:srgbClr val="FFFFFF"/>
                  </a:solidFill>
                </a:uFill>
                <a:latin typeface="DejaVu Sans Condensed"/>
                <a:ea typeface="DejaVu Sans Condensed"/>
                <a:cs typeface="DejaVu Sans Condensed"/>
                <a:sym typeface="DejaVu Sans Condensed"/>
              </a:defRPr>
            </a:pPr>
            <a:r>
              <a:rPr dirty="0"/>
              <a:t>2 </a:t>
            </a:r>
            <a:r>
              <a:rPr lang="sq-AL" dirty="0"/>
              <a:t>Kor</a:t>
            </a:r>
            <a:r>
              <a:rPr dirty="0"/>
              <a:t>. 11:3, 1 Tim. 2:14	</a:t>
            </a:r>
            <a:r>
              <a:rPr lang="sq-AL" dirty="0"/>
              <a:t>Eva u mashtrua</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391"/>
                                        </p:tgtEl>
                                        <p:attrNameLst>
                                          <p:attrName>style.visibility</p:attrName>
                                        </p:attrNameLst>
                                      </p:cBhvr>
                                      <p:to>
                                        <p:strVal val="visible"/>
                                      </p:to>
                                    </p:set>
                                    <p:animEffect transition="in" filter="wipe(up)">
                                      <p:cBhvr>
                                        <p:cTn id="7" dur="500"/>
                                        <p:tgtEl>
                                          <p:spTgt spid="1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5" name="Group"/>
          <p:cNvGrpSpPr/>
          <p:nvPr/>
        </p:nvGrpSpPr>
        <p:grpSpPr>
          <a:xfrm>
            <a:off x="0" y="284376"/>
            <a:ext cx="24384000" cy="13787224"/>
            <a:chOff x="0" y="0"/>
            <a:chExt cx="24384000" cy="13787223"/>
          </a:xfrm>
        </p:grpSpPr>
        <p:sp>
          <p:nvSpPr>
            <p:cNvPr id="1393" name="Rectangle"/>
            <p:cNvSpPr/>
            <p:nvPr/>
          </p:nvSpPr>
          <p:spPr>
            <a:xfrm>
              <a:off x="1733435" y="0"/>
              <a:ext cx="21159812" cy="13060796"/>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394" name="slide.png" descr="slide.png"/>
            <p:cNvPicPr>
              <a:picLocks noChangeAspect="1"/>
            </p:cNvPicPr>
            <p:nvPr/>
          </p:nvPicPr>
          <p:blipFill>
            <a:blip r:embed="rId3"/>
            <a:stretch>
              <a:fillRect/>
            </a:stretch>
          </p:blipFill>
          <p:spPr>
            <a:xfrm>
              <a:off x="0" y="71223"/>
              <a:ext cx="24384000" cy="13716001"/>
            </a:xfrm>
            <a:prstGeom prst="rect">
              <a:avLst/>
            </a:prstGeom>
            <a:ln w="12700" cap="flat">
              <a:noFill/>
              <a:miter lim="400000"/>
            </a:ln>
            <a:effectLst/>
          </p:spPr>
        </p:pic>
      </p:grpSp>
      <p:sp>
        <p:nvSpPr>
          <p:cNvPr id="1396" name="Arrow"/>
          <p:cNvSpPr/>
          <p:nvPr/>
        </p:nvSpPr>
        <p:spPr>
          <a:xfrm>
            <a:off x="2650447" y="543451"/>
            <a:ext cx="11025879" cy="1757898"/>
          </a:xfrm>
          <a:prstGeom prst="rightArrow">
            <a:avLst>
              <a:gd name="adj1" fmla="val 54384"/>
              <a:gd name="adj2" fmla="val 87559"/>
            </a:avLst>
          </a:prstGeom>
          <a:solidFill>
            <a:srgbClr val="35AC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397" name="Matthew:…"/>
          <p:cNvSpPr txBox="1"/>
          <p:nvPr/>
        </p:nvSpPr>
        <p:spPr>
          <a:xfrm>
            <a:off x="10746888" y="6737794"/>
            <a:ext cx="3789500"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rPr dirty="0"/>
              <a:t>Mat</a:t>
            </a:r>
            <a:r>
              <a:rPr lang="sq-AL" dirty="0"/>
              <a:t>eu</a:t>
            </a:r>
            <a:r>
              <a:rPr dirty="0"/>
              <a:t>:</a:t>
            </a:r>
          </a:p>
          <a:p>
            <a:pPr algn="ctr" defTabSz="825500">
              <a:lnSpc>
                <a:spcPct val="80000"/>
              </a:lnSpc>
              <a:defRPr sz="4500">
                <a:latin typeface="Myriad Pro Semibold"/>
                <a:ea typeface="Myriad Pro Semibold"/>
                <a:cs typeface="Myriad Pro Semibold"/>
                <a:sym typeface="Myriad Pro Semibold"/>
              </a:defRPr>
            </a:pPr>
            <a:r>
              <a:rPr lang="sq-AL" dirty="0"/>
              <a:t>Linja e Jozefit </a:t>
            </a:r>
            <a:endParaRPr dirty="0"/>
          </a:p>
        </p:txBody>
      </p:sp>
      <p:sp>
        <p:nvSpPr>
          <p:cNvPr id="1398" name="Luke:…"/>
          <p:cNvSpPr txBox="1"/>
          <p:nvPr/>
        </p:nvSpPr>
        <p:spPr>
          <a:xfrm>
            <a:off x="10797742" y="10722983"/>
            <a:ext cx="3693319"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rPr dirty="0" err="1"/>
              <a:t>Luk</a:t>
            </a:r>
            <a:r>
              <a:rPr lang="sq-AL" dirty="0"/>
              <a:t>a</a:t>
            </a:r>
            <a:r>
              <a:rPr dirty="0"/>
              <a:t>:</a:t>
            </a:r>
          </a:p>
          <a:p>
            <a:pPr algn="ctr" defTabSz="825500">
              <a:lnSpc>
                <a:spcPct val="80000"/>
              </a:lnSpc>
              <a:defRPr sz="4500">
                <a:latin typeface="Myriad Pro Semibold"/>
                <a:ea typeface="Myriad Pro Semibold"/>
                <a:cs typeface="Myriad Pro Semibold"/>
                <a:sym typeface="Myriad Pro Semibold"/>
              </a:defRPr>
            </a:pPr>
            <a:r>
              <a:rPr dirty="0"/>
              <a:t>Lin</a:t>
            </a:r>
            <a:r>
              <a:rPr lang="sq-AL" dirty="0"/>
              <a:t>ja e </a:t>
            </a:r>
            <a:r>
              <a:rPr dirty="0"/>
              <a:t>Mar</a:t>
            </a:r>
            <a:r>
              <a:rPr lang="sq-AL" dirty="0"/>
              <a:t>isë</a:t>
            </a:r>
            <a:endParaRPr dirty="0"/>
          </a:p>
        </p:txBody>
      </p:sp>
      <p:sp>
        <p:nvSpPr>
          <p:cNvPr id="1399" name="CHRIST"/>
          <p:cNvSpPr txBox="1"/>
          <p:nvPr/>
        </p:nvSpPr>
        <p:spPr>
          <a:xfrm>
            <a:off x="15440834" y="9088237"/>
            <a:ext cx="4696825" cy="136447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825500">
              <a:defRPr sz="8200" b="1">
                <a:solidFill>
                  <a:srgbClr val="C82506"/>
                </a:solidFill>
                <a:latin typeface="DejaVu Sans Condensed"/>
                <a:ea typeface="DejaVu Sans Condensed"/>
                <a:cs typeface="DejaVu Sans Condensed"/>
                <a:sym typeface="DejaVu Sans Condensed"/>
              </a:defRPr>
            </a:lvl1pPr>
          </a:lstStyle>
          <a:p>
            <a:r>
              <a:rPr lang="sq-AL" dirty="0"/>
              <a:t>KRISHTI</a:t>
            </a:r>
            <a:endParaRPr dirty="0"/>
          </a:p>
        </p:txBody>
      </p:sp>
      <p:sp>
        <p:nvSpPr>
          <p:cNvPr id="1400" name="FROM ADAM TO CHRIST"/>
          <p:cNvSpPr txBox="1"/>
          <p:nvPr/>
        </p:nvSpPr>
        <p:spPr>
          <a:xfrm>
            <a:off x="2888928" y="996023"/>
            <a:ext cx="9256708" cy="97975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defTabSz="825500">
              <a:defRPr sz="5700" b="1">
                <a:latin typeface="Myriad Pro"/>
                <a:ea typeface="Myriad Pro"/>
                <a:cs typeface="Myriad Pro"/>
                <a:sym typeface="Myriad Pro"/>
              </a:defRPr>
            </a:pPr>
            <a:r>
              <a:rPr lang="sq-AL" dirty="0"/>
              <a:t>NGA ADAMI TE </a:t>
            </a:r>
            <a:r>
              <a:rPr lang="sq-AL" dirty="0">
                <a:solidFill>
                  <a:srgbClr val="FFFFFF"/>
                </a:solidFill>
              </a:rPr>
              <a:t>KRISHTI</a:t>
            </a:r>
            <a:endParaRPr dirty="0">
              <a:solidFill>
                <a:srgbClr val="FFFFFF"/>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2 Peter 2:5–6"/>
          <p:cNvSpPr txBox="1">
            <a:spLocks noGrp="1"/>
          </p:cNvSpPr>
          <p:nvPr>
            <p:ph type="title"/>
          </p:nvPr>
        </p:nvSpPr>
        <p:spPr>
          <a:prstGeom prst="rect">
            <a:avLst/>
          </a:prstGeom>
        </p:spPr>
        <p:txBody>
          <a:bodyPr/>
          <a:lstStyle/>
          <a:p>
            <a:r>
              <a:rPr dirty="0"/>
              <a:t>2 P</a:t>
            </a:r>
            <a:r>
              <a:rPr lang="sq-AL" dirty="0"/>
              <a:t>jetrit</a:t>
            </a:r>
            <a:r>
              <a:rPr dirty="0"/>
              <a:t> 2:5–6</a:t>
            </a:r>
          </a:p>
        </p:txBody>
      </p:sp>
      <p:sp>
        <p:nvSpPr>
          <p:cNvPr id="1403" name="5.  And [if God] did not spare the ancient world, but preserved Noah, a preacher of righteousness, with seven others, when He brought a flood upon the world of the ungodly;…"/>
          <p:cNvSpPr txBox="1">
            <a:spLocks noGrp="1"/>
          </p:cNvSpPr>
          <p:nvPr>
            <p:ph type="body" idx="1"/>
          </p:nvPr>
        </p:nvSpPr>
        <p:spPr>
          <a:xfrm>
            <a:off x="1991038" y="3398055"/>
            <a:ext cx="20414623" cy="9711439"/>
          </a:xfrm>
          <a:prstGeom prst="rect">
            <a:avLst/>
          </a:prstGeom>
        </p:spPr>
        <p:txBody>
          <a:bodyPr>
            <a:noAutofit/>
          </a:bodyPr>
          <a:lstStyle/>
          <a:p>
            <a:r>
              <a:rPr lang="en-US" sz="6600" b="1" baseline="30000" dirty="0">
                <a:effectLst/>
              </a:rPr>
              <a:t>5 </a:t>
            </a:r>
            <a:r>
              <a:rPr lang="en-US" sz="6600" dirty="0" err="1">
                <a:effectLst/>
              </a:rPr>
              <a:t>dhe</a:t>
            </a:r>
            <a:r>
              <a:rPr lang="en-US" sz="6600" dirty="0">
                <a:effectLst/>
              </a:rPr>
              <a:t> </a:t>
            </a:r>
            <a:r>
              <a:rPr lang="en-US" sz="6600" dirty="0" err="1">
                <a:effectLst/>
              </a:rPr>
              <a:t>nuk</a:t>
            </a:r>
            <a:r>
              <a:rPr lang="en-US" sz="6600" dirty="0">
                <a:effectLst/>
              </a:rPr>
              <a:t> </a:t>
            </a:r>
            <a:r>
              <a:rPr lang="en-US" sz="6600" dirty="0" err="1">
                <a:effectLst/>
              </a:rPr>
              <a:t>kurseu</a:t>
            </a:r>
            <a:r>
              <a:rPr lang="en-US" sz="6600" dirty="0">
                <a:effectLst/>
              </a:rPr>
              <a:t> </a:t>
            </a:r>
            <a:r>
              <a:rPr lang="en-US" sz="6600" dirty="0" err="1">
                <a:effectLst/>
              </a:rPr>
              <a:t>botën</a:t>
            </a:r>
            <a:r>
              <a:rPr lang="en-US" sz="6600" dirty="0">
                <a:effectLst/>
              </a:rPr>
              <a:t> e </a:t>
            </a:r>
            <a:r>
              <a:rPr lang="en-US" sz="6600" dirty="0" err="1">
                <a:effectLst/>
              </a:rPr>
              <a:t>lashtë</a:t>
            </a:r>
            <a:r>
              <a:rPr lang="en-US" sz="6600" dirty="0">
                <a:effectLst/>
              </a:rPr>
              <a:t>, </a:t>
            </a:r>
            <a:r>
              <a:rPr lang="en-US" sz="6600" dirty="0" err="1">
                <a:effectLst/>
              </a:rPr>
              <a:t>por</a:t>
            </a:r>
            <a:r>
              <a:rPr lang="en-US" sz="6600" dirty="0">
                <a:effectLst/>
              </a:rPr>
              <a:t> </a:t>
            </a:r>
            <a:r>
              <a:rPr lang="en-US" sz="6600" dirty="0" err="1">
                <a:effectLst/>
              </a:rPr>
              <a:t>shpëtoi</a:t>
            </a:r>
            <a:r>
              <a:rPr lang="en-US" sz="6600" dirty="0">
                <a:effectLst/>
              </a:rPr>
              <a:t> </a:t>
            </a:r>
            <a:r>
              <a:rPr lang="en-US" sz="6600" dirty="0" err="1">
                <a:effectLst/>
              </a:rPr>
              <a:t>bashkë</a:t>
            </a:r>
            <a:r>
              <a:rPr lang="en-US" sz="6600" dirty="0">
                <a:effectLst/>
              </a:rPr>
              <a:t> </a:t>
            </a:r>
            <a:r>
              <a:rPr lang="en-US" sz="6600" dirty="0">
                <a:solidFill>
                  <a:srgbClr val="FFFF00"/>
                </a:solidFill>
                <a:effectLst/>
              </a:rPr>
              <a:t>me </a:t>
            </a:r>
            <a:r>
              <a:rPr lang="en-US" sz="6600" dirty="0" err="1">
                <a:solidFill>
                  <a:srgbClr val="FFFF00"/>
                </a:solidFill>
                <a:effectLst/>
              </a:rPr>
              <a:t>shtatë</a:t>
            </a:r>
            <a:r>
              <a:rPr lang="en-US" sz="6600" dirty="0">
                <a:solidFill>
                  <a:srgbClr val="FFFF00"/>
                </a:solidFill>
                <a:effectLst/>
              </a:rPr>
              <a:t> </a:t>
            </a:r>
            <a:r>
              <a:rPr lang="en-US" sz="6600" dirty="0" err="1">
                <a:solidFill>
                  <a:srgbClr val="FFFF00"/>
                </a:solidFill>
                <a:effectLst/>
              </a:rPr>
              <a:t>të</a:t>
            </a:r>
            <a:r>
              <a:rPr lang="en-US" sz="6600" dirty="0">
                <a:solidFill>
                  <a:srgbClr val="FFFF00"/>
                </a:solidFill>
                <a:effectLst/>
              </a:rPr>
              <a:t> </a:t>
            </a:r>
            <a:r>
              <a:rPr lang="en-US" sz="6600" dirty="0" err="1">
                <a:solidFill>
                  <a:srgbClr val="FFFF00"/>
                </a:solidFill>
                <a:effectLst/>
              </a:rPr>
              <a:t>tjerë</a:t>
            </a:r>
            <a:r>
              <a:rPr lang="en-US" sz="6600" dirty="0">
                <a:solidFill>
                  <a:srgbClr val="FFFF00"/>
                </a:solidFill>
                <a:effectLst/>
              </a:rPr>
              <a:t> </a:t>
            </a:r>
            <a:r>
              <a:rPr lang="en-US" sz="6600" dirty="0" err="1">
                <a:solidFill>
                  <a:srgbClr val="FFFF00"/>
                </a:solidFill>
                <a:effectLst/>
              </a:rPr>
              <a:t>Noeun</a:t>
            </a:r>
            <a:r>
              <a:rPr lang="en-US" sz="6600" dirty="0">
                <a:effectLst/>
              </a:rPr>
              <a:t>, </a:t>
            </a:r>
            <a:r>
              <a:rPr lang="en-US" sz="6600" dirty="0" err="1">
                <a:effectLst/>
              </a:rPr>
              <a:t>predikues</a:t>
            </a:r>
            <a:r>
              <a:rPr lang="en-US" sz="6600" dirty="0">
                <a:effectLst/>
              </a:rPr>
              <a:t> </a:t>
            </a:r>
            <a:r>
              <a:rPr lang="en-US" sz="6600" dirty="0" err="1">
                <a:effectLst/>
              </a:rPr>
              <a:t>të</a:t>
            </a:r>
            <a:r>
              <a:rPr lang="en-US" sz="6600" dirty="0">
                <a:effectLst/>
              </a:rPr>
              <a:t> </a:t>
            </a:r>
            <a:r>
              <a:rPr lang="en-US" sz="6600" dirty="0" err="1">
                <a:effectLst/>
              </a:rPr>
              <a:t>drejtësisë</a:t>
            </a:r>
            <a:r>
              <a:rPr lang="en-US" sz="6600" dirty="0">
                <a:effectLst/>
              </a:rPr>
              <a:t>, </a:t>
            </a:r>
            <a:r>
              <a:rPr lang="en-US" sz="6600" dirty="0" err="1">
                <a:effectLst/>
              </a:rPr>
              <a:t>kur</a:t>
            </a:r>
            <a:r>
              <a:rPr lang="en-US" sz="6600" dirty="0">
                <a:effectLst/>
              </a:rPr>
              <a:t> </a:t>
            </a:r>
            <a:r>
              <a:rPr lang="en-US" sz="6600" dirty="0" err="1">
                <a:effectLst/>
              </a:rPr>
              <a:t>solli</a:t>
            </a:r>
            <a:r>
              <a:rPr lang="en-US" sz="6600" dirty="0">
                <a:effectLst/>
              </a:rPr>
              <a:t> </a:t>
            </a:r>
            <a:r>
              <a:rPr lang="en-US" sz="6600" dirty="0" err="1">
                <a:effectLst/>
              </a:rPr>
              <a:t>përmbytjen</a:t>
            </a:r>
            <a:r>
              <a:rPr lang="en-US" sz="6600" dirty="0">
                <a:effectLst/>
              </a:rPr>
              <a:t> </a:t>
            </a:r>
            <a:r>
              <a:rPr lang="en-US" sz="6600" dirty="0" err="1">
                <a:effectLst/>
              </a:rPr>
              <a:t>mbi</a:t>
            </a:r>
            <a:r>
              <a:rPr lang="en-US" sz="6600" dirty="0">
                <a:effectLst/>
              </a:rPr>
              <a:t> </a:t>
            </a:r>
            <a:r>
              <a:rPr lang="en-US" sz="6600" dirty="0" err="1">
                <a:effectLst/>
              </a:rPr>
              <a:t>botën</a:t>
            </a:r>
            <a:r>
              <a:rPr lang="en-US" sz="6600" dirty="0">
                <a:effectLst/>
              </a:rPr>
              <a:t> e </a:t>
            </a:r>
            <a:r>
              <a:rPr lang="en-US" sz="6600" dirty="0" err="1">
                <a:effectLst/>
              </a:rPr>
              <a:t>të</a:t>
            </a:r>
            <a:r>
              <a:rPr lang="en-US" sz="6600" dirty="0">
                <a:effectLst/>
              </a:rPr>
              <a:t> </a:t>
            </a:r>
            <a:r>
              <a:rPr lang="en-US" sz="6600" dirty="0" err="1">
                <a:effectLst/>
              </a:rPr>
              <a:t>pabesëve</a:t>
            </a:r>
            <a:r>
              <a:rPr lang="en-US" sz="6600" dirty="0">
                <a:effectLst/>
              </a:rPr>
              <a:t>,</a:t>
            </a:r>
            <a:endParaRPr lang="sq-AL" sz="6600" dirty="0">
              <a:effectLst/>
            </a:endParaRPr>
          </a:p>
          <a:p>
            <a:endParaRPr lang="en-US" sz="6600" dirty="0">
              <a:effectLst/>
            </a:endParaRPr>
          </a:p>
          <a:p>
            <a:r>
              <a:rPr lang="en-US" sz="6600" b="1" baseline="30000" dirty="0">
                <a:effectLst/>
              </a:rPr>
              <a:t>6 </a:t>
            </a:r>
            <a:r>
              <a:rPr lang="en-US" sz="6600" dirty="0" err="1">
                <a:effectLst/>
              </a:rPr>
              <a:t>edhe</a:t>
            </a:r>
            <a:r>
              <a:rPr lang="en-US" sz="6600" dirty="0">
                <a:effectLst/>
              </a:rPr>
              <a:t> </a:t>
            </a:r>
            <a:r>
              <a:rPr lang="en-US" sz="6600" dirty="0" err="1">
                <a:effectLst/>
              </a:rPr>
              <a:t>dënoi</a:t>
            </a:r>
            <a:r>
              <a:rPr lang="en-US" sz="6600" dirty="0">
                <a:effectLst/>
              </a:rPr>
              <a:t> me </a:t>
            </a:r>
            <a:r>
              <a:rPr lang="en-US" sz="6600" dirty="0" err="1">
                <a:effectLst/>
              </a:rPr>
              <a:t>shkatërrim</a:t>
            </a:r>
            <a:r>
              <a:rPr lang="en-US" sz="6600" dirty="0">
                <a:effectLst/>
              </a:rPr>
              <a:t> </a:t>
            </a:r>
            <a:r>
              <a:rPr lang="en-US" sz="6600" dirty="0" err="1">
                <a:effectLst/>
              </a:rPr>
              <a:t>qytetet</a:t>
            </a:r>
            <a:r>
              <a:rPr lang="en-US" sz="6600" dirty="0">
                <a:effectLst/>
              </a:rPr>
              <a:t> e </a:t>
            </a:r>
            <a:r>
              <a:rPr lang="en-US" sz="6600" dirty="0" err="1">
                <a:solidFill>
                  <a:srgbClr val="FFFF00"/>
                </a:solidFill>
                <a:effectLst/>
              </a:rPr>
              <a:t>Sodomës</a:t>
            </a:r>
            <a:r>
              <a:rPr lang="en-US" sz="6600" dirty="0">
                <a:effectLst/>
              </a:rPr>
              <a:t> </a:t>
            </a:r>
            <a:r>
              <a:rPr lang="en-US" sz="6600" dirty="0" err="1">
                <a:effectLst/>
              </a:rPr>
              <a:t>dhe</a:t>
            </a:r>
            <a:r>
              <a:rPr lang="en-US" sz="6600" dirty="0">
                <a:effectLst/>
              </a:rPr>
              <a:t> </a:t>
            </a:r>
            <a:r>
              <a:rPr lang="en-US" sz="6600" dirty="0" err="1">
                <a:effectLst/>
              </a:rPr>
              <a:t>të</a:t>
            </a:r>
            <a:r>
              <a:rPr lang="en-US" sz="6600" dirty="0">
                <a:effectLst/>
              </a:rPr>
              <a:t> </a:t>
            </a:r>
            <a:r>
              <a:rPr lang="en-US" sz="6600" dirty="0" err="1">
                <a:solidFill>
                  <a:srgbClr val="FFFF00"/>
                </a:solidFill>
                <a:effectLst/>
              </a:rPr>
              <a:t>Gomorës</a:t>
            </a:r>
            <a:r>
              <a:rPr lang="en-US" sz="6600" dirty="0">
                <a:effectLst/>
              </a:rPr>
              <a:t>, duke </a:t>
            </a:r>
            <a:r>
              <a:rPr lang="en-US" sz="6600" dirty="0" err="1">
                <a:solidFill>
                  <a:srgbClr val="FFFF00"/>
                </a:solidFill>
                <a:effectLst/>
              </a:rPr>
              <a:t>i</a:t>
            </a:r>
            <a:r>
              <a:rPr lang="en-US" sz="6600" dirty="0">
                <a:solidFill>
                  <a:srgbClr val="FFFF00"/>
                </a:solidFill>
                <a:effectLst/>
              </a:rPr>
              <a:t> </a:t>
            </a:r>
            <a:r>
              <a:rPr lang="en-US" sz="6600" dirty="0" err="1">
                <a:solidFill>
                  <a:srgbClr val="FFFF00"/>
                </a:solidFill>
                <a:effectLst/>
              </a:rPr>
              <a:t>bërë</a:t>
            </a:r>
            <a:r>
              <a:rPr lang="en-US" sz="6600" dirty="0">
                <a:solidFill>
                  <a:srgbClr val="FFFF00"/>
                </a:solidFill>
                <a:effectLst/>
              </a:rPr>
              <a:t> hi</a:t>
            </a:r>
            <a:r>
              <a:rPr lang="en-US" sz="6600" dirty="0">
                <a:effectLst/>
              </a:rPr>
              <a:t>, </a:t>
            </a:r>
            <a:r>
              <a:rPr lang="en-US" sz="6600" dirty="0" err="1">
                <a:effectLst/>
              </a:rPr>
              <a:t>dhe</a:t>
            </a:r>
            <a:r>
              <a:rPr lang="en-US" sz="6600" dirty="0">
                <a:effectLst/>
              </a:rPr>
              <a:t> </a:t>
            </a:r>
            <a:r>
              <a:rPr lang="en-US" sz="6600" dirty="0" err="1">
                <a:effectLst/>
              </a:rPr>
              <a:t>i</a:t>
            </a:r>
            <a:r>
              <a:rPr lang="en-US" sz="6600" dirty="0">
                <a:effectLst/>
              </a:rPr>
              <a:t> </a:t>
            </a:r>
            <a:r>
              <a:rPr lang="en-US" sz="6600" dirty="0" err="1">
                <a:effectLst/>
              </a:rPr>
              <a:t>bëri</a:t>
            </a:r>
            <a:r>
              <a:rPr lang="en-US" sz="6600" dirty="0">
                <a:effectLst/>
              </a:rPr>
              <a:t> </a:t>
            </a:r>
            <a:r>
              <a:rPr lang="en-US" sz="6600" dirty="0" err="1">
                <a:effectLst/>
              </a:rPr>
              <a:t>shëmbull</a:t>
            </a:r>
            <a:r>
              <a:rPr lang="en-US" sz="6600" dirty="0">
                <a:effectLst/>
              </a:rPr>
              <a:t> </a:t>
            </a:r>
            <a:r>
              <a:rPr lang="en-US" sz="6600" dirty="0" err="1">
                <a:effectLst/>
              </a:rPr>
              <a:t>për</a:t>
            </a:r>
            <a:r>
              <a:rPr lang="en-US" sz="6600" dirty="0">
                <a:effectLst/>
              </a:rPr>
              <a:t> </a:t>
            </a:r>
            <a:r>
              <a:rPr lang="en-US" sz="6600" dirty="0" err="1">
                <a:effectLst/>
              </a:rPr>
              <a:t>ata</a:t>
            </a:r>
            <a:r>
              <a:rPr lang="en-US" sz="6600" dirty="0">
                <a:effectLst/>
              </a:rPr>
              <a:t> </a:t>
            </a:r>
            <a:r>
              <a:rPr lang="en-US" sz="6600" dirty="0" err="1">
                <a:effectLst/>
              </a:rPr>
              <a:t>që</a:t>
            </a:r>
            <a:r>
              <a:rPr lang="en-US" sz="6600" dirty="0">
                <a:effectLst/>
              </a:rPr>
              <a:t> </a:t>
            </a:r>
            <a:r>
              <a:rPr lang="en-US" sz="6600" dirty="0" err="1">
                <a:effectLst/>
              </a:rPr>
              <a:t>në</a:t>
            </a:r>
            <a:r>
              <a:rPr lang="en-US" sz="6600" dirty="0">
                <a:effectLst/>
              </a:rPr>
              <a:t> </a:t>
            </a:r>
            <a:r>
              <a:rPr lang="en-US" sz="6600" dirty="0" err="1">
                <a:effectLst/>
              </a:rPr>
              <a:t>të</a:t>
            </a:r>
            <a:r>
              <a:rPr lang="en-US" sz="6600" dirty="0">
                <a:effectLst/>
              </a:rPr>
              <a:t> </a:t>
            </a:r>
            <a:r>
              <a:rPr lang="en-US" sz="6600" dirty="0" err="1">
                <a:effectLst/>
              </a:rPr>
              <a:t>ardhmen</a:t>
            </a:r>
            <a:r>
              <a:rPr lang="en-US" sz="6600" dirty="0">
                <a:effectLst/>
              </a:rPr>
              <a:t> do </a:t>
            </a:r>
            <a:r>
              <a:rPr lang="en-US" sz="6600" dirty="0" err="1">
                <a:effectLst/>
              </a:rPr>
              <a:t>të</a:t>
            </a:r>
            <a:r>
              <a:rPr lang="en-US" sz="6600" dirty="0">
                <a:effectLst/>
              </a:rPr>
              <a:t> </a:t>
            </a:r>
            <a:r>
              <a:rPr lang="en-US" sz="6600" dirty="0" err="1">
                <a:effectLst/>
              </a:rPr>
              <a:t>jetonin</a:t>
            </a:r>
            <a:r>
              <a:rPr lang="en-US" sz="6600" dirty="0">
                <a:effectLst/>
              </a:rPr>
              <a:t> </a:t>
            </a:r>
            <a:r>
              <a:rPr lang="en-US" sz="6600" dirty="0" err="1">
                <a:effectLst/>
              </a:rPr>
              <a:t>pabesisht</a:t>
            </a:r>
            <a:r>
              <a:rPr lang="en-US" sz="6600" dirty="0">
                <a:effectLst/>
              </a:rP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 name="Genesis 1-11 is History!"/>
          <p:cNvSpPr txBox="1"/>
          <p:nvPr/>
        </p:nvSpPr>
        <p:spPr>
          <a:xfrm>
            <a:off x="2038350" y="1470370"/>
            <a:ext cx="20307300" cy="187230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825500">
              <a:defRPr sz="11500">
                <a:solidFill>
                  <a:srgbClr val="FFFFFF"/>
                </a:solidFill>
                <a:latin typeface="Gill Sans"/>
                <a:ea typeface="Gill Sans"/>
                <a:cs typeface="Gill Sans"/>
                <a:sym typeface="Gill Sans"/>
              </a:defRPr>
            </a:lvl1pPr>
          </a:lstStyle>
          <a:p>
            <a:r>
              <a:rPr lang="sq-AL" dirty="0"/>
              <a:t>Zanafilla</a:t>
            </a:r>
            <a:r>
              <a:rPr dirty="0"/>
              <a:t> 1-11 </a:t>
            </a:r>
            <a:r>
              <a:rPr lang="sq-AL" dirty="0"/>
              <a:t>është Histori</a:t>
            </a:r>
            <a:r>
              <a:rPr dirty="0"/>
              <a:t>!</a:t>
            </a:r>
          </a:p>
        </p:txBody>
      </p:sp>
      <p:sp>
        <p:nvSpPr>
          <p:cNvPr id="1414" name="Literary characteristics…"/>
          <p:cNvSpPr txBox="1"/>
          <p:nvPr/>
        </p:nvSpPr>
        <p:spPr>
          <a:xfrm>
            <a:off x="3280634" y="4236082"/>
            <a:ext cx="17822732" cy="662489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lang="en-US" dirty="0"/>
              <a:t> </a:t>
            </a:r>
            <a:r>
              <a:rPr lang="en-US" dirty="0" err="1"/>
              <a:t>Karakteristikat</a:t>
            </a:r>
            <a:r>
              <a:rPr lang="en-US" dirty="0"/>
              <a:t> </a:t>
            </a:r>
            <a:r>
              <a:rPr lang="en-US" dirty="0" err="1"/>
              <a:t>letrare</a:t>
            </a:r>
            <a:endParaRPr lang="en-US" dirty="0"/>
          </a:p>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lang="en-US" dirty="0"/>
              <a:t> </a:t>
            </a:r>
            <a:r>
              <a:rPr lang="en-US" dirty="0" err="1"/>
              <a:t>Pikëpamja</a:t>
            </a:r>
            <a:r>
              <a:rPr lang="en-US" dirty="0"/>
              <a:t> e </a:t>
            </a:r>
            <a:r>
              <a:rPr lang="en-US" dirty="0" err="1"/>
              <a:t>Jezusit</a:t>
            </a:r>
            <a:r>
              <a:rPr lang="en-US" dirty="0"/>
              <a:t>—</a:t>
            </a:r>
            <a:r>
              <a:rPr lang="en-US" dirty="0" err="1"/>
              <a:t>histori</a:t>
            </a:r>
            <a:r>
              <a:rPr lang="en-US" dirty="0"/>
              <a:t> e </a:t>
            </a:r>
            <a:r>
              <a:rPr lang="en-US" dirty="0" err="1"/>
              <a:t>saktë</a:t>
            </a:r>
            <a:endParaRPr lang="en-US" dirty="0"/>
          </a:p>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lang="en-US" dirty="0"/>
              <a:t> </a:t>
            </a:r>
            <a:r>
              <a:rPr lang="en-US" dirty="0" err="1"/>
              <a:t>Pikëpamja</a:t>
            </a:r>
            <a:r>
              <a:rPr lang="en-US" dirty="0"/>
              <a:t> e </a:t>
            </a:r>
            <a:r>
              <a:rPr lang="en-US" dirty="0" err="1"/>
              <a:t>apostullit</a:t>
            </a:r>
            <a:r>
              <a:rPr lang="en-US" dirty="0"/>
              <a:t>—</a:t>
            </a:r>
            <a:r>
              <a:rPr lang="en-US" dirty="0" err="1"/>
              <a:t>histori</a:t>
            </a:r>
            <a:r>
              <a:rPr lang="en-US" dirty="0"/>
              <a:t> e </a:t>
            </a:r>
            <a:r>
              <a:rPr lang="en-US" dirty="0" err="1"/>
              <a:t>saktë</a:t>
            </a:r>
            <a:endParaRPr lang="en-US" dirty="0"/>
          </a:p>
          <a:p>
            <a:pPr marL="228600" indent="-228600" defTabSz="914400">
              <a:spcBef>
                <a:spcPts val="5500"/>
              </a:spcBef>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Historia e kishës</a:t>
            </a:r>
            <a:r>
              <a:rPr dirty="0"/>
              <a:t>—</a:t>
            </a:r>
            <a:r>
              <a:rPr lang="sq-AL" dirty="0"/>
              <a:t>histori e saktë</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1420" name="Young-Earth Creation…"/>
          <p:cNvSpPr txBox="1"/>
          <p:nvPr/>
        </p:nvSpPr>
        <p:spPr>
          <a:xfrm>
            <a:off x="6108700" y="1491075"/>
            <a:ext cx="12166600" cy="3031599"/>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algn="ctr" defTabSz="914400">
              <a:buClr>
                <a:srgbClr val="000000"/>
              </a:buClr>
              <a:defRPr sz="9600">
                <a:solidFill>
                  <a:srgbClr val="FFFFFF"/>
                </a:solidFill>
                <a:uFill>
                  <a:solidFill>
                    <a:srgbClr val="FFFFFF"/>
                  </a:solidFill>
                </a:uFill>
                <a:latin typeface="DejaVu Sans Condensed"/>
                <a:ea typeface="DejaVu Sans Condensed"/>
                <a:cs typeface="DejaVu Sans Condensed"/>
                <a:sym typeface="DejaVu Sans Condensed"/>
              </a:defRPr>
            </a:pPr>
            <a:r>
              <a:rPr lang="sq-AL" dirty="0"/>
              <a:t>Krijimi i tokës së re</a:t>
            </a:r>
            <a:endParaRPr dirty="0"/>
          </a:p>
          <a:p>
            <a:pPr algn="ctr" defTabSz="914400">
              <a:buClr>
                <a:srgbClr val="000000"/>
              </a:buClr>
              <a:defRPr sz="9600">
                <a:solidFill>
                  <a:srgbClr val="FFFFFF"/>
                </a:solidFill>
                <a:uFill>
                  <a:solidFill>
                    <a:srgbClr val="FFFFFF"/>
                  </a:solidFill>
                </a:uFill>
                <a:latin typeface="DejaVu Sans Condensed"/>
                <a:ea typeface="DejaVu Sans Condensed"/>
                <a:cs typeface="DejaVu Sans Condensed"/>
                <a:sym typeface="DejaVu Sans Condensed"/>
              </a:defRPr>
            </a:pPr>
            <a:r>
              <a:rPr dirty="0"/>
              <a:t>(</a:t>
            </a:r>
            <a:r>
              <a:rPr lang="sq-AL" dirty="0"/>
              <a:t>Krijimi Biblik</a:t>
            </a:r>
            <a:r>
              <a:rPr dirty="0"/>
              <a:t>)</a:t>
            </a:r>
          </a:p>
        </p:txBody>
      </p:sp>
      <p:sp>
        <p:nvSpPr>
          <p:cNvPr id="1421" name="6 literal days of creation…"/>
          <p:cNvSpPr txBox="1"/>
          <p:nvPr/>
        </p:nvSpPr>
        <p:spPr>
          <a:xfrm>
            <a:off x="3360644" y="5219700"/>
            <a:ext cx="20535676" cy="6395405"/>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p>
            <a:pPr marL="228600" indent="-228600" defTabSz="914400">
              <a:lnSpc>
                <a:spcPct val="200000"/>
              </a:lnSpc>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6 ditët e sakta të krijimit</a:t>
            </a:r>
            <a:endParaRPr dirty="0"/>
          </a:p>
          <a:p>
            <a:pPr marL="228600" indent="-228600" defTabSz="914400">
              <a:lnSpc>
                <a:spcPct val="200000"/>
              </a:lnSpc>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a:t>
            </a:r>
            <a:r>
              <a:rPr lang="sq-AL" dirty="0"/>
              <a:t>rreth</a:t>
            </a:r>
            <a:r>
              <a:rPr dirty="0"/>
              <a:t> 6000 </a:t>
            </a:r>
            <a:r>
              <a:rPr lang="sq-AL" dirty="0"/>
              <a:t>vite më parë</a:t>
            </a:r>
            <a:endParaRPr dirty="0"/>
          </a:p>
          <a:p>
            <a:pPr marL="228600" indent="-228600" defTabSz="914400">
              <a:lnSpc>
                <a:spcPct val="200000"/>
              </a:lnSpc>
              <a:buClr>
                <a:srgbClr val="FFFB01"/>
              </a:buClr>
              <a:buSzPct val="100000"/>
              <a:buChar char="✦"/>
              <a:defRPr sz="7200">
                <a:solidFill>
                  <a:srgbClr val="FFFFFF"/>
                </a:solidFill>
                <a:uFill>
                  <a:solidFill>
                    <a:srgbClr val="FFFFFF"/>
                  </a:solidFill>
                </a:uFill>
                <a:latin typeface="DejaVu Sans"/>
                <a:ea typeface="DejaVu Sans"/>
                <a:cs typeface="DejaVu Sans"/>
                <a:sym typeface="DejaVu Sans"/>
              </a:defRPr>
            </a:pPr>
            <a:r>
              <a:rPr dirty="0"/>
              <a:t> global</a:t>
            </a:r>
            <a:r>
              <a:rPr lang="sq-AL" dirty="0"/>
              <a:t>e</a:t>
            </a:r>
            <a:r>
              <a:rPr dirty="0"/>
              <a:t>, </a:t>
            </a:r>
            <a:r>
              <a:rPr lang="sq-AL" dirty="0"/>
              <a:t>një vit</a:t>
            </a:r>
            <a:r>
              <a:rPr dirty="0"/>
              <a:t>, </a:t>
            </a:r>
            <a:r>
              <a:rPr lang="sq-AL" dirty="0"/>
              <a:t>Përmbytje katastrofike</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Yôm (“day”) defined literally in v. 5."/>
          <p:cNvSpPr txBox="1">
            <a:spLocks noGrp="1"/>
          </p:cNvSpPr>
          <p:nvPr>
            <p:ph type="title"/>
          </p:nvPr>
        </p:nvSpPr>
        <p:spPr>
          <a:xfrm>
            <a:off x="1524001" y="2514600"/>
            <a:ext cx="21649508" cy="10817286"/>
          </a:xfrm>
          <a:prstGeom prst="rect">
            <a:avLst/>
          </a:prstGeom>
        </p:spPr>
        <p:txBody>
          <a:bodyPr/>
          <a:lstStyle/>
          <a:p>
            <a:pPr marL="381000" indent="-381000" algn="l">
              <a:lnSpc>
                <a:spcPct val="110000"/>
              </a:lnSpc>
              <a:buSzPct val="100000"/>
              <a:buAutoNum type="arabicPeriod"/>
              <a:defRPr sz="7200">
                <a:latin typeface="DejaVu Sans Condensed"/>
                <a:ea typeface="DejaVu Sans Condensed"/>
                <a:cs typeface="DejaVu Sans Condensed"/>
                <a:sym typeface="DejaVu Sans Condensed"/>
              </a:defRPr>
            </a:pP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Yôm</a:t>
            </a:r>
            <a:r>
              <a:rPr dirty="0"/>
              <a:t> (“</a:t>
            </a:r>
            <a:r>
              <a:rPr lang="sq-AL" dirty="0"/>
              <a:t>dita</a:t>
            </a:r>
            <a:r>
              <a:rPr dirty="0"/>
              <a:t>”) </a:t>
            </a:r>
            <a:r>
              <a:rPr lang="sq-AL" dirty="0"/>
              <a:t>përmendet me fjalë në vargun e</a:t>
            </a:r>
            <a:r>
              <a:rPr dirty="0"/>
              <a:t> 5</a:t>
            </a:r>
          </a:p>
        </p:txBody>
      </p:sp>
      <p:sp>
        <p:nvSpPr>
          <p:cNvPr id="1451" name="Genesis 1: Literal Days"/>
          <p:cNvSpPr txBox="1"/>
          <p:nvPr/>
        </p:nvSpPr>
        <p:spPr>
          <a:xfrm>
            <a:off x="5129355" y="734040"/>
            <a:ext cx="14124059"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b="1">
                <a:solidFill>
                  <a:srgbClr val="74A7FE"/>
                </a:solidFill>
                <a:latin typeface="Gill Sans"/>
                <a:ea typeface="Gill Sans"/>
                <a:cs typeface="Gill Sans"/>
                <a:sym typeface="Gill Sans"/>
              </a:defRPr>
            </a:lvl1pPr>
          </a:lstStyle>
          <a:p>
            <a:r>
              <a:rPr lang="sq-AL" dirty="0"/>
              <a:t>Zanafilla </a:t>
            </a:r>
            <a:r>
              <a:rPr dirty="0"/>
              <a:t>1: </a:t>
            </a:r>
            <a:r>
              <a:rPr lang="sq-AL" dirty="0"/>
              <a:t>Ditët e sakta</a:t>
            </a:r>
            <a:endParaRP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Genesis 1:5"/>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sq-AL" dirty="0"/>
              <a:t>Zanafilla</a:t>
            </a:r>
            <a:r>
              <a:rPr dirty="0"/>
              <a:t> 1:5</a:t>
            </a:r>
          </a:p>
        </p:txBody>
      </p:sp>
      <p:sp>
        <p:nvSpPr>
          <p:cNvPr id="1456" name="God called the light day, and the darkness He called night. And there was evening and there was morning, one day."/>
          <p:cNvSpPr txBox="1"/>
          <p:nvPr/>
        </p:nvSpPr>
        <p:spPr>
          <a:xfrm>
            <a:off x="2451100" y="3590925"/>
            <a:ext cx="19469100" cy="309418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Dhe Perëndia e quajti dritën </a:t>
            </a:r>
            <a:r>
              <a:rPr lang="sq-AL" dirty="0">
                <a:solidFill>
                  <a:srgbClr val="FFFF00"/>
                </a:solidFill>
                <a:uFill>
                  <a:solidFill>
                    <a:srgbClr val="FFFFFF"/>
                  </a:solidFill>
                </a:uFill>
              </a:rPr>
              <a:t>‘ditë’ </a:t>
            </a:r>
            <a:r>
              <a:rPr lang="sq-AL" dirty="0">
                <a:solidFill>
                  <a:srgbClr val="FFFFFF"/>
                </a:solidFill>
                <a:uFill>
                  <a:solidFill>
                    <a:srgbClr val="FFFFFF"/>
                  </a:solidFill>
                </a:uFill>
              </a:rPr>
              <a:t>dhe errësirën ‘natë’. Kështu erdhi mbrëmja e pastaj erdhi mëngjesi: </a:t>
            </a:r>
            <a:r>
              <a:rPr lang="sq-AL" dirty="0">
                <a:solidFill>
                  <a:srgbClr val="FFFF00"/>
                </a:solidFill>
                <a:uFill>
                  <a:solidFill>
                    <a:srgbClr val="FFFFFF"/>
                  </a:solidFill>
                </a:uFill>
              </a:rPr>
              <a:t>dita e parë</a:t>
            </a:r>
            <a:r>
              <a:rPr lang="sq-AL" dirty="0">
                <a:solidFill>
                  <a:srgbClr val="FFFFFF"/>
                </a:solidFill>
                <a:uFill>
                  <a:solidFill>
                    <a:srgbClr val="FFFFFF"/>
                  </a:solidFill>
                </a:uFill>
              </a:rP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 name="Yôm (“day”) defined literally in v. 5."/>
          <p:cNvSpPr txBox="1">
            <a:spLocks noGrp="1"/>
          </p:cNvSpPr>
          <p:nvPr>
            <p:ph type="title"/>
          </p:nvPr>
        </p:nvSpPr>
        <p:spPr>
          <a:xfrm>
            <a:off x="1706880" y="2514600"/>
            <a:ext cx="21945600" cy="1573598"/>
          </a:xfrm>
          <a:prstGeom prst="rect">
            <a:avLst/>
          </a:prstGeom>
        </p:spPr>
        <p:txBody>
          <a:bodyPr/>
          <a:lstStyle/>
          <a:p>
            <a:pPr marL="381000" indent="-381000" algn="l">
              <a:lnSpc>
                <a:spcPct val="110000"/>
              </a:lnSpc>
              <a:buSzPct val="100000"/>
              <a:buAutoNum type="arabicPeriod"/>
              <a:defRPr sz="7200">
                <a:latin typeface="DejaVu Sans Condensed"/>
                <a:ea typeface="DejaVu Sans Condensed"/>
                <a:cs typeface="DejaVu Sans Condensed"/>
                <a:sym typeface="DejaVu Sans Condensed"/>
              </a:defRPr>
            </a:pP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Yôm</a:t>
            </a:r>
            <a:r>
              <a:rPr dirty="0"/>
              <a:t> (“</a:t>
            </a:r>
            <a:r>
              <a:rPr lang="sq-AL" dirty="0"/>
              <a:t>dita</a:t>
            </a:r>
            <a:r>
              <a:rPr dirty="0"/>
              <a:t>”)</a:t>
            </a:r>
            <a:r>
              <a:rPr lang="sq-AL" dirty="0"/>
              <a:t> përmendet me fjalë në vargun e</a:t>
            </a:r>
            <a:r>
              <a:rPr dirty="0"/>
              <a:t> 5</a:t>
            </a:r>
          </a:p>
        </p:txBody>
      </p:sp>
      <p:sp>
        <p:nvSpPr>
          <p:cNvPr id="1466" name="2. Yôm modified by a number (one, second, etc). ."/>
          <p:cNvSpPr txBox="1"/>
          <p:nvPr/>
        </p:nvSpPr>
        <p:spPr>
          <a:xfrm>
            <a:off x="1706880" y="4088198"/>
            <a:ext cx="21094205" cy="15621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p>
            <a:pPr defTabSz="825500">
              <a:lnSpc>
                <a:spcPct val="110000"/>
              </a:lnSpc>
              <a:defRPr sz="7200">
                <a:solidFill>
                  <a:srgbClr val="FFFFFF"/>
                </a:solidFill>
                <a:latin typeface="DejaVu Sans Condensed"/>
                <a:ea typeface="DejaVu Sans Condensed"/>
                <a:cs typeface="DejaVu Sans Condensed"/>
                <a:sym typeface="DejaVu Sans Condensed"/>
              </a:defRPr>
            </a:pPr>
            <a:r>
              <a:rPr dirty="0"/>
              <a:t>2. </a:t>
            </a:r>
            <a:r>
              <a:rPr dirty="0" err="1">
                <a:latin typeface="DejaVu Sans Condensed Oblique"/>
                <a:ea typeface="DejaVu Sans Condensed Oblique"/>
                <a:cs typeface="DejaVu Sans Condensed Oblique"/>
                <a:sym typeface="DejaVu Sans Condensed Oblique"/>
              </a:rPr>
              <a:t>Yôm</a:t>
            </a:r>
            <a:r>
              <a:rPr dirty="0"/>
              <a:t> </a:t>
            </a:r>
            <a:r>
              <a:rPr lang="sq-AL" dirty="0"/>
              <a:t>e ndryshuar nga një numër </a:t>
            </a:r>
            <a:r>
              <a:rPr dirty="0"/>
              <a:t>(</a:t>
            </a:r>
            <a:r>
              <a:rPr lang="sq-AL" dirty="0"/>
              <a:t>e parë</a:t>
            </a:r>
            <a:r>
              <a:rPr dirty="0"/>
              <a:t>,</a:t>
            </a:r>
            <a:r>
              <a:rPr lang="sq-AL" dirty="0"/>
              <a:t> e dytë</a:t>
            </a:r>
            <a:r>
              <a:rPr dirty="0"/>
              <a:t>, et</a:t>
            </a:r>
            <a:r>
              <a:rPr lang="sq-AL" dirty="0"/>
              <a:t>j</a:t>
            </a:r>
            <a:r>
              <a:rPr dirty="0"/>
              <a:t>).</a:t>
            </a:r>
          </a:p>
          <a:p>
            <a:pPr defTabSz="825500">
              <a:lnSpc>
                <a:spcPct val="110000"/>
              </a:lnSpc>
              <a:defRPr sz="7200">
                <a:solidFill>
                  <a:srgbClr val="FFFFFF"/>
                </a:solidFill>
                <a:latin typeface="DejaVu Sans Condensed"/>
                <a:ea typeface="DejaVu Sans Condensed"/>
                <a:cs typeface="DejaVu Sans Condensed"/>
                <a:sym typeface="DejaVu Sans Condensed"/>
              </a:defRPr>
            </a:pPr>
            <a:endParaRPr dirty="0"/>
          </a:p>
        </p:txBody>
      </p:sp>
      <p:sp>
        <p:nvSpPr>
          <p:cNvPr id="1467" name="3. Yôm used with “evening” and “morning”"/>
          <p:cNvSpPr txBox="1"/>
          <p:nvPr/>
        </p:nvSpPr>
        <p:spPr>
          <a:xfrm>
            <a:off x="1706880" y="6600333"/>
            <a:ext cx="21002096" cy="158979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p>
            <a:pPr defTabSz="825500">
              <a:lnSpc>
                <a:spcPct val="110000"/>
              </a:lnSpc>
              <a:defRPr sz="7200">
                <a:solidFill>
                  <a:srgbClr val="FFFFFF"/>
                </a:solidFill>
                <a:latin typeface="DejaVu Sans Condensed"/>
                <a:ea typeface="DejaVu Sans Condensed"/>
                <a:cs typeface="DejaVu Sans Condensed"/>
                <a:sym typeface="DejaVu Sans Condensed"/>
              </a:defRPr>
            </a:pPr>
            <a:r>
              <a:rPr dirty="0"/>
              <a:t>3. </a:t>
            </a:r>
            <a:r>
              <a:rPr dirty="0" err="1">
                <a:latin typeface="DejaVu Sans Condensed Oblique"/>
                <a:ea typeface="DejaVu Sans Condensed Oblique"/>
                <a:cs typeface="DejaVu Sans Condensed Oblique"/>
                <a:sym typeface="DejaVu Sans Condensed Oblique"/>
              </a:rPr>
              <a:t>Yôm</a:t>
            </a:r>
            <a:r>
              <a:rPr dirty="0"/>
              <a:t> </a:t>
            </a:r>
            <a:r>
              <a:rPr lang="sq-AL" dirty="0"/>
              <a:t>përdoret me </a:t>
            </a:r>
            <a:r>
              <a:rPr dirty="0"/>
              <a:t>“</a:t>
            </a:r>
            <a:r>
              <a:rPr lang="sq-AL" dirty="0"/>
              <a:t>mbrëmje</a:t>
            </a:r>
            <a:r>
              <a:rPr dirty="0"/>
              <a:t>” </a:t>
            </a:r>
            <a:r>
              <a:rPr lang="sq-AL" dirty="0"/>
              <a:t>dhe </a:t>
            </a:r>
            <a:r>
              <a:rPr dirty="0"/>
              <a:t>“</a:t>
            </a:r>
            <a:r>
              <a:rPr lang="sq-AL" dirty="0"/>
              <a:t>mëngjes</a:t>
            </a:r>
            <a:r>
              <a:rPr dirty="0"/>
              <a:t>”</a:t>
            </a:r>
          </a:p>
        </p:txBody>
      </p:sp>
      <p:sp>
        <p:nvSpPr>
          <p:cNvPr id="1468" name="4. Yôm defined literally in v. 14"/>
          <p:cNvSpPr txBox="1"/>
          <p:nvPr/>
        </p:nvSpPr>
        <p:spPr>
          <a:xfrm>
            <a:off x="1706880" y="8190127"/>
            <a:ext cx="20244450" cy="146974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p>
            <a:pPr defTabSz="825500">
              <a:lnSpc>
                <a:spcPct val="110000"/>
              </a:lnSpc>
              <a:defRPr sz="7200">
                <a:solidFill>
                  <a:srgbClr val="FFFFFF"/>
                </a:solidFill>
                <a:latin typeface="DejaVu Sans Condensed"/>
                <a:ea typeface="DejaVu Sans Condensed"/>
                <a:cs typeface="DejaVu Sans Condensed"/>
                <a:sym typeface="DejaVu Sans Condensed"/>
              </a:defRPr>
            </a:pPr>
            <a:r>
              <a:rPr dirty="0"/>
              <a:t>4. </a:t>
            </a:r>
            <a:r>
              <a:rPr dirty="0" err="1">
                <a:latin typeface="DejaVu Sans Condensed Oblique"/>
                <a:ea typeface="DejaVu Sans Condensed Oblique"/>
                <a:cs typeface="DejaVu Sans Condensed Oblique"/>
                <a:sym typeface="DejaVu Sans Condensed Oblique"/>
              </a:rPr>
              <a:t>Yôm</a:t>
            </a:r>
            <a:r>
              <a:rPr dirty="0"/>
              <a:t> </a:t>
            </a:r>
            <a:r>
              <a:rPr lang="sq-AL" dirty="0"/>
              <a:t>përmendet në vargun e </a:t>
            </a:r>
            <a:r>
              <a:rPr dirty="0"/>
              <a:t>14</a:t>
            </a:r>
          </a:p>
        </p:txBody>
      </p:sp>
      <p:sp>
        <p:nvSpPr>
          <p:cNvPr id="1469" name="Genesis 1: Literal Days"/>
          <p:cNvSpPr txBox="1"/>
          <p:nvPr/>
        </p:nvSpPr>
        <p:spPr>
          <a:xfrm>
            <a:off x="5129353" y="734040"/>
            <a:ext cx="14124059"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b="1">
                <a:solidFill>
                  <a:srgbClr val="74A7FE"/>
                </a:solidFill>
                <a:latin typeface="Gill Sans"/>
                <a:ea typeface="Gill Sans"/>
                <a:cs typeface="Gill Sans"/>
                <a:sym typeface="Gill Sans"/>
              </a:defRPr>
            </a:lvl1pPr>
          </a:lstStyle>
          <a:p>
            <a:r>
              <a:rPr lang="sq-AL" dirty="0"/>
              <a:t>Zanafilla </a:t>
            </a:r>
            <a:r>
              <a:rPr dirty="0"/>
              <a:t>1: </a:t>
            </a:r>
            <a:r>
              <a:rPr lang="sq-AL" dirty="0"/>
              <a:t>Ditët e sakta</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466"/>
                                        </p:tgtEl>
                                        <p:attrNameLst>
                                          <p:attrName>style.visibility</p:attrName>
                                        </p:attrNameLst>
                                      </p:cBhvr>
                                      <p:to>
                                        <p:strVal val="visible"/>
                                      </p:to>
                                    </p:set>
                                    <p:animEffect transition="in" filter="wipe(left)">
                                      <p:cBhvr>
                                        <p:cTn id="7" dur="500"/>
                                        <p:tgtEl>
                                          <p:spTgt spid="14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467"/>
                                        </p:tgtEl>
                                        <p:attrNameLst>
                                          <p:attrName>style.visibility</p:attrName>
                                        </p:attrNameLst>
                                      </p:cBhvr>
                                      <p:to>
                                        <p:strVal val="visible"/>
                                      </p:to>
                                    </p:set>
                                    <p:animEffect transition="in" filter="wipe(left)">
                                      <p:cBhvr>
                                        <p:cTn id="12" dur="499"/>
                                        <p:tgtEl>
                                          <p:spTgt spid="14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468"/>
                                        </p:tgtEl>
                                        <p:attrNameLst>
                                          <p:attrName>style.visibility</p:attrName>
                                        </p:attrNameLst>
                                      </p:cBhvr>
                                      <p:to>
                                        <p:strVal val="visible"/>
                                      </p:to>
                                    </p:set>
                                    <p:animEffect transition="in" filter="wipe(left)">
                                      <p:cBhvr>
                                        <p:cTn id="17" dur="499"/>
                                        <p:tgtEl>
                                          <p:spTgt spid="1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6" grpId="1" animBg="1" advAuto="0"/>
      <p:bldP spid="1467" grpId="2" animBg="1" advAuto="0"/>
      <p:bldP spid="1468" grpId="3"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Genesis 1:14"/>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sq-AL" dirty="0"/>
              <a:t>Zanafilla </a:t>
            </a:r>
            <a:r>
              <a:rPr dirty="0"/>
              <a:t>1:14</a:t>
            </a:r>
          </a:p>
        </p:txBody>
      </p:sp>
      <p:sp>
        <p:nvSpPr>
          <p:cNvPr id="1472" name="Then God said, “Let there be lights in the expanse of the heavens to separate the day from the night, and let them be for signs and for seasons and for days and years.”"/>
          <p:cNvSpPr txBox="1"/>
          <p:nvPr/>
        </p:nvSpPr>
        <p:spPr>
          <a:xfrm>
            <a:off x="2451100" y="2854325"/>
            <a:ext cx="19469100" cy="4091376"/>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Pastaj Perëndia tha: Të ketë ndriçues në kupën qiellore për të ndarë </a:t>
            </a:r>
            <a:r>
              <a:rPr lang="sq-AL" dirty="0">
                <a:solidFill>
                  <a:srgbClr val="FFFF00"/>
                </a:solidFill>
                <a:uFill>
                  <a:solidFill>
                    <a:srgbClr val="FFFFFF"/>
                  </a:solidFill>
                </a:uFill>
              </a:rPr>
              <a:t>ditën</a:t>
            </a:r>
            <a:r>
              <a:rPr lang="sq-AL" dirty="0">
                <a:solidFill>
                  <a:srgbClr val="FFFFFF"/>
                </a:solidFill>
                <a:uFill>
                  <a:solidFill>
                    <a:srgbClr val="FFFFFF"/>
                  </a:solidFill>
                </a:uFill>
              </a:rPr>
              <a:t> nga </a:t>
            </a:r>
            <a:r>
              <a:rPr lang="sq-AL" dirty="0">
                <a:solidFill>
                  <a:srgbClr val="FFFF00"/>
                </a:solidFill>
                <a:uFill>
                  <a:solidFill>
                    <a:srgbClr val="FFFFFF"/>
                  </a:solidFill>
                </a:uFill>
              </a:rPr>
              <a:t>nata</a:t>
            </a:r>
            <a:r>
              <a:rPr lang="sq-AL" dirty="0">
                <a:solidFill>
                  <a:srgbClr val="FFFFFF"/>
                </a:solidFill>
                <a:uFill>
                  <a:solidFill>
                    <a:srgbClr val="FFFFFF"/>
                  </a:solidFill>
                </a:uFill>
              </a:rPr>
              <a:t>; dhe të shërbejnë si shenja për të dalluar </a:t>
            </a:r>
            <a:r>
              <a:rPr lang="sq-AL" dirty="0">
                <a:solidFill>
                  <a:srgbClr val="FFFF00"/>
                </a:solidFill>
                <a:uFill>
                  <a:solidFill>
                    <a:srgbClr val="FFFFFF"/>
                  </a:solidFill>
                </a:uFill>
              </a:rPr>
              <a:t>stinët</a:t>
            </a:r>
            <a:r>
              <a:rPr lang="sq-AL" dirty="0">
                <a:solidFill>
                  <a:srgbClr val="FFFFFF"/>
                </a:solidFill>
                <a:uFill>
                  <a:solidFill>
                    <a:srgbClr val="FFFFFF"/>
                  </a:solidFill>
                </a:uFill>
              </a:rPr>
              <a:t>, </a:t>
            </a:r>
            <a:r>
              <a:rPr lang="sq-AL" dirty="0">
                <a:solidFill>
                  <a:srgbClr val="FFFF00"/>
                </a:solidFill>
                <a:uFill>
                  <a:solidFill>
                    <a:srgbClr val="FFFFFF"/>
                  </a:solidFill>
                </a:uFill>
              </a:rPr>
              <a:t>ditët</a:t>
            </a:r>
            <a:r>
              <a:rPr lang="sq-AL" dirty="0">
                <a:solidFill>
                  <a:srgbClr val="FFFFFF"/>
                </a:solidFill>
                <a:uFill>
                  <a:solidFill>
                    <a:srgbClr val="FFFFFF"/>
                  </a:solidFill>
                </a:uFill>
              </a:rPr>
              <a:t> dhe </a:t>
            </a:r>
            <a:r>
              <a:rPr lang="sq-AL" dirty="0">
                <a:solidFill>
                  <a:srgbClr val="FFFF00"/>
                </a:solidFill>
                <a:uFill>
                  <a:solidFill>
                    <a:srgbClr val="FFFFFF"/>
                  </a:solidFill>
                </a:uFill>
              </a:rPr>
              <a:t>vitet</a:t>
            </a:r>
            <a:r>
              <a:rPr lang="sq-AL" dirty="0">
                <a:solidFill>
                  <a:srgbClr val="FFFFFF"/>
                </a:solidFill>
                <a:uFill>
                  <a:solidFill>
                    <a:srgbClr val="FFFFFF"/>
                  </a:solidFill>
                </a:uFill>
              </a:rPr>
              <a:t>;</a:t>
            </a:r>
            <a:r>
              <a:rPr lang="en-US" dirty="0"/>
              <a:t> </a:t>
            </a:r>
            <a:endParaRPr dirty="0">
              <a:solidFill>
                <a:srgbClr val="FFFFFF"/>
              </a:solidFill>
              <a:uFill>
                <a:solidFill>
                  <a:srgbClr val="FFFFFF"/>
                </a:solidFill>
              </a:uFill>
            </a:endParaRPr>
          </a:p>
        </p:txBody>
      </p:sp>
      <p:sp>
        <p:nvSpPr>
          <p:cNvPr id="1473" name="If millions of years really happened, then for most of their existence the Sun, Moon and stars did not fulfill the purpose for which they were created, namely, for humans to tell time."/>
          <p:cNvSpPr txBox="1"/>
          <p:nvPr/>
        </p:nvSpPr>
        <p:spPr>
          <a:xfrm>
            <a:off x="3100927" y="7599597"/>
            <a:ext cx="19880993" cy="49116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825500">
              <a:defRPr sz="7200">
                <a:solidFill>
                  <a:srgbClr val="FFFFFF"/>
                </a:solidFill>
                <a:latin typeface="DejaVu Sans Condensed"/>
                <a:ea typeface="DejaVu Sans Condensed"/>
                <a:cs typeface="DejaVu Sans Condensed"/>
                <a:sym typeface="DejaVu Sans Condensed"/>
              </a:defRPr>
            </a:lvl1pPr>
          </a:lstStyle>
          <a:p>
            <a:pPr>
              <a:lnSpc>
                <a:spcPts val="7500"/>
              </a:lnSpc>
            </a:pPr>
            <a:r>
              <a:rPr lang="sq-AL" dirty="0"/>
              <a:t>Nëse miliona vite më të vërtet ka ndodhur, atëherë për pjesën më të madhe të egzistencës së tyre Dielli, Hëna dhe yjet nuk e kanë përmbushur qëllim për të cilën ato janë krijuar, do të thotë, që njerëzit të dallojn kohën.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73"/>
                                        </p:tgtEl>
                                        <p:attrNameLst>
                                          <p:attrName>style.visibility</p:attrName>
                                        </p:attrNameLst>
                                      </p:cBhvr>
                                      <p:to>
                                        <p:strVal val="visible"/>
                                      </p:to>
                                    </p:set>
                                    <p:animEffect transition="in" filter="wipe(up)">
                                      <p:cBhvr>
                                        <p:cTn id="7" dur="500"/>
                                        <p:tgtEl>
                                          <p:spTgt spid="1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3"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 name="Yôm (“day”) defined literally in v. 5. 2. Yôm modified by a number. 3. Yôm used with “evening” and “morning” 4. Yôm defined literally in v. 14 5.  God could have used other time words."/>
          <p:cNvSpPr txBox="1">
            <a:spLocks noGrp="1"/>
          </p:cNvSpPr>
          <p:nvPr>
            <p:ph type="title"/>
          </p:nvPr>
        </p:nvSpPr>
        <p:spPr>
          <a:xfrm>
            <a:off x="1828801" y="2514600"/>
            <a:ext cx="21318582" cy="10817286"/>
          </a:xfrm>
          <a:prstGeom prst="rect">
            <a:avLst/>
          </a:prstGeom>
        </p:spPr>
        <p:txBody>
          <a:bodyPr/>
          <a:lstStyle/>
          <a:p>
            <a:pPr marL="381000" indent="-381000" algn="l">
              <a:lnSpc>
                <a:spcPct val="110000"/>
              </a:lnSpc>
              <a:buSzPct val="100000"/>
              <a:buAutoNum type="arabicPeriod"/>
              <a:defRPr sz="7200">
                <a:latin typeface="DejaVu Sans Condensed"/>
                <a:ea typeface="DejaVu Sans Condensed"/>
                <a:cs typeface="DejaVu Sans Condensed"/>
                <a:sym typeface="DejaVu Sans Condensed"/>
              </a:defRPr>
            </a:pP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Yôm</a:t>
            </a:r>
            <a:r>
              <a:rPr dirty="0"/>
              <a:t> (“</a:t>
            </a:r>
            <a:r>
              <a:rPr lang="sq-AL" dirty="0"/>
              <a:t>dita</a:t>
            </a:r>
            <a:r>
              <a:rPr dirty="0"/>
              <a:t>”) </a:t>
            </a:r>
            <a:r>
              <a:rPr lang="sq-AL" dirty="0"/>
              <a:t>përmendet me fjalë në vargun e </a:t>
            </a:r>
            <a:r>
              <a:rPr dirty="0"/>
              <a:t>5.</a:t>
            </a:r>
          </a:p>
          <a:p>
            <a:pPr algn="l">
              <a:lnSpc>
                <a:spcPct val="110000"/>
              </a:lnSpc>
              <a:defRPr sz="7200">
                <a:latin typeface="DejaVu Sans Condensed"/>
                <a:ea typeface="DejaVu Sans Condensed"/>
                <a:cs typeface="DejaVu Sans Condensed"/>
                <a:sym typeface="DejaVu Sans Condensed"/>
              </a:defRPr>
            </a:pPr>
            <a:r>
              <a:rPr dirty="0"/>
              <a:t>2. </a:t>
            </a:r>
            <a:r>
              <a:rPr dirty="0" err="1">
                <a:latin typeface="DejaVu Sans Condensed Oblique"/>
                <a:ea typeface="DejaVu Sans Condensed Oblique"/>
                <a:cs typeface="DejaVu Sans Condensed Oblique"/>
                <a:sym typeface="DejaVu Sans Condensed Oblique"/>
              </a:rPr>
              <a:t>Yôm</a:t>
            </a:r>
            <a:r>
              <a:rPr dirty="0"/>
              <a:t> </a:t>
            </a:r>
            <a:r>
              <a:rPr lang="sq-AL" dirty="0"/>
              <a:t>e ndryshuar me numër</a:t>
            </a:r>
            <a:r>
              <a:rPr dirty="0"/>
              <a:t>.</a:t>
            </a:r>
          </a:p>
          <a:p>
            <a:pPr algn="l">
              <a:lnSpc>
                <a:spcPct val="110000"/>
              </a:lnSpc>
              <a:defRPr sz="7200">
                <a:latin typeface="DejaVu Sans Condensed"/>
                <a:ea typeface="DejaVu Sans Condensed"/>
                <a:cs typeface="DejaVu Sans Condensed"/>
                <a:sym typeface="DejaVu Sans Condensed"/>
              </a:defRPr>
            </a:pPr>
            <a:r>
              <a:rPr dirty="0"/>
              <a:t>3. </a:t>
            </a:r>
            <a:r>
              <a:rPr dirty="0" err="1">
                <a:latin typeface="DejaVu Sans Condensed Oblique"/>
                <a:ea typeface="DejaVu Sans Condensed Oblique"/>
                <a:cs typeface="DejaVu Sans Condensed Oblique"/>
                <a:sym typeface="DejaVu Sans Condensed Oblique"/>
              </a:rPr>
              <a:t>Yôm</a:t>
            </a:r>
            <a:r>
              <a:rPr dirty="0"/>
              <a:t> </a:t>
            </a:r>
            <a:r>
              <a:rPr lang="sq-AL" dirty="0"/>
              <a:t>përdoret me</a:t>
            </a:r>
            <a:r>
              <a:rPr dirty="0"/>
              <a:t> “</a:t>
            </a:r>
            <a:r>
              <a:rPr lang="sq-AL" dirty="0"/>
              <a:t>mbrëmje</a:t>
            </a:r>
            <a:r>
              <a:rPr dirty="0"/>
              <a:t>” </a:t>
            </a:r>
            <a:r>
              <a:rPr lang="sq-AL" dirty="0"/>
              <a:t>dhe </a:t>
            </a:r>
            <a:r>
              <a:rPr dirty="0"/>
              <a:t>“</a:t>
            </a:r>
            <a:r>
              <a:rPr lang="sq-AL" dirty="0"/>
              <a:t>mëngjes</a:t>
            </a:r>
            <a:r>
              <a:rPr dirty="0"/>
              <a:t>”</a:t>
            </a:r>
          </a:p>
          <a:p>
            <a:pPr algn="l">
              <a:lnSpc>
                <a:spcPct val="110000"/>
              </a:lnSpc>
              <a:defRPr sz="7200">
                <a:latin typeface="DejaVu Sans Condensed"/>
                <a:ea typeface="DejaVu Sans Condensed"/>
                <a:cs typeface="DejaVu Sans Condensed"/>
                <a:sym typeface="DejaVu Sans Condensed"/>
              </a:defRPr>
            </a:pPr>
            <a:r>
              <a:rPr dirty="0"/>
              <a:t>4. </a:t>
            </a:r>
            <a:r>
              <a:rPr dirty="0" err="1">
                <a:latin typeface="DejaVu Sans Condensed Oblique"/>
                <a:ea typeface="DejaVu Sans Condensed Oblique"/>
                <a:cs typeface="DejaVu Sans Condensed Oblique"/>
                <a:sym typeface="DejaVu Sans Condensed Oblique"/>
              </a:rPr>
              <a:t>Yôm</a:t>
            </a:r>
            <a:r>
              <a:rPr lang="sq-AL" dirty="0">
                <a:latin typeface="DejaVu Sans Condensed"/>
                <a:ea typeface="DejaVu Sans Condensed Oblique"/>
                <a:cs typeface="DejaVu Sans Condensed Oblique"/>
                <a:sym typeface="DejaVu Sans Condensed"/>
              </a:rPr>
              <a:t> përmendet me gjalë ne vargun e </a:t>
            </a:r>
            <a:r>
              <a:rPr dirty="0"/>
              <a:t>14</a:t>
            </a:r>
          </a:p>
          <a:p>
            <a:pPr algn="l">
              <a:lnSpc>
                <a:spcPct val="110000"/>
              </a:lnSpc>
              <a:defRPr sz="7200">
                <a:latin typeface="DejaVu Sans Condensed"/>
                <a:ea typeface="DejaVu Sans Condensed"/>
                <a:cs typeface="DejaVu Sans Condensed"/>
                <a:sym typeface="DejaVu Sans Condensed"/>
              </a:defRPr>
            </a:pPr>
            <a:r>
              <a:rPr dirty="0"/>
              <a:t>5.	 </a:t>
            </a:r>
            <a:r>
              <a:rPr lang="sq-AL" dirty="0"/>
              <a:t>Zoti mund të kishte përdorur fjalë të tjera për kohën. </a:t>
            </a:r>
            <a:endParaRPr dirty="0"/>
          </a:p>
        </p:txBody>
      </p:sp>
      <p:sp>
        <p:nvSpPr>
          <p:cNvPr id="1476" name="Genesis 1: Literal Days"/>
          <p:cNvSpPr txBox="1"/>
          <p:nvPr/>
        </p:nvSpPr>
        <p:spPr>
          <a:xfrm>
            <a:off x="5129351" y="734040"/>
            <a:ext cx="14124058"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b="1">
                <a:solidFill>
                  <a:srgbClr val="74A7FE"/>
                </a:solidFill>
                <a:latin typeface="Gill Sans"/>
                <a:ea typeface="Gill Sans"/>
                <a:cs typeface="Gill Sans"/>
                <a:sym typeface="Gill Sans"/>
              </a:defRPr>
            </a:lvl1pPr>
          </a:lstStyle>
          <a:p>
            <a:r>
              <a:rPr lang="it-IT" dirty="0"/>
              <a:t>Zanafilla 1: Ditët e sakta</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 name="Indefinite Hebrew time words"/>
          <p:cNvSpPr txBox="1">
            <a:spLocks noGrp="1"/>
          </p:cNvSpPr>
          <p:nvPr>
            <p:ph type="title"/>
          </p:nvPr>
        </p:nvSpPr>
        <p:spPr>
          <a:xfrm>
            <a:off x="1371600" y="800100"/>
            <a:ext cx="21577300" cy="1727200"/>
          </a:xfrm>
          <a:prstGeom prst="rect">
            <a:avLst/>
          </a:prstGeom>
        </p:spPr>
        <p:txBody>
          <a:bodyPr/>
          <a:lstStyle>
            <a:lvl1pPr algn="ctr">
              <a:defRPr sz="10000"/>
            </a:lvl1pPr>
          </a:lstStyle>
          <a:p>
            <a:r>
              <a:rPr lang="sq-AL" dirty="0"/>
              <a:t>Fjalë të kohës të pacaktuara Hebraike</a:t>
            </a:r>
            <a:endParaRPr dirty="0"/>
          </a:p>
        </p:txBody>
      </p:sp>
      <p:sp>
        <p:nvSpPr>
          <p:cNvPr id="1479" name="dor: time, period or generation (Gen. 7:1; Ex. 3:15; Ex. 31:13; Deut. 32:7, Isa. 58:12)"/>
          <p:cNvSpPr txBox="1">
            <a:spLocks noGrp="1"/>
          </p:cNvSpPr>
          <p:nvPr>
            <p:ph type="body" sz="quarter" idx="1"/>
          </p:nvPr>
        </p:nvSpPr>
        <p:spPr>
          <a:xfrm>
            <a:off x="2425700" y="2590800"/>
            <a:ext cx="19519900" cy="2327680"/>
          </a:xfrm>
          <a:prstGeom prst="rect">
            <a:avLst/>
          </a:prstGeom>
        </p:spPr>
        <p:txBody>
          <a:bodyPr>
            <a:noAutofit/>
          </a:bodyPr>
          <a:lstStyle/>
          <a:p>
            <a:pPr>
              <a:defRPr sz="6200"/>
            </a:pPr>
            <a:r>
              <a:rPr dirty="0" err="1">
                <a:latin typeface="DejaVu Sans Condensed Oblique"/>
                <a:ea typeface="DejaVu Sans Condensed Oblique"/>
                <a:cs typeface="DejaVu Sans Condensed Oblique"/>
                <a:sym typeface="DejaVu Sans Condensed Oblique"/>
              </a:rPr>
              <a:t>dor</a:t>
            </a:r>
            <a:r>
              <a:rPr dirty="0"/>
              <a:t>: </a:t>
            </a:r>
            <a:r>
              <a:rPr lang="sq-AL" dirty="0">
                <a:solidFill>
                  <a:srgbClr val="FFFB01"/>
                </a:solidFill>
              </a:rPr>
              <a:t>koha</a:t>
            </a:r>
            <a:r>
              <a:rPr dirty="0">
                <a:solidFill>
                  <a:srgbClr val="FFFB01"/>
                </a:solidFill>
              </a:rPr>
              <a:t>, </a:t>
            </a:r>
            <a:r>
              <a:rPr lang="sq-AL" dirty="0">
                <a:solidFill>
                  <a:srgbClr val="FFFB01"/>
                </a:solidFill>
              </a:rPr>
              <a:t>periudha </a:t>
            </a:r>
            <a:r>
              <a:rPr dirty="0">
                <a:solidFill>
                  <a:srgbClr val="FFFB01"/>
                </a:solidFill>
              </a:rPr>
              <a:t>o</a:t>
            </a:r>
            <a:r>
              <a:rPr lang="sq-AL" dirty="0">
                <a:solidFill>
                  <a:srgbClr val="FFFB01"/>
                </a:solidFill>
              </a:rPr>
              <a:t>se</a:t>
            </a:r>
            <a:r>
              <a:rPr dirty="0">
                <a:solidFill>
                  <a:srgbClr val="FFFB01"/>
                </a:solidFill>
              </a:rPr>
              <a:t> </a:t>
            </a:r>
            <a:r>
              <a:rPr lang="sq-AL" dirty="0">
                <a:solidFill>
                  <a:srgbClr val="FFFB01"/>
                </a:solidFill>
              </a:rPr>
              <a:t>gjenerata </a:t>
            </a:r>
            <a:r>
              <a:rPr dirty="0"/>
              <a:t>(</a:t>
            </a:r>
            <a:r>
              <a:rPr lang="sq-AL" dirty="0"/>
              <a:t>Zan</a:t>
            </a:r>
            <a:r>
              <a:rPr dirty="0"/>
              <a:t>. 7:1; E</a:t>
            </a:r>
            <a:r>
              <a:rPr lang="sq-AL" dirty="0"/>
              <a:t>ks</a:t>
            </a:r>
            <a:r>
              <a:rPr dirty="0"/>
              <a:t>. 3:15; E</a:t>
            </a:r>
            <a:r>
              <a:rPr lang="sq-AL" dirty="0"/>
              <a:t>ks</a:t>
            </a:r>
            <a:r>
              <a:rPr dirty="0"/>
              <a:t>. 31:13; </a:t>
            </a:r>
            <a:r>
              <a:rPr lang="sq-AL" dirty="0"/>
              <a:t>Ligji i per</a:t>
            </a:r>
            <a:r>
              <a:rPr dirty="0"/>
              <a:t>. 32:7, Isa. 58:12)</a:t>
            </a:r>
          </a:p>
        </p:txBody>
      </p:sp>
      <p:grpSp>
        <p:nvGrpSpPr>
          <p:cNvPr id="1482" name="Group"/>
          <p:cNvGrpSpPr/>
          <p:nvPr/>
        </p:nvGrpSpPr>
        <p:grpSpPr>
          <a:xfrm>
            <a:off x="1181100" y="8090597"/>
            <a:ext cx="21958300" cy="4517060"/>
            <a:chOff x="-1257300" y="26097"/>
            <a:chExt cx="21958300" cy="4517059"/>
          </a:xfrm>
        </p:grpSpPr>
        <p:sp>
          <p:nvSpPr>
            <p:cNvPr id="1480" name="Indefinite Aramaic time words"/>
            <p:cNvSpPr txBox="1"/>
            <p:nvPr/>
          </p:nvSpPr>
          <p:spPr>
            <a:xfrm>
              <a:off x="-1257300" y="26097"/>
              <a:ext cx="21958300" cy="17272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825500">
                <a:defRPr sz="10000">
                  <a:solidFill>
                    <a:srgbClr val="FFFFFF"/>
                  </a:solidFill>
                  <a:latin typeface="Geared Slab Extrabold"/>
                  <a:ea typeface="Geared Slab Extrabold"/>
                  <a:cs typeface="Geared Slab Extrabold"/>
                  <a:sym typeface="Geared Slab Extrabold"/>
                </a:defRPr>
              </a:lvl1pPr>
            </a:lstStyle>
            <a:p>
              <a:r>
                <a:rPr lang="sq-AL" dirty="0"/>
                <a:t>Fjalë të kohës të pacaktuara Aramaike</a:t>
              </a:r>
              <a:endParaRPr dirty="0"/>
            </a:p>
          </p:txBody>
        </p:sp>
        <p:sp>
          <p:nvSpPr>
            <p:cNvPr id="1481" name="zeman: season or time (Neh. 2:6, Dan. 2:16, 21, 4:36, 7:25)…"/>
            <p:cNvSpPr txBox="1"/>
            <p:nvPr/>
          </p:nvSpPr>
          <p:spPr>
            <a:xfrm>
              <a:off x="0" y="1578243"/>
              <a:ext cx="19519900" cy="29649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marL="40639" marR="40639" defTabSz="914400">
                <a:buClr>
                  <a:srgbClr val="FFFFFF"/>
                </a:buClr>
                <a:buFont typeface="Times New Roman"/>
                <a:defRPr sz="6200">
                  <a:uFill>
                    <a:solidFill>
                      <a:srgbClr val="000000"/>
                    </a:solidFill>
                  </a:uFill>
                  <a:latin typeface="DejaVu Sans Condensed"/>
                  <a:ea typeface="DejaVu Sans Condensed"/>
                  <a:cs typeface="DejaVu Sans Condensed"/>
                  <a:sym typeface="DejaVu Sans Condensed"/>
                </a:defRPr>
              </a:pPr>
              <a:r>
                <a:rPr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zeman</a:t>
              </a:r>
              <a:r>
                <a:rPr dirty="0">
                  <a:solidFill>
                    <a:srgbClr val="FFFFFF"/>
                  </a:solidFill>
                  <a:uFill>
                    <a:solidFill>
                      <a:srgbClr val="FFFFFF"/>
                    </a:solidFill>
                  </a:uFill>
                </a:rPr>
                <a:t>: </a:t>
              </a:r>
              <a:r>
                <a:rPr lang="sq-AL" dirty="0">
                  <a:solidFill>
                    <a:srgbClr val="FFFB01"/>
                  </a:solidFill>
                  <a:uFill>
                    <a:solidFill>
                      <a:srgbClr val="FFFFFF"/>
                    </a:solidFill>
                  </a:uFill>
                </a:rPr>
                <a:t>sezoni </a:t>
              </a:r>
              <a:r>
                <a:rPr dirty="0">
                  <a:solidFill>
                    <a:srgbClr val="FFFB01"/>
                  </a:solidFill>
                  <a:uFill>
                    <a:solidFill>
                      <a:srgbClr val="FFFFFF"/>
                    </a:solidFill>
                  </a:uFill>
                </a:rPr>
                <a:t>o</a:t>
              </a:r>
              <a:r>
                <a:rPr lang="sq-AL" dirty="0">
                  <a:solidFill>
                    <a:srgbClr val="FFFB01"/>
                  </a:solidFill>
                  <a:uFill>
                    <a:solidFill>
                      <a:srgbClr val="FFFFFF"/>
                    </a:solidFill>
                  </a:uFill>
                </a:rPr>
                <a:t>se</a:t>
              </a:r>
              <a:r>
                <a:rPr dirty="0">
                  <a:solidFill>
                    <a:srgbClr val="FFFB01"/>
                  </a:solidFill>
                  <a:uFill>
                    <a:solidFill>
                      <a:srgbClr val="FFFFFF"/>
                    </a:solidFill>
                  </a:uFill>
                </a:rPr>
                <a:t> </a:t>
              </a:r>
              <a:r>
                <a:rPr lang="sq-AL" dirty="0">
                  <a:solidFill>
                    <a:srgbClr val="FFFB01"/>
                  </a:solidFill>
                  <a:uFill>
                    <a:solidFill>
                      <a:srgbClr val="FFFFFF"/>
                    </a:solidFill>
                  </a:uFill>
                </a:rPr>
                <a:t>koha </a:t>
              </a:r>
              <a:r>
                <a:rPr dirty="0">
                  <a:solidFill>
                    <a:srgbClr val="FFFFFF"/>
                  </a:solidFill>
                  <a:uFill>
                    <a:solidFill>
                      <a:srgbClr val="FFFFFF"/>
                    </a:solidFill>
                  </a:uFill>
                </a:rPr>
                <a:t>(Neh. 2:6, Dan. 2:16, 21, 4:36, 7:25)</a:t>
              </a:r>
            </a:p>
            <a:p>
              <a:pPr marL="40639" marR="40639" defTabSz="914400">
                <a:buClr>
                  <a:srgbClr val="FFFFFF"/>
                </a:buClr>
                <a:buFont typeface="Times New Roman"/>
                <a:defRPr sz="6200">
                  <a:uFill>
                    <a:solidFill>
                      <a:srgbClr val="000000"/>
                    </a:solidFill>
                  </a:uFill>
                  <a:latin typeface="DejaVu Sans Condensed"/>
                  <a:ea typeface="DejaVu Sans Condensed"/>
                  <a:cs typeface="DejaVu Sans Condensed"/>
                  <a:sym typeface="DejaVu Sans Condensed"/>
                </a:defRPr>
              </a:pPr>
              <a:r>
                <a:rPr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iddan</a:t>
              </a:r>
              <a:r>
                <a:rPr dirty="0">
                  <a:solidFill>
                    <a:srgbClr val="FFFFFF"/>
                  </a:solidFill>
                  <a:uFill>
                    <a:solidFill>
                      <a:srgbClr val="FFFFFF"/>
                    </a:solidFill>
                  </a:uFill>
                </a:rPr>
                <a:t>: </a:t>
              </a:r>
              <a:r>
                <a:rPr lang="sq-AL" dirty="0">
                  <a:solidFill>
                    <a:srgbClr val="FFFB01"/>
                  </a:solidFill>
                  <a:uFill>
                    <a:solidFill>
                      <a:srgbClr val="FFFFFF"/>
                    </a:solidFill>
                  </a:uFill>
                </a:rPr>
                <a:t>periudha </a:t>
              </a:r>
              <a:r>
                <a:rPr dirty="0">
                  <a:solidFill>
                    <a:srgbClr val="FFFB01"/>
                  </a:solidFill>
                  <a:uFill>
                    <a:solidFill>
                      <a:srgbClr val="FFFFFF"/>
                    </a:solidFill>
                  </a:uFill>
                </a:rPr>
                <a:t>o</a:t>
              </a:r>
              <a:r>
                <a:rPr lang="sq-AL" dirty="0">
                  <a:solidFill>
                    <a:srgbClr val="FFFB01"/>
                  </a:solidFill>
                  <a:uFill>
                    <a:solidFill>
                      <a:srgbClr val="FFFFFF"/>
                    </a:solidFill>
                  </a:uFill>
                </a:rPr>
                <a:t>se koha</a:t>
              </a:r>
              <a:r>
                <a:rPr dirty="0">
                  <a:solidFill>
                    <a:srgbClr val="FFFFFF"/>
                  </a:solidFill>
                  <a:uFill>
                    <a:solidFill>
                      <a:srgbClr val="FFFFFF"/>
                    </a:solidFill>
                  </a:uFill>
                </a:rPr>
                <a:t> (Dan. 4:16, 23, 25, 32)</a:t>
              </a:r>
            </a:p>
          </p:txBody>
        </p:sp>
      </p:grpSp>
      <p:sp>
        <p:nvSpPr>
          <p:cNvPr id="1483" name="“after many days” (Josh. 23:1)…"/>
          <p:cNvSpPr txBox="1"/>
          <p:nvPr/>
        </p:nvSpPr>
        <p:spPr>
          <a:xfrm>
            <a:off x="3767042" y="4402953"/>
            <a:ext cx="17712428" cy="391486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normAutofit/>
          </a:bodyPr>
          <a:lstStyle/>
          <a:p>
            <a:pPr marL="40639" marR="40639" defTabSz="914400">
              <a:buClr>
                <a:srgbClr val="FFFFFF"/>
              </a:buClr>
              <a:buFont typeface="Arial"/>
              <a:defRPr sz="6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a:t>
            </a:r>
            <a:r>
              <a:rPr lang="sq-AL" dirty="0">
                <a:solidFill>
                  <a:srgbClr val="FFFF00"/>
                </a:solidFill>
                <a:uFill>
                  <a:solidFill>
                    <a:srgbClr val="FFFFFF"/>
                  </a:solidFill>
                </a:uFill>
              </a:rPr>
              <a:t>shumë kohë mbas</a:t>
            </a:r>
            <a:r>
              <a:rPr dirty="0">
                <a:solidFill>
                  <a:srgbClr val="FFFFFF"/>
                </a:solidFill>
                <a:uFill>
                  <a:solidFill>
                    <a:srgbClr val="FFFFFF"/>
                  </a:solidFill>
                </a:uFill>
              </a:rPr>
              <a:t>” (Jo</a:t>
            </a:r>
            <a:r>
              <a:rPr lang="sq-AL" dirty="0">
                <a:solidFill>
                  <a:srgbClr val="FFFFFF"/>
                </a:solidFill>
                <a:uFill>
                  <a:solidFill>
                    <a:srgbClr val="FFFFFF"/>
                  </a:solidFill>
                </a:uFill>
              </a:rPr>
              <a:t>z</a:t>
            </a:r>
            <a:r>
              <a:rPr dirty="0">
                <a:solidFill>
                  <a:srgbClr val="FFFFFF"/>
                </a:solidFill>
                <a:uFill>
                  <a:solidFill>
                    <a:srgbClr val="FFFFFF"/>
                  </a:solidFill>
                </a:uFill>
              </a:rPr>
              <a:t>. 23:1)</a:t>
            </a:r>
          </a:p>
          <a:p>
            <a:pPr marL="40639" marR="40639" defTabSz="914400">
              <a:buClr>
                <a:srgbClr val="FFFFFF"/>
              </a:buClr>
              <a:buFont typeface="Arial"/>
              <a:defRPr sz="6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a:t>
            </a:r>
            <a:r>
              <a:rPr lang="sq-AL" dirty="0">
                <a:solidFill>
                  <a:srgbClr val="FFFF00"/>
                </a:solidFill>
                <a:uFill>
                  <a:solidFill>
                    <a:srgbClr val="FFFFFF"/>
                  </a:solidFill>
                </a:uFill>
              </a:rPr>
              <a:t>mijëra mizëri njerëzish</a:t>
            </a:r>
            <a:r>
              <a:rPr dirty="0">
                <a:solidFill>
                  <a:srgbClr val="FFFFFF"/>
                </a:solidFill>
                <a:uFill>
                  <a:solidFill>
                    <a:srgbClr val="FFFFFF"/>
                  </a:solidFill>
                </a:uFill>
              </a:rPr>
              <a:t>” (</a:t>
            </a:r>
            <a:r>
              <a:rPr lang="sq-AL" dirty="0">
                <a:solidFill>
                  <a:srgbClr val="FFFFFF"/>
                </a:solidFill>
                <a:uFill>
                  <a:solidFill>
                    <a:srgbClr val="FFFFFF"/>
                  </a:solidFill>
                </a:uFill>
              </a:rPr>
              <a:t>Zan</a:t>
            </a:r>
            <a:r>
              <a:rPr dirty="0">
                <a:solidFill>
                  <a:srgbClr val="FFFFFF"/>
                </a:solidFill>
                <a:uFill>
                  <a:solidFill>
                    <a:srgbClr val="FFFFFF"/>
                  </a:solidFill>
                </a:uFill>
              </a:rPr>
              <a:t>. 24:60)</a:t>
            </a:r>
          </a:p>
          <a:p>
            <a:pPr marL="40639" marR="40639" defTabSz="914400">
              <a:defRPr sz="6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a:t>
            </a:r>
            <a:r>
              <a:rPr lang="sq-AL" dirty="0">
                <a:solidFill>
                  <a:srgbClr val="FFFF00"/>
                </a:solidFill>
                <a:uFill>
                  <a:solidFill>
                    <a:srgbClr val="FFFFFF"/>
                  </a:solidFill>
                </a:uFill>
              </a:rPr>
              <a:t>morisë së madhe</a:t>
            </a:r>
            <a:r>
              <a:rPr dirty="0">
                <a:solidFill>
                  <a:srgbClr val="FFFFFF"/>
                </a:solidFill>
                <a:uFill>
                  <a:solidFill>
                    <a:srgbClr val="FFFFFF"/>
                  </a:solidFill>
                </a:uFill>
              </a:rPr>
              <a:t>” (Num. 10:36)</a:t>
            </a:r>
          </a:p>
          <a:p>
            <a:pPr marL="40639" marR="40639" defTabSz="914400">
              <a:defRPr sz="6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a:t>
            </a:r>
            <a:r>
              <a:rPr lang="sq-AL" dirty="0">
                <a:solidFill>
                  <a:srgbClr val="FFFF00"/>
                </a:solidFill>
                <a:uFill>
                  <a:solidFill>
                    <a:srgbClr val="FFFFFF"/>
                  </a:solidFill>
                </a:uFill>
              </a:rPr>
              <a:t>për shumë breza</a:t>
            </a:r>
            <a:r>
              <a:rPr dirty="0">
                <a:solidFill>
                  <a:srgbClr val="FFFFFF"/>
                </a:solidFill>
                <a:uFill>
                  <a:solidFill>
                    <a:srgbClr val="FFFFFF"/>
                  </a:solidFill>
                </a:uFill>
              </a:rPr>
              <a:t>” (Joel</a:t>
            </a:r>
            <a:r>
              <a:rPr lang="sq-AL" dirty="0">
                <a:solidFill>
                  <a:srgbClr val="FFFFFF"/>
                </a:solidFill>
                <a:uFill>
                  <a:solidFill>
                    <a:srgbClr val="FFFFFF"/>
                  </a:solidFill>
                </a:uFill>
              </a:rPr>
              <a:t>i</a:t>
            </a:r>
            <a:r>
              <a:rPr dirty="0">
                <a:solidFill>
                  <a:srgbClr val="FFFFFF"/>
                </a:solidFill>
                <a:uFill>
                  <a:solidFill>
                    <a:srgbClr val="FFFFFF"/>
                  </a:solidFill>
                </a:uFill>
              </a:rPr>
              <a:t> 2:2)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483"/>
                                        </p:tgtEl>
                                        <p:attrNameLst>
                                          <p:attrName>style.visibility</p:attrName>
                                        </p:attrNameLst>
                                      </p:cBhvr>
                                      <p:to>
                                        <p:strVal val="visible"/>
                                      </p:to>
                                    </p:set>
                                    <p:animEffect transition="in" filter="wipe(left)">
                                      <p:cBhvr>
                                        <p:cTn id="7" dur="499"/>
                                        <p:tgtEl>
                                          <p:spTgt spid="14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482"/>
                                        </p:tgtEl>
                                        <p:attrNameLst>
                                          <p:attrName>style.visibility</p:attrName>
                                        </p:attrNameLst>
                                      </p:cBhvr>
                                      <p:to>
                                        <p:strVal val="visible"/>
                                      </p:to>
                                    </p:set>
                                    <p:animEffect transition="in" filter="wipe(up)">
                                      <p:cBhvr>
                                        <p:cTn id="12" dur="499"/>
                                        <p:tgtEl>
                                          <p:spTgt spid="1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2" grpId="2" animBg="1" advAuto="0"/>
      <p:bldP spid="148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Yôm (“day”) defined literally in v. 5. 2. Yôm modified by a number…"/>
          <p:cNvSpPr txBox="1">
            <a:spLocks noGrp="1"/>
          </p:cNvSpPr>
          <p:nvPr>
            <p:ph type="title"/>
          </p:nvPr>
        </p:nvSpPr>
        <p:spPr>
          <a:xfrm>
            <a:off x="1938528" y="2514600"/>
            <a:ext cx="20833848" cy="10817286"/>
          </a:xfrm>
          <a:prstGeom prst="rect">
            <a:avLst/>
          </a:prstGeom>
        </p:spPr>
        <p:txBody>
          <a:bodyPr/>
          <a:lstStyle/>
          <a:p>
            <a:pPr algn="l">
              <a:lnSpc>
                <a:spcPct val="110000"/>
              </a:lnSpc>
              <a:buSzPct val="100000"/>
              <a:defRPr sz="7200">
                <a:latin typeface="DejaVu Sans Condensed"/>
                <a:ea typeface="DejaVu Sans Condensed"/>
                <a:cs typeface="DejaVu Sans Condensed"/>
                <a:sym typeface="DejaVu Sans Condensed"/>
              </a:defRPr>
            </a:pPr>
            <a:r>
              <a:rPr lang="sq-AL" dirty="0">
                <a:latin typeface="DejaVu Sans Condensed Oblique"/>
                <a:ea typeface="DejaVu Sans Condensed Oblique"/>
                <a:cs typeface="DejaVu Sans Condensed Oblique"/>
                <a:sym typeface="DejaVu Sans Condensed Oblique"/>
              </a:rPr>
              <a:t>1.</a:t>
            </a:r>
            <a:r>
              <a:rPr lang="en-US" dirty="0" err="1">
                <a:latin typeface="DejaVu Sans Condensed Oblique"/>
                <a:ea typeface="DejaVu Sans Condensed Oblique"/>
                <a:cs typeface="DejaVu Sans Condensed Oblique"/>
                <a:sym typeface="DejaVu Sans Condensed Oblique"/>
              </a:rPr>
              <a:t>Yôm</a:t>
            </a:r>
            <a:r>
              <a:rPr lang="en-US" dirty="0"/>
              <a:t> (“</a:t>
            </a:r>
            <a:r>
              <a:rPr lang="en-US" dirty="0" err="1"/>
              <a:t>dita</a:t>
            </a:r>
            <a:r>
              <a:rPr lang="en-US" dirty="0"/>
              <a:t>”) </a:t>
            </a:r>
            <a:r>
              <a:rPr lang="en-US" dirty="0" err="1"/>
              <a:t>përmendet</a:t>
            </a:r>
            <a:r>
              <a:rPr lang="en-US" dirty="0"/>
              <a:t> me </a:t>
            </a:r>
            <a:r>
              <a:rPr lang="en-US" dirty="0" err="1"/>
              <a:t>fjalë</a:t>
            </a:r>
            <a:r>
              <a:rPr lang="en-US" dirty="0"/>
              <a:t> </a:t>
            </a:r>
            <a:r>
              <a:rPr lang="en-US" dirty="0" err="1"/>
              <a:t>në</a:t>
            </a:r>
            <a:r>
              <a:rPr lang="en-US" dirty="0"/>
              <a:t> </a:t>
            </a:r>
            <a:r>
              <a:rPr lang="en-US" dirty="0" err="1"/>
              <a:t>vargun</a:t>
            </a:r>
            <a:r>
              <a:rPr lang="en-US" dirty="0"/>
              <a:t> e 5.</a:t>
            </a:r>
            <a:br>
              <a:rPr lang="en-US" dirty="0"/>
            </a:br>
            <a:r>
              <a:rPr lang="en-US" dirty="0"/>
              <a:t>2. </a:t>
            </a:r>
            <a:r>
              <a:rPr lang="en-US" dirty="0" err="1">
                <a:latin typeface="DejaVu Sans Condensed Oblique"/>
                <a:ea typeface="DejaVu Sans Condensed Oblique"/>
                <a:cs typeface="DejaVu Sans Condensed Oblique"/>
                <a:sym typeface="DejaVu Sans Condensed Oblique"/>
              </a:rPr>
              <a:t>Yôm</a:t>
            </a:r>
            <a:r>
              <a:rPr lang="en-US" dirty="0"/>
              <a:t> e </a:t>
            </a:r>
            <a:r>
              <a:rPr lang="en-US" dirty="0" err="1"/>
              <a:t>ndryshuar</a:t>
            </a:r>
            <a:r>
              <a:rPr lang="en-US" dirty="0"/>
              <a:t> me </a:t>
            </a:r>
            <a:r>
              <a:rPr lang="en-US" dirty="0" err="1"/>
              <a:t>numër</a:t>
            </a:r>
            <a:r>
              <a:rPr lang="en-US" dirty="0"/>
              <a:t>.</a:t>
            </a:r>
            <a:br>
              <a:rPr lang="en-US" dirty="0"/>
            </a:br>
            <a:r>
              <a:rPr lang="en-US" dirty="0"/>
              <a:t>3. </a:t>
            </a:r>
            <a:r>
              <a:rPr lang="en-US" dirty="0" err="1">
                <a:latin typeface="DejaVu Sans Condensed Oblique"/>
                <a:ea typeface="DejaVu Sans Condensed Oblique"/>
                <a:cs typeface="DejaVu Sans Condensed Oblique"/>
                <a:sym typeface="DejaVu Sans Condensed Oblique"/>
              </a:rPr>
              <a:t>Yôm</a:t>
            </a:r>
            <a:r>
              <a:rPr lang="en-US" dirty="0"/>
              <a:t> </a:t>
            </a:r>
            <a:r>
              <a:rPr lang="en-US" dirty="0" err="1"/>
              <a:t>përdoret</a:t>
            </a:r>
            <a:r>
              <a:rPr lang="en-US" dirty="0"/>
              <a:t> me “</a:t>
            </a:r>
            <a:r>
              <a:rPr lang="en-US" dirty="0" err="1"/>
              <a:t>mbrëmje</a:t>
            </a:r>
            <a:r>
              <a:rPr lang="en-US" dirty="0"/>
              <a:t>” </a:t>
            </a:r>
            <a:r>
              <a:rPr lang="en-US" dirty="0" err="1"/>
              <a:t>dhe</a:t>
            </a:r>
            <a:r>
              <a:rPr lang="en-US" dirty="0"/>
              <a:t> “</a:t>
            </a:r>
            <a:r>
              <a:rPr lang="en-US" dirty="0" err="1"/>
              <a:t>mëngjes</a:t>
            </a:r>
            <a:r>
              <a:rPr lang="en-US" dirty="0"/>
              <a:t>”</a:t>
            </a:r>
            <a:br>
              <a:rPr lang="en-US" dirty="0"/>
            </a:br>
            <a:r>
              <a:rPr lang="en-US" dirty="0"/>
              <a:t>4. </a:t>
            </a:r>
            <a:r>
              <a:rPr lang="en-US" dirty="0" err="1">
                <a:latin typeface="DejaVu Sans Condensed Oblique"/>
                <a:ea typeface="DejaVu Sans Condensed Oblique"/>
                <a:cs typeface="DejaVu Sans Condensed Oblique"/>
                <a:sym typeface="DejaVu Sans Condensed Oblique"/>
              </a:rPr>
              <a:t>Yôm</a:t>
            </a:r>
            <a:r>
              <a:rPr lang="en-US" dirty="0">
                <a:latin typeface="DejaVu Sans Condensed"/>
                <a:ea typeface="DejaVu Sans Condensed Oblique"/>
                <a:cs typeface="DejaVu Sans Condensed Oblique"/>
                <a:sym typeface="DejaVu Sans Condensed"/>
              </a:rPr>
              <a:t> </a:t>
            </a:r>
            <a:r>
              <a:rPr lang="en-US" dirty="0" err="1">
                <a:latin typeface="DejaVu Sans Condensed"/>
                <a:ea typeface="DejaVu Sans Condensed Oblique"/>
                <a:cs typeface="DejaVu Sans Condensed Oblique"/>
                <a:sym typeface="DejaVu Sans Condensed"/>
              </a:rPr>
              <a:t>përmendet</a:t>
            </a:r>
            <a:r>
              <a:rPr lang="en-US" dirty="0">
                <a:latin typeface="DejaVu Sans Condensed"/>
                <a:ea typeface="DejaVu Sans Condensed Oblique"/>
                <a:cs typeface="DejaVu Sans Condensed Oblique"/>
                <a:sym typeface="DejaVu Sans Condensed"/>
              </a:rPr>
              <a:t> me </a:t>
            </a:r>
            <a:r>
              <a:rPr lang="en-US" dirty="0" err="1">
                <a:latin typeface="DejaVu Sans Condensed"/>
                <a:ea typeface="DejaVu Sans Condensed Oblique"/>
                <a:cs typeface="DejaVu Sans Condensed Oblique"/>
                <a:sym typeface="DejaVu Sans Condensed"/>
              </a:rPr>
              <a:t>gjalë</a:t>
            </a:r>
            <a:r>
              <a:rPr lang="en-US" dirty="0">
                <a:latin typeface="DejaVu Sans Condensed"/>
                <a:ea typeface="DejaVu Sans Condensed Oblique"/>
                <a:cs typeface="DejaVu Sans Condensed Oblique"/>
                <a:sym typeface="DejaVu Sans Condensed"/>
              </a:rPr>
              <a:t> ne </a:t>
            </a:r>
            <a:r>
              <a:rPr lang="en-US" dirty="0" err="1">
                <a:latin typeface="DejaVu Sans Condensed"/>
                <a:ea typeface="DejaVu Sans Condensed Oblique"/>
                <a:cs typeface="DejaVu Sans Condensed Oblique"/>
                <a:sym typeface="DejaVu Sans Condensed"/>
              </a:rPr>
              <a:t>vargun</a:t>
            </a:r>
            <a:r>
              <a:rPr lang="en-US" dirty="0">
                <a:latin typeface="DejaVu Sans Condensed"/>
                <a:ea typeface="DejaVu Sans Condensed Oblique"/>
                <a:cs typeface="DejaVu Sans Condensed Oblique"/>
                <a:sym typeface="DejaVu Sans Condensed"/>
              </a:rPr>
              <a:t> e </a:t>
            </a:r>
            <a:r>
              <a:rPr lang="en-US" dirty="0"/>
              <a:t>14</a:t>
            </a:r>
            <a:br>
              <a:rPr lang="en-US" dirty="0"/>
            </a:br>
            <a:r>
              <a:rPr lang="en-US" dirty="0"/>
              <a:t>5.	 </a:t>
            </a:r>
            <a:r>
              <a:rPr lang="en-US" dirty="0" err="1"/>
              <a:t>Zoti</a:t>
            </a:r>
            <a:r>
              <a:rPr lang="en-US" dirty="0"/>
              <a:t> </a:t>
            </a:r>
            <a:r>
              <a:rPr lang="en-US" dirty="0" err="1"/>
              <a:t>mund</a:t>
            </a:r>
            <a:r>
              <a:rPr lang="en-US" dirty="0"/>
              <a:t> </a:t>
            </a:r>
            <a:r>
              <a:rPr lang="en-US" dirty="0" err="1"/>
              <a:t>të</a:t>
            </a:r>
            <a:r>
              <a:rPr lang="en-US" dirty="0"/>
              <a:t> </a:t>
            </a:r>
            <a:r>
              <a:rPr lang="en-US" dirty="0" err="1"/>
              <a:t>kishte</a:t>
            </a:r>
            <a:r>
              <a:rPr lang="en-US" dirty="0"/>
              <a:t> </a:t>
            </a:r>
            <a:r>
              <a:rPr lang="en-US" dirty="0" err="1"/>
              <a:t>përdorur</a:t>
            </a:r>
            <a:r>
              <a:rPr lang="en-US" dirty="0"/>
              <a:t> </a:t>
            </a:r>
            <a:r>
              <a:rPr lang="en-US" dirty="0" err="1"/>
              <a:t>fjalë</a:t>
            </a:r>
            <a:r>
              <a:rPr lang="en-US" dirty="0"/>
              <a:t> </a:t>
            </a:r>
            <a:r>
              <a:rPr lang="en-US" dirty="0" err="1"/>
              <a:t>të</a:t>
            </a:r>
            <a:r>
              <a:rPr lang="en-US" dirty="0"/>
              <a:t> </a:t>
            </a:r>
            <a:r>
              <a:rPr lang="en-US" dirty="0" err="1"/>
              <a:t>tjera</a:t>
            </a:r>
            <a:r>
              <a:rPr lang="en-US" dirty="0"/>
              <a:t> </a:t>
            </a:r>
            <a:r>
              <a:rPr lang="en-US" dirty="0" err="1"/>
              <a:t>për</a:t>
            </a:r>
            <a:r>
              <a:rPr lang="en-US" dirty="0"/>
              <a:t> </a:t>
            </a:r>
            <a:r>
              <a:rPr lang="en-US" dirty="0" err="1"/>
              <a:t>kohën</a:t>
            </a:r>
            <a:r>
              <a:rPr lang="en-US" dirty="0"/>
              <a:t>. </a:t>
            </a:r>
            <a:br>
              <a:rPr lang="sq-AL" dirty="0"/>
            </a:br>
            <a:r>
              <a:rPr dirty="0"/>
              <a:t>6. </a:t>
            </a:r>
            <a:r>
              <a:rPr lang="sq-AL" dirty="0"/>
              <a:t>Rendi i krijimit </a:t>
            </a:r>
            <a:r>
              <a:rPr dirty="0"/>
              <a:t>vs </a:t>
            </a:r>
            <a:r>
              <a:rPr lang="sq-AL" dirty="0"/>
              <a:t>rendi i evolucionit</a:t>
            </a:r>
            <a:endParaRPr dirty="0"/>
          </a:p>
        </p:txBody>
      </p:sp>
      <p:sp>
        <p:nvSpPr>
          <p:cNvPr id="1488" name="Genesis 1: Literal Days"/>
          <p:cNvSpPr txBox="1"/>
          <p:nvPr/>
        </p:nvSpPr>
        <p:spPr>
          <a:xfrm>
            <a:off x="5129356" y="734040"/>
            <a:ext cx="14124059"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b="1">
                <a:solidFill>
                  <a:srgbClr val="74A7FE"/>
                </a:solidFill>
                <a:latin typeface="Gill Sans"/>
                <a:ea typeface="Gill Sans"/>
                <a:cs typeface="Gill Sans"/>
                <a:sym typeface="Gill Sans"/>
              </a:defRPr>
            </a:lvl1pPr>
          </a:lstStyle>
          <a:p>
            <a:r>
              <a:rPr lang="sq-AL" dirty="0"/>
              <a:t>Zanafilla 1: Ditët e sakta</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a14="http://schemas.microsoft.com/office/mac/drawingml/2011/main" val="1"/>
            </a:ext>
          </a:extLst>
        </p:spPr>
        <p:txBody>
          <a:bodyPr lIns="38100" tIns="38100" rIns="38100" bIns="38100"/>
          <a:lstStyle>
            <a:lvl1pPr algn="ctr" defTabSz="914400">
              <a:buClr>
                <a:srgbClr val="000000"/>
              </a:buClr>
              <a:defRPr sz="5600">
                <a:uFill>
                  <a:solidFill>
                    <a:srgbClr val="000000"/>
                  </a:solidFill>
                </a:uFill>
                <a:latin typeface="Gill Sans"/>
                <a:ea typeface="Gill Sans"/>
                <a:cs typeface="Gill Sans"/>
                <a:sym typeface="Gill Sans"/>
              </a:defRPr>
            </a:lvl1pPr>
          </a:lstStyle>
          <a:p>
            <a:r>
              <a:t>TitleAndActionSafe</a:t>
            </a:r>
          </a:p>
        </p:txBody>
      </p:sp>
      <p:sp>
        <p:nvSpPr>
          <p:cNvPr id="91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pic>
        <p:nvPicPr>
          <p:cNvPr id="911" name="M51.jpg" descr="M51.jpg"/>
          <p:cNvPicPr>
            <a:picLocks noChangeAspect="1"/>
          </p:cNvPicPr>
          <p:nvPr/>
        </p:nvPicPr>
        <p:blipFill>
          <a:blip r:embed="rId3"/>
          <a:stretch>
            <a:fillRect/>
          </a:stretch>
        </p:blipFill>
        <p:spPr>
          <a:xfrm rot="5400000">
            <a:off x="14403309" y="1807728"/>
            <a:ext cx="6181256" cy="8906708"/>
          </a:xfrm>
          <a:prstGeom prst="rect">
            <a:avLst/>
          </a:prstGeom>
          <a:ln w="12700">
            <a:miter lim="400000"/>
          </a:ln>
        </p:spPr>
      </p:pic>
      <p:pic>
        <p:nvPicPr>
          <p:cNvPr id="912" name="NGC7129.jpg" descr="NGC7129.jpg"/>
          <p:cNvPicPr>
            <a:picLocks noChangeAspect="1"/>
          </p:cNvPicPr>
          <p:nvPr/>
        </p:nvPicPr>
        <p:blipFill>
          <a:blip r:embed="rId4"/>
          <a:stretch>
            <a:fillRect/>
          </a:stretch>
        </p:blipFill>
        <p:spPr>
          <a:xfrm>
            <a:off x="3110205" y="2793023"/>
            <a:ext cx="8116595" cy="9474201"/>
          </a:xfrm>
          <a:prstGeom prst="rect">
            <a:avLst/>
          </a:prstGeom>
          <a:ln w="12700">
            <a:miter lim="400000"/>
          </a:ln>
        </p:spPr>
      </p:pic>
      <p:sp>
        <p:nvSpPr>
          <p:cNvPr id="913" name="Spiral galaxy NGC 5194"/>
          <p:cNvSpPr txBox="1"/>
          <p:nvPr/>
        </p:nvSpPr>
        <p:spPr>
          <a:xfrm>
            <a:off x="12946222" y="9522690"/>
            <a:ext cx="9095440" cy="938719"/>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defTabSz="914400">
              <a:buClr>
                <a:srgbClr val="000000"/>
              </a:buClr>
              <a:defRPr sz="5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sq-AL" dirty="0"/>
              <a:t>Galaktika Spirale </a:t>
            </a:r>
            <a:r>
              <a:rPr dirty="0"/>
              <a:t>NGC 5194</a:t>
            </a:r>
          </a:p>
        </p:txBody>
      </p:sp>
      <p:sp>
        <p:nvSpPr>
          <p:cNvPr id="914" name="“Rosebud” nebulosity NGC 7129"/>
          <p:cNvSpPr txBox="1"/>
          <p:nvPr/>
        </p:nvSpPr>
        <p:spPr>
          <a:xfrm>
            <a:off x="1939203" y="1654463"/>
            <a:ext cx="10458600" cy="9017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defTabSz="914400">
              <a:buClr>
                <a:srgbClr val="000000"/>
              </a:buClr>
              <a:defRPr sz="56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a:t>“Rosebud” nebulosity NGC 7129</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9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pic>
        <p:nvPicPr>
          <p:cNvPr id="1492" name="image.png" descr="image.png"/>
          <p:cNvPicPr>
            <a:picLocks noChangeAspect="1"/>
          </p:cNvPicPr>
          <p:nvPr/>
        </p:nvPicPr>
        <p:blipFill>
          <a:blip r:embed="rId2"/>
          <a:stretch>
            <a:fillRect/>
          </a:stretch>
        </p:blipFill>
        <p:spPr>
          <a:xfrm>
            <a:off x="2597832" y="990600"/>
            <a:ext cx="3378201" cy="5806972"/>
          </a:xfrm>
          <a:prstGeom prst="rect">
            <a:avLst/>
          </a:prstGeom>
          <a:ln w="63500">
            <a:solidFill>
              <a:srgbClr val="FFFFFF"/>
            </a:solidFill>
            <a:miter lim="400000"/>
          </a:ln>
        </p:spPr>
      </p:pic>
      <p:pic>
        <p:nvPicPr>
          <p:cNvPr id="1493" name="image.png" descr="image.png"/>
          <p:cNvPicPr>
            <a:picLocks noChangeAspect="1"/>
          </p:cNvPicPr>
          <p:nvPr/>
        </p:nvPicPr>
        <p:blipFill>
          <a:blip r:embed="rId3"/>
          <a:stretch>
            <a:fillRect/>
          </a:stretch>
        </p:blipFill>
        <p:spPr>
          <a:xfrm>
            <a:off x="6550025" y="990600"/>
            <a:ext cx="3378200" cy="5806972"/>
          </a:xfrm>
          <a:prstGeom prst="rect">
            <a:avLst/>
          </a:prstGeom>
          <a:ln w="63500">
            <a:solidFill>
              <a:srgbClr val="FFFFFF"/>
            </a:solidFill>
            <a:miter lim="400000"/>
          </a:ln>
        </p:spPr>
      </p:pic>
      <p:pic>
        <p:nvPicPr>
          <p:cNvPr id="1494" name="image.png" descr="image.png"/>
          <p:cNvPicPr>
            <a:picLocks noChangeAspect="1"/>
          </p:cNvPicPr>
          <p:nvPr/>
        </p:nvPicPr>
        <p:blipFill>
          <a:blip r:embed="rId4"/>
          <a:stretch>
            <a:fillRect/>
          </a:stretch>
        </p:blipFill>
        <p:spPr>
          <a:xfrm>
            <a:off x="10499725" y="998537"/>
            <a:ext cx="3376414" cy="5803901"/>
          </a:xfrm>
          <a:prstGeom prst="rect">
            <a:avLst/>
          </a:prstGeom>
          <a:ln w="63500">
            <a:solidFill>
              <a:srgbClr val="FFFFFF"/>
            </a:solidFill>
            <a:miter lim="400000"/>
          </a:ln>
        </p:spPr>
      </p:pic>
      <p:pic>
        <p:nvPicPr>
          <p:cNvPr id="1495" name="image.png" descr="image.png"/>
          <p:cNvPicPr>
            <a:picLocks noChangeAspect="1"/>
          </p:cNvPicPr>
          <p:nvPr/>
        </p:nvPicPr>
        <p:blipFill>
          <a:blip r:embed="rId5"/>
          <a:stretch>
            <a:fillRect/>
          </a:stretch>
        </p:blipFill>
        <p:spPr>
          <a:xfrm>
            <a:off x="14439900" y="990600"/>
            <a:ext cx="3378200" cy="5806972"/>
          </a:xfrm>
          <a:prstGeom prst="rect">
            <a:avLst/>
          </a:prstGeom>
          <a:ln w="63500">
            <a:solidFill>
              <a:srgbClr val="FFFFFF"/>
            </a:solidFill>
            <a:miter lim="400000"/>
          </a:ln>
        </p:spPr>
      </p:pic>
      <p:pic>
        <p:nvPicPr>
          <p:cNvPr id="1496" name="image.png" descr="image.png"/>
          <p:cNvPicPr>
            <a:picLocks noChangeAspect="1"/>
          </p:cNvPicPr>
          <p:nvPr/>
        </p:nvPicPr>
        <p:blipFill>
          <a:blip r:embed="rId6"/>
          <a:stretch>
            <a:fillRect/>
          </a:stretch>
        </p:blipFill>
        <p:spPr>
          <a:xfrm>
            <a:off x="18389600" y="992187"/>
            <a:ext cx="3378200" cy="5806972"/>
          </a:xfrm>
          <a:prstGeom prst="rect">
            <a:avLst/>
          </a:prstGeom>
          <a:ln w="63500">
            <a:solidFill>
              <a:srgbClr val="FFFFFF"/>
            </a:solidFill>
            <a:miter lim="400000"/>
          </a:ln>
        </p:spPr>
      </p:pic>
      <p:sp>
        <p:nvSpPr>
          <p:cNvPr id="1497" name="Rectangle"/>
          <p:cNvSpPr/>
          <p:nvPr/>
        </p:nvSpPr>
        <p:spPr>
          <a:xfrm>
            <a:off x="2552700" y="0"/>
            <a:ext cx="19265900" cy="1346200"/>
          </a:xfrm>
          <a:prstGeom prst="rect">
            <a:avLst/>
          </a:prstGeom>
          <a:solidFill>
            <a:srgbClr val="89180F"/>
          </a:solidFill>
          <a:ln w="12700">
            <a:miter lim="400000"/>
          </a:ln>
        </p:spPr>
        <p:txBody>
          <a:bodyPr lIns="50800" tIns="50800" rIns="50800" bIns="50800" anchor="ctr"/>
          <a:lstStyle/>
          <a:p>
            <a:pPr marL="40639" marR="40639" defTabSz="914400">
              <a:defRPr sz="1800">
                <a:solidFill>
                  <a:srgbClr val="FFFFFF"/>
                </a:solidFill>
                <a:uFill>
                  <a:solidFill>
                    <a:srgbClr val="FFFFFF"/>
                  </a:solidFill>
                </a:uFill>
                <a:latin typeface="Arial"/>
                <a:ea typeface="Arial"/>
                <a:cs typeface="Arial"/>
                <a:sym typeface="Arial"/>
              </a:defRPr>
            </a:pPr>
            <a:endParaRPr/>
          </a:p>
        </p:txBody>
      </p:sp>
      <p:sp>
        <p:nvSpPr>
          <p:cNvPr id="1498" name="Big Bang"/>
          <p:cNvSpPr txBox="1"/>
          <p:nvPr/>
        </p:nvSpPr>
        <p:spPr>
          <a:xfrm>
            <a:off x="2843807" y="315186"/>
            <a:ext cx="2895601" cy="7158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buClr>
                <a:srgbClr val="FFFFFF"/>
              </a:buClr>
              <a:buFont typeface="Arial"/>
              <a:defRPr sz="5000">
                <a:solidFill>
                  <a:srgbClr val="FFFFFF"/>
                </a:solidFill>
                <a:uFill>
                  <a:solidFill>
                    <a:srgbClr val="FFFFFF"/>
                  </a:solidFill>
                </a:uFill>
                <a:latin typeface="Arial"/>
                <a:ea typeface="Arial"/>
                <a:cs typeface="Arial"/>
                <a:sym typeface="Arial"/>
              </a:defRPr>
            </a:lvl1pPr>
          </a:lstStyle>
          <a:p>
            <a:r>
              <a:t>Big Bang</a:t>
            </a:r>
          </a:p>
        </p:txBody>
      </p:sp>
      <p:sp>
        <p:nvSpPr>
          <p:cNvPr id="1499" name="Stars"/>
          <p:cNvSpPr txBox="1"/>
          <p:nvPr/>
        </p:nvSpPr>
        <p:spPr>
          <a:xfrm>
            <a:off x="6807200" y="288380"/>
            <a:ext cx="2895600" cy="7694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buClr>
                <a:srgbClr val="FFFFFF"/>
              </a:buClr>
              <a:buFont typeface="Arial"/>
              <a:defRPr sz="5000">
                <a:solidFill>
                  <a:srgbClr val="FFFFFF"/>
                </a:solidFill>
                <a:uFill>
                  <a:solidFill>
                    <a:srgbClr val="FFFFFF"/>
                  </a:solidFill>
                </a:uFill>
                <a:latin typeface="Arial"/>
                <a:ea typeface="Arial"/>
                <a:cs typeface="Arial"/>
                <a:sym typeface="Arial"/>
              </a:defRPr>
            </a:lvl1pPr>
          </a:lstStyle>
          <a:p>
            <a:r>
              <a:rPr lang="sq-AL" dirty="0"/>
              <a:t>Yjet</a:t>
            </a:r>
            <a:endParaRPr dirty="0"/>
          </a:p>
        </p:txBody>
      </p:sp>
      <p:sp>
        <p:nvSpPr>
          <p:cNvPr id="1500" name="Sun"/>
          <p:cNvSpPr txBox="1"/>
          <p:nvPr/>
        </p:nvSpPr>
        <p:spPr>
          <a:xfrm>
            <a:off x="10744200" y="288380"/>
            <a:ext cx="2895600" cy="7694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buClr>
                <a:srgbClr val="FFFFFF"/>
              </a:buClr>
              <a:buFont typeface="Arial"/>
              <a:defRPr sz="5000">
                <a:solidFill>
                  <a:srgbClr val="FFFFFF"/>
                </a:solidFill>
                <a:uFill>
                  <a:solidFill>
                    <a:srgbClr val="FFFFFF"/>
                  </a:solidFill>
                </a:uFill>
                <a:latin typeface="Arial"/>
                <a:ea typeface="Arial"/>
                <a:cs typeface="Arial"/>
                <a:sym typeface="Arial"/>
              </a:defRPr>
            </a:lvl1pPr>
          </a:lstStyle>
          <a:p>
            <a:r>
              <a:rPr lang="sq-AL" dirty="0"/>
              <a:t>Dielli</a:t>
            </a:r>
            <a:endParaRPr dirty="0"/>
          </a:p>
        </p:txBody>
      </p:sp>
      <p:sp>
        <p:nvSpPr>
          <p:cNvPr id="1501" name="Molten Earth"/>
          <p:cNvSpPr txBox="1"/>
          <p:nvPr/>
        </p:nvSpPr>
        <p:spPr>
          <a:xfrm>
            <a:off x="14706600" y="134491"/>
            <a:ext cx="2895600" cy="10772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lnSpc>
                <a:spcPct val="70000"/>
              </a:lnSpc>
              <a:buClr>
                <a:srgbClr val="FFFFFF"/>
              </a:buClr>
              <a:buFont typeface="Arial"/>
              <a:defRPr sz="5000">
                <a:solidFill>
                  <a:srgbClr val="FFFFFF"/>
                </a:solidFill>
                <a:uFill>
                  <a:solidFill>
                    <a:srgbClr val="FFFFFF"/>
                  </a:solidFill>
                </a:uFill>
                <a:latin typeface="Arial"/>
                <a:ea typeface="Arial"/>
                <a:cs typeface="Arial"/>
                <a:sym typeface="Arial"/>
              </a:defRPr>
            </a:lvl1pPr>
          </a:lstStyle>
          <a:p>
            <a:r>
              <a:rPr lang="sq-AL" dirty="0"/>
              <a:t>Toka e shkrirë</a:t>
            </a:r>
            <a:endParaRPr dirty="0"/>
          </a:p>
        </p:txBody>
      </p:sp>
      <p:sp>
        <p:nvSpPr>
          <p:cNvPr id="1502" name="First Oceans"/>
          <p:cNvSpPr txBox="1"/>
          <p:nvPr/>
        </p:nvSpPr>
        <p:spPr>
          <a:xfrm>
            <a:off x="18643600" y="147191"/>
            <a:ext cx="2895600" cy="10772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lnSpc>
                <a:spcPct val="70000"/>
              </a:lnSpc>
              <a:buClr>
                <a:srgbClr val="FFFFFF"/>
              </a:buClr>
              <a:buFont typeface="Arial"/>
              <a:defRPr sz="5000">
                <a:solidFill>
                  <a:srgbClr val="FFFFFF"/>
                </a:solidFill>
                <a:uFill>
                  <a:solidFill>
                    <a:srgbClr val="FFFFFF"/>
                  </a:solidFill>
                </a:uFill>
                <a:latin typeface="Arial"/>
                <a:ea typeface="Arial"/>
                <a:cs typeface="Arial"/>
                <a:sym typeface="Arial"/>
              </a:defRPr>
            </a:lvl1pPr>
          </a:lstStyle>
          <a:p>
            <a:r>
              <a:rPr lang="sq-AL" dirty="0"/>
              <a:t>Oqeanet e para</a:t>
            </a:r>
            <a:endParaRPr dirty="0"/>
          </a:p>
        </p:txBody>
      </p:sp>
      <p:sp>
        <p:nvSpPr>
          <p:cNvPr id="1503"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L="40639" marR="40639" defTabSz="914400">
              <a:defRPr sz="1800">
                <a:solidFill>
                  <a:srgbClr val="FFFFFF"/>
                </a:solidFill>
                <a:uFill>
                  <a:solidFill>
                    <a:srgbClr val="FFFFFF"/>
                  </a:solidFill>
                </a:uFill>
                <a:latin typeface="Arial"/>
                <a:ea typeface="Arial"/>
                <a:cs typeface="Arial"/>
                <a:sym typeface="Arial"/>
              </a:defRPr>
            </a:pPr>
            <a:endParaRPr/>
          </a:p>
        </p:txBody>
      </p:sp>
      <p:grpSp>
        <p:nvGrpSpPr>
          <p:cNvPr id="1514" name="Group"/>
          <p:cNvGrpSpPr/>
          <p:nvPr/>
        </p:nvGrpSpPr>
        <p:grpSpPr>
          <a:xfrm>
            <a:off x="4737100" y="6870700"/>
            <a:ext cx="14909800" cy="7277100"/>
            <a:chOff x="25400" y="0"/>
            <a:chExt cx="14909800" cy="7277100"/>
          </a:xfrm>
        </p:grpSpPr>
        <p:pic>
          <p:nvPicPr>
            <p:cNvPr id="1504" name="image.png" descr="image.png"/>
            <p:cNvPicPr>
              <a:picLocks noChangeAspect="1"/>
            </p:cNvPicPr>
            <p:nvPr/>
          </p:nvPicPr>
          <p:blipFill>
            <a:blip r:embed="rId7"/>
            <a:srcRect t="7154" r="417" b="6474"/>
            <a:stretch>
              <a:fillRect/>
            </a:stretch>
          </p:blipFill>
          <p:spPr>
            <a:xfrm>
              <a:off x="82550" y="457200"/>
              <a:ext cx="4540250" cy="6769100"/>
            </a:xfrm>
            <a:prstGeom prst="rect">
              <a:avLst/>
            </a:prstGeom>
            <a:ln w="63500" cap="flat">
              <a:solidFill>
                <a:srgbClr val="FFFFFF"/>
              </a:solidFill>
              <a:prstDash val="solid"/>
              <a:miter lim="400000"/>
            </a:ln>
            <a:effectLst/>
          </p:spPr>
        </p:pic>
        <p:pic>
          <p:nvPicPr>
            <p:cNvPr id="1505" name="image.png" descr="image.png"/>
            <p:cNvPicPr>
              <a:picLocks noChangeAspect="1"/>
            </p:cNvPicPr>
            <p:nvPr/>
          </p:nvPicPr>
          <p:blipFill>
            <a:blip r:embed="rId8"/>
            <a:srcRect l="104" t="7635" b="3725"/>
            <a:stretch>
              <a:fillRect/>
            </a:stretch>
          </p:blipFill>
          <p:spPr>
            <a:xfrm>
              <a:off x="5219700" y="228600"/>
              <a:ext cx="4554538" cy="6946900"/>
            </a:xfrm>
            <a:prstGeom prst="rect">
              <a:avLst/>
            </a:prstGeom>
            <a:ln w="63500" cap="flat">
              <a:solidFill>
                <a:srgbClr val="FFFFFF"/>
              </a:solidFill>
              <a:prstDash val="solid"/>
              <a:miter lim="400000"/>
            </a:ln>
            <a:effectLst/>
          </p:spPr>
        </p:pic>
        <p:pic>
          <p:nvPicPr>
            <p:cNvPr id="1506" name="image.png" descr="image.png"/>
            <p:cNvPicPr>
              <a:picLocks noChangeAspect="1"/>
            </p:cNvPicPr>
            <p:nvPr/>
          </p:nvPicPr>
          <p:blipFill>
            <a:blip r:embed="rId9"/>
            <a:srcRect t="7366" b="5452"/>
            <a:stretch>
              <a:fillRect/>
            </a:stretch>
          </p:blipFill>
          <p:spPr>
            <a:xfrm>
              <a:off x="10349776" y="444500"/>
              <a:ext cx="4559301" cy="6832600"/>
            </a:xfrm>
            <a:prstGeom prst="rect">
              <a:avLst/>
            </a:prstGeom>
            <a:ln w="63500" cap="flat">
              <a:solidFill>
                <a:srgbClr val="FFFFFF"/>
              </a:solidFill>
              <a:prstDash val="solid"/>
              <a:miter lim="400000"/>
            </a:ln>
            <a:effectLst/>
          </p:spPr>
        </p:pic>
        <p:sp>
          <p:nvSpPr>
            <p:cNvPr id="1507" name="Rectangle"/>
            <p:cNvSpPr/>
            <p:nvPr/>
          </p:nvSpPr>
          <p:spPr>
            <a:xfrm>
              <a:off x="25400" y="0"/>
              <a:ext cx="14909800" cy="1346200"/>
            </a:xfrm>
            <a:prstGeom prst="rect">
              <a:avLst/>
            </a:prstGeom>
            <a:solidFill>
              <a:srgbClr val="3D9052"/>
            </a:solidFill>
            <a:ln w="12700" cap="flat">
              <a:noFill/>
              <a:miter lim="400000"/>
            </a:ln>
            <a:effectLst/>
          </p:spPr>
          <p:txBody>
            <a:bodyPr wrap="square" lIns="50800" tIns="50800" rIns="50800" bIns="50800" numCol="1" anchor="ctr">
              <a:noAutofit/>
            </a:bodyPr>
            <a:lstStyle/>
            <a:p>
              <a:pPr marL="40639" marR="40639" defTabSz="914400">
                <a:defRPr sz="1800">
                  <a:solidFill>
                    <a:srgbClr val="FFFFFF"/>
                  </a:solidFill>
                  <a:uFill>
                    <a:solidFill>
                      <a:srgbClr val="FFFFFF"/>
                    </a:solidFill>
                  </a:uFill>
                  <a:latin typeface="Arial"/>
                  <a:ea typeface="Arial"/>
                  <a:cs typeface="Arial"/>
                  <a:sym typeface="Arial"/>
                </a:defRPr>
              </a:pPr>
              <a:endParaRPr/>
            </a:p>
          </p:txBody>
        </p:sp>
        <p:sp>
          <p:nvSpPr>
            <p:cNvPr id="1508" name="Water-covered Earth"/>
            <p:cNvSpPr txBox="1"/>
            <p:nvPr/>
          </p:nvSpPr>
          <p:spPr>
            <a:xfrm>
              <a:off x="381000" y="121791"/>
              <a:ext cx="3962400" cy="1077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400">
                <a:lnSpc>
                  <a:spcPct val="70000"/>
                </a:lnSpc>
                <a:buClr>
                  <a:srgbClr val="FFFFFF"/>
                </a:buClr>
                <a:buFont typeface="Arial"/>
                <a:defRPr sz="5000">
                  <a:solidFill>
                    <a:srgbClr val="FFFFFF"/>
                  </a:solidFill>
                  <a:uFill>
                    <a:solidFill>
                      <a:srgbClr val="FFFFFF"/>
                    </a:solidFill>
                  </a:uFill>
                  <a:latin typeface="Arial"/>
                  <a:ea typeface="Arial"/>
                  <a:cs typeface="Arial"/>
                  <a:sym typeface="Arial"/>
                </a:defRPr>
              </a:lvl1pPr>
            </a:lstStyle>
            <a:p>
              <a:r>
                <a:rPr lang="sq-AL" dirty="0"/>
                <a:t>Uji mbuloi tokën</a:t>
              </a:r>
              <a:endParaRPr dirty="0"/>
            </a:p>
          </p:txBody>
        </p:sp>
        <p:sp>
          <p:nvSpPr>
            <p:cNvPr id="1509" name="Day 4"/>
            <p:cNvSpPr txBox="1"/>
            <p:nvPr/>
          </p:nvSpPr>
          <p:spPr>
            <a:xfrm>
              <a:off x="11706914" y="6104751"/>
              <a:ext cx="1827424" cy="553998"/>
            </a:xfrm>
            <a:prstGeom prst="rect">
              <a:avLst/>
            </a:prstGeom>
            <a:solidFill>
              <a:srgbClr val="000000"/>
            </a:solid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ctr" defTabSz="914400">
                <a:lnSpc>
                  <a:spcPct val="80000"/>
                </a:lnSpc>
                <a:buClr>
                  <a:srgbClr val="FFFFFF"/>
                </a:buClr>
                <a:buFont typeface="Arial"/>
                <a:defRPr sz="4500">
                  <a:solidFill>
                    <a:srgbClr val="FFFFFF"/>
                  </a:solidFill>
                  <a:uFill>
                    <a:solidFill>
                      <a:srgbClr val="FFFFFF"/>
                    </a:solidFill>
                  </a:uFill>
                  <a:latin typeface="Arial"/>
                  <a:ea typeface="Arial"/>
                  <a:cs typeface="Arial"/>
                  <a:sym typeface="Arial"/>
                </a:defRPr>
              </a:lvl1pPr>
            </a:lstStyle>
            <a:p>
              <a:r>
                <a:rPr dirty="0"/>
                <a:t>D</a:t>
              </a:r>
              <a:r>
                <a:rPr lang="sq-AL" dirty="0"/>
                <a:t>ita </a:t>
              </a:r>
              <a:r>
                <a:rPr dirty="0"/>
                <a:t>4  </a:t>
              </a:r>
            </a:p>
          </p:txBody>
        </p:sp>
        <p:sp>
          <p:nvSpPr>
            <p:cNvPr id="1510" name="Day 3"/>
            <p:cNvSpPr txBox="1"/>
            <p:nvPr/>
          </p:nvSpPr>
          <p:spPr>
            <a:xfrm>
              <a:off x="6563786" y="6104751"/>
              <a:ext cx="1827424" cy="553998"/>
            </a:xfrm>
            <a:prstGeom prst="rect">
              <a:avLst/>
            </a:prstGeom>
            <a:solidFill>
              <a:srgbClr val="000000"/>
            </a:solid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ctr" defTabSz="914400">
                <a:lnSpc>
                  <a:spcPct val="80000"/>
                </a:lnSpc>
                <a:buClr>
                  <a:srgbClr val="FFFFFF"/>
                </a:buClr>
                <a:buFont typeface="Arial"/>
                <a:defRPr sz="4500">
                  <a:solidFill>
                    <a:srgbClr val="FFFFFF"/>
                  </a:solidFill>
                  <a:uFill>
                    <a:solidFill>
                      <a:srgbClr val="FFFFFF"/>
                    </a:solidFill>
                  </a:uFill>
                  <a:latin typeface="Arial"/>
                  <a:ea typeface="Arial"/>
                  <a:cs typeface="Arial"/>
                  <a:sym typeface="Arial"/>
                </a:defRPr>
              </a:lvl1pPr>
            </a:lstStyle>
            <a:p>
              <a:r>
                <a:rPr dirty="0"/>
                <a:t>D</a:t>
              </a:r>
              <a:r>
                <a:rPr lang="sq-AL" dirty="0"/>
                <a:t>ita</a:t>
              </a:r>
              <a:r>
                <a:rPr dirty="0"/>
                <a:t> 3  </a:t>
              </a:r>
            </a:p>
          </p:txBody>
        </p:sp>
        <p:sp>
          <p:nvSpPr>
            <p:cNvPr id="1511" name="Days 1-2"/>
            <p:cNvSpPr txBox="1"/>
            <p:nvPr/>
          </p:nvSpPr>
          <p:spPr>
            <a:xfrm>
              <a:off x="1109054" y="6104751"/>
              <a:ext cx="2500686" cy="553998"/>
            </a:xfrm>
            <a:prstGeom prst="rect">
              <a:avLst/>
            </a:prstGeom>
            <a:solidFill>
              <a:srgbClr val="000000"/>
            </a:solid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ctr" defTabSz="914400">
                <a:lnSpc>
                  <a:spcPct val="80000"/>
                </a:lnSpc>
                <a:buClr>
                  <a:srgbClr val="FFFFFF"/>
                </a:buClr>
                <a:buFont typeface="Arial"/>
                <a:defRPr sz="4500">
                  <a:solidFill>
                    <a:srgbClr val="FFFFFF"/>
                  </a:solidFill>
                  <a:uFill>
                    <a:solidFill>
                      <a:srgbClr val="FFFFFF"/>
                    </a:solidFill>
                  </a:uFill>
                  <a:latin typeface="Arial"/>
                  <a:ea typeface="Arial"/>
                  <a:cs typeface="Arial"/>
                  <a:sym typeface="Arial"/>
                </a:defRPr>
              </a:lvl1pPr>
            </a:lstStyle>
            <a:p>
              <a:r>
                <a:rPr dirty="0"/>
                <a:t>D</a:t>
              </a:r>
              <a:r>
                <a:rPr lang="sq-AL" dirty="0"/>
                <a:t>itët</a:t>
              </a:r>
              <a:r>
                <a:rPr dirty="0"/>
                <a:t> 1-2  </a:t>
              </a:r>
            </a:p>
          </p:txBody>
        </p:sp>
        <p:sp>
          <p:nvSpPr>
            <p:cNvPr id="1512" name="Dry Land and plants"/>
            <p:cNvSpPr txBox="1"/>
            <p:nvPr/>
          </p:nvSpPr>
          <p:spPr>
            <a:xfrm>
              <a:off x="5664200" y="121791"/>
              <a:ext cx="3619500" cy="1077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400">
                <a:lnSpc>
                  <a:spcPct val="70000"/>
                </a:lnSpc>
                <a:buClr>
                  <a:srgbClr val="FFFFFF"/>
                </a:buClr>
                <a:buFont typeface="Arial"/>
                <a:defRPr sz="5000">
                  <a:solidFill>
                    <a:srgbClr val="FFFFFF"/>
                  </a:solidFill>
                  <a:uFill>
                    <a:solidFill>
                      <a:srgbClr val="FFFFFF"/>
                    </a:solidFill>
                  </a:uFill>
                  <a:latin typeface="Arial"/>
                  <a:ea typeface="Arial"/>
                  <a:cs typeface="Arial"/>
                  <a:sym typeface="Arial"/>
                </a:defRPr>
              </a:lvl1pPr>
            </a:lstStyle>
            <a:p>
              <a:r>
                <a:rPr lang="sq-AL" dirty="0"/>
                <a:t>Toka e thatë dhe bimët</a:t>
              </a:r>
              <a:endParaRPr dirty="0"/>
            </a:p>
          </p:txBody>
        </p:sp>
        <p:sp>
          <p:nvSpPr>
            <p:cNvPr id="1513" name="Sun, Moon &amp; Stars"/>
            <p:cNvSpPr txBox="1"/>
            <p:nvPr/>
          </p:nvSpPr>
          <p:spPr>
            <a:xfrm>
              <a:off x="10858500" y="134491"/>
              <a:ext cx="3530600" cy="1077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400">
                <a:lnSpc>
                  <a:spcPct val="70000"/>
                </a:lnSpc>
                <a:buClr>
                  <a:srgbClr val="FFFFFF"/>
                </a:buClr>
                <a:buFont typeface="Arial"/>
                <a:defRPr sz="5000">
                  <a:solidFill>
                    <a:srgbClr val="FFFFFF"/>
                  </a:solidFill>
                  <a:uFill>
                    <a:solidFill>
                      <a:srgbClr val="FFFFFF"/>
                    </a:solidFill>
                  </a:uFill>
                  <a:latin typeface="Arial"/>
                  <a:ea typeface="Arial"/>
                  <a:cs typeface="Arial"/>
                  <a:sym typeface="Arial"/>
                </a:defRPr>
              </a:lvl1pPr>
            </a:lstStyle>
            <a:p>
              <a:r>
                <a:rPr lang="sq-AL" dirty="0"/>
                <a:t>Dielli, Hëna dhe Yjet</a:t>
              </a:r>
              <a:endParaRPr dirty="0"/>
            </a:p>
          </p:txBody>
        </p:sp>
      </p:grpSp>
      <p:sp>
        <p:nvSpPr>
          <p:cNvPr id="1515" name="13.8 Billion…"/>
          <p:cNvSpPr txBox="1"/>
          <p:nvPr/>
        </p:nvSpPr>
        <p:spPr>
          <a:xfrm>
            <a:off x="2851069" y="5839287"/>
            <a:ext cx="2895601" cy="941796"/>
          </a:xfrm>
          <a:prstGeom prst="rect">
            <a:avLst/>
          </a:prstGeom>
          <a:ln w="12700">
            <a:miter lim="400000"/>
          </a:ln>
          <a:effectLst>
            <a:outerShdw blurRad="317500" dist="38100" dir="6419976"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dirty="0"/>
              <a:t>13.8 </a:t>
            </a:r>
            <a:r>
              <a:rPr lang="en-US" dirty="0" err="1"/>
              <a:t>miliardë</a:t>
            </a:r>
            <a:endParaRPr dirty="0"/>
          </a:p>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lang="en-US" dirty="0" err="1"/>
              <a:t>vite</a:t>
            </a:r>
            <a:endParaRPr dirty="0"/>
          </a:p>
        </p:txBody>
      </p:sp>
      <p:sp>
        <p:nvSpPr>
          <p:cNvPr id="1516" name="10-12 Billion…"/>
          <p:cNvSpPr txBox="1"/>
          <p:nvPr/>
        </p:nvSpPr>
        <p:spPr>
          <a:xfrm>
            <a:off x="6807200" y="5837700"/>
            <a:ext cx="2895600" cy="941796"/>
          </a:xfrm>
          <a:prstGeom prst="rect">
            <a:avLst/>
          </a:prstGeom>
          <a:ln w="12700">
            <a:miter lim="400000"/>
          </a:ln>
          <a:effectLst>
            <a:outerShdw blurRad="317500" dist="38100" dir="6419976"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dirty="0"/>
              <a:t>10-12 </a:t>
            </a:r>
            <a:r>
              <a:rPr lang="en-US" dirty="0" err="1"/>
              <a:t>miliardë</a:t>
            </a:r>
            <a:endParaRPr lang="en-US" dirty="0"/>
          </a:p>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lang="en-US" dirty="0" err="1"/>
              <a:t>vite</a:t>
            </a:r>
            <a:endParaRPr lang="en-US" dirty="0"/>
          </a:p>
        </p:txBody>
      </p:sp>
      <p:sp>
        <p:nvSpPr>
          <p:cNvPr id="1517" name="5 Billion…"/>
          <p:cNvSpPr txBox="1"/>
          <p:nvPr/>
        </p:nvSpPr>
        <p:spPr>
          <a:xfrm>
            <a:off x="10744200" y="5801124"/>
            <a:ext cx="2895600" cy="941796"/>
          </a:xfrm>
          <a:prstGeom prst="rect">
            <a:avLst/>
          </a:prstGeom>
          <a:ln w="12700">
            <a:miter lim="400000"/>
          </a:ln>
          <a:effectLst>
            <a:outerShdw blurRad="317500" dist="38100" dir="6419976"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dirty="0"/>
              <a:t>5 </a:t>
            </a:r>
            <a:r>
              <a:rPr lang="en-US" dirty="0" err="1"/>
              <a:t>miliardë</a:t>
            </a:r>
            <a:endParaRPr lang="en-US" dirty="0"/>
          </a:p>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lang="en-US" dirty="0" err="1"/>
              <a:t>vite</a:t>
            </a:r>
            <a:endParaRPr lang="en-US" dirty="0"/>
          </a:p>
        </p:txBody>
      </p:sp>
      <p:sp>
        <p:nvSpPr>
          <p:cNvPr id="1518" name="3.8 Billion…"/>
          <p:cNvSpPr txBox="1"/>
          <p:nvPr/>
        </p:nvSpPr>
        <p:spPr>
          <a:xfrm>
            <a:off x="18643600" y="5874276"/>
            <a:ext cx="2895600" cy="941796"/>
          </a:xfrm>
          <a:prstGeom prst="rect">
            <a:avLst/>
          </a:prstGeom>
          <a:ln w="12700">
            <a:miter lim="400000"/>
          </a:ln>
          <a:effectLst>
            <a:outerShdw blurRad="317500" dist="38100" dir="6419976"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dirty="0"/>
              <a:t>3.8 </a:t>
            </a:r>
            <a:r>
              <a:rPr lang="en-US" dirty="0" err="1"/>
              <a:t>miliardë</a:t>
            </a:r>
            <a:endParaRPr lang="en-US" dirty="0"/>
          </a:p>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lang="en-US" dirty="0" err="1"/>
              <a:t>vite</a:t>
            </a:r>
            <a:endParaRPr lang="en-US" dirty="0"/>
          </a:p>
        </p:txBody>
      </p:sp>
      <p:sp>
        <p:nvSpPr>
          <p:cNvPr id="1519" name="4.5 Billion…"/>
          <p:cNvSpPr txBox="1"/>
          <p:nvPr/>
        </p:nvSpPr>
        <p:spPr>
          <a:xfrm>
            <a:off x="14706600" y="5837700"/>
            <a:ext cx="2895600" cy="941796"/>
          </a:xfrm>
          <a:prstGeom prst="rect">
            <a:avLst/>
          </a:prstGeom>
          <a:ln w="12700">
            <a:miter lim="400000"/>
          </a:ln>
          <a:effectLst>
            <a:outerShdw blurRad="317500" dist="38100" dir="6419976"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dirty="0"/>
              <a:t>4.5 </a:t>
            </a:r>
            <a:r>
              <a:rPr lang="en-US" dirty="0" err="1"/>
              <a:t>miliardë</a:t>
            </a:r>
            <a:endParaRPr lang="en-US" dirty="0"/>
          </a:p>
          <a:p>
            <a:pPr algn="ctr" defTabSz="914400">
              <a:lnSpc>
                <a:spcPct val="90000"/>
              </a:lnSpc>
              <a:buClr>
                <a:srgbClr val="FFFFFF"/>
              </a:buClr>
              <a:buFont typeface="Arial"/>
              <a:defRPr sz="3400" b="1">
                <a:solidFill>
                  <a:srgbClr val="FFFFFF"/>
                </a:solidFill>
                <a:uFill>
                  <a:solidFill>
                    <a:srgbClr val="FFFFFF"/>
                  </a:solidFill>
                </a:uFill>
                <a:latin typeface="Arial"/>
                <a:ea typeface="Arial"/>
                <a:cs typeface="Arial"/>
                <a:sym typeface="Arial"/>
              </a:defRPr>
            </a:pPr>
            <a:r>
              <a:rPr lang="en-US" dirty="0" err="1"/>
              <a:t>vite</a:t>
            </a:r>
            <a:endParaRPr lang="en-US" dirty="0"/>
          </a:p>
        </p:txBody>
      </p:sp>
      <p:pic>
        <p:nvPicPr>
          <p:cNvPr id="1520" name="droppedImage.pdf" descr="droppedImage.pdf"/>
          <p:cNvPicPr>
            <a:picLocks/>
          </p:cNvPicPr>
          <p:nvPr/>
        </p:nvPicPr>
        <p:blipFill>
          <a:blip r:embed="rId10"/>
          <a:stretch>
            <a:fillRect/>
          </a:stretch>
        </p:blipFill>
        <p:spPr>
          <a:xfrm>
            <a:off x="1880108" y="-5587603"/>
            <a:ext cx="21046552" cy="1551918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14"/>
                                        </p:tgtEl>
                                        <p:attrNameLst>
                                          <p:attrName>style.visibility</p:attrName>
                                        </p:attrNameLst>
                                      </p:cBhvr>
                                      <p:to>
                                        <p:strVal val="visible"/>
                                      </p:to>
                                    </p:set>
                                    <p:animEffect transition="in" filter="wipe(left)">
                                      <p:cBhvr>
                                        <p:cTn id="7" dur="500"/>
                                        <p:tgtEl>
                                          <p:spTgt spid="15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520"/>
                                        </p:tgtEl>
                                        <p:attrNameLst>
                                          <p:attrName>style.visibility</p:attrName>
                                        </p:attrNameLst>
                                      </p:cBhvr>
                                      <p:to>
                                        <p:strVal val="visible"/>
                                      </p:to>
                                    </p:set>
                                    <p:animEffect transition="in" filter="dissolve">
                                      <p:cBhvr>
                                        <p:cTn id="12" dur="500"/>
                                        <p:tgtEl>
                                          <p:spTgt spid="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 grpId="1" animBg="1" advAuto="0"/>
      <p:bldP spid="1520"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523"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1524" name="Rectangle"/>
          <p:cNvSpPr/>
          <p:nvPr/>
        </p:nvSpPr>
        <p:spPr>
          <a:xfrm>
            <a:off x="4737100" y="6883400"/>
            <a:ext cx="14909800" cy="1346200"/>
          </a:xfrm>
          <a:prstGeom prst="rect">
            <a:avLst/>
          </a:prstGeom>
          <a:solidFill>
            <a:srgbClr val="3D9052"/>
          </a:solidFill>
          <a:ln w="12700">
            <a:miter lim="400000"/>
          </a:ln>
        </p:spPr>
        <p:txBody>
          <a:bodyPr lIns="50800" tIns="50800" rIns="50800" bIns="50800" anchor="ctr"/>
          <a:lstStyle/>
          <a:p>
            <a:pPr marL="40639" marR="40639" defTabSz="914400">
              <a:defRPr sz="1800">
                <a:solidFill>
                  <a:srgbClr val="FFFFFF"/>
                </a:solidFill>
                <a:uFill>
                  <a:solidFill>
                    <a:srgbClr val="FFFFFF"/>
                  </a:solidFill>
                </a:uFill>
                <a:latin typeface="Arial"/>
                <a:ea typeface="Arial"/>
                <a:cs typeface="Arial"/>
                <a:sym typeface="Arial"/>
              </a:defRPr>
            </a:pPr>
            <a:endParaRPr/>
          </a:p>
        </p:txBody>
      </p:sp>
      <p:sp>
        <p:nvSpPr>
          <p:cNvPr id="1525" name="Rectangle"/>
          <p:cNvSpPr/>
          <p:nvPr/>
        </p:nvSpPr>
        <p:spPr>
          <a:xfrm>
            <a:off x="2984500" y="0"/>
            <a:ext cx="18402300" cy="1346200"/>
          </a:xfrm>
          <a:prstGeom prst="rect">
            <a:avLst/>
          </a:prstGeom>
          <a:solidFill>
            <a:srgbClr val="89180F"/>
          </a:solidFill>
          <a:ln w="12700">
            <a:miter lim="400000"/>
          </a:ln>
        </p:spPr>
        <p:txBody>
          <a:bodyPr lIns="50800" tIns="50800" rIns="50800" bIns="50800" anchor="ctr"/>
          <a:lstStyle/>
          <a:p>
            <a:pPr marL="40639" marR="40639" defTabSz="914400">
              <a:defRPr sz="1800">
                <a:solidFill>
                  <a:srgbClr val="FFFFFF"/>
                </a:solidFill>
                <a:uFill>
                  <a:solidFill>
                    <a:srgbClr val="FFFFFF"/>
                  </a:solidFill>
                </a:uFill>
                <a:latin typeface="Arial"/>
                <a:ea typeface="Arial"/>
                <a:cs typeface="Arial"/>
                <a:sym typeface="Arial"/>
              </a:defRPr>
            </a:pPr>
            <a:endParaRPr/>
          </a:p>
        </p:txBody>
      </p:sp>
      <p:sp>
        <p:nvSpPr>
          <p:cNvPr id="1526" name="EVOLUTION"/>
          <p:cNvSpPr txBox="1"/>
          <p:nvPr/>
        </p:nvSpPr>
        <p:spPr>
          <a:xfrm>
            <a:off x="5740400" y="277158"/>
            <a:ext cx="12890500" cy="7918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lnSpc>
                <a:spcPct val="70000"/>
              </a:lnSpc>
              <a:buClr>
                <a:srgbClr val="FFFFFF"/>
              </a:buClr>
              <a:buFont typeface="Arial"/>
              <a:defRPr sz="7200" b="1">
                <a:solidFill>
                  <a:srgbClr val="FFFFFF"/>
                </a:solidFill>
                <a:uFill>
                  <a:solidFill>
                    <a:srgbClr val="FFFFFF"/>
                  </a:solidFill>
                </a:uFill>
                <a:latin typeface="Arial"/>
                <a:ea typeface="Arial"/>
                <a:cs typeface="Arial"/>
                <a:sym typeface="Arial"/>
              </a:defRPr>
            </a:lvl1pPr>
          </a:lstStyle>
          <a:p>
            <a:r>
              <a:rPr lang="sq-AL" dirty="0"/>
              <a:t>EVOLUCIONI</a:t>
            </a:r>
            <a:endParaRPr dirty="0"/>
          </a:p>
        </p:txBody>
      </p:sp>
      <p:sp>
        <p:nvSpPr>
          <p:cNvPr id="1527"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L="40639" marR="40639" defTabSz="914400">
              <a:defRPr sz="1800">
                <a:solidFill>
                  <a:srgbClr val="FFFFFF"/>
                </a:solidFill>
                <a:uFill>
                  <a:solidFill>
                    <a:srgbClr val="FFFFFF"/>
                  </a:solidFill>
                </a:uFill>
                <a:latin typeface="Arial"/>
                <a:ea typeface="Arial"/>
                <a:cs typeface="Arial"/>
                <a:sym typeface="Arial"/>
              </a:defRPr>
            </a:pPr>
            <a:endParaRPr/>
          </a:p>
        </p:txBody>
      </p:sp>
      <p:sp>
        <p:nvSpPr>
          <p:cNvPr id="1528" name="GENESIS"/>
          <p:cNvSpPr txBox="1"/>
          <p:nvPr/>
        </p:nvSpPr>
        <p:spPr>
          <a:xfrm>
            <a:off x="8991600" y="7198658"/>
            <a:ext cx="6400800" cy="7918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lnSpc>
                <a:spcPct val="70000"/>
              </a:lnSpc>
              <a:buClr>
                <a:srgbClr val="FFFFFF"/>
              </a:buClr>
              <a:buFont typeface="Arial"/>
              <a:defRPr sz="7200" b="1">
                <a:solidFill>
                  <a:srgbClr val="FFFFFF"/>
                </a:solidFill>
                <a:uFill>
                  <a:solidFill>
                    <a:srgbClr val="FFFFFF"/>
                  </a:solidFill>
                </a:uFill>
                <a:latin typeface="Arial"/>
                <a:ea typeface="Arial"/>
                <a:cs typeface="Arial"/>
                <a:sym typeface="Arial"/>
              </a:defRPr>
            </a:lvl1pPr>
          </a:lstStyle>
          <a:p>
            <a:r>
              <a:rPr lang="sq-AL" dirty="0"/>
              <a:t>ZANAFILLA</a:t>
            </a:r>
            <a:endParaRPr dirty="0"/>
          </a:p>
        </p:txBody>
      </p:sp>
      <p:sp>
        <p:nvSpPr>
          <p:cNvPr id="1529" name="Rectangle"/>
          <p:cNvSpPr/>
          <p:nvPr/>
        </p:nvSpPr>
        <p:spPr>
          <a:xfrm>
            <a:off x="101600" y="13792200"/>
            <a:ext cx="24676100" cy="6985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530" name="droppedImage.pdf" descr="droppedImage.pdf"/>
          <p:cNvPicPr>
            <a:picLocks noChangeAspect="1"/>
          </p:cNvPicPr>
          <p:nvPr/>
        </p:nvPicPr>
        <p:blipFill>
          <a:blip r:embed="rId2"/>
          <a:stretch>
            <a:fillRect/>
          </a:stretch>
        </p:blipFill>
        <p:spPr>
          <a:xfrm>
            <a:off x="4352368" y="1384300"/>
            <a:ext cx="3396739" cy="5156200"/>
          </a:xfrm>
          <a:prstGeom prst="rect">
            <a:avLst/>
          </a:prstGeom>
          <a:ln w="12700">
            <a:miter lim="400000"/>
          </a:ln>
        </p:spPr>
      </p:pic>
      <p:pic>
        <p:nvPicPr>
          <p:cNvPr id="1531" name="droppedImage.pdf" descr="droppedImage.pdf"/>
          <p:cNvPicPr>
            <a:picLocks noChangeAspect="1"/>
          </p:cNvPicPr>
          <p:nvPr/>
        </p:nvPicPr>
        <p:blipFill>
          <a:blip r:embed="rId3"/>
          <a:stretch>
            <a:fillRect/>
          </a:stretch>
        </p:blipFill>
        <p:spPr>
          <a:xfrm>
            <a:off x="8458200" y="1384300"/>
            <a:ext cx="3372302" cy="5156200"/>
          </a:xfrm>
          <a:prstGeom prst="rect">
            <a:avLst/>
          </a:prstGeom>
          <a:ln w="12700">
            <a:miter lim="400000"/>
          </a:ln>
        </p:spPr>
      </p:pic>
      <p:pic>
        <p:nvPicPr>
          <p:cNvPr id="1532" name="droppedImage.pdf" descr="droppedImage.pdf"/>
          <p:cNvPicPr>
            <a:picLocks noChangeAspect="1"/>
          </p:cNvPicPr>
          <p:nvPr/>
        </p:nvPicPr>
        <p:blipFill>
          <a:blip r:embed="rId3"/>
          <a:stretch>
            <a:fillRect/>
          </a:stretch>
        </p:blipFill>
        <p:spPr>
          <a:xfrm>
            <a:off x="6350000" y="8267700"/>
            <a:ext cx="3372302" cy="5156200"/>
          </a:xfrm>
          <a:prstGeom prst="rect">
            <a:avLst/>
          </a:prstGeom>
          <a:ln w="12700">
            <a:miter lim="400000"/>
          </a:ln>
        </p:spPr>
      </p:pic>
      <p:pic>
        <p:nvPicPr>
          <p:cNvPr id="1533" name="droppedImage.pdf" descr="droppedImage.pdf"/>
          <p:cNvPicPr>
            <a:picLocks noChangeAspect="1"/>
          </p:cNvPicPr>
          <p:nvPr/>
        </p:nvPicPr>
        <p:blipFill>
          <a:blip r:embed="rId4"/>
          <a:stretch>
            <a:fillRect/>
          </a:stretch>
        </p:blipFill>
        <p:spPr>
          <a:xfrm>
            <a:off x="12503331" y="1409700"/>
            <a:ext cx="3390901" cy="5160066"/>
          </a:xfrm>
          <a:prstGeom prst="rect">
            <a:avLst/>
          </a:prstGeom>
          <a:ln w="12700">
            <a:miter lim="400000"/>
          </a:ln>
        </p:spPr>
      </p:pic>
      <p:pic>
        <p:nvPicPr>
          <p:cNvPr id="1534" name="droppedImage.pdf" descr="droppedImage.pdf"/>
          <p:cNvPicPr>
            <a:picLocks noChangeAspect="1"/>
          </p:cNvPicPr>
          <p:nvPr/>
        </p:nvPicPr>
        <p:blipFill>
          <a:blip r:embed="rId5"/>
          <a:stretch>
            <a:fillRect/>
          </a:stretch>
        </p:blipFill>
        <p:spPr>
          <a:xfrm>
            <a:off x="16637000" y="1409700"/>
            <a:ext cx="3390900" cy="5160066"/>
          </a:xfrm>
          <a:prstGeom prst="rect">
            <a:avLst/>
          </a:prstGeom>
          <a:ln w="12700">
            <a:miter lim="400000"/>
          </a:ln>
        </p:spPr>
      </p:pic>
      <p:pic>
        <p:nvPicPr>
          <p:cNvPr id="1535" name="droppedImage.pdf" descr="droppedImage.pdf"/>
          <p:cNvPicPr>
            <a:picLocks noChangeAspect="1"/>
          </p:cNvPicPr>
          <p:nvPr/>
        </p:nvPicPr>
        <p:blipFill>
          <a:blip r:embed="rId6"/>
          <a:stretch>
            <a:fillRect/>
          </a:stretch>
        </p:blipFill>
        <p:spPr>
          <a:xfrm>
            <a:off x="10502900" y="8280400"/>
            <a:ext cx="3380717" cy="5156200"/>
          </a:xfrm>
          <a:prstGeom prst="rect">
            <a:avLst/>
          </a:prstGeom>
          <a:ln w="12700">
            <a:miter lim="400000"/>
          </a:ln>
        </p:spPr>
      </p:pic>
      <p:pic>
        <p:nvPicPr>
          <p:cNvPr id="1536" name="droppedImage.pdf" descr="droppedImage.pdf"/>
          <p:cNvPicPr>
            <a:picLocks noChangeAspect="1"/>
          </p:cNvPicPr>
          <p:nvPr/>
        </p:nvPicPr>
        <p:blipFill>
          <a:blip r:embed="rId7"/>
          <a:stretch>
            <a:fillRect/>
          </a:stretch>
        </p:blipFill>
        <p:spPr>
          <a:xfrm>
            <a:off x="14655800" y="8280400"/>
            <a:ext cx="3380717" cy="5156200"/>
          </a:xfrm>
          <a:prstGeom prst="rect">
            <a:avLst/>
          </a:prstGeom>
          <a:ln w="12700">
            <a:miter lim="400000"/>
          </a:ln>
        </p:spPr>
      </p:pic>
      <p:pic>
        <p:nvPicPr>
          <p:cNvPr id="1537" name="droppedImage.pdf" descr="droppedImage.pdf"/>
          <p:cNvPicPr>
            <a:picLocks noChangeAspect="1"/>
          </p:cNvPicPr>
          <p:nvPr/>
        </p:nvPicPr>
        <p:blipFill>
          <a:blip r:embed="rId8"/>
          <a:stretch>
            <a:fillRect/>
          </a:stretch>
        </p:blipFill>
        <p:spPr>
          <a:xfrm>
            <a:off x="3314831" y="-5222832"/>
            <a:ext cx="18084392" cy="1462026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32"/>
                                        </p:tgtEl>
                                        <p:attrNameLst>
                                          <p:attrName>style.visibility</p:attrName>
                                        </p:attrNameLst>
                                      </p:cBhvr>
                                      <p:to>
                                        <p:strVal val="visible"/>
                                      </p:to>
                                    </p:set>
                                    <p:animEffect transition="in" filter="wipe(left)">
                                      <p:cBhvr>
                                        <p:cTn id="7" dur="250"/>
                                        <p:tgtEl>
                                          <p:spTgt spid="1532"/>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1535"/>
                                        </p:tgtEl>
                                        <p:attrNameLst>
                                          <p:attrName>style.visibility</p:attrName>
                                        </p:attrNameLst>
                                      </p:cBhvr>
                                      <p:to>
                                        <p:strVal val="visible"/>
                                      </p:to>
                                    </p:set>
                                    <p:animEffect transition="in" filter="wipe(left)">
                                      <p:cBhvr>
                                        <p:cTn id="11" dur="250"/>
                                        <p:tgtEl>
                                          <p:spTgt spid="1535"/>
                                        </p:tgtEl>
                                      </p:cBhvr>
                                    </p:animEffect>
                                  </p:childTnLst>
                                </p:cTn>
                              </p:par>
                            </p:childTnLst>
                          </p:cTn>
                        </p:par>
                        <p:par>
                          <p:cTn id="12" fill="hold">
                            <p:stCondLst>
                              <p:cond delay="500"/>
                            </p:stCondLst>
                            <p:childTnLst>
                              <p:par>
                                <p:cTn id="13" presetID="22" presetClass="entr" presetSubtype="8" fill="hold" grpId="3" nodeType="afterEffect">
                                  <p:stCondLst>
                                    <p:cond delay="0"/>
                                  </p:stCondLst>
                                  <p:iterate>
                                    <p:tmAbs val="0"/>
                                  </p:iterate>
                                  <p:childTnLst>
                                    <p:set>
                                      <p:cBhvr>
                                        <p:cTn id="14" fill="hold"/>
                                        <p:tgtEl>
                                          <p:spTgt spid="1536"/>
                                        </p:tgtEl>
                                        <p:attrNameLst>
                                          <p:attrName>style.visibility</p:attrName>
                                        </p:attrNameLst>
                                      </p:cBhvr>
                                      <p:to>
                                        <p:strVal val="visible"/>
                                      </p:to>
                                    </p:set>
                                    <p:animEffect transition="in" filter="wipe(left)">
                                      <p:cBhvr>
                                        <p:cTn id="15" dur="250"/>
                                        <p:tgtEl>
                                          <p:spTgt spid="15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1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 grpId="1" animBg="1" advAuto="0"/>
      <p:bldP spid="1535" grpId="2" animBg="1" advAuto="0"/>
      <p:bldP spid="1536" grpId="3" animBg="1" advAuto="0"/>
      <p:bldP spid="1537" grpId="4"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Yôm (“day”) defined literally in v. 5. 2. Yôm modified by a number. 3. Yôm used with “evening” and “morning” 4. Yôm defined literally in v. 14 5.  God could have used other time words. 6. Order of creation vs order of evolution 7. Man was created to rule over the animals."/>
          <p:cNvSpPr txBox="1">
            <a:spLocks noGrp="1"/>
          </p:cNvSpPr>
          <p:nvPr>
            <p:ph type="title"/>
          </p:nvPr>
        </p:nvSpPr>
        <p:spPr>
          <a:xfrm>
            <a:off x="1201783" y="2514600"/>
            <a:ext cx="23469600" cy="10817286"/>
          </a:xfrm>
          <a:prstGeom prst="rect">
            <a:avLst/>
          </a:prstGeom>
        </p:spPr>
        <p:txBody>
          <a:bodyPr/>
          <a:lstStyle/>
          <a:p>
            <a:pPr algn="l">
              <a:lnSpc>
                <a:spcPct val="110000"/>
              </a:lnSpc>
              <a:buSzPct val="100000"/>
              <a:defRPr sz="7200">
                <a:latin typeface="DejaVu Sans Condensed"/>
                <a:ea typeface="DejaVu Sans Condensed"/>
                <a:cs typeface="DejaVu Sans Condensed"/>
                <a:sym typeface="DejaVu Sans Condensed"/>
              </a:defRPr>
            </a:pPr>
            <a:r>
              <a:rPr lang="sq-AL" dirty="0">
                <a:latin typeface="DejaVu Sans Condensed Oblique"/>
                <a:ea typeface="DejaVu Sans Condensed Oblique"/>
                <a:cs typeface="DejaVu Sans Condensed Oblique"/>
                <a:sym typeface="DejaVu Sans Condensed Oblique"/>
              </a:rPr>
              <a:t>1.Yôm</a:t>
            </a:r>
            <a:r>
              <a:rPr lang="sq-AL" dirty="0"/>
              <a:t> (“dita”) përmendet me fjalë në vargun e 5.</a:t>
            </a:r>
            <a:br>
              <a:rPr lang="sq-AL" dirty="0"/>
            </a:br>
            <a:r>
              <a:rPr lang="sq-AL" dirty="0"/>
              <a:t>2. </a:t>
            </a:r>
            <a:r>
              <a:rPr lang="sq-AL" dirty="0">
                <a:latin typeface="DejaVu Sans Condensed Oblique"/>
                <a:ea typeface="DejaVu Sans Condensed Oblique"/>
                <a:cs typeface="DejaVu Sans Condensed Oblique"/>
                <a:sym typeface="DejaVu Sans Condensed Oblique"/>
              </a:rPr>
              <a:t>Yôm</a:t>
            </a:r>
            <a:r>
              <a:rPr lang="sq-AL" dirty="0"/>
              <a:t> e ndryshuar me numër.</a:t>
            </a:r>
            <a:br>
              <a:rPr lang="sq-AL" dirty="0"/>
            </a:br>
            <a:r>
              <a:rPr lang="sq-AL" dirty="0"/>
              <a:t>3. </a:t>
            </a:r>
            <a:r>
              <a:rPr lang="sq-AL" dirty="0">
                <a:latin typeface="DejaVu Sans Condensed Oblique"/>
                <a:ea typeface="DejaVu Sans Condensed Oblique"/>
                <a:cs typeface="DejaVu Sans Condensed Oblique"/>
                <a:sym typeface="DejaVu Sans Condensed Oblique"/>
              </a:rPr>
              <a:t>Yôm</a:t>
            </a:r>
            <a:r>
              <a:rPr lang="sq-AL" dirty="0"/>
              <a:t> përdoret me “mbrëmje” dhe “mëngjes”</a:t>
            </a:r>
            <a:br>
              <a:rPr lang="sq-AL" dirty="0"/>
            </a:br>
            <a:r>
              <a:rPr lang="sq-AL" dirty="0"/>
              <a:t>4. </a:t>
            </a:r>
            <a:r>
              <a:rPr lang="sq-AL" dirty="0">
                <a:latin typeface="DejaVu Sans Condensed Oblique"/>
                <a:ea typeface="DejaVu Sans Condensed Oblique"/>
                <a:cs typeface="DejaVu Sans Condensed Oblique"/>
                <a:sym typeface="DejaVu Sans Condensed Oblique"/>
              </a:rPr>
              <a:t>Yôm</a:t>
            </a:r>
            <a:r>
              <a:rPr lang="sq-AL" dirty="0">
                <a:latin typeface="DejaVu Sans Condensed"/>
                <a:ea typeface="DejaVu Sans Condensed Oblique"/>
                <a:cs typeface="DejaVu Sans Condensed Oblique"/>
                <a:sym typeface="DejaVu Sans Condensed"/>
              </a:rPr>
              <a:t> përmendet me gjalë ne vargun e </a:t>
            </a:r>
            <a:r>
              <a:rPr lang="sq-AL" dirty="0"/>
              <a:t>14</a:t>
            </a:r>
            <a:br>
              <a:rPr lang="sq-AL" dirty="0"/>
            </a:br>
            <a:r>
              <a:rPr lang="sq-AL" dirty="0"/>
              <a:t>5.	 Zoti mund të kishte përdorur fjalë të tjera për kohën. </a:t>
            </a:r>
            <a:br>
              <a:rPr lang="sq-AL" dirty="0"/>
            </a:br>
            <a:r>
              <a:rPr lang="sq-AL" dirty="0"/>
              <a:t>6. Rendi i krijimit vs rendi i evolucionit</a:t>
            </a:r>
            <a:br>
              <a:rPr lang="sq-AL" dirty="0"/>
            </a:br>
            <a:r>
              <a:rPr dirty="0"/>
              <a:t>7. </a:t>
            </a:r>
            <a:r>
              <a:rPr lang="sq-AL" dirty="0"/>
              <a:t>Njeriu u krijua të sundoj mbi kafshët</a:t>
            </a:r>
            <a:r>
              <a:rPr dirty="0"/>
              <a:t>.</a:t>
            </a:r>
          </a:p>
        </p:txBody>
      </p:sp>
      <p:sp>
        <p:nvSpPr>
          <p:cNvPr id="1540" name="Genesis 1: Literal Days"/>
          <p:cNvSpPr txBox="1"/>
          <p:nvPr/>
        </p:nvSpPr>
        <p:spPr>
          <a:xfrm>
            <a:off x="5129355" y="734040"/>
            <a:ext cx="14124059"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b="1">
                <a:solidFill>
                  <a:srgbClr val="74A7FE"/>
                </a:solidFill>
                <a:latin typeface="Gill Sans"/>
                <a:ea typeface="Gill Sans"/>
                <a:cs typeface="Gill Sans"/>
                <a:sym typeface="Gill Sans"/>
              </a:defRPr>
            </a:lvl1pPr>
          </a:lstStyle>
          <a:p>
            <a:r>
              <a:rPr lang="sq-AL" dirty="0"/>
              <a:t>Zanafilla 1: Ditët e sakta</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Genesis 1:28"/>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sq-AL" dirty="0"/>
              <a:t>Zanafilla</a:t>
            </a:r>
            <a:r>
              <a:rPr dirty="0"/>
              <a:t> 1:28</a:t>
            </a:r>
          </a:p>
        </p:txBody>
      </p:sp>
      <p:sp>
        <p:nvSpPr>
          <p:cNvPr id="1543" name="God blessed them and said to them, “Be fruitful and multiply and fill the earth, and subdue it; and rule over the fish of the sea and over the birds of the sky and over every living thing that moves on the earth.”"/>
          <p:cNvSpPr txBox="1"/>
          <p:nvPr/>
        </p:nvSpPr>
        <p:spPr>
          <a:xfrm>
            <a:off x="2451100" y="2816225"/>
            <a:ext cx="19469100" cy="495007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000">
                <a:uFill>
                  <a:solidFill>
                    <a:srgbClr val="000000"/>
                  </a:solidFill>
                </a:uFill>
                <a:latin typeface="DejaVu Sans Condensed"/>
                <a:ea typeface="DejaVu Sans Condensed"/>
                <a:cs typeface="DejaVu Sans Condensed"/>
                <a:sym typeface="DejaVu Sans Condensed"/>
              </a:defRPr>
            </a:pPr>
            <a:r>
              <a:rPr lang="en-US" sz="7000" b="1" baseline="30000" dirty="0">
                <a:solidFill>
                  <a:schemeClr val="bg1"/>
                </a:solidFill>
                <a:sym typeface="DejaVu Sans Condensed"/>
              </a:rPr>
              <a:t>28 </a:t>
            </a:r>
            <a:r>
              <a:rPr lang="en-US" sz="7000" dirty="0" err="1">
                <a:solidFill>
                  <a:schemeClr val="bg1"/>
                </a:solidFill>
                <a:sym typeface="DejaVu Sans Condensed"/>
              </a:rPr>
              <a:t>Dhe</a:t>
            </a:r>
            <a:r>
              <a:rPr lang="en-US" sz="7000" dirty="0">
                <a:solidFill>
                  <a:schemeClr val="bg1"/>
                </a:solidFill>
                <a:sym typeface="DejaVu Sans Condensed"/>
              </a:rPr>
              <a:t> </a:t>
            </a:r>
            <a:r>
              <a:rPr lang="en-US" sz="7000" dirty="0" err="1">
                <a:solidFill>
                  <a:schemeClr val="bg1"/>
                </a:solidFill>
                <a:sym typeface="DejaVu Sans Condensed"/>
              </a:rPr>
              <a:t>Perëndia</a:t>
            </a:r>
            <a:r>
              <a:rPr lang="en-US" sz="7000" dirty="0">
                <a:solidFill>
                  <a:schemeClr val="bg1"/>
                </a:solidFill>
                <a:sym typeface="DejaVu Sans Condensed"/>
              </a:rPr>
              <a:t> </a:t>
            </a:r>
            <a:r>
              <a:rPr lang="en-US" sz="7000" dirty="0" err="1">
                <a:solidFill>
                  <a:schemeClr val="bg1"/>
                </a:solidFill>
                <a:sym typeface="DejaVu Sans Condensed"/>
              </a:rPr>
              <a:t>i</a:t>
            </a:r>
            <a:r>
              <a:rPr lang="en-US" sz="7000" dirty="0">
                <a:solidFill>
                  <a:schemeClr val="bg1"/>
                </a:solidFill>
                <a:sym typeface="DejaVu Sans Condensed"/>
              </a:rPr>
              <a:t> </a:t>
            </a:r>
            <a:r>
              <a:rPr lang="en-US" sz="7000" dirty="0" err="1">
                <a:solidFill>
                  <a:schemeClr val="bg1"/>
                </a:solidFill>
                <a:sym typeface="DejaVu Sans Condensed"/>
              </a:rPr>
              <a:t>bekoi</a:t>
            </a:r>
            <a:r>
              <a:rPr lang="en-US" sz="7000" dirty="0">
                <a:solidFill>
                  <a:schemeClr val="bg1"/>
                </a:solidFill>
                <a:sym typeface="DejaVu Sans Condensed"/>
              </a:rPr>
              <a:t>; </a:t>
            </a:r>
            <a:r>
              <a:rPr lang="en-US" sz="7000" dirty="0" err="1">
                <a:solidFill>
                  <a:schemeClr val="bg1"/>
                </a:solidFill>
                <a:sym typeface="DejaVu Sans Condensed"/>
              </a:rPr>
              <a:t>dhe</a:t>
            </a:r>
            <a:r>
              <a:rPr lang="en-US" sz="7000" dirty="0">
                <a:solidFill>
                  <a:schemeClr val="bg1"/>
                </a:solidFill>
                <a:sym typeface="DejaVu Sans Condensed"/>
              </a:rPr>
              <a:t> </a:t>
            </a:r>
            <a:r>
              <a:rPr lang="en-US" sz="7000" dirty="0" err="1">
                <a:solidFill>
                  <a:schemeClr val="bg1"/>
                </a:solidFill>
                <a:sym typeface="DejaVu Sans Condensed"/>
              </a:rPr>
              <a:t>Perëndia</a:t>
            </a:r>
            <a:r>
              <a:rPr lang="en-US" sz="7000" dirty="0">
                <a:solidFill>
                  <a:schemeClr val="bg1"/>
                </a:solidFill>
                <a:sym typeface="DejaVu Sans Condensed"/>
              </a:rPr>
              <a:t> u </a:t>
            </a:r>
            <a:r>
              <a:rPr lang="en-US" sz="7000" dirty="0" err="1">
                <a:solidFill>
                  <a:schemeClr val="bg1"/>
                </a:solidFill>
                <a:sym typeface="DejaVu Sans Condensed"/>
              </a:rPr>
              <a:t>tha</a:t>
            </a:r>
            <a:r>
              <a:rPr lang="en-US" sz="7000" dirty="0">
                <a:solidFill>
                  <a:schemeClr val="bg1"/>
                </a:solidFill>
                <a:sym typeface="DejaVu Sans Condensed"/>
              </a:rPr>
              <a:t> </a:t>
            </a:r>
            <a:r>
              <a:rPr lang="en-US" sz="7000" dirty="0" err="1">
                <a:solidFill>
                  <a:schemeClr val="bg1"/>
                </a:solidFill>
                <a:sym typeface="DejaVu Sans Condensed"/>
              </a:rPr>
              <a:t>atyre</a:t>
            </a:r>
            <a:r>
              <a:rPr lang="en-US" sz="7000" dirty="0">
                <a:solidFill>
                  <a:schemeClr val="bg1"/>
                </a:solidFill>
                <a:sym typeface="DejaVu Sans Condensed"/>
              </a:rPr>
              <a:t>: "</a:t>
            </a:r>
            <a:r>
              <a:rPr lang="en-US" sz="7000" dirty="0" err="1">
                <a:solidFill>
                  <a:schemeClr val="bg1"/>
                </a:solidFill>
                <a:sym typeface="DejaVu Sans Condensed"/>
              </a:rPr>
              <a:t>Të</a:t>
            </a:r>
            <a:r>
              <a:rPr lang="en-US" sz="7000" dirty="0">
                <a:solidFill>
                  <a:schemeClr val="bg1"/>
                </a:solidFill>
                <a:sym typeface="DejaVu Sans Condensed"/>
              </a:rPr>
              <a:t> </a:t>
            </a:r>
            <a:r>
              <a:rPr lang="en-US" sz="7000" dirty="0" err="1">
                <a:solidFill>
                  <a:schemeClr val="bg1"/>
                </a:solidFill>
                <a:sym typeface="DejaVu Sans Condensed"/>
              </a:rPr>
              <a:t>jeni</a:t>
            </a:r>
            <a:r>
              <a:rPr lang="en-US" sz="7000" dirty="0">
                <a:solidFill>
                  <a:schemeClr val="bg1"/>
                </a:solidFill>
                <a:sym typeface="DejaVu Sans Condensed"/>
              </a:rPr>
              <a:t> </a:t>
            </a:r>
            <a:r>
              <a:rPr lang="en-US" sz="7000" dirty="0" err="1">
                <a:solidFill>
                  <a:schemeClr val="bg1"/>
                </a:solidFill>
                <a:sym typeface="DejaVu Sans Condensed"/>
              </a:rPr>
              <a:t>të</a:t>
            </a:r>
            <a:r>
              <a:rPr lang="en-US" sz="7000" dirty="0">
                <a:solidFill>
                  <a:schemeClr val="bg1"/>
                </a:solidFill>
                <a:sym typeface="DejaVu Sans Condensed"/>
              </a:rPr>
              <a:t> </a:t>
            </a:r>
            <a:r>
              <a:rPr lang="en-US" sz="7000" dirty="0" err="1">
                <a:solidFill>
                  <a:schemeClr val="bg1"/>
                </a:solidFill>
                <a:sym typeface="DejaVu Sans Condensed"/>
              </a:rPr>
              <a:t>frytshëm</a:t>
            </a:r>
            <a:r>
              <a:rPr lang="en-US" sz="7000" dirty="0">
                <a:solidFill>
                  <a:schemeClr val="bg1"/>
                </a:solidFill>
                <a:sym typeface="DejaVu Sans Condensed"/>
              </a:rPr>
              <a:t> </a:t>
            </a:r>
            <a:r>
              <a:rPr lang="en-US" sz="7000" dirty="0" err="1">
                <a:solidFill>
                  <a:schemeClr val="bg1"/>
                </a:solidFill>
                <a:sym typeface="DejaVu Sans Condensed"/>
              </a:rPr>
              <a:t>dhe</a:t>
            </a:r>
            <a:r>
              <a:rPr lang="en-US" sz="7000" dirty="0">
                <a:solidFill>
                  <a:schemeClr val="bg1"/>
                </a:solidFill>
                <a:sym typeface="DejaVu Sans Condensed"/>
              </a:rPr>
              <a:t> </a:t>
            </a:r>
            <a:r>
              <a:rPr lang="en-US" sz="7000" dirty="0" err="1">
                <a:solidFill>
                  <a:schemeClr val="bg1"/>
                </a:solidFill>
                <a:sym typeface="DejaVu Sans Condensed"/>
              </a:rPr>
              <a:t>shumëzohuni</a:t>
            </a:r>
            <a:r>
              <a:rPr lang="en-US" sz="7000" dirty="0">
                <a:solidFill>
                  <a:schemeClr val="bg1"/>
                </a:solidFill>
                <a:sym typeface="DejaVu Sans Condensed"/>
              </a:rPr>
              <a:t>, </a:t>
            </a:r>
            <a:r>
              <a:rPr lang="en-US" sz="7000" dirty="0" err="1">
                <a:solidFill>
                  <a:schemeClr val="bg1"/>
                </a:solidFill>
                <a:sym typeface="DejaVu Sans Condensed"/>
              </a:rPr>
              <a:t>mbushni</a:t>
            </a:r>
            <a:r>
              <a:rPr lang="en-US" sz="7000" dirty="0">
                <a:solidFill>
                  <a:schemeClr val="bg1"/>
                </a:solidFill>
                <a:sym typeface="DejaVu Sans Condensed"/>
              </a:rPr>
              <a:t> </a:t>
            </a:r>
            <a:r>
              <a:rPr lang="en-US" sz="7000" dirty="0" err="1">
                <a:solidFill>
                  <a:schemeClr val="bg1"/>
                </a:solidFill>
                <a:sym typeface="DejaVu Sans Condensed"/>
              </a:rPr>
              <a:t>tokën</a:t>
            </a:r>
            <a:r>
              <a:rPr lang="en-US" sz="7000" dirty="0">
                <a:solidFill>
                  <a:schemeClr val="bg1"/>
                </a:solidFill>
                <a:sym typeface="DejaVu Sans Condensed"/>
              </a:rPr>
              <a:t> e </a:t>
            </a:r>
            <a:r>
              <a:rPr lang="en-US" sz="7000" dirty="0" err="1">
                <a:solidFill>
                  <a:schemeClr val="bg1"/>
                </a:solidFill>
                <a:sym typeface="DejaVu Sans Condensed"/>
              </a:rPr>
              <a:t>nënshtrojeni</a:t>
            </a:r>
            <a:r>
              <a:rPr lang="en-US" sz="7000" dirty="0">
                <a:solidFill>
                  <a:schemeClr val="bg1"/>
                </a:solidFill>
                <a:sym typeface="DejaVu Sans Condensed"/>
              </a:rPr>
              <a:t>, e </a:t>
            </a:r>
            <a:r>
              <a:rPr lang="en-US" sz="7000" dirty="0" err="1">
                <a:solidFill>
                  <a:schemeClr val="bg1"/>
                </a:solidFill>
                <a:sym typeface="DejaVu Sans Condensed"/>
              </a:rPr>
              <a:t>sundoni</a:t>
            </a:r>
            <a:r>
              <a:rPr lang="en-US" sz="7000" dirty="0">
                <a:solidFill>
                  <a:schemeClr val="bg1"/>
                </a:solidFill>
                <a:sym typeface="DejaVu Sans Condensed"/>
              </a:rPr>
              <a:t> </a:t>
            </a:r>
            <a:r>
              <a:rPr lang="en-US" sz="7000" dirty="0" err="1">
                <a:solidFill>
                  <a:schemeClr val="bg1"/>
                </a:solidFill>
                <a:sym typeface="DejaVu Sans Condensed"/>
              </a:rPr>
              <a:t>mbi</a:t>
            </a:r>
            <a:r>
              <a:rPr lang="en-US" sz="7000" dirty="0">
                <a:solidFill>
                  <a:schemeClr val="bg1"/>
                </a:solidFill>
                <a:sym typeface="DejaVu Sans Condensed"/>
              </a:rPr>
              <a:t> </a:t>
            </a:r>
            <a:r>
              <a:rPr lang="en-US" sz="7000" dirty="0" err="1">
                <a:solidFill>
                  <a:schemeClr val="bg1"/>
                </a:solidFill>
                <a:sym typeface="DejaVu Sans Condensed"/>
              </a:rPr>
              <a:t>peshqit</a:t>
            </a:r>
            <a:r>
              <a:rPr lang="en-US" sz="7000" dirty="0">
                <a:solidFill>
                  <a:schemeClr val="bg1"/>
                </a:solidFill>
                <a:sym typeface="DejaVu Sans Condensed"/>
              </a:rPr>
              <a:t> e </a:t>
            </a:r>
            <a:r>
              <a:rPr lang="en-US" sz="7000" dirty="0" err="1">
                <a:solidFill>
                  <a:schemeClr val="bg1"/>
                </a:solidFill>
                <a:sym typeface="DejaVu Sans Condensed"/>
              </a:rPr>
              <a:t>detit</a:t>
            </a:r>
            <a:r>
              <a:rPr lang="en-US" sz="7000" dirty="0">
                <a:solidFill>
                  <a:schemeClr val="bg1"/>
                </a:solidFill>
                <a:sym typeface="DejaVu Sans Condensed"/>
              </a:rPr>
              <a:t>, </a:t>
            </a:r>
            <a:r>
              <a:rPr lang="en-US" sz="7000" dirty="0" err="1">
                <a:solidFill>
                  <a:schemeClr val="bg1"/>
                </a:solidFill>
                <a:sym typeface="DejaVu Sans Condensed"/>
              </a:rPr>
              <a:t>mbi</a:t>
            </a:r>
            <a:r>
              <a:rPr lang="en-US" sz="7000" dirty="0">
                <a:solidFill>
                  <a:schemeClr val="bg1"/>
                </a:solidFill>
                <a:sym typeface="DejaVu Sans Condensed"/>
              </a:rPr>
              <a:t> </a:t>
            </a:r>
            <a:r>
              <a:rPr lang="en-US" sz="7000" dirty="0" err="1">
                <a:solidFill>
                  <a:schemeClr val="bg1"/>
                </a:solidFill>
                <a:sym typeface="DejaVu Sans Condensed"/>
              </a:rPr>
              <a:t>zogjtë</a:t>
            </a:r>
            <a:r>
              <a:rPr lang="en-US" sz="7000" dirty="0">
                <a:solidFill>
                  <a:schemeClr val="bg1"/>
                </a:solidFill>
                <a:sym typeface="DejaVu Sans Condensed"/>
              </a:rPr>
              <a:t> e </a:t>
            </a:r>
            <a:r>
              <a:rPr lang="en-US" sz="7000" dirty="0" err="1">
                <a:solidFill>
                  <a:schemeClr val="bg1"/>
                </a:solidFill>
                <a:sym typeface="DejaVu Sans Condensed"/>
              </a:rPr>
              <a:t>qiellit</a:t>
            </a:r>
            <a:r>
              <a:rPr lang="en-US" sz="7000" dirty="0">
                <a:solidFill>
                  <a:schemeClr val="bg1"/>
                </a:solidFill>
                <a:sym typeface="DejaVu Sans Condensed"/>
              </a:rPr>
              <a:t> </a:t>
            </a:r>
            <a:r>
              <a:rPr lang="en-US" sz="7000" dirty="0" err="1">
                <a:solidFill>
                  <a:schemeClr val="bg1"/>
                </a:solidFill>
                <a:sym typeface="DejaVu Sans Condensed"/>
              </a:rPr>
              <a:t>dhe</a:t>
            </a:r>
            <a:r>
              <a:rPr lang="en-US" sz="7000" dirty="0">
                <a:solidFill>
                  <a:schemeClr val="bg1"/>
                </a:solidFill>
                <a:sym typeface="DejaVu Sans Condensed"/>
              </a:rPr>
              <a:t> </a:t>
            </a:r>
            <a:r>
              <a:rPr lang="en-US" sz="7000" dirty="0" err="1">
                <a:solidFill>
                  <a:schemeClr val="bg1"/>
                </a:solidFill>
                <a:sym typeface="DejaVu Sans Condensed"/>
              </a:rPr>
              <a:t>mbi</a:t>
            </a:r>
            <a:r>
              <a:rPr lang="en-US" sz="7000" dirty="0">
                <a:solidFill>
                  <a:schemeClr val="bg1"/>
                </a:solidFill>
                <a:sym typeface="DejaVu Sans Condensed"/>
              </a:rPr>
              <a:t> </a:t>
            </a:r>
            <a:r>
              <a:rPr lang="en-US" sz="7000" dirty="0" err="1">
                <a:solidFill>
                  <a:schemeClr val="bg1"/>
                </a:solidFill>
                <a:sym typeface="DejaVu Sans Condensed"/>
              </a:rPr>
              <a:t>çdo</a:t>
            </a:r>
            <a:r>
              <a:rPr lang="en-US" sz="7000" dirty="0">
                <a:solidFill>
                  <a:schemeClr val="bg1"/>
                </a:solidFill>
                <a:sym typeface="DejaVu Sans Condensed"/>
              </a:rPr>
              <a:t> </a:t>
            </a:r>
            <a:r>
              <a:rPr lang="en-US" sz="7000" dirty="0" err="1">
                <a:solidFill>
                  <a:schemeClr val="bg1"/>
                </a:solidFill>
                <a:sym typeface="DejaVu Sans Condensed"/>
              </a:rPr>
              <a:t>qenie</a:t>
            </a:r>
            <a:r>
              <a:rPr lang="en-US" sz="7000" dirty="0">
                <a:solidFill>
                  <a:schemeClr val="bg1"/>
                </a:solidFill>
                <a:sym typeface="DejaVu Sans Condensed"/>
              </a:rPr>
              <a:t> </a:t>
            </a:r>
            <a:r>
              <a:rPr lang="en-US" sz="7000" dirty="0" err="1">
                <a:solidFill>
                  <a:schemeClr val="bg1"/>
                </a:solidFill>
                <a:sym typeface="DejaVu Sans Condensed"/>
              </a:rPr>
              <a:t>që</a:t>
            </a:r>
            <a:r>
              <a:rPr lang="en-US" sz="7000" dirty="0">
                <a:solidFill>
                  <a:schemeClr val="bg1"/>
                </a:solidFill>
                <a:sym typeface="DejaVu Sans Condensed"/>
              </a:rPr>
              <a:t> </a:t>
            </a:r>
            <a:r>
              <a:rPr lang="en-US" sz="7000" dirty="0" err="1">
                <a:solidFill>
                  <a:schemeClr val="bg1"/>
                </a:solidFill>
                <a:sym typeface="DejaVu Sans Condensed"/>
              </a:rPr>
              <a:t>lëviz</a:t>
            </a:r>
            <a:r>
              <a:rPr lang="en-US" sz="7000" dirty="0">
                <a:solidFill>
                  <a:schemeClr val="bg1"/>
                </a:solidFill>
                <a:sym typeface="DejaVu Sans Condensed"/>
              </a:rPr>
              <a:t> </a:t>
            </a:r>
            <a:r>
              <a:rPr lang="en-US" sz="7000" dirty="0" err="1">
                <a:solidFill>
                  <a:schemeClr val="bg1"/>
                </a:solidFill>
                <a:sym typeface="DejaVu Sans Condensed"/>
              </a:rPr>
              <a:t>mbi</a:t>
            </a:r>
            <a:r>
              <a:rPr lang="en-US" sz="7000" dirty="0">
                <a:solidFill>
                  <a:schemeClr val="bg1"/>
                </a:solidFill>
                <a:sym typeface="DejaVu Sans Condensed"/>
              </a:rPr>
              <a:t> </a:t>
            </a:r>
            <a:r>
              <a:rPr lang="en-US" sz="7000" dirty="0" err="1">
                <a:solidFill>
                  <a:schemeClr val="bg1"/>
                </a:solidFill>
                <a:sym typeface="DejaVu Sans Condensed"/>
              </a:rPr>
              <a:t>tokë</a:t>
            </a:r>
            <a:r>
              <a:rPr lang="en-US" sz="7000" dirty="0">
                <a:solidFill>
                  <a:schemeClr val="bg1"/>
                </a:solidFill>
                <a:sym typeface="DejaVu Sans Condensed"/>
              </a:rPr>
              <a:t>".</a:t>
            </a:r>
            <a:endParaRPr dirty="0">
              <a:solidFill>
                <a:schemeClr val="bg1"/>
              </a:solidFill>
              <a:uFill>
                <a:solidFill>
                  <a:srgbClr val="FFFFFF"/>
                </a:solidFill>
              </a:uFill>
            </a:endParaRPr>
          </a:p>
        </p:txBody>
      </p:sp>
      <p:sp>
        <p:nvSpPr>
          <p:cNvPr id="1544" name="If millions of years really happened, then most of the land, flying and sea creatures lived and died, and many species even became extinct, before Adam &amp; Eve could ever rule over them."/>
          <p:cNvSpPr txBox="1"/>
          <p:nvPr/>
        </p:nvSpPr>
        <p:spPr>
          <a:xfrm>
            <a:off x="3131871" y="7920186"/>
            <a:ext cx="19469101" cy="51809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825500">
              <a:defRPr sz="7000">
                <a:solidFill>
                  <a:srgbClr val="FFFFFF"/>
                </a:solidFill>
                <a:latin typeface="DejaVu Sans Condensed"/>
                <a:ea typeface="DejaVu Sans Condensed"/>
                <a:cs typeface="DejaVu Sans Condensed"/>
                <a:sym typeface="DejaVu Sans Condensed"/>
              </a:defRPr>
            </a:pPr>
            <a:r>
              <a:rPr lang="sq-AL" sz="6600" dirty="0"/>
              <a:t>Nëse miliona vite më të vërtet egzistoj atëherë pjesa më </a:t>
            </a:r>
            <a:r>
              <a:rPr lang="sq-AL" sz="6600"/>
              <a:t>e madhe e </a:t>
            </a:r>
            <a:r>
              <a:rPr lang="sq-AL" sz="6600" dirty="0"/>
              <a:t>tokës, krijesave fluturuese dhe ujore jetuan dhe vdiqen, dhe madje </a:t>
            </a:r>
            <a:r>
              <a:rPr lang="sq-AL" sz="6600" dirty="0">
                <a:solidFill>
                  <a:srgbClr val="FFFF00"/>
                </a:solidFill>
              </a:rPr>
              <a:t>pjesa më e madhe e specieve u zhdukën</a:t>
            </a:r>
            <a:r>
              <a:rPr lang="sq-AL" sz="6600" dirty="0"/>
              <a:t>, para se Adami dhe Eva të kishin mundësin të sundonin mbi to.</a:t>
            </a:r>
            <a:endParaRPr sz="66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44"/>
                                        </p:tgtEl>
                                        <p:attrNameLst>
                                          <p:attrName>style.visibility</p:attrName>
                                        </p:attrNameLst>
                                      </p:cBhvr>
                                      <p:to>
                                        <p:strVal val="visible"/>
                                      </p:to>
                                    </p:set>
                                    <p:animEffect transition="in" filter="wipe(up)">
                                      <p:cBhvr>
                                        <p:cTn id="7" dur="500"/>
                                        <p:tgtEl>
                                          <p:spTgt spid="1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4"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Yôm (“day”) defined literally in v. 5. 2. Yôm modified by a number. 3. Yôm used with “evening” and “morning” 4. Yôm defined literally in v. 14 5.  God could have used other time words. 6. Order of creation vs order of evolution 7. Man was created to rule over the animals.…"/>
          <p:cNvSpPr txBox="1">
            <a:spLocks noGrp="1"/>
          </p:cNvSpPr>
          <p:nvPr>
            <p:ph type="title"/>
          </p:nvPr>
        </p:nvSpPr>
        <p:spPr>
          <a:xfrm>
            <a:off x="1447800" y="2514600"/>
            <a:ext cx="22212300" cy="10817286"/>
          </a:xfrm>
          <a:prstGeom prst="rect">
            <a:avLst/>
          </a:prstGeom>
        </p:spPr>
        <p:txBody>
          <a:bodyPr/>
          <a:lstStyle/>
          <a:p>
            <a:pPr algn="l">
              <a:lnSpc>
                <a:spcPct val="110000"/>
              </a:lnSpc>
              <a:buSzPct val="100000"/>
              <a:defRPr sz="7200">
                <a:latin typeface="DejaVu Sans Condensed"/>
                <a:ea typeface="DejaVu Sans Condensed"/>
                <a:cs typeface="DejaVu Sans Condensed"/>
                <a:sym typeface="DejaVu Sans Condensed"/>
              </a:defRPr>
            </a:pPr>
            <a:r>
              <a:rPr lang="sq-AL" dirty="0">
                <a:latin typeface="DejaVu Sans Condensed Oblique"/>
                <a:ea typeface="DejaVu Sans Condensed Oblique"/>
                <a:cs typeface="DejaVu Sans Condensed Oblique"/>
                <a:sym typeface="DejaVu Sans Condensed Oblique"/>
              </a:rPr>
              <a:t>1.Yôm</a:t>
            </a:r>
            <a:r>
              <a:rPr lang="sq-AL" dirty="0"/>
              <a:t> (“dita”) përmendet me fjalë në vargun e 5.</a:t>
            </a:r>
            <a:br>
              <a:rPr lang="sq-AL" dirty="0"/>
            </a:br>
            <a:r>
              <a:rPr lang="sq-AL" dirty="0"/>
              <a:t>2. </a:t>
            </a:r>
            <a:r>
              <a:rPr lang="sq-AL" dirty="0">
                <a:latin typeface="DejaVu Sans Condensed Oblique"/>
                <a:ea typeface="DejaVu Sans Condensed Oblique"/>
                <a:cs typeface="DejaVu Sans Condensed Oblique"/>
                <a:sym typeface="DejaVu Sans Condensed Oblique"/>
              </a:rPr>
              <a:t>Yôm</a:t>
            </a:r>
            <a:r>
              <a:rPr lang="sq-AL" dirty="0"/>
              <a:t> e ndryshuar me numër.</a:t>
            </a:r>
            <a:br>
              <a:rPr lang="sq-AL" dirty="0"/>
            </a:br>
            <a:r>
              <a:rPr lang="sq-AL" dirty="0"/>
              <a:t>3. </a:t>
            </a:r>
            <a:r>
              <a:rPr lang="sq-AL" dirty="0">
                <a:latin typeface="DejaVu Sans Condensed Oblique"/>
                <a:ea typeface="DejaVu Sans Condensed Oblique"/>
                <a:cs typeface="DejaVu Sans Condensed Oblique"/>
                <a:sym typeface="DejaVu Sans Condensed Oblique"/>
              </a:rPr>
              <a:t>Yôm</a:t>
            </a:r>
            <a:r>
              <a:rPr lang="sq-AL" dirty="0"/>
              <a:t> përdoret me “mbrëmje” dhe “mëngjes”</a:t>
            </a:r>
            <a:br>
              <a:rPr lang="sq-AL" dirty="0"/>
            </a:br>
            <a:r>
              <a:rPr lang="sq-AL" dirty="0"/>
              <a:t>4. </a:t>
            </a:r>
            <a:r>
              <a:rPr lang="sq-AL" dirty="0">
                <a:latin typeface="DejaVu Sans Condensed Oblique"/>
                <a:ea typeface="DejaVu Sans Condensed Oblique"/>
                <a:cs typeface="DejaVu Sans Condensed Oblique"/>
                <a:sym typeface="DejaVu Sans Condensed Oblique"/>
              </a:rPr>
              <a:t>Yôm</a:t>
            </a:r>
            <a:r>
              <a:rPr lang="sq-AL" dirty="0">
                <a:latin typeface="DejaVu Sans Condensed"/>
                <a:ea typeface="DejaVu Sans Condensed Oblique"/>
                <a:cs typeface="DejaVu Sans Condensed Oblique"/>
                <a:sym typeface="DejaVu Sans Condensed"/>
              </a:rPr>
              <a:t> përmendet me gjalë ne vargun e </a:t>
            </a:r>
            <a:r>
              <a:rPr lang="sq-AL" dirty="0"/>
              <a:t>14</a:t>
            </a:r>
            <a:br>
              <a:rPr lang="sq-AL" dirty="0"/>
            </a:br>
            <a:r>
              <a:rPr lang="sq-AL" dirty="0"/>
              <a:t>5.	 Zoti mund të kishte përdorur fjalë të tjera për kohën. </a:t>
            </a:r>
            <a:br>
              <a:rPr lang="sq-AL" dirty="0"/>
            </a:br>
            <a:r>
              <a:rPr lang="sq-AL" dirty="0"/>
              <a:t>6. Rendi i krijimit vs rendi i evolucionit</a:t>
            </a:r>
            <a:r>
              <a:rPr dirty="0"/>
              <a:t>8. </a:t>
            </a:r>
            <a:br>
              <a:rPr lang="sq-AL" dirty="0"/>
            </a:br>
            <a:r>
              <a:rPr lang="sq-AL" dirty="0"/>
              <a:t>7. Eksodi</a:t>
            </a:r>
            <a:r>
              <a:rPr dirty="0"/>
              <a:t> 20:11</a:t>
            </a:r>
          </a:p>
        </p:txBody>
      </p:sp>
      <p:sp>
        <p:nvSpPr>
          <p:cNvPr id="1555" name="Genesis 1: Literal Days"/>
          <p:cNvSpPr txBox="1"/>
          <p:nvPr/>
        </p:nvSpPr>
        <p:spPr>
          <a:xfrm>
            <a:off x="5129351" y="734040"/>
            <a:ext cx="14124058"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b="1">
                <a:solidFill>
                  <a:srgbClr val="74A7FE"/>
                </a:solidFill>
                <a:latin typeface="Gill Sans"/>
                <a:ea typeface="Gill Sans"/>
                <a:cs typeface="Gill Sans"/>
                <a:sym typeface="Gill Sans"/>
              </a:defRPr>
            </a:lvl1pPr>
          </a:lstStyle>
          <a:p>
            <a:r>
              <a:rPr lang="it-IT" dirty="0"/>
              <a:t>Zanafilla 1: Ditët e sakta</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558" name="planets.jpg" descr="planets.jpg"/>
          <p:cNvPicPr>
            <a:picLocks noChangeAspect="1"/>
          </p:cNvPicPr>
          <p:nvPr/>
        </p:nvPicPr>
        <p:blipFill>
          <a:blip r:embed="rId2"/>
          <a:stretch>
            <a:fillRect/>
          </a:stretch>
        </p:blipFill>
        <p:spPr>
          <a:xfrm>
            <a:off x="3378715" y="252461"/>
            <a:ext cx="17664670" cy="13211078"/>
          </a:xfrm>
          <a:prstGeom prst="rect">
            <a:avLst/>
          </a:prstGeom>
          <a:ln w="25400">
            <a:solidFill>
              <a:srgbClr val="FFFFFF"/>
            </a:solidFill>
            <a:miter lim="400000"/>
          </a:ln>
        </p:spPr>
      </p:pic>
      <p:sp>
        <p:nvSpPr>
          <p:cNvPr id="1559" name="ONE EARTH…"/>
          <p:cNvSpPr txBox="1"/>
          <p:nvPr/>
        </p:nvSpPr>
        <p:spPr>
          <a:xfrm>
            <a:off x="15243351" y="1722557"/>
            <a:ext cx="4845877" cy="2595582"/>
          </a:xfrm>
          <a:prstGeom prst="rect">
            <a:avLst/>
          </a:prstGeom>
          <a:ln w="12700">
            <a:miter lim="400000"/>
          </a:ln>
          <a:effectLst>
            <a:outerShdw blurRad="63500" dist="25400" dir="5400000" rotWithShape="0">
              <a:srgbClr val="000000">
                <a:alpha val="76893"/>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lnSpc>
                <a:spcPct val="90000"/>
              </a:lnSpc>
              <a:defRPr sz="6000" b="1">
                <a:solidFill>
                  <a:srgbClr val="FFFFFF"/>
                </a:solidFill>
                <a:latin typeface="Arial"/>
                <a:ea typeface="Arial"/>
                <a:cs typeface="Arial"/>
                <a:sym typeface="Arial"/>
              </a:defRPr>
            </a:pPr>
            <a:r>
              <a:rPr lang="sq-AL" dirty="0"/>
              <a:t>NJË </a:t>
            </a:r>
          </a:p>
          <a:p>
            <a:pPr algn="ctr" defTabSz="825500">
              <a:lnSpc>
                <a:spcPct val="90000"/>
              </a:lnSpc>
              <a:defRPr sz="6000" b="1">
                <a:solidFill>
                  <a:srgbClr val="FFFFFF"/>
                </a:solidFill>
                <a:latin typeface="Arial"/>
                <a:ea typeface="Arial"/>
                <a:cs typeface="Arial"/>
                <a:sym typeface="Arial"/>
              </a:defRPr>
            </a:pPr>
            <a:r>
              <a:rPr lang="sq-AL" dirty="0"/>
              <a:t>RROTULLIM </a:t>
            </a:r>
          </a:p>
          <a:p>
            <a:pPr algn="ctr" defTabSz="825500">
              <a:lnSpc>
                <a:spcPct val="90000"/>
              </a:lnSpc>
              <a:defRPr sz="6000" b="1">
                <a:solidFill>
                  <a:srgbClr val="FFFFFF"/>
                </a:solidFill>
                <a:latin typeface="Arial"/>
                <a:ea typeface="Arial"/>
                <a:cs typeface="Arial"/>
                <a:sym typeface="Arial"/>
              </a:defRPr>
            </a:pPr>
            <a:r>
              <a:rPr lang="sq-AL" dirty="0"/>
              <a:t>TOKE</a:t>
            </a:r>
            <a:endParaRPr dirty="0"/>
          </a:p>
        </p:txBody>
      </p:sp>
      <p:sp>
        <p:nvSpPr>
          <p:cNvPr id="1560" name="DAY"/>
          <p:cNvSpPr txBox="1"/>
          <p:nvPr/>
        </p:nvSpPr>
        <p:spPr>
          <a:xfrm>
            <a:off x="4241879" y="2199610"/>
            <a:ext cx="4167116" cy="1641475"/>
          </a:xfrm>
          <a:prstGeom prst="rect">
            <a:avLst/>
          </a:prstGeom>
          <a:ln w="12700">
            <a:miter lim="400000"/>
          </a:ln>
          <a:effectLst>
            <a:outerShdw blurRad="63500" dist="25400" dir="5400000" rotWithShape="0">
              <a:srgbClr val="000000">
                <a:alpha val="76893"/>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825500">
              <a:defRPr sz="10000" b="1">
                <a:solidFill>
                  <a:srgbClr val="FFFFFF"/>
                </a:solidFill>
                <a:latin typeface="Arial"/>
                <a:ea typeface="Arial"/>
                <a:cs typeface="Arial"/>
                <a:sym typeface="Arial"/>
              </a:defRPr>
            </a:lvl1pPr>
          </a:lstStyle>
          <a:p>
            <a:r>
              <a:rPr lang="sq-AL" dirty="0"/>
              <a:t>DITË</a:t>
            </a:r>
            <a:endParaRPr dirty="0"/>
          </a:p>
        </p:txBody>
      </p:sp>
      <p:sp>
        <p:nvSpPr>
          <p:cNvPr id="1561" name="MONTH"/>
          <p:cNvSpPr txBox="1"/>
          <p:nvPr/>
        </p:nvSpPr>
        <p:spPr>
          <a:xfrm>
            <a:off x="4011366" y="5831344"/>
            <a:ext cx="4831341" cy="1641475"/>
          </a:xfrm>
          <a:prstGeom prst="rect">
            <a:avLst/>
          </a:prstGeom>
          <a:ln w="12700">
            <a:miter lim="400000"/>
          </a:ln>
          <a:effectLst>
            <a:outerShdw blurRad="63500" dist="25400" dir="5400000" rotWithShape="0">
              <a:srgbClr val="000000">
                <a:alpha val="76893"/>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825500">
              <a:defRPr sz="10000" b="1">
                <a:solidFill>
                  <a:srgbClr val="FFFFFF"/>
                </a:solidFill>
                <a:latin typeface="Arial"/>
                <a:ea typeface="Arial"/>
                <a:cs typeface="Arial"/>
                <a:sym typeface="Arial"/>
              </a:defRPr>
            </a:lvl1pPr>
          </a:lstStyle>
          <a:p>
            <a:r>
              <a:rPr lang="sq-AL" dirty="0"/>
              <a:t>MUAJ</a:t>
            </a:r>
            <a:endParaRPr dirty="0"/>
          </a:p>
        </p:txBody>
      </p:sp>
      <p:sp>
        <p:nvSpPr>
          <p:cNvPr id="1562" name="EARTH…"/>
          <p:cNvSpPr txBox="1"/>
          <p:nvPr/>
        </p:nvSpPr>
        <p:spPr>
          <a:xfrm>
            <a:off x="15832050" y="5769789"/>
            <a:ext cx="4121321" cy="1764586"/>
          </a:xfrm>
          <a:prstGeom prst="rect">
            <a:avLst/>
          </a:prstGeom>
          <a:ln w="12700">
            <a:miter lim="400000"/>
          </a:ln>
          <a:effectLst>
            <a:outerShdw blurRad="63500" dist="25400" dir="5400000" rotWithShape="0">
              <a:srgbClr val="000000">
                <a:alpha val="76893"/>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lnSpc>
                <a:spcPct val="90000"/>
              </a:lnSpc>
              <a:defRPr sz="6000" b="1">
                <a:solidFill>
                  <a:srgbClr val="FFFFFF"/>
                </a:solidFill>
                <a:latin typeface="Arial"/>
                <a:ea typeface="Arial"/>
                <a:cs typeface="Arial"/>
                <a:sym typeface="Arial"/>
              </a:defRPr>
            </a:pPr>
            <a:r>
              <a:rPr lang="sq-AL" dirty="0"/>
              <a:t>TOKA DHE</a:t>
            </a:r>
          </a:p>
          <a:p>
            <a:pPr algn="ctr" defTabSz="825500">
              <a:lnSpc>
                <a:spcPct val="90000"/>
              </a:lnSpc>
              <a:defRPr sz="6000" b="1">
                <a:solidFill>
                  <a:srgbClr val="FFFFFF"/>
                </a:solidFill>
                <a:latin typeface="Arial"/>
                <a:ea typeface="Arial"/>
                <a:cs typeface="Arial"/>
                <a:sym typeface="Arial"/>
              </a:defRPr>
            </a:pPr>
            <a:r>
              <a:rPr lang="sq-AL" dirty="0"/>
              <a:t>HËNA</a:t>
            </a:r>
            <a:endParaRPr dirty="0"/>
          </a:p>
        </p:txBody>
      </p:sp>
      <p:sp>
        <p:nvSpPr>
          <p:cNvPr id="1563" name="EARTH…"/>
          <p:cNvSpPr txBox="1"/>
          <p:nvPr/>
        </p:nvSpPr>
        <p:spPr>
          <a:xfrm>
            <a:off x="16080613" y="9697079"/>
            <a:ext cx="4121321" cy="1764586"/>
          </a:xfrm>
          <a:prstGeom prst="rect">
            <a:avLst/>
          </a:prstGeom>
          <a:ln w="12700">
            <a:miter lim="400000"/>
          </a:ln>
          <a:effectLst>
            <a:outerShdw blurRad="63500" dist="25400" dir="5400000" rotWithShape="0">
              <a:srgbClr val="000000">
                <a:alpha val="76893"/>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lnSpc>
                <a:spcPct val="90000"/>
              </a:lnSpc>
              <a:defRPr sz="6000" b="1">
                <a:solidFill>
                  <a:srgbClr val="FFFFFF"/>
                </a:solidFill>
                <a:latin typeface="Arial"/>
                <a:ea typeface="Arial"/>
                <a:cs typeface="Arial"/>
                <a:sym typeface="Arial"/>
              </a:defRPr>
            </a:pPr>
            <a:r>
              <a:rPr lang="sq-AL" dirty="0"/>
              <a:t>TOKA DHE</a:t>
            </a:r>
          </a:p>
          <a:p>
            <a:pPr algn="ctr" defTabSz="825500">
              <a:lnSpc>
                <a:spcPct val="90000"/>
              </a:lnSpc>
              <a:defRPr sz="6000" b="1">
                <a:solidFill>
                  <a:srgbClr val="FFFFFF"/>
                </a:solidFill>
                <a:latin typeface="Arial"/>
                <a:ea typeface="Arial"/>
                <a:cs typeface="Arial"/>
                <a:sym typeface="Arial"/>
              </a:defRPr>
            </a:pPr>
            <a:r>
              <a:rPr lang="sq-AL" dirty="0"/>
              <a:t>DIELLI</a:t>
            </a:r>
            <a:endParaRPr dirty="0"/>
          </a:p>
        </p:txBody>
      </p:sp>
      <p:sp>
        <p:nvSpPr>
          <p:cNvPr id="1564" name="YEAR"/>
          <p:cNvSpPr txBox="1"/>
          <p:nvPr/>
        </p:nvSpPr>
        <p:spPr>
          <a:xfrm>
            <a:off x="5022272" y="9758635"/>
            <a:ext cx="2098330" cy="1641475"/>
          </a:xfrm>
          <a:prstGeom prst="rect">
            <a:avLst/>
          </a:prstGeom>
          <a:ln w="12700">
            <a:miter lim="400000"/>
          </a:ln>
          <a:effectLst>
            <a:outerShdw blurRad="63500" dist="25400" dir="5400000" rotWithShape="0">
              <a:srgbClr val="000000">
                <a:alpha val="76893"/>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0000" b="1">
                <a:solidFill>
                  <a:srgbClr val="FFFFFF"/>
                </a:solidFill>
                <a:latin typeface="Arial"/>
                <a:ea typeface="Arial"/>
                <a:cs typeface="Arial"/>
                <a:sym typeface="Arial"/>
              </a:defRPr>
            </a:lvl1pPr>
          </a:lstStyle>
          <a:p>
            <a:r>
              <a:rPr lang="sq-AL" dirty="0"/>
              <a:t>VIT</a:t>
            </a:r>
            <a:endParaRPr dirty="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 name="Exodus 20:11"/>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dirty="0"/>
              <a:t>E</a:t>
            </a:r>
            <a:r>
              <a:rPr lang="sq-AL" dirty="0"/>
              <a:t>ksodi</a:t>
            </a:r>
            <a:r>
              <a:rPr dirty="0"/>
              <a:t> 20:11</a:t>
            </a:r>
          </a:p>
        </p:txBody>
      </p:sp>
      <p:sp>
        <p:nvSpPr>
          <p:cNvPr id="1567" name="For in six days the Lord made the heavens and earth, the sea, and all that is in them, and rested on the seventh day; therefore the Lord blessed the Sabbath day and made it holy."/>
          <p:cNvSpPr txBox="1"/>
          <p:nvPr/>
        </p:nvSpPr>
        <p:spPr>
          <a:xfrm>
            <a:off x="2222500" y="3209925"/>
            <a:ext cx="19926300" cy="45345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a:defRPr sz="7200">
                <a:solidFill>
                  <a:srgbClr val="FFFFFF"/>
                </a:solidFill>
                <a:latin typeface="DejaVu Sans Condensed"/>
                <a:ea typeface="DejaVu Sans Condensed"/>
                <a:cs typeface="DejaVu Sans Condensed"/>
                <a:sym typeface="DejaVu Sans Condensed"/>
              </a:defRPr>
            </a:pPr>
            <a:r>
              <a:rPr lang="en-US" sz="7200" b="1" baseline="30000" dirty="0">
                <a:sym typeface="DejaVu Sans Condensed"/>
              </a:rPr>
              <a:t>11 </a:t>
            </a:r>
            <a:r>
              <a:rPr lang="en-US" sz="7200" dirty="0" err="1">
                <a:sym typeface="DejaVu Sans Condensed"/>
              </a:rPr>
              <a:t>sepse</a:t>
            </a:r>
            <a:r>
              <a:rPr lang="en-US" sz="7200" dirty="0">
                <a:sym typeface="DejaVu Sans Condensed"/>
              </a:rPr>
              <a:t> </a:t>
            </a:r>
            <a:r>
              <a:rPr lang="en-US" sz="7200" dirty="0" err="1">
                <a:solidFill>
                  <a:srgbClr val="FFFF00"/>
                </a:solidFill>
                <a:sym typeface="DejaVu Sans Condensed"/>
              </a:rPr>
              <a:t>në</a:t>
            </a:r>
            <a:r>
              <a:rPr lang="en-US" sz="7200" dirty="0">
                <a:solidFill>
                  <a:srgbClr val="FFFF00"/>
                </a:solidFill>
                <a:sym typeface="DejaVu Sans Condensed"/>
              </a:rPr>
              <a:t> </a:t>
            </a:r>
            <a:r>
              <a:rPr lang="en-US" sz="7200" dirty="0" err="1">
                <a:solidFill>
                  <a:srgbClr val="FFFF00"/>
                </a:solidFill>
                <a:sym typeface="DejaVu Sans Condensed"/>
              </a:rPr>
              <a:t>gjashtë</a:t>
            </a:r>
            <a:r>
              <a:rPr lang="en-US" sz="7200" dirty="0">
                <a:solidFill>
                  <a:srgbClr val="FFFF00"/>
                </a:solidFill>
                <a:sym typeface="DejaVu Sans Condensed"/>
              </a:rPr>
              <a:t> </a:t>
            </a:r>
            <a:r>
              <a:rPr lang="en-US" sz="7200" dirty="0" err="1">
                <a:solidFill>
                  <a:srgbClr val="FFFF00"/>
                </a:solidFill>
                <a:sym typeface="DejaVu Sans Condensed"/>
              </a:rPr>
              <a:t>ditë</a:t>
            </a:r>
            <a:r>
              <a:rPr lang="en-US" sz="7200" dirty="0">
                <a:solidFill>
                  <a:srgbClr val="FFFF00"/>
                </a:solidFill>
                <a:sym typeface="DejaVu Sans Condensed"/>
              </a:rPr>
              <a:t> </a:t>
            </a:r>
            <a:r>
              <a:rPr lang="en-US" sz="7200" dirty="0" err="1">
                <a:sym typeface="DejaVu Sans Condensed"/>
              </a:rPr>
              <a:t>Zoti</a:t>
            </a:r>
            <a:r>
              <a:rPr lang="en-US" sz="7200" dirty="0">
                <a:sym typeface="DejaVu Sans Condensed"/>
              </a:rPr>
              <a:t> </a:t>
            </a:r>
            <a:r>
              <a:rPr lang="en-US" sz="7200" dirty="0" err="1">
                <a:sym typeface="DejaVu Sans Condensed"/>
              </a:rPr>
              <a:t>krijoi</a:t>
            </a:r>
            <a:r>
              <a:rPr lang="en-US" sz="7200" dirty="0">
                <a:sym typeface="DejaVu Sans Condensed"/>
              </a:rPr>
              <a:t> </a:t>
            </a:r>
            <a:r>
              <a:rPr lang="en-US" sz="7200" dirty="0" err="1">
                <a:sym typeface="DejaVu Sans Condensed"/>
              </a:rPr>
              <a:t>qiejt</a:t>
            </a:r>
            <a:r>
              <a:rPr lang="en-US" sz="7200" dirty="0">
                <a:sym typeface="DejaVu Sans Condensed"/>
              </a:rPr>
              <a:t> </a:t>
            </a:r>
            <a:r>
              <a:rPr lang="en-US" sz="7200" dirty="0" err="1">
                <a:sym typeface="DejaVu Sans Condensed"/>
              </a:rPr>
              <a:t>dhe</a:t>
            </a:r>
            <a:r>
              <a:rPr lang="en-US" sz="7200" dirty="0">
                <a:sym typeface="DejaVu Sans Condensed"/>
              </a:rPr>
              <a:t> </a:t>
            </a:r>
            <a:r>
              <a:rPr lang="en-US" sz="7200" dirty="0" err="1">
                <a:sym typeface="DejaVu Sans Condensed"/>
              </a:rPr>
              <a:t>tokën</a:t>
            </a:r>
            <a:r>
              <a:rPr lang="en-US" sz="7200" dirty="0">
                <a:sym typeface="DejaVu Sans Condensed"/>
              </a:rPr>
              <a:t>, </a:t>
            </a:r>
            <a:r>
              <a:rPr lang="en-US" sz="7200" dirty="0" err="1">
                <a:sym typeface="DejaVu Sans Condensed"/>
              </a:rPr>
              <a:t>detin</a:t>
            </a:r>
            <a:r>
              <a:rPr lang="en-US" sz="7200" dirty="0">
                <a:sym typeface="DejaVu Sans Condensed"/>
              </a:rPr>
              <a:t> </a:t>
            </a:r>
            <a:r>
              <a:rPr lang="en-US" sz="7200" dirty="0" err="1">
                <a:sym typeface="DejaVu Sans Condensed"/>
              </a:rPr>
              <a:t>dhe</a:t>
            </a:r>
            <a:r>
              <a:rPr lang="en-US" sz="7200" dirty="0">
                <a:sym typeface="DejaVu Sans Condensed"/>
              </a:rPr>
              <a:t> </a:t>
            </a:r>
            <a:r>
              <a:rPr lang="en-US" sz="7200" dirty="0" err="1">
                <a:sym typeface="DejaVu Sans Condensed"/>
              </a:rPr>
              <a:t>gjithçka</a:t>
            </a:r>
            <a:r>
              <a:rPr lang="en-US" sz="7200" dirty="0">
                <a:sym typeface="DejaVu Sans Condensed"/>
              </a:rPr>
              <a:t> </a:t>
            </a:r>
            <a:r>
              <a:rPr lang="en-US" sz="7200" dirty="0" err="1">
                <a:sym typeface="DejaVu Sans Condensed"/>
              </a:rPr>
              <a:t>që</a:t>
            </a:r>
            <a:r>
              <a:rPr lang="en-US" sz="7200" dirty="0">
                <a:sym typeface="DejaVu Sans Condensed"/>
              </a:rPr>
              <a:t> </a:t>
            </a:r>
            <a:r>
              <a:rPr lang="en-US" sz="7200" dirty="0" err="1">
                <a:sym typeface="DejaVu Sans Condensed"/>
              </a:rPr>
              <a:t>është</a:t>
            </a:r>
            <a:r>
              <a:rPr lang="en-US" sz="7200" dirty="0">
                <a:sym typeface="DejaVu Sans Condensed"/>
              </a:rPr>
              <a:t> </a:t>
            </a:r>
            <a:r>
              <a:rPr lang="en-US" sz="7200" dirty="0" err="1">
                <a:sym typeface="DejaVu Sans Condensed"/>
              </a:rPr>
              <a:t>në</a:t>
            </a:r>
            <a:r>
              <a:rPr lang="en-US" sz="7200" dirty="0">
                <a:sym typeface="DejaVu Sans Condensed"/>
              </a:rPr>
              <a:t> to, </a:t>
            </a:r>
            <a:r>
              <a:rPr lang="en-US" sz="7200" dirty="0" err="1">
                <a:sym typeface="DejaVu Sans Condensed"/>
              </a:rPr>
              <a:t>dhe</a:t>
            </a:r>
            <a:r>
              <a:rPr lang="en-US" sz="7200" dirty="0">
                <a:sym typeface="DejaVu Sans Condensed"/>
              </a:rPr>
              <a:t> </a:t>
            </a:r>
            <a:r>
              <a:rPr lang="en-US" sz="7200" dirty="0" err="1">
                <a:sym typeface="DejaVu Sans Condensed"/>
              </a:rPr>
              <a:t>ditën</a:t>
            </a:r>
            <a:r>
              <a:rPr lang="en-US" sz="7200" dirty="0">
                <a:sym typeface="DejaVu Sans Condensed"/>
              </a:rPr>
              <a:t> e </a:t>
            </a:r>
            <a:r>
              <a:rPr lang="en-US" sz="7200" dirty="0" err="1">
                <a:sym typeface="DejaVu Sans Condensed"/>
              </a:rPr>
              <a:t>shtunë</a:t>
            </a:r>
            <a:r>
              <a:rPr lang="en-US" sz="7200" dirty="0">
                <a:sym typeface="DejaVu Sans Condensed"/>
              </a:rPr>
              <a:t> </a:t>
            </a:r>
            <a:r>
              <a:rPr lang="en-US" sz="7200" dirty="0" err="1">
                <a:sym typeface="DejaVu Sans Condensed"/>
              </a:rPr>
              <a:t>ai</a:t>
            </a:r>
            <a:r>
              <a:rPr lang="en-US" sz="7200" dirty="0">
                <a:sym typeface="DejaVu Sans Condensed"/>
              </a:rPr>
              <a:t> </a:t>
            </a:r>
            <a:r>
              <a:rPr lang="en-US" sz="7200" dirty="0" err="1">
                <a:sym typeface="DejaVu Sans Condensed"/>
              </a:rPr>
              <a:t>pushoi</a:t>
            </a:r>
            <a:r>
              <a:rPr lang="en-US" sz="7200" dirty="0">
                <a:sym typeface="DejaVu Sans Condensed"/>
              </a:rPr>
              <a:t>; </a:t>
            </a:r>
            <a:r>
              <a:rPr lang="en-US" sz="7200" dirty="0" err="1">
                <a:sym typeface="DejaVu Sans Condensed"/>
              </a:rPr>
              <a:t>prandaj</a:t>
            </a:r>
            <a:r>
              <a:rPr lang="en-US" sz="7200" dirty="0">
                <a:sym typeface="DejaVu Sans Condensed"/>
              </a:rPr>
              <a:t> </a:t>
            </a:r>
            <a:r>
              <a:rPr lang="en-US" sz="7200" dirty="0" err="1">
                <a:sym typeface="DejaVu Sans Condensed"/>
              </a:rPr>
              <a:t>Zoti</a:t>
            </a:r>
            <a:r>
              <a:rPr lang="en-US" sz="7200" dirty="0">
                <a:sym typeface="DejaVu Sans Condensed"/>
              </a:rPr>
              <a:t> e </a:t>
            </a:r>
            <a:r>
              <a:rPr lang="en-US" sz="7200" dirty="0" err="1">
                <a:sym typeface="DejaVu Sans Condensed"/>
              </a:rPr>
              <a:t>ka</a:t>
            </a:r>
            <a:r>
              <a:rPr lang="en-US" sz="7200" dirty="0">
                <a:sym typeface="DejaVu Sans Condensed"/>
              </a:rPr>
              <a:t> </a:t>
            </a:r>
            <a:r>
              <a:rPr lang="en-US" sz="7200" dirty="0" err="1">
                <a:sym typeface="DejaVu Sans Condensed"/>
              </a:rPr>
              <a:t>bekuar</a:t>
            </a:r>
            <a:r>
              <a:rPr lang="en-US" sz="7200" dirty="0">
                <a:sym typeface="DejaVu Sans Condensed"/>
              </a:rPr>
              <a:t> </a:t>
            </a:r>
            <a:r>
              <a:rPr lang="en-US" sz="7200" dirty="0" err="1">
                <a:sym typeface="DejaVu Sans Condensed"/>
              </a:rPr>
              <a:t>ditën</a:t>
            </a:r>
            <a:r>
              <a:rPr lang="en-US" sz="7200" dirty="0">
                <a:sym typeface="DejaVu Sans Condensed"/>
              </a:rPr>
              <a:t> e </a:t>
            </a:r>
            <a:r>
              <a:rPr lang="en-US" sz="7200" dirty="0" err="1">
                <a:sym typeface="DejaVu Sans Condensed"/>
              </a:rPr>
              <a:t>shabatit</a:t>
            </a:r>
            <a:r>
              <a:rPr lang="en-US" sz="7200" dirty="0">
                <a:sym typeface="DejaVu Sans Condensed"/>
              </a:rPr>
              <a:t> </a:t>
            </a:r>
            <a:r>
              <a:rPr lang="en-US" sz="7200" dirty="0" err="1">
                <a:sym typeface="DejaVu Sans Condensed"/>
              </a:rPr>
              <a:t>dhe</a:t>
            </a:r>
            <a:r>
              <a:rPr lang="en-US" sz="7200" dirty="0">
                <a:sym typeface="DejaVu Sans Condensed"/>
              </a:rPr>
              <a:t> e </a:t>
            </a:r>
            <a:r>
              <a:rPr lang="en-US" sz="7200" dirty="0" err="1">
                <a:sym typeface="DejaVu Sans Condensed"/>
              </a:rPr>
              <a:t>ka</a:t>
            </a:r>
            <a:r>
              <a:rPr lang="en-US" sz="7200" dirty="0">
                <a:sym typeface="DejaVu Sans Condensed"/>
              </a:rPr>
              <a:t> </a:t>
            </a:r>
            <a:r>
              <a:rPr lang="en-US" sz="7200" dirty="0" err="1">
                <a:sym typeface="DejaVu Sans Condensed"/>
              </a:rPr>
              <a:t>shenjtëruar</a:t>
            </a:r>
            <a:r>
              <a:rPr lang="en-US" sz="7200" dirty="0">
                <a:sym typeface="DejaVu Sans Condensed"/>
              </a:rPr>
              <a:t> </a:t>
            </a:r>
            <a:r>
              <a:rPr lang="en-US" sz="7200" dirty="0" err="1">
                <a:sym typeface="DejaVu Sans Condensed"/>
              </a:rPr>
              <a:t>atë</a:t>
            </a:r>
            <a:r>
              <a:rPr lang="en-US" sz="7200" dirty="0">
                <a:sym typeface="DejaVu Sans Condensed"/>
              </a:rPr>
              <a:t>.</a:t>
            </a:r>
            <a:endParaRPr dirty="0"/>
          </a:p>
        </p:txBody>
      </p:sp>
      <p:sp>
        <p:nvSpPr>
          <p:cNvPr id="1568" name="“BRICK WALL” against millions of years:…"/>
          <p:cNvSpPr txBox="1"/>
          <p:nvPr/>
        </p:nvSpPr>
        <p:spPr>
          <a:xfrm>
            <a:off x="2449363" y="8624511"/>
            <a:ext cx="19532601" cy="34265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ctr" defTabSz="825500">
              <a:defRPr sz="7200">
                <a:solidFill>
                  <a:srgbClr val="FFFFFF"/>
                </a:solidFill>
                <a:latin typeface="DejaVu Sans"/>
                <a:ea typeface="DejaVu Sans"/>
                <a:cs typeface="DejaVu Sans"/>
                <a:sym typeface="DejaVu Sans"/>
              </a:defRPr>
            </a:pPr>
            <a:r>
              <a:rPr dirty="0"/>
              <a:t>“</a:t>
            </a:r>
            <a:r>
              <a:rPr lang="en-US" dirty="0" err="1"/>
              <a:t>muri</a:t>
            </a:r>
            <a:r>
              <a:rPr dirty="0"/>
              <a:t>” </a:t>
            </a:r>
            <a:r>
              <a:rPr lang="en-US" sz="7200" dirty="0" err="1">
                <a:sym typeface="DejaVu Sans"/>
              </a:rPr>
              <a:t>kundër</a:t>
            </a:r>
            <a:r>
              <a:rPr lang="en-US" sz="7200" dirty="0">
                <a:sym typeface="DejaVu Sans"/>
              </a:rPr>
              <a:t> </a:t>
            </a:r>
            <a:r>
              <a:rPr lang="en-US" sz="7200" dirty="0" err="1">
                <a:sym typeface="DejaVu Sans"/>
              </a:rPr>
              <a:t>miliona</a:t>
            </a:r>
            <a:r>
              <a:rPr lang="en-US" sz="7200" dirty="0">
                <a:sym typeface="DejaVu Sans"/>
              </a:rPr>
              <a:t> </a:t>
            </a:r>
            <a:r>
              <a:rPr lang="en-US" sz="7200" dirty="0" err="1">
                <a:sym typeface="DejaVu Sans"/>
              </a:rPr>
              <a:t>vjetësh</a:t>
            </a:r>
            <a:r>
              <a:rPr lang="en-US" sz="7200" dirty="0">
                <a:sym typeface="DejaVu Sans"/>
              </a:rPr>
              <a:t> </a:t>
            </a:r>
            <a:r>
              <a:rPr dirty="0"/>
              <a:t>: </a:t>
            </a:r>
          </a:p>
          <a:p>
            <a:pPr algn="ctr" defTabSz="825500">
              <a:defRPr sz="7200">
                <a:solidFill>
                  <a:srgbClr val="FFFFFF"/>
                </a:solidFill>
                <a:latin typeface="DejaVu Sans"/>
                <a:ea typeface="DejaVu Sans"/>
                <a:cs typeface="DejaVu Sans"/>
                <a:sym typeface="DejaVu Sans"/>
              </a:defRPr>
            </a:pPr>
            <a:r>
              <a:rPr lang="sq-AL" dirty="0"/>
              <a:t>Pikëpamja </a:t>
            </a:r>
            <a:r>
              <a:rPr dirty="0"/>
              <a:t>d</a:t>
            </a:r>
            <a:r>
              <a:rPr lang="sq-AL" dirty="0"/>
              <a:t>itë</a:t>
            </a:r>
            <a:r>
              <a:rPr dirty="0"/>
              <a:t>-</a:t>
            </a:r>
            <a:r>
              <a:rPr lang="sq-AL" dirty="0"/>
              <a:t>moshë</a:t>
            </a:r>
            <a:r>
              <a:rPr dirty="0"/>
              <a:t>  -- </a:t>
            </a:r>
            <a:r>
              <a:rPr lang="sq-AL" dirty="0"/>
              <a:t>JO</a:t>
            </a:r>
            <a:endParaRPr dirty="0"/>
          </a:p>
          <a:p>
            <a:pPr algn="ctr" defTabSz="825500">
              <a:defRPr sz="7200">
                <a:solidFill>
                  <a:srgbClr val="FFFFFF"/>
                </a:solidFill>
                <a:latin typeface="DejaVu Sans"/>
                <a:ea typeface="DejaVu Sans"/>
                <a:cs typeface="DejaVu Sans"/>
                <a:sym typeface="DejaVu Sans"/>
              </a:defRPr>
            </a:pPr>
            <a:r>
              <a:rPr lang="sq-AL" dirty="0"/>
              <a:t>Pikëpamja </a:t>
            </a:r>
            <a:r>
              <a:rPr dirty="0"/>
              <a:t>d</a:t>
            </a:r>
            <a:r>
              <a:rPr lang="sq-AL" dirty="0"/>
              <a:t>itë</a:t>
            </a:r>
            <a:r>
              <a:rPr dirty="0"/>
              <a:t>-</a:t>
            </a:r>
            <a:r>
              <a:rPr lang="sq-AL" dirty="0"/>
              <a:t>boshllëk</a:t>
            </a:r>
            <a:r>
              <a:rPr dirty="0"/>
              <a:t>-d</a:t>
            </a:r>
            <a:r>
              <a:rPr lang="sq-AL" dirty="0"/>
              <a:t>itë</a:t>
            </a:r>
            <a:r>
              <a:rPr dirty="0"/>
              <a:t> -- </a:t>
            </a:r>
            <a:r>
              <a:rPr lang="sq-AL" dirty="0"/>
              <a:t>JO</a:t>
            </a: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 name="Yôm (“day”) defined literally in v. 5. 2. Yôm modified by a number. 3. Yôm used with “evening” and “morning” 4. Yôm defined literally in v. 14 5.  God could have used other time words. 6. Order of creation vs order of evolution 7. Man was created to rule over the animals.…"/>
          <p:cNvSpPr txBox="1">
            <a:spLocks noGrp="1"/>
          </p:cNvSpPr>
          <p:nvPr>
            <p:ph type="title"/>
          </p:nvPr>
        </p:nvSpPr>
        <p:spPr>
          <a:xfrm>
            <a:off x="1104280" y="2514600"/>
            <a:ext cx="22174200" cy="10817286"/>
          </a:xfrm>
          <a:prstGeom prst="rect">
            <a:avLst/>
          </a:prstGeom>
        </p:spPr>
        <p:txBody>
          <a:bodyPr/>
          <a:lstStyle/>
          <a:p>
            <a:pPr algn="l">
              <a:lnSpc>
                <a:spcPct val="110000"/>
              </a:lnSpc>
              <a:buSzPct val="100000"/>
              <a:defRPr sz="7200">
                <a:latin typeface="DejaVu Sans Condensed"/>
                <a:ea typeface="DejaVu Sans Condensed"/>
                <a:cs typeface="DejaVu Sans Condensed"/>
                <a:sym typeface="DejaVu Sans Condensed"/>
              </a:defRPr>
            </a:pPr>
            <a:r>
              <a:rPr lang="sq-AL" dirty="0">
                <a:latin typeface="DejaVu Sans Condensed Oblique"/>
                <a:ea typeface="DejaVu Sans Condensed Oblique"/>
                <a:cs typeface="DejaVu Sans Condensed Oblique"/>
                <a:sym typeface="DejaVu Sans Condensed Oblique"/>
              </a:rPr>
              <a:t>1.Yôm</a:t>
            </a:r>
            <a:r>
              <a:rPr lang="sq-AL" dirty="0"/>
              <a:t> (“dita”) përmendet me fjalë në vargun e 5.</a:t>
            </a:r>
            <a:br>
              <a:rPr lang="sq-AL" dirty="0"/>
            </a:br>
            <a:r>
              <a:rPr lang="sq-AL" dirty="0"/>
              <a:t>2. </a:t>
            </a:r>
            <a:r>
              <a:rPr lang="sq-AL" dirty="0">
                <a:latin typeface="DejaVu Sans Condensed Oblique"/>
                <a:ea typeface="DejaVu Sans Condensed Oblique"/>
                <a:cs typeface="DejaVu Sans Condensed Oblique"/>
                <a:sym typeface="DejaVu Sans Condensed Oblique"/>
              </a:rPr>
              <a:t>Yôm</a:t>
            </a:r>
            <a:r>
              <a:rPr lang="sq-AL" dirty="0"/>
              <a:t> e ndryshuar me numër.</a:t>
            </a:r>
            <a:br>
              <a:rPr lang="sq-AL" dirty="0"/>
            </a:br>
            <a:r>
              <a:rPr lang="sq-AL" dirty="0"/>
              <a:t>3. </a:t>
            </a:r>
            <a:r>
              <a:rPr lang="sq-AL" dirty="0">
                <a:latin typeface="DejaVu Sans Condensed Oblique"/>
                <a:ea typeface="DejaVu Sans Condensed Oblique"/>
                <a:cs typeface="DejaVu Sans Condensed Oblique"/>
                <a:sym typeface="DejaVu Sans Condensed Oblique"/>
              </a:rPr>
              <a:t>Yôm</a:t>
            </a:r>
            <a:r>
              <a:rPr lang="sq-AL" dirty="0"/>
              <a:t> përdoret me “mbrëmje” dhe “mëngjes”</a:t>
            </a:r>
            <a:br>
              <a:rPr lang="sq-AL" dirty="0"/>
            </a:br>
            <a:r>
              <a:rPr lang="sq-AL" dirty="0"/>
              <a:t>4. </a:t>
            </a:r>
            <a:r>
              <a:rPr lang="sq-AL" dirty="0">
                <a:latin typeface="DejaVu Sans Condensed Oblique"/>
                <a:ea typeface="DejaVu Sans Condensed Oblique"/>
                <a:cs typeface="DejaVu Sans Condensed Oblique"/>
                <a:sym typeface="DejaVu Sans Condensed Oblique"/>
              </a:rPr>
              <a:t>Yôm</a:t>
            </a:r>
            <a:r>
              <a:rPr lang="sq-AL" dirty="0">
                <a:latin typeface="DejaVu Sans Condensed"/>
                <a:ea typeface="DejaVu Sans Condensed Oblique"/>
                <a:cs typeface="DejaVu Sans Condensed Oblique"/>
                <a:sym typeface="DejaVu Sans Condensed"/>
              </a:rPr>
              <a:t> përmendet me gjalë ne vargun e </a:t>
            </a:r>
            <a:r>
              <a:rPr lang="sq-AL" dirty="0"/>
              <a:t>14</a:t>
            </a:r>
            <a:br>
              <a:rPr lang="sq-AL" dirty="0"/>
            </a:br>
            <a:r>
              <a:rPr lang="sq-AL" dirty="0"/>
              <a:t>5.	 Zoti mund të kishte përdorur fjalë të tjera për kohën. </a:t>
            </a:r>
            <a:br>
              <a:rPr lang="sq-AL" dirty="0"/>
            </a:br>
            <a:r>
              <a:rPr lang="sq-AL" dirty="0"/>
              <a:t>6. Rendi i krijimit vs rendi i evolucionit8. </a:t>
            </a:r>
            <a:br>
              <a:rPr lang="sq-AL" dirty="0"/>
            </a:br>
            <a:r>
              <a:rPr lang="sq-AL" dirty="0"/>
              <a:t>7. Eksodi 20:11</a:t>
            </a:r>
            <a:r>
              <a:rPr dirty="0"/>
              <a:t>. </a:t>
            </a:r>
            <a:br>
              <a:rPr lang="sq-AL" dirty="0"/>
            </a:br>
            <a:r>
              <a:rPr lang="sq-AL" dirty="0"/>
              <a:t>8. Jezusi dhe Pali ishin kreacionistë biblikë. </a:t>
            </a:r>
            <a:endParaRPr dirty="0"/>
          </a:p>
        </p:txBody>
      </p:sp>
      <p:sp>
        <p:nvSpPr>
          <p:cNvPr id="1591" name="Genesis 1: Literal Days"/>
          <p:cNvSpPr txBox="1"/>
          <p:nvPr/>
        </p:nvSpPr>
        <p:spPr>
          <a:xfrm>
            <a:off x="5129351" y="734040"/>
            <a:ext cx="14124058"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b="1">
                <a:solidFill>
                  <a:srgbClr val="74A7FE"/>
                </a:solidFill>
                <a:latin typeface="Gill Sans"/>
                <a:ea typeface="Gill Sans"/>
                <a:cs typeface="Gill Sans"/>
                <a:sym typeface="Gill Sans"/>
              </a:defRPr>
            </a:lvl1pPr>
          </a:lstStyle>
          <a:p>
            <a:r>
              <a:rPr lang="it-IT" dirty="0"/>
              <a:t>Zanafilla 1: Ditët e sakta</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5" name="Jesus and age of universe"/>
          <p:cNvSpPr txBox="1">
            <a:spLocks noGrp="1"/>
          </p:cNvSpPr>
          <p:nvPr>
            <p:ph type="title"/>
          </p:nvPr>
        </p:nvSpPr>
        <p:spPr>
          <a:xfrm>
            <a:off x="1778000" y="787400"/>
            <a:ext cx="20828000" cy="1930400"/>
          </a:xfrm>
          <a:prstGeom prst="rect">
            <a:avLst/>
          </a:prstGeom>
        </p:spPr>
        <p:txBody>
          <a:bodyPr/>
          <a:lstStyle>
            <a:lvl1pPr algn="ctr"/>
          </a:lstStyle>
          <a:p>
            <a:r>
              <a:rPr dirty="0"/>
              <a:t>Je</a:t>
            </a:r>
            <a:r>
              <a:rPr lang="sq-AL" dirty="0"/>
              <a:t>zusi dhe mosha e universit</a:t>
            </a:r>
            <a:endParaRPr dirty="0"/>
          </a:p>
        </p:txBody>
      </p:sp>
      <p:sp>
        <p:nvSpPr>
          <p:cNvPr id="1596" name="“But from the beginning of creation, God ‘made them male and female.’”"/>
          <p:cNvSpPr txBox="1">
            <a:spLocks noGrp="1"/>
          </p:cNvSpPr>
          <p:nvPr>
            <p:ph type="body" sz="quarter" idx="1"/>
          </p:nvPr>
        </p:nvSpPr>
        <p:spPr>
          <a:xfrm>
            <a:off x="1619111" y="2946400"/>
            <a:ext cx="21106269" cy="1714500"/>
          </a:xfrm>
          <a:prstGeom prst="rect">
            <a:avLst/>
          </a:prstGeom>
          <a:effectLst/>
        </p:spPr>
        <p:txBody>
          <a:bodyPr>
            <a:noAutofit/>
          </a:bodyPr>
          <a:lstStyle/>
          <a:p>
            <a:pPr algn="ctr" defTabSz="537463">
              <a:defRPr sz="5704">
                <a:effectLst>
                  <a:outerShdw blurRad="35052" dist="11684" dir="5400000" rotWithShape="0">
                    <a:srgbClr val="000000">
                      <a:alpha val="50000"/>
                    </a:srgbClr>
                  </a:outerShdw>
                </a:effectLst>
              </a:defRPr>
            </a:pPr>
            <a:r>
              <a:rPr sz="6000" dirty="0"/>
              <a:t>“</a:t>
            </a:r>
            <a:r>
              <a:rPr lang="en-US" sz="6000" dirty="0" err="1">
                <a:effectLst/>
              </a:rPr>
              <a:t>por</a:t>
            </a:r>
            <a:r>
              <a:rPr lang="en-US" sz="6000" dirty="0">
                <a:effectLst/>
              </a:rPr>
              <a:t> </a:t>
            </a:r>
            <a:r>
              <a:rPr lang="en-US" sz="6000" dirty="0" err="1">
                <a:solidFill>
                  <a:srgbClr val="FFFF00"/>
                </a:solidFill>
                <a:effectLst/>
              </a:rPr>
              <a:t>në</a:t>
            </a:r>
            <a:r>
              <a:rPr lang="en-US" sz="6000" dirty="0">
                <a:solidFill>
                  <a:srgbClr val="FFFF00"/>
                </a:solidFill>
                <a:effectLst/>
              </a:rPr>
              <a:t> </a:t>
            </a:r>
            <a:r>
              <a:rPr lang="en-US" sz="6000" dirty="0" err="1">
                <a:solidFill>
                  <a:srgbClr val="FFFF00"/>
                </a:solidFill>
                <a:effectLst/>
              </a:rPr>
              <a:t>fillim</a:t>
            </a:r>
            <a:r>
              <a:rPr lang="en-US" sz="6000" dirty="0">
                <a:solidFill>
                  <a:srgbClr val="FFFF00"/>
                </a:solidFill>
                <a:effectLst/>
              </a:rPr>
              <a:t> </a:t>
            </a:r>
            <a:r>
              <a:rPr lang="en-US" sz="6000" dirty="0" err="1">
                <a:solidFill>
                  <a:srgbClr val="00B050"/>
                </a:solidFill>
                <a:effectLst/>
              </a:rPr>
              <a:t>të</a:t>
            </a:r>
            <a:r>
              <a:rPr lang="en-US" sz="6000" dirty="0">
                <a:solidFill>
                  <a:srgbClr val="00B050"/>
                </a:solidFill>
                <a:effectLst/>
              </a:rPr>
              <a:t> </a:t>
            </a:r>
            <a:r>
              <a:rPr lang="en-US" sz="6000" dirty="0" err="1">
                <a:solidFill>
                  <a:srgbClr val="00B050"/>
                </a:solidFill>
                <a:effectLst/>
              </a:rPr>
              <a:t>krijimit</a:t>
            </a:r>
            <a:r>
              <a:rPr lang="en-US" sz="6000" dirty="0">
                <a:effectLst/>
              </a:rPr>
              <a:t>, </a:t>
            </a:r>
            <a:r>
              <a:rPr lang="en-US" sz="6000" dirty="0" err="1">
                <a:effectLst/>
              </a:rPr>
              <a:t>Perëndia</a:t>
            </a:r>
            <a:r>
              <a:rPr lang="en-US" sz="6000" dirty="0">
                <a:effectLst/>
              </a:rPr>
              <a:t> </a:t>
            </a:r>
            <a:r>
              <a:rPr lang="en-US" sz="6000" dirty="0" err="1">
                <a:effectLst/>
              </a:rPr>
              <a:t>i</a:t>
            </a:r>
            <a:r>
              <a:rPr lang="en-US" sz="6000" dirty="0">
                <a:effectLst/>
              </a:rPr>
              <a:t> </a:t>
            </a:r>
            <a:r>
              <a:rPr lang="en-US" sz="6000" dirty="0" err="1">
                <a:effectLst/>
              </a:rPr>
              <a:t>bëri</a:t>
            </a:r>
            <a:r>
              <a:rPr lang="en-US" sz="6000" dirty="0">
                <a:effectLst/>
              </a:rPr>
              <a:t> </a:t>
            </a:r>
            <a:r>
              <a:rPr lang="en-US" sz="6000" dirty="0" err="1">
                <a:effectLst/>
              </a:rPr>
              <a:t>mashkull</a:t>
            </a:r>
            <a:r>
              <a:rPr lang="en-US" sz="6000" dirty="0">
                <a:effectLst/>
              </a:rPr>
              <a:t> e </a:t>
            </a:r>
            <a:r>
              <a:rPr lang="en-US" sz="6000" dirty="0" err="1">
                <a:effectLst/>
              </a:rPr>
              <a:t>femër</a:t>
            </a:r>
            <a:r>
              <a:rPr lang="en-US" sz="6000" dirty="0">
                <a:effectLst/>
              </a:rPr>
              <a:t>.</a:t>
            </a:r>
            <a:endParaRPr sz="6000" dirty="0"/>
          </a:p>
        </p:txBody>
      </p:sp>
      <p:grpSp>
        <p:nvGrpSpPr>
          <p:cNvPr id="1599" name="Group"/>
          <p:cNvGrpSpPr/>
          <p:nvPr/>
        </p:nvGrpSpPr>
        <p:grpSpPr>
          <a:xfrm>
            <a:off x="1384300" y="6527800"/>
            <a:ext cx="3225371" cy="1532394"/>
            <a:chOff x="0" y="0"/>
            <a:chExt cx="3225370" cy="1532394"/>
          </a:xfrm>
        </p:grpSpPr>
        <p:sp>
          <p:nvSpPr>
            <p:cNvPr id="1597" name="Arrow"/>
            <p:cNvSpPr/>
            <p:nvPr/>
          </p:nvSpPr>
          <p:spPr>
            <a:xfrm rot="16200000">
              <a:off x="12700" y="-12700"/>
              <a:ext cx="838200" cy="863600"/>
            </a:xfrm>
            <a:prstGeom prst="rightArrow">
              <a:avLst>
                <a:gd name="adj1" fmla="val 41176"/>
                <a:gd name="adj2" fmla="val 57576"/>
              </a:avLst>
            </a:prstGeom>
            <a:solidFill>
              <a:srgbClr val="B1DD8C"/>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98" name="The beginning"/>
            <p:cNvSpPr txBox="1"/>
            <p:nvPr/>
          </p:nvSpPr>
          <p:spPr>
            <a:xfrm>
              <a:off x="763157" y="321806"/>
              <a:ext cx="2462213" cy="12105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825500">
                <a:defRPr sz="7200">
                  <a:solidFill>
                    <a:srgbClr val="B1DD8C"/>
                  </a:solidFill>
                  <a:latin typeface="Geared Slab Regular"/>
                  <a:ea typeface="Geared Slab Regular"/>
                  <a:cs typeface="Geared Slab Regular"/>
                  <a:sym typeface="Geared Slab Regular"/>
                </a:defRPr>
              </a:lvl1pPr>
            </a:lstStyle>
            <a:p>
              <a:r>
                <a:rPr lang="sq-AL" dirty="0"/>
                <a:t>Fillimi</a:t>
              </a:r>
              <a:endParaRPr dirty="0"/>
            </a:p>
          </p:txBody>
        </p:sp>
      </p:grpSp>
      <p:grpSp>
        <p:nvGrpSpPr>
          <p:cNvPr id="1602" name="Group"/>
          <p:cNvGrpSpPr/>
          <p:nvPr/>
        </p:nvGrpSpPr>
        <p:grpSpPr>
          <a:xfrm>
            <a:off x="19582838" y="6299199"/>
            <a:ext cx="3327963" cy="1536702"/>
            <a:chOff x="-748711" y="-1"/>
            <a:chExt cx="3327962" cy="1536702"/>
          </a:xfrm>
        </p:grpSpPr>
        <p:sp>
          <p:nvSpPr>
            <p:cNvPr id="1600" name="Arrow"/>
            <p:cNvSpPr/>
            <p:nvPr/>
          </p:nvSpPr>
          <p:spPr>
            <a:xfrm rot="16200000">
              <a:off x="1652150" y="63500"/>
              <a:ext cx="990601" cy="863600"/>
            </a:xfrm>
            <a:prstGeom prst="rightArrow">
              <a:avLst>
                <a:gd name="adj1" fmla="val 47059"/>
                <a:gd name="adj2" fmla="val 61765"/>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BB9"/>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01" name="Christ"/>
            <p:cNvSpPr txBox="1"/>
            <p:nvPr/>
          </p:nvSpPr>
          <p:spPr>
            <a:xfrm>
              <a:off x="-748711" y="326113"/>
              <a:ext cx="2667396" cy="12105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825500">
                <a:defRPr sz="7200">
                  <a:solidFill>
                    <a:srgbClr val="FFFBB9"/>
                  </a:solidFill>
                  <a:latin typeface="Geared Slab Regular"/>
                  <a:ea typeface="Geared Slab Regular"/>
                  <a:cs typeface="Geared Slab Regular"/>
                  <a:sym typeface="Geared Slab Regular"/>
                </a:defRPr>
              </a:lvl1pPr>
            </a:lstStyle>
            <a:p>
              <a:r>
                <a:rPr lang="sq-AL" dirty="0"/>
                <a:t>Krishti</a:t>
              </a:r>
              <a:endParaRPr dirty="0"/>
            </a:p>
          </p:txBody>
        </p:sp>
      </p:grpSp>
      <p:grpSp>
        <p:nvGrpSpPr>
          <p:cNvPr id="1605" name="Group"/>
          <p:cNvGrpSpPr/>
          <p:nvPr/>
        </p:nvGrpSpPr>
        <p:grpSpPr>
          <a:xfrm>
            <a:off x="15415910" y="10820399"/>
            <a:ext cx="7445262" cy="1697495"/>
            <a:chOff x="-2028089" y="-1"/>
            <a:chExt cx="7445261" cy="1697495"/>
          </a:xfrm>
        </p:grpSpPr>
        <p:sp>
          <p:nvSpPr>
            <p:cNvPr id="1603" name="Arrow"/>
            <p:cNvSpPr/>
            <p:nvPr/>
          </p:nvSpPr>
          <p:spPr>
            <a:xfrm rot="16200000">
              <a:off x="4490071" y="63500"/>
              <a:ext cx="990601" cy="863600"/>
            </a:xfrm>
            <a:prstGeom prst="rightArrow">
              <a:avLst>
                <a:gd name="adj1" fmla="val 47059"/>
                <a:gd name="adj2" fmla="val 61765"/>
              </a:avLst>
            </a:prstGeom>
            <a:solidFill>
              <a:srgbClr val="FFC677"/>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BB9"/>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04" name="‘Adam and Eve’"/>
            <p:cNvSpPr txBox="1"/>
            <p:nvPr/>
          </p:nvSpPr>
          <p:spPr>
            <a:xfrm>
              <a:off x="-2028089" y="486906"/>
              <a:ext cx="6771083" cy="12105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r" defTabSz="825500">
                <a:defRPr sz="7200">
                  <a:solidFill>
                    <a:srgbClr val="FFC677"/>
                  </a:solidFill>
                  <a:latin typeface="Geared Slab Regular"/>
                  <a:ea typeface="Geared Slab Regular"/>
                  <a:cs typeface="Geared Slab Regular"/>
                  <a:sym typeface="Geared Slab Regular"/>
                </a:defRPr>
              </a:lvl1pPr>
            </a:lstStyle>
            <a:p>
              <a:r>
                <a:rPr dirty="0"/>
                <a:t>‘</a:t>
              </a:r>
              <a:r>
                <a:rPr lang="sq-AL" dirty="0"/>
                <a:t>Adami dhe Eva</a:t>
              </a:r>
              <a:r>
                <a:rPr dirty="0"/>
                <a:t>’</a:t>
              </a:r>
            </a:p>
          </p:txBody>
        </p:sp>
      </p:grpSp>
      <p:grpSp>
        <p:nvGrpSpPr>
          <p:cNvPr id="1608" name="Group"/>
          <p:cNvGrpSpPr/>
          <p:nvPr/>
        </p:nvGrpSpPr>
        <p:grpSpPr>
          <a:xfrm>
            <a:off x="1371600" y="11074400"/>
            <a:ext cx="3238071" cy="1557794"/>
            <a:chOff x="0" y="0"/>
            <a:chExt cx="3238070" cy="1557794"/>
          </a:xfrm>
        </p:grpSpPr>
        <p:sp>
          <p:nvSpPr>
            <p:cNvPr id="1606" name="Arrow"/>
            <p:cNvSpPr/>
            <p:nvPr/>
          </p:nvSpPr>
          <p:spPr>
            <a:xfrm rot="16200000">
              <a:off x="12700" y="-12700"/>
              <a:ext cx="838200" cy="863600"/>
            </a:xfrm>
            <a:prstGeom prst="rightArrow">
              <a:avLst>
                <a:gd name="adj1" fmla="val 41176"/>
                <a:gd name="adj2" fmla="val 57576"/>
              </a:avLst>
            </a:prstGeom>
            <a:solidFill>
              <a:srgbClr val="B1DD8C"/>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07" name="The beginning"/>
            <p:cNvSpPr txBox="1"/>
            <p:nvPr/>
          </p:nvSpPr>
          <p:spPr>
            <a:xfrm>
              <a:off x="775857" y="347206"/>
              <a:ext cx="2462213" cy="12105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825500">
                <a:defRPr sz="7200">
                  <a:solidFill>
                    <a:srgbClr val="B1DD8C"/>
                  </a:solidFill>
                  <a:latin typeface="Geared Slab Regular"/>
                  <a:ea typeface="Geared Slab Regular"/>
                  <a:cs typeface="Geared Slab Regular"/>
                  <a:sym typeface="Geared Slab Regular"/>
                </a:defRPr>
              </a:lvl1pPr>
            </a:lstStyle>
            <a:p>
              <a:r>
                <a:rPr lang="sq-AL" dirty="0"/>
                <a:t>Fillimi</a:t>
              </a:r>
              <a:endParaRPr dirty="0"/>
            </a:p>
          </p:txBody>
        </p:sp>
      </p:grpSp>
      <p:grpSp>
        <p:nvGrpSpPr>
          <p:cNvPr id="1611" name="Group"/>
          <p:cNvGrpSpPr/>
          <p:nvPr/>
        </p:nvGrpSpPr>
        <p:grpSpPr>
          <a:xfrm>
            <a:off x="1841500" y="4889917"/>
            <a:ext cx="20764500" cy="1891883"/>
            <a:chOff x="0" y="-5933"/>
            <a:chExt cx="20701000" cy="1891883"/>
          </a:xfrm>
        </p:grpSpPr>
        <p:sp>
          <p:nvSpPr>
            <p:cNvPr id="1609" name="Arrow"/>
            <p:cNvSpPr/>
            <p:nvPr/>
          </p:nvSpPr>
          <p:spPr>
            <a:xfrm>
              <a:off x="0" y="615950"/>
              <a:ext cx="20701000" cy="1270000"/>
            </a:xfrm>
            <a:prstGeom prst="rightArrow">
              <a:avLst>
                <a:gd name="adj1" fmla="val 40000"/>
                <a:gd name="adj2" fmla="val 43000"/>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10" name="4,000 years before Christ"/>
            <p:cNvSpPr txBox="1"/>
            <p:nvPr/>
          </p:nvSpPr>
          <p:spPr>
            <a:xfrm>
              <a:off x="5941344" y="-5933"/>
              <a:ext cx="7242368" cy="9643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825500">
                <a:defRPr sz="5600">
                  <a:solidFill>
                    <a:srgbClr val="FFFBB9"/>
                  </a:solidFill>
                  <a:latin typeface="Geared Slab Regular"/>
                  <a:ea typeface="Geared Slab Regular"/>
                  <a:cs typeface="Geared Slab Regular"/>
                  <a:sym typeface="Geared Slab Regular"/>
                </a:defRPr>
              </a:lvl1pPr>
            </a:lstStyle>
            <a:p>
              <a:r>
                <a:rPr dirty="0"/>
                <a:t>4,000 </a:t>
              </a:r>
              <a:r>
                <a:rPr lang="sq-AL" dirty="0"/>
                <a:t>vjet para Krishtit</a:t>
              </a:r>
              <a:endParaRPr dirty="0"/>
            </a:p>
          </p:txBody>
        </p:sp>
      </p:grpSp>
      <p:sp>
        <p:nvSpPr>
          <p:cNvPr id="1612" name="(Mark 10:6)"/>
          <p:cNvSpPr txBox="1"/>
          <p:nvPr/>
        </p:nvSpPr>
        <p:spPr>
          <a:xfrm>
            <a:off x="15388682" y="3700763"/>
            <a:ext cx="4169411" cy="96436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1" indent="0" defTabSz="825500">
              <a:defRPr sz="5600">
                <a:solidFill>
                  <a:srgbClr val="FFFFFF"/>
                </a:solidFill>
                <a:latin typeface="DejaVu Sans Condensed"/>
                <a:ea typeface="DejaVu Sans Condensed"/>
                <a:cs typeface="DejaVu Sans Condensed"/>
                <a:sym typeface="DejaVu Sans Condensed"/>
              </a:defRPr>
            </a:pPr>
            <a:r>
              <a:rPr dirty="0"/>
              <a:t>(Mark</a:t>
            </a:r>
            <a:r>
              <a:rPr lang="sq-AL" dirty="0"/>
              <a:t>u</a:t>
            </a:r>
            <a:r>
              <a:rPr dirty="0"/>
              <a:t> 10:6)</a:t>
            </a:r>
          </a:p>
        </p:txBody>
      </p:sp>
      <p:grpSp>
        <p:nvGrpSpPr>
          <p:cNvPr id="1615" name="Group"/>
          <p:cNvGrpSpPr/>
          <p:nvPr/>
        </p:nvGrpSpPr>
        <p:grpSpPr>
          <a:xfrm>
            <a:off x="1778000" y="9493667"/>
            <a:ext cx="20701000" cy="1822033"/>
            <a:chOff x="0" y="-5933"/>
            <a:chExt cx="20701000" cy="1822033"/>
          </a:xfrm>
        </p:grpSpPr>
        <p:sp>
          <p:nvSpPr>
            <p:cNvPr id="1613" name="Time line for 14,000,000,000 years since ‘big bang’"/>
            <p:cNvSpPr txBox="1"/>
            <p:nvPr/>
          </p:nvSpPr>
          <p:spPr>
            <a:xfrm>
              <a:off x="564087" y="-5933"/>
              <a:ext cx="17774096" cy="9643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825500">
                <a:defRPr sz="5600">
                  <a:solidFill>
                    <a:srgbClr val="FFFBB9"/>
                  </a:solidFill>
                  <a:latin typeface="Geared Slab Regular"/>
                  <a:ea typeface="Geared Slab Regular"/>
                  <a:cs typeface="Geared Slab Regular"/>
                  <a:sym typeface="Geared Slab Regular"/>
                </a:defRPr>
              </a:lvl1pPr>
            </a:lstStyle>
            <a:p>
              <a:r>
                <a:rPr lang="en-US" dirty="0" err="1"/>
                <a:t>Afati</a:t>
              </a:r>
              <a:r>
                <a:rPr lang="en-US" dirty="0"/>
                <a:t> </a:t>
              </a:r>
              <a:r>
                <a:rPr lang="en-US" dirty="0" err="1"/>
                <a:t>kohor</a:t>
              </a:r>
              <a:r>
                <a:rPr lang="en-US" dirty="0"/>
                <a:t> </a:t>
              </a:r>
              <a:r>
                <a:rPr lang="en-US" dirty="0" err="1"/>
                <a:t>për</a:t>
              </a:r>
              <a:r>
                <a:rPr lang="en-US" dirty="0"/>
                <a:t> 14,000,000,000 </a:t>
              </a:r>
              <a:r>
                <a:rPr lang="en-US" dirty="0" err="1"/>
                <a:t>vjet</a:t>
              </a:r>
              <a:r>
                <a:rPr lang="en-US" dirty="0"/>
                <a:t> </a:t>
              </a:r>
              <a:r>
                <a:rPr lang="en-US" dirty="0" err="1"/>
                <a:t>që</a:t>
              </a:r>
              <a:r>
                <a:rPr lang="en-US" dirty="0"/>
                <a:t> </a:t>
              </a:r>
              <a:r>
                <a:rPr lang="en-US" dirty="0" err="1"/>
                <a:t>prej</a:t>
              </a:r>
              <a:r>
                <a:rPr lang="sq-AL" dirty="0"/>
                <a:t> </a:t>
              </a:r>
              <a:r>
                <a:rPr dirty="0"/>
                <a:t>‘big bang</a:t>
              </a:r>
              <a:r>
                <a:rPr lang="sq-AL" dirty="0"/>
                <a:t>-ut</a:t>
              </a:r>
              <a:r>
                <a:rPr dirty="0"/>
                <a:t>’</a:t>
              </a:r>
            </a:p>
          </p:txBody>
        </p:sp>
        <p:sp>
          <p:nvSpPr>
            <p:cNvPr id="1614" name="Arrow"/>
            <p:cNvSpPr/>
            <p:nvPr/>
          </p:nvSpPr>
          <p:spPr>
            <a:xfrm>
              <a:off x="0" y="546100"/>
              <a:ext cx="20701000" cy="1270000"/>
            </a:xfrm>
            <a:prstGeom prst="rightArrow">
              <a:avLst>
                <a:gd name="adj1" fmla="val 40000"/>
                <a:gd name="adj2" fmla="val 43000"/>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1618" name="Group"/>
          <p:cNvGrpSpPr/>
          <p:nvPr/>
        </p:nvGrpSpPr>
        <p:grpSpPr>
          <a:xfrm>
            <a:off x="1082080" y="6487394"/>
            <a:ext cx="9464129" cy="1536854"/>
            <a:chOff x="-319137" y="0"/>
            <a:chExt cx="9464129" cy="1536854"/>
          </a:xfrm>
        </p:grpSpPr>
        <p:sp>
          <p:nvSpPr>
            <p:cNvPr id="1616" name="Adam and Eve (Day 6)"/>
            <p:cNvSpPr txBox="1"/>
            <p:nvPr/>
          </p:nvSpPr>
          <p:spPr>
            <a:xfrm>
              <a:off x="-319137" y="326266"/>
              <a:ext cx="9464129" cy="12105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ctr" defTabSz="825500">
                <a:defRPr sz="7200">
                  <a:solidFill>
                    <a:srgbClr val="FFD877"/>
                  </a:solidFill>
                  <a:latin typeface="Geared Slab Regular"/>
                  <a:ea typeface="Geared Slab Regular"/>
                  <a:cs typeface="Geared Slab Regular"/>
                  <a:sym typeface="Geared Slab Regular"/>
                </a:defRPr>
              </a:pPr>
              <a:r>
                <a:rPr lang="sq-AL" dirty="0"/>
                <a:t>Adami dhe Eva </a:t>
              </a:r>
              <a:r>
                <a:rPr sz="5400" dirty="0"/>
                <a:t>(D</a:t>
              </a:r>
              <a:r>
                <a:rPr lang="sq-AL" sz="5400" dirty="0"/>
                <a:t>ita e</a:t>
              </a:r>
              <a:r>
                <a:rPr sz="5400" dirty="0"/>
                <a:t> 6)</a:t>
              </a:r>
            </a:p>
          </p:txBody>
        </p:sp>
        <p:sp>
          <p:nvSpPr>
            <p:cNvPr id="1617" name="Arrow"/>
            <p:cNvSpPr/>
            <p:nvPr/>
          </p:nvSpPr>
          <p:spPr>
            <a:xfrm rot="16200000">
              <a:off x="12700" y="-12700"/>
              <a:ext cx="838200" cy="863600"/>
            </a:xfrm>
            <a:prstGeom prst="rightArrow">
              <a:avLst>
                <a:gd name="adj1" fmla="val 41176"/>
                <a:gd name="adj2" fmla="val 57576"/>
              </a:avLst>
            </a:prstGeom>
            <a:solidFill>
              <a:srgbClr val="FFD877"/>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96"/>
                                        </p:tgtEl>
                                        <p:attrNameLst>
                                          <p:attrName>style.visibility</p:attrName>
                                        </p:attrNameLst>
                                      </p:cBhvr>
                                      <p:to>
                                        <p:strVal val="visible"/>
                                      </p:to>
                                    </p:set>
                                    <p:animEffect transition="in" filter="dissolve">
                                      <p:cBhvr>
                                        <p:cTn id="7" dur="500"/>
                                        <p:tgtEl>
                                          <p:spTgt spid="159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612"/>
                                        </p:tgtEl>
                                        <p:attrNameLst>
                                          <p:attrName>style.visibility</p:attrName>
                                        </p:attrNameLst>
                                      </p:cBhvr>
                                      <p:to>
                                        <p:strVal val="visible"/>
                                      </p:to>
                                    </p:set>
                                    <p:animEffect transition="in" filter="dissolve">
                                      <p:cBhvr>
                                        <p:cTn id="11" dur="500"/>
                                        <p:tgtEl>
                                          <p:spTgt spid="16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611"/>
                                        </p:tgtEl>
                                        <p:attrNameLst>
                                          <p:attrName>style.visibility</p:attrName>
                                        </p:attrNameLst>
                                      </p:cBhvr>
                                      <p:to>
                                        <p:strVal val="visible"/>
                                      </p:to>
                                    </p:set>
                                    <p:animEffect transition="in" filter="dissolve">
                                      <p:cBhvr>
                                        <p:cTn id="16" dur="500"/>
                                        <p:tgtEl>
                                          <p:spTgt spid="1611"/>
                                        </p:tgtEl>
                                      </p:cBhvr>
                                    </p:animEffect>
                                  </p:childTnLst>
                                </p:cTn>
                              </p:par>
                            </p:childTnLst>
                          </p:cTn>
                        </p:par>
                        <p:par>
                          <p:cTn id="17" fill="hold">
                            <p:stCondLst>
                              <p:cond delay="500"/>
                            </p:stCondLst>
                            <p:childTnLst>
                              <p:par>
                                <p:cTn id="18" presetID="9" presetClass="entr" fill="hold" grpId="4" nodeType="afterEffect">
                                  <p:stCondLst>
                                    <p:cond delay="500"/>
                                  </p:stCondLst>
                                  <p:iterate>
                                    <p:tmAbs val="0"/>
                                  </p:iterate>
                                  <p:childTnLst>
                                    <p:set>
                                      <p:cBhvr>
                                        <p:cTn id="19" fill="hold"/>
                                        <p:tgtEl>
                                          <p:spTgt spid="1602"/>
                                        </p:tgtEl>
                                        <p:attrNameLst>
                                          <p:attrName>style.visibility</p:attrName>
                                        </p:attrNameLst>
                                      </p:cBhvr>
                                      <p:to>
                                        <p:strVal val="visible"/>
                                      </p:to>
                                    </p:set>
                                    <p:animEffect transition="in" filter="dissolve">
                                      <p:cBhvr>
                                        <p:cTn id="20" dur="500"/>
                                        <p:tgtEl>
                                          <p:spTgt spid="160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5" nodeType="clickEffect">
                                  <p:stCondLst>
                                    <p:cond delay="0"/>
                                  </p:stCondLst>
                                  <p:iterate>
                                    <p:tmAbs val="0"/>
                                  </p:iterate>
                                  <p:childTnLst>
                                    <p:set>
                                      <p:cBhvr>
                                        <p:cTn id="24" fill="hold"/>
                                        <p:tgtEl>
                                          <p:spTgt spid="1599"/>
                                        </p:tgtEl>
                                        <p:attrNameLst>
                                          <p:attrName>style.visibility</p:attrName>
                                        </p:attrNameLst>
                                      </p:cBhvr>
                                      <p:to>
                                        <p:strVal val="visible"/>
                                      </p:to>
                                    </p:set>
                                    <p:anim calcmode="lin" valueType="num">
                                      <p:cBhvr>
                                        <p:cTn id="25" dur="1000" fill="hold"/>
                                        <p:tgtEl>
                                          <p:spTgt spid="1599"/>
                                        </p:tgtEl>
                                        <p:attrNameLst>
                                          <p:attrName>ppt_x</p:attrName>
                                        </p:attrNameLst>
                                      </p:cBhvr>
                                      <p:tavLst>
                                        <p:tav tm="0">
                                          <p:val>
                                            <p:strVal val="1+#ppt_w/2"/>
                                          </p:val>
                                        </p:tav>
                                        <p:tav tm="100000">
                                          <p:val>
                                            <p:strVal val="#ppt_x"/>
                                          </p:val>
                                        </p:tav>
                                      </p:tavLst>
                                    </p:anim>
                                    <p:anim calcmode="lin" valueType="num">
                                      <p:cBhvr>
                                        <p:cTn id="26" dur="1000" fill="hold"/>
                                        <p:tgtEl>
                                          <p:spTgt spid="159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xit" fill="hold" grpId="7" nodeType="clickEffect">
                                  <p:stCondLst>
                                    <p:cond delay="0"/>
                                  </p:stCondLst>
                                  <p:iterate>
                                    <p:tmAbs val="0"/>
                                  </p:iterate>
                                  <p:childTnLst>
                                    <p:animEffect transition="out" filter="dissolve">
                                      <p:cBhvr>
                                        <p:cTn id="30" dur="500" fill="hold"/>
                                        <p:tgtEl>
                                          <p:spTgt spid="1599"/>
                                        </p:tgtEl>
                                      </p:cBhvr>
                                    </p:animEffect>
                                    <p:set>
                                      <p:cBhvr>
                                        <p:cTn id="31" fill="hold">
                                          <p:stCondLst>
                                            <p:cond delay="499"/>
                                          </p:stCondLst>
                                        </p:cTn>
                                        <p:tgtEl>
                                          <p:spTgt spid="1599"/>
                                        </p:tgtEl>
                                        <p:attrNameLst>
                                          <p:attrName>style.visibility</p:attrName>
                                        </p:attrNameLst>
                                      </p:cBhvr>
                                      <p:to>
                                        <p:strVal val="hidden"/>
                                      </p:to>
                                    </p:set>
                                  </p:childTnLst>
                                </p:cTn>
                              </p:par>
                              <p:par>
                                <p:cTn id="32" presetID="2" presetClass="entr" presetSubtype="2" fill="hold" grpId="6" nodeType="withEffect">
                                  <p:stCondLst>
                                    <p:cond delay="0"/>
                                  </p:stCondLst>
                                  <p:iterate>
                                    <p:tmAbs val="0"/>
                                  </p:iterate>
                                  <p:childTnLst>
                                    <p:set>
                                      <p:cBhvr>
                                        <p:cTn id="33" fill="hold"/>
                                        <p:tgtEl>
                                          <p:spTgt spid="1618"/>
                                        </p:tgtEl>
                                        <p:attrNameLst>
                                          <p:attrName>style.visibility</p:attrName>
                                        </p:attrNameLst>
                                      </p:cBhvr>
                                      <p:to>
                                        <p:strVal val="visible"/>
                                      </p:to>
                                    </p:set>
                                    <p:anim calcmode="lin" valueType="num">
                                      <p:cBhvr>
                                        <p:cTn id="34" dur="1000" fill="hold"/>
                                        <p:tgtEl>
                                          <p:spTgt spid="1618"/>
                                        </p:tgtEl>
                                        <p:attrNameLst>
                                          <p:attrName>ppt_x</p:attrName>
                                        </p:attrNameLst>
                                      </p:cBhvr>
                                      <p:tavLst>
                                        <p:tav tm="0">
                                          <p:val>
                                            <p:strVal val="1+#ppt_w/2"/>
                                          </p:val>
                                        </p:tav>
                                        <p:tav tm="100000">
                                          <p:val>
                                            <p:strVal val="#ppt_x"/>
                                          </p:val>
                                        </p:tav>
                                      </p:tavLst>
                                    </p:anim>
                                    <p:anim calcmode="lin" valueType="num">
                                      <p:cBhvr>
                                        <p:cTn id="35" dur="1000" fill="hold"/>
                                        <p:tgtEl>
                                          <p:spTgt spid="16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fill="hold" grpId="8" nodeType="clickEffect">
                                  <p:stCondLst>
                                    <p:cond delay="0"/>
                                  </p:stCondLst>
                                  <p:iterate>
                                    <p:tmAbs val="0"/>
                                  </p:iterate>
                                  <p:childTnLst>
                                    <p:set>
                                      <p:cBhvr>
                                        <p:cTn id="39" fill="hold"/>
                                        <p:tgtEl>
                                          <p:spTgt spid="1615"/>
                                        </p:tgtEl>
                                        <p:attrNameLst>
                                          <p:attrName>style.visibility</p:attrName>
                                        </p:attrNameLst>
                                      </p:cBhvr>
                                      <p:to>
                                        <p:strVal val="visible"/>
                                      </p:to>
                                    </p:set>
                                    <p:animEffect transition="in" filter="dissolve">
                                      <p:cBhvr>
                                        <p:cTn id="40" dur="500"/>
                                        <p:tgtEl>
                                          <p:spTgt spid="16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9" nodeType="clickEffect">
                                  <p:stCondLst>
                                    <p:cond delay="0"/>
                                  </p:stCondLst>
                                  <p:iterate>
                                    <p:tmAbs val="0"/>
                                  </p:iterate>
                                  <p:childTnLst>
                                    <p:set>
                                      <p:cBhvr>
                                        <p:cTn id="44" fill="hold"/>
                                        <p:tgtEl>
                                          <p:spTgt spid="1608"/>
                                        </p:tgtEl>
                                        <p:attrNameLst>
                                          <p:attrName>style.visibility</p:attrName>
                                        </p:attrNameLst>
                                      </p:cBhvr>
                                      <p:to>
                                        <p:strVal val="visible"/>
                                      </p:to>
                                    </p:set>
                                    <p:anim calcmode="lin" valueType="num">
                                      <p:cBhvr>
                                        <p:cTn id="45" dur="1000" fill="hold"/>
                                        <p:tgtEl>
                                          <p:spTgt spid="1608"/>
                                        </p:tgtEl>
                                        <p:attrNameLst>
                                          <p:attrName>ppt_x</p:attrName>
                                        </p:attrNameLst>
                                      </p:cBhvr>
                                      <p:tavLst>
                                        <p:tav tm="0">
                                          <p:val>
                                            <p:strVal val="1+#ppt_w/2"/>
                                          </p:val>
                                        </p:tav>
                                        <p:tav tm="100000">
                                          <p:val>
                                            <p:strVal val="#ppt_x"/>
                                          </p:val>
                                        </p:tav>
                                      </p:tavLst>
                                    </p:anim>
                                    <p:anim calcmode="lin" valueType="num">
                                      <p:cBhvr>
                                        <p:cTn id="46" dur="1000" fill="hold"/>
                                        <p:tgtEl>
                                          <p:spTgt spid="160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10" nodeType="clickEffect">
                                  <p:stCondLst>
                                    <p:cond delay="0"/>
                                  </p:stCondLst>
                                  <p:iterate>
                                    <p:tmAbs val="0"/>
                                  </p:iterate>
                                  <p:childTnLst>
                                    <p:set>
                                      <p:cBhvr>
                                        <p:cTn id="50" fill="hold"/>
                                        <p:tgtEl>
                                          <p:spTgt spid="1605"/>
                                        </p:tgtEl>
                                        <p:attrNameLst>
                                          <p:attrName>style.visibility</p:attrName>
                                        </p:attrNameLst>
                                      </p:cBhvr>
                                      <p:to>
                                        <p:strVal val="visible"/>
                                      </p:to>
                                    </p:set>
                                    <p:anim calcmode="lin" valueType="num">
                                      <p:cBhvr>
                                        <p:cTn id="51" dur="1000" fill="hold"/>
                                        <p:tgtEl>
                                          <p:spTgt spid="1605"/>
                                        </p:tgtEl>
                                        <p:attrNameLst>
                                          <p:attrName>ppt_x</p:attrName>
                                        </p:attrNameLst>
                                      </p:cBhvr>
                                      <p:tavLst>
                                        <p:tav tm="0">
                                          <p:val>
                                            <p:strVal val="0-#ppt_w/2"/>
                                          </p:val>
                                        </p:tav>
                                        <p:tav tm="100000">
                                          <p:val>
                                            <p:strVal val="#ppt_x"/>
                                          </p:val>
                                        </p:tav>
                                      </p:tavLst>
                                    </p:anim>
                                    <p:anim calcmode="lin" valueType="num">
                                      <p:cBhvr>
                                        <p:cTn id="52" dur="1000" fill="hold"/>
                                        <p:tgtEl>
                                          <p:spTgt spid="1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 grpId="1" animBg="1" advAuto="0"/>
      <p:bldP spid="1599" grpId="5" animBg="1" advAuto="0"/>
      <p:bldP spid="1599" grpId="7" animBg="1" advAuto="0"/>
      <p:bldP spid="1602" grpId="4" animBg="1" advAuto="0"/>
      <p:bldP spid="1605" grpId="10" animBg="1" advAuto="0"/>
      <p:bldP spid="1608" grpId="9" animBg="1" advAuto="0"/>
      <p:bldP spid="1611" grpId="3" animBg="1" advAuto="0"/>
      <p:bldP spid="1612" grpId="2" animBg="1" advAuto="0"/>
      <p:bldP spid="1615" grpId="8" animBg="1" advAuto="0"/>
      <p:bldP spid="1618" grpId="6"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 name="Triangle"/>
          <p:cNvSpPr/>
          <p:nvPr/>
        </p:nvSpPr>
        <p:spPr>
          <a:xfrm rot="10800000">
            <a:off x="13931900" y="6096000"/>
            <a:ext cx="927100" cy="1003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34" name="Rectangle"/>
          <p:cNvSpPr/>
          <p:nvPr/>
        </p:nvSpPr>
        <p:spPr>
          <a:xfrm>
            <a:off x="13766800" y="2933700"/>
            <a:ext cx="850900" cy="32893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35" name="Rectangle"/>
          <p:cNvSpPr/>
          <p:nvPr/>
        </p:nvSpPr>
        <p:spPr>
          <a:xfrm>
            <a:off x="12941300" y="1016000"/>
            <a:ext cx="2514600" cy="7112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36" name="Rectangle"/>
          <p:cNvSpPr/>
          <p:nvPr/>
        </p:nvSpPr>
        <p:spPr>
          <a:xfrm>
            <a:off x="13639800" y="1714500"/>
            <a:ext cx="1536700" cy="12700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637" name="pic.png" descr="pic.png"/>
          <p:cNvPicPr>
            <a:picLocks noChangeAspect="1"/>
          </p:cNvPicPr>
          <p:nvPr/>
        </p:nvPicPr>
        <p:blipFill>
          <a:blip r:embed="rId3"/>
          <a:stretch>
            <a:fillRect/>
          </a:stretch>
        </p:blipFill>
        <p:spPr>
          <a:xfrm>
            <a:off x="-857247" y="-585216"/>
            <a:ext cx="25325575" cy="14245636"/>
          </a:xfrm>
          <a:prstGeom prst="rect">
            <a:avLst/>
          </a:prstGeom>
          <a:ln w="12700">
            <a:miter lim="400000"/>
          </a:ln>
        </p:spPr>
      </p:pic>
      <p:sp>
        <p:nvSpPr>
          <p:cNvPr id="1638" name="1 day"/>
          <p:cNvSpPr txBox="1"/>
          <p:nvPr/>
        </p:nvSpPr>
        <p:spPr>
          <a:xfrm>
            <a:off x="2037632" y="2345627"/>
            <a:ext cx="3451266"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0000" b="1"/>
            </a:lvl1pPr>
          </a:lstStyle>
          <a:p>
            <a:r>
              <a:rPr dirty="0"/>
              <a:t>1</a:t>
            </a:r>
            <a:r>
              <a:rPr lang="sq-AL" dirty="0"/>
              <a:t> ditë</a:t>
            </a:r>
            <a:endParaRPr dirty="0"/>
          </a:p>
        </p:txBody>
      </p:sp>
      <p:sp>
        <p:nvSpPr>
          <p:cNvPr id="1639" name="1,000…"/>
          <p:cNvSpPr txBox="1"/>
          <p:nvPr/>
        </p:nvSpPr>
        <p:spPr>
          <a:xfrm>
            <a:off x="18054498" y="2988171"/>
            <a:ext cx="3311804" cy="31803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defRPr sz="10000" b="1"/>
            </a:pPr>
            <a:r>
              <a:rPr dirty="0"/>
              <a:t>1,000</a:t>
            </a:r>
          </a:p>
          <a:p>
            <a:pPr algn="ctr" defTabSz="825500">
              <a:defRPr sz="10000" b="1"/>
            </a:pPr>
            <a:r>
              <a:rPr lang="sq-AL" dirty="0"/>
              <a:t>vite</a:t>
            </a:r>
            <a:endParaRPr dirty="0"/>
          </a:p>
        </p:txBody>
      </p:sp>
      <p:sp>
        <p:nvSpPr>
          <p:cNvPr id="1640" name="2 Peter 3:8"/>
          <p:cNvSpPr txBox="1"/>
          <p:nvPr/>
        </p:nvSpPr>
        <p:spPr>
          <a:xfrm>
            <a:off x="1471830" y="7756524"/>
            <a:ext cx="7013138" cy="1641475"/>
          </a:xfrm>
          <a:prstGeom prst="rect">
            <a:avLst/>
          </a:prstGeom>
          <a:ln w="12700">
            <a:miter lim="400000"/>
          </a:ln>
          <a:effectLst>
            <a:outerShdw blurRad="38100" dist="63500" dir="2700000" rotWithShape="0">
              <a:srgbClr val="000000">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0000" b="1">
                <a:solidFill>
                  <a:srgbClr val="FFFFFF"/>
                </a:solidFill>
              </a:defRPr>
            </a:lvl1pPr>
          </a:lstStyle>
          <a:p>
            <a:r>
              <a:rPr dirty="0"/>
              <a:t>2 P</a:t>
            </a:r>
            <a:r>
              <a:rPr lang="sq-AL" dirty="0"/>
              <a:t>jetrit </a:t>
            </a:r>
            <a:r>
              <a:rPr dirty="0"/>
              <a:t>3:8</a:t>
            </a:r>
          </a:p>
        </p:txBody>
      </p:sp>
      <p:sp>
        <p:nvSpPr>
          <p:cNvPr id="1641" name="But do not let this one fact escape your notice, beloved,"/>
          <p:cNvSpPr txBox="1"/>
          <p:nvPr/>
        </p:nvSpPr>
        <p:spPr>
          <a:xfrm>
            <a:off x="4709498" y="9156700"/>
            <a:ext cx="15000902" cy="1118255"/>
          </a:xfrm>
          <a:prstGeom prst="rect">
            <a:avLst/>
          </a:prstGeom>
          <a:ln w="12700">
            <a:miter lim="400000"/>
          </a:ln>
          <a:effectLst>
            <a:outerShdw blurRad="38100" dist="63500" dir="2700000" rotWithShape="0">
              <a:srgbClr val="000000">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5000" b="1">
                <a:solidFill>
                  <a:srgbClr val="FFFFFF"/>
                </a:solidFill>
              </a:defRPr>
            </a:lvl1pPr>
          </a:lstStyle>
          <a:p>
            <a:r>
              <a:rPr lang="en-US" sz="6000" b="0" dirty="0" err="1"/>
              <a:t>Por</a:t>
            </a:r>
            <a:r>
              <a:rPr lang="en-US" sz="6000" b="0" dirty="0"/>
              <a:t>, </a:t>
            </a:r>
            <a:r>
              <a:rPr lang="en-US" sz="6000" b="0" dirty="0" err="1"/>
              <a:t>shumë</a:t>
            </a:r>
            <a:r>
              <a:rPr lang="en-US" sz="6000" b="0" dirty="0"/>
              <a:t> </a:t>
            </a:r>
            <a:r>
              <a:rPr lang="en-US" sz="6000" b="0" dirty="0" err="1"/>
              <a:t>të</a:t>
            </a:r>
            <a:r>
              <a:rPr lang="en-US" sz="6000" b="0" dirty="0"/>
              <a:t> </a:t>
            </a:r>
            <a:r>
              <a:rPr lang="en-US" sz="6000" b="0" dirty="0" err="1"/>
              <a:t>dashur</a:t>
            </a:r>
            <a:r>
              <a:rPr lang="en-US" sz="6000" b="0" dirty="0"/>
              <a:t>, </a:t>
            </a:r>
            <a:r>
              <a:rPr lang="en-US" sz="6600" b="0" dirty="0" err="1"/>
              <a:t>mos</a:t>
            </a:r>
            <a:r>
              <a:rPr lang="en-US" sz="6000" b="0" dirty="0"/>
              <a:t> </a:t>
            </a:r>
            <a:r>
              <a:rPr lang="en-US" sz="6000" b="0" dirty="0" err="1"/>
              <a:t>harroni</a:t>
            </a:r>
            <a:r>
              <a:rPr lang="en-US" sz="6000" b="0" dirty="0"/>
              <a:t> </a:t>
            </a:r>
            <a:r>
              <a:rPr lang="en-US" sz="6000" b="0" dirty="0" err="1"/>
              <a:t>këtë</a:t>
            </a:r>
            <a:r>
              <a:rPr lang="en-US" sz="6000" b="0" dirty="0"/>
              <a:t> </a:t>
            </a:r>
            <a:r>
              <a:rPr lang="en-US" sz="6000" b="0" dirty="0" err="1"/>
              <a:t>gjë</a:t>
            </a:r>
            <a:endParaRPr sz="6000" dirty="0"/>
          </a:p>
        </p:txBody>
      </p:sp>
      <p:sp>
        <p:nvSpPr>
          <p:cNvPr id="1642" name="that with the Lord one day is…"/>
          <p:cNvSpPr txBox="1"/>
          <p:nvPr/>
        </p:nvSpPr>
        <p:spPr>
          <a:xfrm>
            <a:off x="842739" y="10151486"/>
            <a:ext cx="22698521" cy="2811026"/>
          </a:xfrm>
          <a:prstGeom prst="rect">
            <a:avLst/>
          </a:prstGeom>
          <a:ln w="12700">
            <a:miter lim="400000"/>
          </a:ln>
          <a:effectLst>
            <a:outerShdw blurRad="38100" dist="63500" dir="2700000" rotWithShape="0">
              <a:srgbClr val="000000">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defRPr sz="10000" b="1">
                <a:solidFill>
                  <a:srgbClr val="FFE11A"/>
                </a:solidFill>
              </a:defRPr>
            </a:pPr>
            <a:r>
              <a:rPr lang="en-US" sz="8800" dirty="0"/>
              <a:t>se </a:t>
            </a:r>
            <a:r>
              <a:rPr lang="en-US" sz="8800" dirty="0" err="1"/>
              <a:t>për</a:t>
            </a:r>
            <a:r>
              <a:rPr lang="en-US" sz="8800" dirty="0"/>
              <a:t> </a:t>
            </a:r>
            <a:r>
              <a:rPr lang="en-US" sz="8800" dirty="0" err="1"/>
              <a:t>Zotin</a:t>
            </a:r>
            <a:r>
              <a:rPr lang="en-US" sz="8800" dirty="0"/>
              <a:t> </a:t>
            </a:r>
            <a:r>
              <a:rPr lang="en-US" sz="8800" dirty="0" err="1"/>
              <a:t>një</a:t>
            </a:r>
            <a:r>
              <a:rPr lang="en-US" sz="8800" dirty="0"/>
              <a:t> </a:t>
            </a:r>
            <a:r>
              <a:rPr lang="en-US" sz="8800" dirty="0" err="1"/>
              <a:t>ditë</a:t>
            </a:r>
            <a:r>
              <a:rPr lang="en-US" sz="8800" dirty="0"/>
              <a:t> </a:t>
            </a:r>
            <a:r>
              <a:rPr lang="en-US" sz="8800" dirty="0" err="1"/>
              <a:t>është</a:t>
            </a:r>
            <a:r>
              <a:rPr lang="en-US" sz="8800" dirty="0"/>
              <a:t> </a:t>
            </a:r>
            <a:r>
              <a:rPr lang="en-US" sz="8800" dirty="0" err="1"/>
              <a:t>si</a:t>
            </a:r>
            <a:r>
              <a:rPr lang="en-US" sz="8800" dirty="0"/>
              <a:t> </a:t>
            </a:r>
            <a:r>
              <a:rPr lang="en-US" sz="8800" dirty="0" err="1"/>
              <a:t>një</a:t>
            </a:r>
            <a:r>
              <a:rPr lang="en-US" sz="8800" dirty="0"/>
              <a:t> </a:t>
            </a:r>
            <a:r>
              <a:rPr lang="en-US" sz="8800" dirty="0" err="1"/>
              <a:t>mijë</a:t>
            </a:r>
            <a:r>
              <a:rPr lang="en-US" sz="8800" dirty="0"/>
              <a:t> </a:t>
            </a:r>
            <a:r>
              <a:rPr lang="en-US" sz="8800" dirty="0" err="1"/>
              <a:t>vjet</a:t>
            </a:r>
            <a:r>
              <a:rPr lang="en-US" sz="8800" dirty="0"/>
              <a:t>, </a:t>
            </a:r>
            <a:endParaRPr lang="sq-AL" sz="8800" dirty="0"/>
          </a:p>
          <a:p>
            <a:pPr algn="ctr" defTabSz="825500">
              <a:defRPr sz="10000" b="1">
                <a:solidFill>
                  <a:srgbClr val="FFE11A"/>
                </a:solidFill>
              </a:defRPr>
            </a:pPr>
            <a:r>
              <a:rPr lang="en-US" sz="8800" dirty="0" err="1"/>
              <a:t>dhe</a:t>
            </a:r>
            <a:r>
              <a:rPr lang="en-US" sz="8800" dirty="0"/>
              <a:t> </a:t>
            </a:r>
            <a:r>
              <a:rPr lang="en-US" sz="8800" dirty="0" err="1"/>
              <a:t>një</a:t>
            </a:r>
            <a:r>
              <a:rPr lang="en-US" sz="8800" dirty="0"/>
              <a:t> </a:t>
            </a:r>
            <a:r>
              <a:rPr lang="en-US" sz="8800" dirty="0" err="1"/>
              <a:t>mijë</a:t>
            </a:r>
            <a:r>
              <a:rPr lang="en-US" sz="8800" dirty="0"/>
              <a:t> </a:t>
            </a:r>
            <a:r>
              <a:rPr lang="en-US" sz="8800" dirty="0" err="1"/>
              <a:t>vjet</a:t>
            </a:r>
            <a:r>
              <a:rPr lang="en-US" sz="8800" dirty="0"/>
              <a:t> </a:t>
            </a:r>
            <a:r>
              <a:rPr lang="en-US" sz="8800" dirty="0" err="1"/>
              <a:t>si</a:t>
            </a:r>
            <a:r>
              <a:rPr lang="en-US" sz="8800" dirty="0"/>
              <a:t> </a:t>
            </a:r>
            <a:r>
              <a:rPr lang="en-US" sz="8800" dirty="0" err="1"/>
              <a:t>një</a:t>
            </a:r>
            <a:r>
              <a:rPr lang="en-US" sz="8800" dirty="0"/>
              <a:t> </a:t>
            </a:r>
            <a:r>
              <a:rPr lang="en-US" sz="8800" dirty="0" err="1"/>
              <a:t>ditë</a:t>
            </a:r>
            <a:r>
              <a:rPr lang="en-US" sz="8800" dirty="0"/>
              <a:t>.</a:t>
            </a:r>
            <a:endParaRPr sz="88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a14="http://schemas.microsoft.com/office/mac/drawingml/2011/main" val="1"/>
            </a:ext>
          </a:extLst>
        </p:spPr>
        <p:txBody>
          <a:bodyPr lIns="38100" tIns="38100" rIns="38100" bIns="38100"/>
          <a:lstStyle>
            <a:lvl1pPr algn="ctr" defTabSz="914400">
              <a:defRPr sz="5600">
                <a:uFill>
                  <a:solidFill>
                    <a:srgbClr val="000000"/>
                  </a:solidFill>
                </a:uFill>
                <a:latin typeface="Gill Sans"/>
                <a:ea typeface="Gill Sans"/>
                <a:cs typeface="Gill Sans"/>
                <a:sym typeface="Gill Sans"/>
              </a:defRPr>
            </a:lvl1pPr>
          </a:lstStyle>
          <a:p>
            <a:r>
              <a:t>TitleAndActionSafe</a:t>
            </a:r>
          </a:p>
        </p:txBody>
      </p:sp>
      <p:sp>
        <p:nvSpPr>
          <p:cNvPr id="91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
        <p:nvSpPr>
          <p:cNvPr id="920" name="(demoted in 2006)"/>
          <p:cNvSpPr txBox="1"/>
          <p:nvPr/>
        </p:nvSpPr>
        <p:spPr>
          <a:xfrm>
            <a:off x="10502713" y="12230100"/>
            <a:ext cx="5639570" cy="812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defTabSz="914400">
              <a:defRPr sz="5000">
                <a:uFill>
                  <a:solidFill>
                    <a:srgbClr val="000000"/>
                  </a:solidFill>
                </a:uFill>
                <a:latin typeface="Arial Rounded MT Bold"/>
                <a:ea typeface="Arial Rounded MT Bold"/>
                <a:cs typeface="Arial Rounded MT Bold"/>
                <a:sym typeface="Arial Rounded MT Bold"/>
              </a:defRPr>
            </a:lvl1pPr>
          </a:lstStyle>
          <a:p>
            <a:r>
              <a:t>(demoted in 2006)</a:t>
            </a:r>
          </a:p>
        </p:txBody>
      </p:sp>
      <p:pic>
        <p:nvPicPr>
          <p:cNvPr id="921" name="Earth with Moon.jpg" descr="Earth with Moon.jpg"/>
          <p:cNvPicPr>
            <a:picLocks noChangeAspect="1"/>
          </p:cNvPicPr>
          <p:nvPr/>
        </p:nvPicPr>
        <p:blipFill>
          <a:blip r:embed="rId3"/>
          <a:stretch>
            <a:fillRect/>
          </a:stretch>
        </p:blipFill>
        <p:spPr>
          <a:xfrm>
            <a:off x="6692900" y="1358899"/>
            <a:ext cx="10998200" cy="10998201"/>
          </a:xfrm>
          <a:prstGeom prst="rect">
            <a:avLst/>
          </a:prstGeom>
          <a:ln w="12700">
            <a:miter lim="400000"/>
          </a:ln>
        </p:spPr>
      </p:pic>
      <p:sp>
        <p:nvSpPr>
          <p:cNvPr id="922" name="Earth"/>
          <p:cNvSpPr txBox="1"/>
          <p:nvPr/>
        </p:nvSpPr>
        <p:spPr>
          <a:xfrm>
            <a:off x="4152900" y="2438400"/>
            <a:ext cx="4775200" cy="1231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lvl1pPr algn="ctr" defTabSz="825500">
              <a:defRPr sz="7000">
                <a:solidFill>
                  <a:srgbClr val="FFFFFF"/>
                </a:solidFill>
                <a:latin typeface="DejaVu Sans Condensed"/>
                <a:ea typeface="DejaVu Sans Condensed"/>
                <a:cs typeface="DejaVu Sans Condensed"/>
                <a:sym typeface="DejaVu Sans Condensed"/>
              </a:defRPr>
            </a:lvl1pPr>
          </a:lstStyle>
          <a:p>
            <a:r>
              <a:rPr lang="sq-AL" dirty="0"/>
              <a:t>Toka</a:t>
            </a:r>
            <a:endParaRPr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 name="pic.png" descr="pic.png"/>
          <p:cNvPicPr>
            <a:picLocks noChangeAspect="1"/>
          </p:cNvPicPr>
          <p:nvPr/>
        </p:nvPicPr>
        <p:blipFill>
          <a:blip r:embed="rId2"/>
          <a:stretch>
            <a:fillRect/>
          </a:stretch>
        </p:blipFill>
        <p:spPr>
          <a:xfrm>
            <a:off x="-663714" y="-1060704"/>
            <a:ext cx="25048377" cy="14711504"/>
          </a:xfrm>
          <a:prstGeom prst="rect">
            <a:avLst/>
          </a:prstGeom>
          <a:ln w="12700">
            <a:miter lim="400000"/>
          </a:ln>
        </p:spPr>
      </p:pic>
      <p:sp>
        <p:nvSpPr>
          <p:cNvPr id="1647" name="1 day"/>
          <p:cNvSpPr txBox="1"/>
          <p:nvPr/>
        </p:nvSpPr>
        <p:spPr>
          <a:xfrm>
            <a:off x="4525689" y="2079163"/>
            <a:ext cx="3116238" cy="14875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000" b="1"/>
            </a:lvl1pPr>
          </a:lstStyle>
          <a:p>
            <a:r>
              <a:rPr dirty="0"/>
              <a:t>1 </a:t>
            </a:r>
            <a:r>
              <a:rPr lang="sq-AL" dirty="0"/>
              <a:t>ditë</a:t>
            </a:r>
            <a:endParaRPr dirty="0"/>
          </a:p>
        </p:txBody>
      </p:sp>
      <p:sp>
        <p:nvSpPr>
          <p:cNvPr id="1648" name="1,000…"/>
          <p:cNvSpPr txBox="1"/>
          <p:nvPr/>
        </p:nvSpPr>
        <p:spPr>
          <a:xfrm>
            <a:off x="6989601" y="8609409"/>
            <a:ext cx="2987997" cy="287258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defRPr sz="9000" b="1"/>
            </a:pPr>
            <a:r>
              <a:rPr dirty="0"/>
              <a:t>1,000</a:t>
            </a:r>
          </a:p>
          <a:p>
            <a:pPr algn="ctr" defTabSz="825500">
              <a:defRPr sz="9000" b="1"/>
            </a:pPr>
            <a:r>
              <a:rPr lang="sq-AL" dirty="0"/>
              <a:t>vite</a:t>
            </a:r>
            <a:endParaRPr dirty="0"/>
          </a:p>
        </p:txBody>
      </p:sp>
      <p:sp>
        <p:nvSpPr>
          <p:cNvPr id="1649" name="2 Peter 3:8"/>
          <p:cNvSpPr txBox="1"/>
          <p:nvPr/>
        </p:nvSpPr>
        <p:spPr>
          <a:xfrm>
            <a:off x="11936631" y="2100262"/>
            <a:ext cx="7013138" cy="1641475"/>
          </a:xfrm>
          <a:prstGeom prst="rect">
            <a:avLst/>
          </a:prstGeom>
          <a:ln w="12700">
            <a:miter lim="400000"/>
          </a:ln>
          <a:effectLst>
            <a:outerShdw blurRad="38100" dist="63500" dir="2700000" rotWithShape="0">
              <a:srgbClr val="000000">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0000" b="1">
                <a:solidFill>
                  <a:srgbClr val="FFFFFF"/>
                </a:solidFill>
              </a:defRPr>
            </a:lvl1pPr>
          </a:lstStyle>
          <a:p>
            <a:r>
              <a:rPr dirty="0"/>
              <a:t>2 P</a:t>
            </a:r>
            <a:r>
              <a:rPr lang="sq-AL" dirty="0"/>
              <a:t>jetrit</a:t>
            </a:r>
            <a:r>
              <a:rPr dirty="0"/>
              <a:t> 3:8</a:t>
            </a:r>
          </a:p>
        </p:txBody>
      </p:sp>
      <p:sp>
        <p:nvSpPr>
          <p:cNvPr id="1650" name="But do not let this one…"/>
          <p:cNvSpPr txBox="1"/>
          <p:nvPr/>
        </p:nvSpPr>
        <p:spPr>
          <a:xfrm>
            <a:off x="15037835" y="3718422"/>
            <a:ext cx="7008329" cy="3180358"/>
          </a:xfrm>
          <a:prstGeom prst="rect">
            <a:avLst/>
          </a:prstGeom>
          <a:ln w="12700">
            <a:miter lim="400000"/>
          </a:ln>
          <a:effectLst>
            <a:outerShdw blurRad="38100" dist="63500" dir="2700000" rotWithShape="0">
              <a:srgbClr val="000000">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defRPr sz="5000" b="1">
                <a:solidFill>
                  <a:srgbClr val="FFFFFF"/>
                </a:solidFill>
              </a:defRPr>
            </a:pPr>
            <a:r>
              <a:rPr lang="en-US" sz="5000" dirty="0" err="1"/>
              <a:t>Por</a:t>
            </a:r>
            <a:r>
              <a:rPr lang="en-US" sz="5000" dirty="0"/>
              <a:t>, </a:t>
            </a:r>
            <a:r>
              <a:rPr lang="en-US" sz="5000" dirty="0" err="1"/>
              <a:t>shumë</a:t>
            </a:r>
            <a:r>
              <a:rPr lang="en-US" sz="5000" dirty="0"/>
              <a:t> </a:t>
            </a:r>
            <a:r>
              <a:rPr lang="en-US" sz="5000" dirty="0" err="1"/>
              <a:t>të</a:t>
            </a:r>
            <a:r>
              <a:rPr lang="en-US" sz="5000" dirty="0"/>
              <a:t> </a:t>
            </a:r>
            <a:r>
              <a:rPr lang="en-US" sz="5000" dirty="0" err="1"/>
              <a:t>dashur</a:t>
            </a:r>
            <a:r>
              <a:rPr lang="en-US" sz="5000" dirty="0"/>
              <a:t>, </a:t>
            </a:r>
            <a:endParaRPr lang="sq-AL" sz="5000" dirty="0"/>
          </a:p>
          <a:p>
            <a:pPr algn="ctr" defTabSz="825500">
              <a:defRPr sz="5000" b="1">
                <a:solidFill>
                  <a:srgbClr val="FFFFFF"/>
                </a:solidFill>
              </a:defRPr>
            </a:pPr>
            <a:r>
              <a:rPr lang="en-US" sz="5000" dirty="0" err="1"/>
              <a:t>mos</a:t>
            </a:r>
            <a:r>
              <a:rPr lang="en-US" sz="5000" dirty="0"/>
              <a:t> </a:t>
            </a:r>
            <a:r>
              <a:rPr lang="en-US" sz="5000" dirty="0" err="1"/>
              <a:t>harroni</a:t>
            </a:r>
            <a:r>
              <a:rPr lang="en-US" sz="5000" dirty="0"/>
              <a:t> </a:t>
            </a:r>
            <a:r>
              <a:rPr lang="en-US" sz="5000" dirty="0" err="1"/>
              <a:t>këtë</a:t>
            </a:r>
            <a:r>
              <a:rPr lang="en-US" sz="5000" dirty="0"/>
              <a:t> </a:t>
            </a:r>
            <a:r>
              <a:rPr lang="en-US" sz="5000" dirty="0" err="1"/>
              <a:t>gjë</a:t>
            </a:r>
            <a:r>
              <a:rPr lang="en-US" sz="5000" dirty="0"/>
              <a:t>: </a:t>
            </a:r>
            <a:endParaRPr lang="sq-AL" sz="5000" dirty="0"/>
          </a:p>
          <a:p>
            <a:pPr algn="ctr" defTabSz="825500">
              <a:defRPr sz="5000" b="1">
                <a:solidFill>
                  <a:srgbClr val="FFFFFF"/>
                </a:solidFill>
              </a:defRPr>
            </a:pPr>
            <a:r>
              <a:rPr lang="en-US" sz="5000" dirty="0"/>
              <a:t>se </a:t>
            </a:r>
            <a:r>
              <a:rPr lang="en-US" sz="5000" dirty="0" err="1"/>
              <a:t>për</a:t>
            </a:r>
            <a:r>
              <a:rPr lang="en-US" sz="5000" dirty="0"/>
              <a:t> </a:t>
            </a:r>
            <a:r>
              <a:rPr lang="en-US" sz="5000" dirty="0" err="1"/>
              <a:t>Zotin</a:t>
            </a:r>
            <a:r>
              <a:rPr lang="en-US" sz="5000" dirty="0"/>
              <a:t> </a:t>
            </a:r>
            <a:r>
              <a:rPr lang="en-US" sz="5000" dirty="0" err="1"/>
              <a:t>një</a:t>
            </a:r>
            <a:r>
              <a:rPr lang="en-US" sz="5000" dirty="0"/>
              <a:t> </a:t>
            </a:r>
            <a:r>
              <a:rPr lang="en-US" sz="5000" dirty="0" err="1"/>
              <a:t>ditë</a:t>
            </a:r>
            <a:r>
              <a:rPr lang="en-US" sz="5000" dirty="0"/>
              <a:t> </a:t>
            </a:r>
            <a:endParaRPr lang="sq-AL" sz="5000" dirty="0"/>
          </a:p>
          <a:p>
            <a:pPr algn="ctr" defTabSz="825500">
              <a:defRPr sz="5000" b="1">
                <a:solidFill>
                  <a:srgbClr val="FFFFFF"/>
                </a:solidFill>
              </a:defRPr>
            </a:pPr>
            <a:r>
              <a:rPr lang="en-US" sz="5000" dirty="0" err="1"/>
              <a:t>është</a:t>
            </a:r>
            <a:r>
              <a:rPr lang="en-US" sz="5000" dirty="0"/>
              <a:t> </a:t>
            </a:r>
            <a:r>
              <a:rPr lang="en-US" sz="5000" dirty="0" err="1"/>
              <a:t>si</a:t>
            </a:r>
            <a:r>
              <a:rPr lang="en-US" sz="5000" dirty="0"/>
              <a:t> </a:t>
            </a:r>
            <a:r>
              <a:rPr lang="en-US" sz="5000" dirty="0" err="1"/>
              <a:t>një</a:t>
            </a:r>
            <a:r>
              <a:rPr lang="en-US" sz="5000" dirty="0"/>
              <a:t> </a:t>
            </a:r>
            <a:r>
              <a:rPr lang="en-US" sz="5000" dirty="0" err="1"/>
              <a:t>mijë</a:t>
            </a:r>
            <a:r>
              <a:rPr lang="en-US" sz="5000" dirty="0"/>
              <a:t> </a:t>
            </a:r>
            <a:r>
              <a:rPr lang="en-US" sz="5000" dirty="0" err="1"/>
              <a:t>vjet</a:t>
            </a:r>
            <a:r>
              <a:rPr lang="en-US" sz="5000" dirty="0"/>
              <a:t>,</a:t>
            </a:r>
            <a:endParaRPr dirty="0"/>
          </a:p>
        </p:txBody>
      </p:sp>
      <p:sp>
        <p:nvSpPr>
          <p:cNvPr id="1651" name="and a…"/>
          <p:cNvSpPr txBox="1"/>
          <p:nvPr/>
        </p:nvSpPr>
        <p:spPr>
          <a:xfrm>
            <a:off x="14999097" y="7686080"/>
            <a:ext cx="7797006" cy="4719241"/>
          </a:xfrm>
          <a:prstGeom prst="rect">
            <a:avLst/>
          </a:prstGeom>
          <a:ln w="12700">
            <a:miter lim="400000"/>
          </a:ln>
          <a:effectLst>
            <a:outerShdw blurRad="38100" dist="63500" dir="2700000" rotWithShape="0">
              <a:srgbClr val="000000">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defRPr sz="10000" b="1">
                <a:solidFill>
                  <a:srgbClr val="FFE11A"/>
                </a:solidFill>
              </a:defRPr>
            </a:pPr>
            <a:r>
              <a:rPr lang="en-US" sz="10000" dirty="0" err="1"/>
              <a:t>dhe</a:t>
            </a:r>
            <a:r>
              <a:rPr lang="en-US" sz="10000" dirty="0"/>
              <a:t> </a:t>
            </a:r>
            <a:endParaRPr lang="sq-AL" sz="10000" dirty="0"/>
          </a:p>
          <a:p>
            <a:pPr algn="ctr" defTabSz="825500">
              <a:defRPr sz="10000" b="1">
                <a:solidFill>
                  <a:srgbClr val="FFE11A"/>
                </a:solidFill>
              </a:defRPr>
            </a:pPr>
            <a:r>
              <a:rPr lang="en-US" sz="10000" dirty="0" err="1"/>
              <a:t>një</a:t>
            </a:r>
            <a:r>
              <a:rPr lang="en-US" sz="10000" dirty="0"/>
              <a:t> </a:t>
            </a:r>
            <a:r>
              <a:rPr lang="en-US" sz="10000" dirty="0" err="1"/>
              <a:t>mijë</a:t>
            </a:r>
            <a:r>
              <a:rPr lang="en-US" sz="10000" dirty="0"/>
              <a:t> </a:t>
            </a:r>
            <a:r>
              <a:rPr lang="en-US" sz="10000" dirty="0" err="1"/>
              <a:t>vjet</a:t>
            </a:r>
            <a:r>
              <a:rPr lang="en-US" sz="10000" dirty="0"/>
              <a:t> </a:t>
            </a:r>
            <a:endParaRPr lang="sq-AL" sz="10000" dirty="0"/>
          </a:p>
          <a:p>
            <a:pPr algn="ctr" defTabSz="825500">
              <a:defRPr sz="10000" b="1">
                <a:solidFill>
                  <a:srgbClr val="FFE11A"/>
                </a:solidFill>
              </a:defRPr>
            </a:pPr>
            <a:r>
              <a:rPr lang="en-US" sz="10000" dirty="0" err="1"/>
              <a:t>si</a:t>
            </a:r>
            <a:r>
              <a:rPr lang="en-US" sz="10000" dirty="0"/>
              <a:t> </a:t>
            </a:r>
            <a:r>
              <a:rPr lang="en-US" sz="10000" dirty="0" err="1"/>
              <a:t>një</a:t>
            </a:r>
            <a:r>
              <a:rPr lang="en-US" sz="10000" dirty="0"/>
              <a:t> </a:t>
            </a:r>
            <a:r>
              <a:rPr lang="en-US" sz="10000" dirty="0" err="1"/>
              <a:t>ditë</a:t>
            </a:r>
            <a:r>
              <a:rPr lang="en-US" sz="10000" dirty="0"/>
              <a:t>.</a:t>
            </a:r>
            <a:endParaRPr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3" name="KNwide Slides to layer for translation 2017 Feb 3.010.jpg" descr="KNwide Slides to layer for translation 2017 Feb 3.010.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54" name="“Yom” = “Day”"/>
          <p:cNvSpPr txBox="1"/>
          <p:nvPr/>
        </p:nvSpPr>
        <p:spPr>
          <a:xfrm>
            <a:off x="7093229" y="5865694"/>
            <a:ext cx="9791142" cy="171841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0500" b="1">
                <a:solidFill>
                  <a:srgbClr val="FFE11A"/>
                </a:solidFill>
              </a:defRPr>
            </a:lvl1pPr>
          </a:lstStyle>
          <a:p>
            <a:r>
              <a:rPr dirty="0"/>
              <a:t>“Yom” = “D</a:t>
            </a:r>
            <a:r>
              <a:rPr lang="sq-AL" dirty="0"/>
              <a:t>itë</a:t>
            </a:r>
            <a:r>
              <a:rPr dirty="0"/>
              <a:t>”</a:t>
            </a:r>
          </a:p>
        </p:txBody>
      </p:sp>
      <p:sp>
        <p:nvSpPr>
          <p:cNvPr id="1655" name="Why only question in"/>
          <p:cNvSpPr txBox="1"/>
          <p:nvPr/>
        </p:nvSpPr>
        <p:spPr>
          <a:xfrm>
            <a:off x="1796964" y="7716350"/>
            <a:ext cx="21196507" cy="161069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4100" b="1">
                <a:solidFill>
                  <a:srgbClr val="FFFFFF"/>
                </a:solidFill>
              </a:defRPr>
            </a:lvl1pPr>
          </a:lstStyle>
          <a:p>
            <a:r>
              <a:rPr lang="sq-AL" sz="9800" dirty="0"/>
              <a:t>PSE TË BËJMË PYETJE VETËM NË</a:t>
            </a:r>
            <a:endParaRPr sz="9800" dirty="0"/>
          </a:p>
        </p:txBody>
      </p:sp>
      <p:sp>
        <p:nvSpPr>
          <p:cNvPr id="1656" name="GENESIS 1?"/>
          <p:cNvSpPr txBox="1"/>
          <p:nvPr/>
        </p:nvSpPr>
        <p:spPr>
          <a:xfrm>
            <a:off x="3430409" y="9701609"/>
            <a:ext cx="17929587" cy="287258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27600" b="1">
                <a:solidFill>
                  <a:srgbClr val="FFFFFF"/>
                </a:solidFill>
              </a:defRPr>
            </a:lvl1pPr>
          </a:lstStyle>
          <a:p>
            <a:r>
              <a:rPr lang="sq-AL" sz="18000" dirty="0"/>
              <a:t>ZANAFILLËN 1?</a:t>
            </a:r>
            <a:endParaRPr sz="18000" dirty="0"/>
          </a:p>
        </p:txBody>
      </p:sp>
      <p:sp>
        <p:nvSpPr>
          <p:cNvPr id="1657" name="2301 TIMES"/>
          <p:cNvSpPr txBox="1"/>
          <p:nvPr/>
        </p:nvSpPr>
        <p:spPr>
          <a:xfrm>
            <a:off x="8753558" y="2395538"/>
            <a:ext cx="6876884" cy="1641475"/>
          </a:xfrm>
          <a:prstGeom prst="rect">
            <a:avLst/>
          </a:prstGeom>
          <a:ln w="12700">
            <a:miter lim="400000"/>
          </a:ln>
          <a:effectLst>
            <a:outerShdw blurRad="38100" dist="63500" dir="2700000" rotWithShape="0">
              <a:srgbClr val="381C00">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0000" b="1">
                <a:solidFill>
                  <a:srgbClr val="FFE11A"/>
                </a:solidFill>
              </a:defRPr>
            </a:lvl1pPr>
          </a:lstStyle>
          <a:p>
            <a:r>
              <a:rPr dirty="0"/>
              <a:t>2301 </a:t>
            </a:r>
            <a:r>
              <a:rPr lang="sq-AL" dirty="0"/>
              <a:t>HERË</a:t>
            </a:r>
            <a:endParaRPr dirty="0"/>
          </a:p>
        </p:txBody>
      </p:sp>
      <p:sp>
        <p:nvSpPr>
          <p:cNvPr id="1658" name="IS USED"/>
          <p:cNvSpPr txBox="1"/>
          <p:nvPr/>
        </p:nvSpPr>
        <p:spPr>
          <a:xfrm>
            <a:off x="8576429" y="614363"/>
            <a:ext cx="7231147" cy="1641475"/>
          </a:xfrm>
          <a:prstGeom prst="rect">
            <a:avLst/>
          </a:prstGeom>
          <a:ln w="12700">
            <a:miter lim="400000"/>
          </a:ln>
          <a:effectLst>
            <a:outerShdw blurRad="38100" dist="63500" dir="2700000" rotWithShape="0">
              <a:srgbClr val="FFFFFF">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0000" b="1"/>
            </a:lvl1pPr>
          </a:lstStyle>
          <a:p>
            <a:r>
              <a:rPr lang="sq-AL" dirty="0"/>
              <a:t>PËRDORET</a:t>
            </a:r>
            <a:endParaRPr dirty="0"/>
          </a:p>
        </p:txBody>
      </p:sp>
      <p:sp>
        <p:nvSpPr>
          <p:cNvPr id="1659" name="IN THE OLD TESTAMENT"/>
          <p:cNvSpPr txBox="1"/>
          <p:nvPr/>
        </p:nvSpPr>
        <p:spPr>
          <a:xfrm>
            <a:off x="5897978" y="4164757"/>
            <a:ext cx="13375456" cy="1487587"/>
          </a:xfrm>
          <a:prstGeom prst="rect">
            <a:avLst/>
          </a:prstGeom>
          <a:ln w="12700">
            <a:miter lim="400000"/>
          </a:ln>
          <a:effectLst>
            <a:outerShdw blurRad="38100" dist="63500" dir="2700000" rotWithShape="0">
              <a:srgbClr val="FFFFFF">
                <a:alpha val="7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000" b="1"/>
            </a:lvl1pPr>
          </a:lstStyle>
          <a:p>
            <a:pPr>
              <a:defRPr b="0">
                <a:latin typeface="Helvetica Light"/>
                <a:ea typeface="Helvetica Light"/>
                <a:cs typeface="Helvetica Light"/>
                <a:sym typeface="Helvetica Light"/>
              </a:defRPr>
            </a:pPr>
            <a:r>
              <a:rPr lang="sq-AL" b="1" dirty="0">
                <a:latin typeface="Helvetica"/>
                <a:ea typeface="Helvetica"/>
                <a:cs typeface="Helvetica"/>
                <a:sym typeface="Helvetica"/>
              </a:rPr>
              <a:t>NË DHAJTËN E VJETËR</a:t>
            </a:r>
            <a:endParaRPr b="1" dirty="0">
              <a:latin typeface="Helvetica"/>
              <a:ea typeface="Helvetica"/>
              <a:cs typeface="Helvetica"/>
              <a:sym typeface="Helvetica"/>
            </a:endParaRPr>
          </a:p>
        </p:txBody>
      </p:sp>
      <p:sp>
        <p:nvSpPr>
          <p:cNvPr id="1660" name="HOLY BIBLE"/>
          <p:cNvSpPr txBox="1"/>
          <p:nvPr/>
        </p:nvSpPr>
        <p:spPr>
          <a:xfrm rot="20820000">
            <a:off x="1216947" y="677197"/>
            <a:ext cx="3410941" cy="138347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825500">
              <a:lnSpc>
                <a:spcPct val="80000"/>
              </a:lnSpc>
              <a:defRPr sz="4900" b="1">
                <a:solidFill>
                  <a:srgbClr val="FFFFFF"/>
                </a:solidFill>
                <a:latin typeface="Times New Roman"/>
                <a:ea typeface="Times New Roman"/>
                <a:cs typeface="Times New Roman"/>
                <a:sym typeface="Times New Roman"/>
              </a:defRPr>
            </a:lvl1pPr>
          </a:lstStyle>
          <a:p>
            <a:r>
              <a:t>HOLY BIBLE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4" name="005 JoshMarch96.jpg" descr="005 JoshMarch96.jpg"/>
          <p:cNvPicPr>
            <a:picLocks/>
          </p:cNvPicPr>
          <p:nvPr/>
        </p:nvPicPr>
        <p:blipFill>
          <a:blip r:embed="rId3"/>
          <a:stretch>
            <a:fillRect/>
          </a:stretch>
        </p:blipFill>
        <p:spPr>
          <a:xfrm>
            <a:off x="-510371" y="-585216"/>
            <a:ext cx="24894371" cy="14301216"/>
          </a:xfrm>
          <a:prstGeom prst="rect">
            <a:avLst/>
          </a:prstGeom>
          <a:ln w="12700">
            <a:miter lim="400000"/>
          </a:ln>
        </p:spPr>
      </p:pic>
      <p:sp>
        <p:nvSpPr>
          <p:cNvPr id="1665" name="Rectangle"/>
          <p:cNvSpPr/>
          <p:nvPr/>
        </p:nvSpPr>
        <p:spPr>
          <a:xfrm rot="149570">
            <a:off x="16327052" y="1460064"/>
            <a:ext cx="2144789" cy="789734"/>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66" name="Jericho"/>
          <p:cNvSpPr txBox="1"/>
          <p:nvPr/>
        </p:nvSpPr>
        <p:spPr>
          <a:xfrm>
            <a:off x="16245893" y="1424035"/>
            <a:ext cx="2027799"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600">
                <a:latin typeface="Chalkboard"/>
                <a:ea typeface="Chalkboard"/>
                <a:cs typeface="Chalkboard"/>
                <a:sym typeface="Chalkboard"/>
              </a:defRPr>
            </a:lvl1pPr>
          </a:lstStyle>
          <a:p>
            <a:r>
              <a:rPr lang="sq-AL" sz="5400" dirty="0"/>
              <a:t>Jeriko</a:t>
            </a:r>
            <a:endParaRPr sz="5400" dirty="0"/>
          </a:p>
        </p:txBody>
      </p:sp>
      <p:sp>
        <p:nvSpPr>
          <p:cNvPr id="1667" name="Callout"/>
          <p:cNvSpPr/>
          <p:nvPr/>
        </p:nvSpPr>
        <p:spPr>
          <a:xfrm>
            <a:off x="17005808" y="5686589"/>
            <a:ext cx="2588816" cy="2234011"/>
          </a:xfrm>
          <a:custGeom>
            <a:avLst/>
            <a:gdLst/>
            <a:ahLst/>
            <a:cxnLst>
              <a:cxn ang="0">
                <a:pos x="wd2" y="hd2"/>
              </a:cxn>
              <a:cxn ang="5400000">
                <a:pos x="wd2" y="hd2"/>
              </a:cxn>
              <a:cxn ang="10800000">
                <a:pos x="wd2" y="hd2"/>
              </a:cxn>
              <a:cxn ang="16200000">
                <a:pos x="wd2" y="hd2"/>
              </a:cxn>
            </a:cxnLst>
            <a:rect l="0" t="0" r="r" b="b"/>
            <a:pathLst>
              <a:path w="21600" h="21600" extrusionOk="0">
                <a:moveTo>
                  <a:pt x="2649" y="0"/>
                </a:moveTo>
                <a:cubicBezTo>
                  <a:pt x="2356" y="0"/>
                  <a:pt x="2119" y="275"/>
                  <a:pt x="2119" y="614"/>
                </a:cubicBezTo>
                <a:lnTo>
                  <a:pt x="2119" y="4912"/>
                </a:lnTo>
                <a:lnTo>
                  <a:pt x="0" y="6140"/>
                </a:lnTo>
                <a:lnTo>
                  <a:pt x="2119" y="7368"/>
                </a:lnTo>
                <a:lnTo>
                  <a:pt x="2119" y="20986"/>
                </a:lnTo>
                <a:cubicBezTo>
                  <a:pt x="2119" y="21325"/>
                  <a:pt x="2356" y="21600"/>
                  <a:pt x="2649" y="21600"/>
                </a:cubicBezTo>
                <a:lnTo>
                  <a:pt x="21070" y="21600"/>
                </a:lnTo>
                <a:cubicBezTo>
                  <a:pt x="21363" y="21600"/>
                  <a:pt x="21600" y="21325"/>
                  <a:pt x="21600" y="20986"/>
                </a:cubicBezTo>
                <a:lnTo>
                  <a:pt x="21600" y="614"/>
                </a:lnTo>
                <a:cubicBezTo>
                  <a:pt x="21600" y="275"/>
                  <a:pt x="21363" y="0"/>
                  <a:pt x="21070" y="0"/>
                </a:cubicBezTo>
                <a:lnTo>
                  <a:pt x="2649" y="0"/>
                </a:lnTo>
                <a:close/>
              </a:path>
            </a:pathLst>
          </a:cu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68" name="PANT…"/>
          <p:cNvSpPr txBox="1"/>
          <p:nvPr/>
        </p:nvSpPr>
        <p:spPr>
          <a:xfrm>
            <a:off x="17744867" y="5798886"/>
            <a:ext cx="1538385" cy="203796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825500">
              <a:defRPr sz="4000">
                <a:latin typeface="Chalkboard"/>
                <a:ea typeface="Chalkboard"/>
                <a:cs typeface="Chalkboard"/>
                <a:sym typeface="Chalkboard"/>
              </a:defRPr>
            </a:pPr>
            <a:r>
              <a:rPr dirty="0"/>
              <a:t>PANT</a:t>
            </a:r>
          </a:p>
          <a:p>
            <a:pPr algn="ctr" defTabSz="825500">
              <a:defRPr sz="4000">
                <a:latin typeface="Chalkboard"/>
                <a:ea typeface="Chalkboard"/>
                <a:cs typeface="Chalkboard"/>
                <a:sym typeface="Chalkboard"/>
              </a:defRPr>
            </a:pPr>
            <a:r>
              <a:rPr dirty="0"/>
              <a:t>PANT</a:t>
            </a:r>
          </a:p>
          <a:p>
            <a:pPr algn="ctr" defTabSz="825500">
              <a:defRPr sz="4000">
                <a:latin typeface="Chalkboard"/>
                <a:ea typeface="Chalkboard"/>
                <a:cs typeface="Chalkboard"/>
                <a:sym typeface="Chalkboard"/>
              </a:defRPr>
            </a:pPr>
            <a:r>
              <a:rPr dirty="0"/>
              <a:t>PANT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2" name="image.jpg" descr="image.jpg"/>
          <p:cNvPicPr>
            <a:picLocks/>
          </p:cNvPicPr>
          <p:nvPr/>
        </p:nvPicPr>
        <p:blipFill>
          <a:blip r:embed="rId2"/>
          <a:stretch>
            <a:fillRect/>
          </a:stretch>
        </p:blipFill>
        <p:spPr>
          <a:xfrm>
            <a:off x="-438912" y="-621792"/>
            <a:ext cx="24822914" cy="14337792"/>
          </a:xfrm>
          <a:prstGeom prst="rect">
            <a:avLst/>
          </a:prstGeom>
          <a:ln w="12700">
            <a:miter lim="400000"/>
          </a:ln>
        </p:spPr>
      </p:pic>
      <p:sp>
        <p:nvSpPr>
          <p:cNvPr id="1673" name="Jonah in the…"/>
          <p:cNvSpPr txBox="1"/>
          <p:nvPr/>
        </p:nvSpPr>
        <p:spPr>
          <a:xfrm>
            <a:off x="-1178962" y="11246639"/>
            <a:ext cx="10782301" cy="236475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algn="ctr" defTabSz="914400">
              <a:lnSpc>
                <a:spcPct val="80000"/>
              </a:lnSpc>
              <a:buClr>
                <a:srgbClr val="FFFFFF"/>
              </a:buClr>
              <a:buFont typeface="Gill Sans"/>
              <a:defRPr sz="9600">
                <a:solidFill>
                  <a:srgbClr val="FFFFFF"/>
                </a:solidFill>
                <a:uFill>
                  <a:solidFill>
                    <a:srgbClr val="FFFFFF"/>
                  </a:solidFill>
                </a:uFill>
                <a:latin typeface="Gill Sans"/>
                <a:ea typeface="Gill Sans"/>
                <a:cs typeface="Gill Sans"/>
                <a:sym typeface="Gill Sans"/>
              </a:defRPr>
            </a:pPr>
            <a:r>
              <a:rPr lang="sq-AL" dirty="0"/>
              <a:t>Jona në peshkun </a:t>
            </a:r>
          </a:p>
          <a:p>
            <a:pPr algn="ctr" defTabSz="914400">
              <a:lnSpc>
                <a:spcPct val="80000"/>
              </a:lnSpc>
              <a:buClr>
                <a:srgbClr val="FFFFFF"/>
              </a:buClr>
              <a:buFont typeface="Gill Sans"/>
              <a:defRPr sz="9600">
                <a:solidFill>
                  <a:srgbClr val="FFFFFF"/>
                </a:solidFill>
                <a:uFill>
                  <a:solidFill>
                    <a:srgbClr val="FFFFFF"/>
                  </a:solidFill>
                </a:uFill>
                <a:latin typeface="Gill Sans"/>
                <a:ea typeface="Gill Sans"/>
                <a:cs typeface="Gill Sans"/>
                <a:sym typeface="Gill Sans"/>
              </a:defRPr>
            </a:pPr>
            <a:r>
              <a:rPr lang="sq-AL" dirty="0"/>
              <a:t>e madh</a:t>
            </a:r>
            <a:endParaRPr dirty="0"/>
          </a:p>
        </p:txBody>
      </p:sp>
      <p:sp>
        <p:nvSpPr>
          <p:cNvPr id="1674" name="3,000 years?"/>
          <p:cNvSpPr txBox="1"/>
          <p:nvPr/>
        </p:nvSpPr>
        <p:spPr>
          <a:xfrm>
            <a:off x="15078795" y="142774"/>
            <a:ext cx="8928101" cy="156966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gn="ctr" defTabSz="914400">
              <a:buClr>
                <a:srgbClr val="FFFFFF"/>
              </a:buClr>
              <a:buFont typeface="Gill Sans"/>
              <a:defRPr sz="10200">
                <a:solidFill>
                  <a:srgbClr val="FFFFFF"/>
                </a:solidFill>
                <a:uFill>
                  <a:solidFill>
                    <a:srgbClr val="FFFFFF"/>
                  </a:solidFill>
                </a:uFill>
                <a:latin typeface="Gill Sans"/>
                <a:ea typeface="Gill Sans"/>
                <a:cs typeface="Gill Sans"/>
                <a:sym typeface="Gill Sans"/>
              </a:defRPr>
            </a:lvl1pPr>
          </a:lstStyle>
          <a:p>
            <a:r>
              <a:rPr dirty="0"/>
              <a:t>3,000 </a:t>
            </a:r>
            <a:r>
              <a:rPr lang="sq-AL" dirty="0"/>
              <a:t>vite</a:t>
            </a:r>
            <a:r>
              <a:rPr dirty="0"/>
              <a:t>?</a:t>
            </a:r>
          </a:p>
        </p:txBody>
      </p:sp>
      <p:sp>
        <p:nvSpPr>
          <p:cNvPr id="1675" name="Oval"/>
          <p:cNvSpPr/>
          <p:nvPr/>
        </p:nvSpPr>
        <p:spPr>
          <a:xfrm>
            <a:off x="8610600" y="2895600"/>
            <a:ext cx="5207000" cy="3073400"/>
          </a:xfrm>
          <a:prstGeom prst="ellipse">
            <a:avLst/>
          </a:prstGeom>
          <a:solidFill>
            <a:srgbClr val="FFFFFF"/>
          </a:solidFill>
          <a:ln w="12700">
            <a:miter lim="400000"/>
          </a:ln>
        </p:spPr>
        <p:txBody>
          <a:bodyPr lIns="50800" tIns="50800" rIns="50800" bIns="50800" anchor="ctr"/>
          <a:lstStyle/>
          <a:p>
            <a:pPr marL="40639" marR="40639" algn="ctr" defTabSz="914400">
              <a:defRPr sz="5600">
                <a:uFill>
                  <a:solidFill>
                    <a:srgbClr val="000000"/>
                  </a:solidFill>
                </a:uFill>
                <a:latin typeface="Gill Sans"/>
                <a:ea typeface="Gill Sans"/>
                <a:cs typeface="Gill Sans"/>
                <a:sym typeface="Gill Sans"/>
              </a:defRPr>
            </a:pPr>
            <a:endParaRPr/>
          </a:p>
        </p:txBody>
      </p:sp>
      <p:sp>
        <p:nvSpPr>
          <p:cNvPr id="1676" name="How long,…"/>
          <p:cNvSpPr txBox="1"/>
          <p:nvPr/>
        </p:nvSpPr>
        <p:spPr>
          <a:xfrm>
            <a:off x="9139784" y="3435104"/>
            <a:ext cx="4154984" cy="1994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algn="ctr" defTabSz="914400">
              <a:lnSpc>
                <a:spcPct val="90000"/>
              </a:lnSpc>
              <a:buClr>
                <a:srgbClr val="000000"/>
              </a:buClr>
              <a:buFont typeface="Gill Sans"/>
              <a:defRPr sz="7200">
                <a:uFill>
                  <a:solidFill>
                    <a:srgbClr val="000000"/>
                  </a:solidFill>
                </a:uFill>
                <a:latin typeface="Gill Sans"/>
                <a:ea typeface="Gill Sans"/>
                <a:cs typeface="Gill Sans"/>
                <a:sym typeface="Gill Sans"/>
              </a:defRPr>
            </a:pPr>
            <a:r>
              <a:rPr lang="sq-AL" dirty="0"/>
              <a:t>Sa gjatë o</a:t>
            </a:r>
          </a:p>
          <a:p>
            <a:pPr algn="ctr" defTabSz="914400">
              <a:lnSpc>
                <a:spcPct val="90000"/>
              </a:lnSpc>
              <a:buClr>
                <a:srgbClr val="000000"/>
              </a:buClr>
              <a:buFont typeface="Gill Sans"/>
              <a:defRPr sz="7200">
                <a:uFill>
                  <a:solidFill>
                    <a:srgbClr val="000000"/>
                  </a:solidFill>
                </a:uFill>
                <a:latin typeface="Gill Sans"/>
                <a:ea typeface="Gill Sans"/>
                <a:cs typeface="Gill Sans"/>
                <a:sym typeface="Gill Sans"/>
              </a:defRPr>
            </a:pPr>
            <a:r>
              <a:rPr lang="sq-AL" dirty="0"/>
              <a:t>Zot</a:t>
            </a:r>
            <a:r>
              <a:rPr dirty="0"/>
              <a:t>?</a:t>
            </a:r>
          </a:p>
        </p:txBody>
      </p:sp>
      <p:sp>
        <p:nvSpPr>
          <p:cNvPr id="1677" name="Oval"/>
          <p:cNvSpPr/>
          <p:nvPr/>
        </p:nvSpPr>
        <p:spPr>
          <a:xfrm>
            <a:off x="9118600" y="5308600"/>
            <a:ext cx="838200" cy="660401"/>
          </a:xfrm>
          <a:prstGeom prst="ellipse">
            <a:avLst/>
          </a:prstGeom>
          <a:solidFill>
            <a:srgbClr val="FFFFFF"/>
          </a:solidFill>
          <a:ln w="12700">
            <a:miter lim="400000"/>
          </a:ln>
        </p:spPr>
        <p:txBody>
          <a:bodyPr lIns="50800" tIns="50800" rIns="50800" bIns="50800" anchor="ctr"/>
          <a:lstStyle/>
          <a:p>
            <a:pPr marL="40639" marR="40639" algn="ctr" defTabSz="914400">
              <a:defRPr sz="5600">
                <a:uFill>
                  <a:solidFill>
                    <a:srgbClr val="000000"/>
                  </a:solidFill>
                </a:uFill>
                <a:latin typeface="Gill Sans"/>
                <a:ea typeface="Gill Sans"/>
                <a:cs typeface="Gill Sans"/>
                <a:sym typeface="Gill Sans"/>
              </a:defRPr>
            </a:pPr>
            <a:endParaRPr/>
          </a:p>
        </p:txBody>
      </p:sp>
      <p:sp>
        <p:nvSpPr>
          <p:cNvPr id="1678" name="Circle"/>
          <p:cNvSpPr/>
          <p:nvPr/>
        </p:nvSpPr>
        <p:spPr>
          <a:xfrm>
            <a:off x="8813800" y="6261100"/>
            <a:ext cx="533400" cy="533400"/>
          </a:xfrm>
          <a:prstGeom prst="ellipse">
            <a:avLst/>
          </a:prstGeom>
          <a:solidFill>
            <a:srgbClr val="FFFFFF"/>
          </a:solidFill>
          <a:ln w="12700">
            <a:miter lim="400000"/>
          </a:ln>
        </p:spPr>
        <p:txBody>
          <a:bodyPr lIns="50800" tIns="50800" rIns="50800" bIns="50800" anchor="ctr"/>
          <a:lstStyle/>
          <a:p>
            <a:pPr marL="40639" marR="40639" algn="ctr" defTabSz="914400">
              <a:defRPr sz="5600">
                <a:uFill>
                  <a:solidFill>
                    <a:srgbClr val="000000"/>
                  </a:solidFill>
                </a:uFill>
                <a:latin typeface="Gill Sans"/>
                <a:ea typeface="Gill Sans"/>
                <a:cs typeface="Gill Sans"/>
                <a:sym typeface="Gill Sans"/>
              </a:defRPr>
            </a:pPr>
            <a:endParaRPr/>
          </a:p>
        </p:txBody>
      </p:sp>
      <p:sp>
        <p:nvSpPr>
          <p:cNvPr id="1679" name="Circle"/>
          <p:cNvSpPr/>
          <p:nvPr/>
        </p:nvSpPr>
        <p:spPr>
          <a:xfrm>
            <a:off x="9194800" y="7086600"/>
            <a:ext cx="355600" cy="355600"/>
          </a:xfrm>
          <a:prstGeom prst="ellipse">
            <a:avLst/>
          </a:prstGeom>
          <a:solidFill>
            <a:srgbClr val="FFFFFF"/>
          </a:solidFill>
          <a:ln w="12700">
            <a:miter lim="400000"/>
          </a:ln>
        </p:spPr>
        <p:txBody>
          <a:bodyPr lIns="50800" tIns="50800" rIns="50800" bIns="50800" anchor="ctr"/>
          <a:lstStyle/>
          <a:p>
            <a:pPr marL="40639" marR="40639" algn="ctr" defTabSz="914400">
              <a:defRPr sz="5600">
                <a:uFill>
                  <a:solidFill>
                    <a:srgbClr val="000000"/>
                  </a:solidFill>
                </a:uFill>
                <a:latin typeface="Gill Sans"/>
                <a:ea typeface="Gill Sans"/>
                <a:cs typeface="Gill Sans"/>
                <a:sym typeface="Gill Sans"/>
              </a:defRPr>
            </a:pPr>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1" name="Kid's Talk Flash Cards 2.jpg" descr="Kid's Talk Flash Cards 2.jpg"/>
          <p:cNvPicPr>
            <a:picLocks/>
          </p:cNvPicPr>
          <p:nvPr/>
        </p:nvPicPr>
        <p:blipFill>
          <a:blip r:embed="rId3"/>
          <a:stretch>
            <a:fillRect/>
          </a:stretch>
        </p:blipFill>
        <p:spPr>
          <a:xfrm>
            <a:off x="4051300" y="1257300"/>
            <a:ext cx="16268700" cy="111887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68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45</a:t>
            </a:fld>
            <a:endParaRPr/>
          </a:p>
        </p:txBody>
      </p:sp>
      <p:sp>
        <p:nvSpPr>
          <p:cNvPr id="1687" name="Objection: “You can’t have literal days before the Sun was created.”"/>
          <p:cNvSpPr txBox="1"/>
          <p:nvPr/>
        </p:nvSpPr>
        <p:spPr>
          <a:xfrm>
            <a:off x="2412266" y="1358900"/>
            <a:ext cx="19519901" cy="2474524"/>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marL="40639" marR="40639" algn="ctr" defTabSz="914400">
              <a:lnSpc>
                <a:spcPct val="95000"/>
              </a:lnSpc>
              <a:spcBef>
                <a:spcPts val="2200"/>
              </a:spcBef>
              <a:buClr>
                <a:srgbClr val="FFFB00"/>
              </a:buClr>
              <a:buFont typeface="Arial"/>
              <a:defRPr sz="8200">
                <a:solidFill>
                  <a:srgbClr val="FFFB00"/>
                </a:solidFill>
                <a:uFill>
                  <a:solidFill>
                    <a:srgbClr val="FFFB00"/>
                  </a:solidFill>
                </a:uFill>
                <a:latin typeface="DejaVu Sans Condensed"/>
                <a:ea typeface="DejaVu Sans Condensed"/>
                <a:cs typeface="DejaVu Sans Condensed"/>
                <a:sym typeface="DejaVu Sans Condensed"/>
              </a:defRPr>
            </a:pPr>
            <a:r>
              <a:rPr lang="sq-AL" dirty="0"/>
              <a:t>Kundërshtim</a:t>
            </a:r>
            <a:r>
              <a:rPr dirty="0"/>
              <a:t>: </a:t>
            </a:r>
            <a:r>
              <a:rPr dirty="0">
                <a:solidFill>
                  <a:schemeClr val="bg1"/>
                </a:solidFill>
              </a:rPr>
              <a:t>“</a:t>
            </a:r>
            <a:r>
              <a:rPr lang="en-US" sz="8200" dirty="0" err="1">
                <a:solidFill>
                  <a:schemeClr val="bg1"/>
                </a:solidFill>
                <a:sym typeface="DejaVu Sans Condensed"/>
              </a:rPr>
              <a:t>Ju</a:t>
            </a:r>
            <a:r>
              <a:rPr lang="en-US" sz="8200" dirty="0">
                <a:solidFill>
                  <a:schemeClr val="bg1"/>
                </a:solidFill>
                <a:sym typeface="DejaVu Sans Condensed"/>
              </a:rPr>
              <a:t> </a:t>
            </a:r>
            <a:r>
              <a:rPr lang="en-US" sz="8200" dirty="0" err="1">
                <a:solidFill>
                  <a:schemeClr val="bg1"/>
                </a:solidFill>
                <a:sym typeface="DejaVu Sans Condensed"/>
              </a:rPr>
              <a:t>nuk</a:t>
            </a:r>
            <a:r>
              <a:rPr lang="en-US" sz="8200" dirty="0">
                <a:solidFill>
                  <a:schemeClr val="bg1"/>
                </a:solidFill>
                <a:sym typeface="DejaVu Sans Condensed"/>
              </a:rPr>
              <a:t> </a:t>
            </a:r>
            <a:r>
              <a:rPr lang="en-US" sz="8200" dirty="0" err="1">
                <a:solidFill>
                  <a:schemeClr val="bg1"/>
                </a:solidFill>
                <a:sym typeface="DejaVu Sans Condensed"/>
              </a:rPr>
              <a:t>mund</a:t>
            </a:r>
            <a:r>
              <a:rPr lang="en-US" sz="8200" dirty="0">
                <a:solidFill>
                  <a:schemeClr val="bg1"/>
                </a:solidFill>
                <a:sym typeface="DejaVu Sans Condensed"/>
              </a:rPr>
              <a:t> </a:t>
            </a:r>
            <a:r>
              <a:rPr lang="en-US" sz="8200" dirty="0" err="1">
                <a:solidFill>
                  <a:schemeClr val="bg1"/>
                </a:solidFill>
                <a:sym typeface="DejaVu Sans Condensed"/>
              </a:rPr>
              <a:t>të</a:t>
            </a:r>
            <a:r>
              <a:rPr lang="en-US" sz="8200" dirty="0">
                <a:solidFill>
                  <a:schemeClr val="bg1"/>
                </a:solidFill>
                <a:sym typeface="DejaVu Sans Condensed"/>
              </a:rPr>
              <a:t> </a:t>
            </a:r>
            <a:r>
              <a:rPr lang="en-US" sz="8200" dirty="0" err="1">
                <a:solidFill>
                  <a:schemeClr val="bg1"/>
                </a:solidFill>
                <a:sym typeface="DejaVu Sans Condensed"/>
              </a:rPr>
              <a:t>keni</a:t>
            </a:r>
            <a:r>
              <a:rPr lang="en-US" sz="8200" dirty="0">
                <a:solidFill>
                  <a:schemeClr val="bg1"/>
                </a:solidFill>
                <a:sym typeface="DejaVu Sans Condensed"/>
              </a:rPr>
              <a:t> </a:t>
            </a:r>
            <a:r>
              <a:rPr lang="en-US" sz="8200" dirty="0" err="1">
                <a:solidFill>
                  <a:schemeClr val="bg1"/>
                </a:solidFill>
                <a:sym typeface="DejaVu Sans Condensed"/>
              </a:rPr>
              <a:t>ditë</a:t>
            </a:r>
            <a:r>
              <a:rPr lang="sq-AL" sz="8200" dirty="0">
                <a:solidFill>
                  <a:schemeClr val="bg1"/>
                </a:solidFill>
                <a:sym typeface="DejaVu Sans Condensed"/>
              </a:rPr>
              <a:t> literale</a:t>
            </a:r>
            <a:r>
              <a:rPr lang="en-US" sz="8200" dirty="0">
                <a:solidFill>
                  <a:schemeClr val="bg1"/>
                </a:solidFill>
                <a:sym typeface="DejaVu Sans Condensed"/>
              </a:rPr>
              <a:t> para se </a:t>
            </a:r>
            <a:r>
              <a:rPr lang="en-US" sz="8200" dirty="0" err="1">
                <a:solidFill>
                  <a:schemeClr val="bg1"/>
                </a:solidFill>
                <a:sym typeface="DejaVu Sans Condensed"/>
              </a:rPr>
              <a:t>Dielli</a:t>
            </a:r>
            <a:r>
              <a:rPr lang="en-US" sz="8200" dirty="0">
                <a:solidFill>
                  <a:schemeClr val="bg1"/>
                </a:solidFill>
                <a:sym typeface="DejaVu Sans Condensed"/>
              </a:rPr>
              <a:t> </a:t>
            </a:r>
            <a:r>
              <a:rPr lang="en-US" sz="8200" dirty="0" err="1">
                <a:solidFill>
                  <a:schemeClr val="bg1"/>
                </a:solidFill>
                <a:sym typeface="DejaVu Sans Condensed"/>
              </a:rPr>
              <a:t>të</a:t>
            </a:r>
            <a:r>
              <a:rPr lang="en-US" sz="8200" dirty="0">
                <a:solidFill>
                  <a:schemeClr val="bg1"/>
                </a:solidFill>
                <a:sym typeface="DejaVu Sans Condensed"/>
              </a:rPr>
              <a:t> </a:t>
            </a:r>
            <a:r>
              <a:rPr lang="en-US" sz="8200" dirty="0" err="1">
                <a:solidFill>
                  <a:schemeClr val="bg1"/>
                </a:solidFill>
                <a:sym typeface="DejaVu Sans Condensed"/>
              </a:rPr>
              <a:t>jetë</a:t>
            </a:r>
            <a:r>
              <a:rPr lang="en-US" sz="8200" dirty="0">
                <a:solidFill>
                  <a:schemeClr val="bg1"/>
                </a:solidFill>
                <a:sym typeface="DejaVu Sans Condensed"/>
              </a:rPr>
              <a:t> </a:t>
            </a:r>
            <a:r>
              <a:rPr lang="en-US" sz="8200" dirty="0" err="1">
                <a:solidFill>
                  <a:schemeClr val="bg1"/>
                </a:solidFill>
                <a:sym typeface="DejaVu Sans Condensed"/>
              </a:rPr>
              <a:t>krijuar</a:t>
            </a:r>
            <a:r>
              <a:rPr dirty="0">
                <a:solidFill>
                  <a:schemeClr val="bg1"/>
                </a:solidFill>
              </a:rPr>
              <a:t>.”</a:t>
            </a:r>
          </a:p>
        </p:txBody>
      </p:sp>
      <p:sp>
        <p:nvSpPr>
          <p:cNvPr id="1688" name="literal (24-hour) day…"/>
          <p:cNvSpPr txBox="1"/>
          <p:nvPr/>
        </p:nvSpPr>
        <p:spPr>
          <a:xfrm>
            <a:off x="2218508" y="5918200"/>
            <a:ext cx="8745985" cy="34009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a:buClr>
                <a:srgbClr val="000000"/>
              </a:buClr>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t>Ditë </a:t>
            </a:r>
            <a:r>
              <a:rPr dirty="0"/>
              <a:t>(24-hour) </a:t>
            </a:r>
            <a:r>
              <a:rPr lang="sq-AL" dirty="0"/>
              <a:t>literale</a:t>
            </a:r>
            <a:endParaRPr dirty="0"/>
          </a:p>
          <a:p>
            <a:pPr algn="ctr" defTabSz="914400">
              <a:buClr>
                <a:srgbClr val="000000"/>
              </a:buClr>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t>JO</a:t>
            </a:r>
            <a:endParaRPr dirty="0"/>
          </a:p>
          <a:p>
            <a:pPr algn="ctr" defTabSz="914400">
              <a:buClr>
                <a:srgbClr val="000000"/>
              </a:buClr>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a:t>“</a:t>
            </a:r>
            <a:r>
              <a:rPr lang="sq-AL" dirty="0"/>
              <a:t>ditë diellore</a:t>
            </a:r>
            <a:r>
              <a:rPr dirty="0"/>
              <a:t>”</a:t>
            </a:r>
          </a:p>
        </p:txBody>
      </p:sp>
      <p:grpSp>
        <p:nvGrpSpPr>
          <p:cNvPr id="1692" name="Group"/>
          <p:cNvGrpSpPr/>
          <p:nvPr/>
        </p:nvGrpSpPr>
        <p:grpSpPr>
          <a:xfrm>
            <a:off x="12394961" y="4454186"/>
            <a:ext cx="9713768" cy="7273595"/>
            <a:chOff x="0" y="0"/>
            <a:chExt cx="9713767" cy="7273594"/>
          </a:xfrm>
        </p:grpSpPr>
        <p:pic>
          <p:nvPicPr>
            <p:cNvPr id="1689" name="Image" descr="Image"/>
            <p:cNvPicPr>
              <a:picLocks noChangeAspect="1"/>
            </p:cNvPicPr>
            <p:nvPr/>
          </p:nvPicPr>
          <p:blipFill>
            <a:blip r:embed="rId3"/>
            <a:stretch>
              <a:fillRect/>
            </a:stretch>
          </p:blipFill>
          <p:spPr>
            <a:xfrm>
              <a:off x="0" y="0"/>
              <a:ext cx="9713768" cy="7273595"/>
            </a:xfrm>
            <a:prstGeom prst="rect">
              <a:avLst/>
            </a:prstGeom>
            <a:ln w="12700" cap="flat">
              <a:noFill/>
              <a:miter lim="400000"/>
            </a:ln>
            <a:effectLst/>
          </p:spPr>
        </p:pic>
        <p:sp>
          <p:nvSpPr>
            <p:cNvPr id="1690" name="EARTH, SPACE, TIME, LIGHT"/>
            <p:cNvSpPr txBox="1"/>
            <p:nvPr/>
          </p:nvSpPr>
          <p:spPr>
            <a:xfrm>
              <a:off x="68714" y="6214438"/>
              <a:ext cx="9530896" cy="9588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825500">
                <a:defRPr sz="4800" b="1">
                  <a:solidFill>
                    <a:srgbClr val="FFFFFF"/>
                  </a:solidFill>
                  <a:latin typeface="DejaVu Sans Condensed"/>
                  <a:ea typeface="DejaVu Sans Condensed"/>
                  <a:cs typeface="DejaVu Sans Condensed"/>
                  <a:sym typeface="DejaVu Sans Condensed"/>
                </a:defRPr>
              </a:lvl1pPr>
            </a:lstStyle>
            <a:p>
              <a:r>
                <a:rPr lang="sq-AL" dirty="0"/>
                <a:t>TOKA</a:t>
              </a:r>
              <a:r>
                <a:rPr dirty="0"/>
                <a:t>, </a:t>
              </a:r>
              <a:r>
                <a:rPr lang="sq-AL" dirty="0"/>
                <a:t>HAPSIRA</a:t>
              </a:r>
              <a:r>
                <a:rPr dirty="0"/>
                <a:t>, </a:t>
              </a:r>
              <a:r>
                <a:rPr lang="sq-AL" dirty="0"/>
                <a:t>KOHA</a:t>
              </a:r>
              <a:r>
                <a:rPr dirty="0"/>
                <a:t>, </a:t>
              </a:r>
              <a:r>
                <a:rPr lang="sq-AL" dirty="0"/>
                <a:t>DRITA</a:t>
              </a:r>
              <a:endParaRPr dirty="0"/>
            </a:p>
          </p:txBody>
        </p:sp>
        <p:sp>
          <p:nvSpPr>
            <p:cNvPr id="1691" name="DAY"/>
            <p:cNvSpPr txBox="1"/>
            <p:nvPr/>
          </p:nvSpPr>
          <p:spPr>
            <a:xfrm>
              <a:off x="240524" y="0"/>
              <a:ext cx="2295672" cy="14047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825500">
                <a:defRPr sz="7800" b="1">
                  <a:latin typeface="DejaVu Sans Condensed"/>
                  <a:ea typeface="DejaVu Sans Condensed"/>
                  <a:cs typeface="DejaVu Sans Condensed"/>
                  <a:sym typeface="DejaVu Sans Condensed"/>
                </a:defRPr>
              </a:lvl1pPr>
            </a:lstStyle>
            <a:p>
              <a:r>
                <a:rPr lang="sq-AL" dirty="0"/>
                <a:t>Dita</a:t>
              </a:r>
              <a:endParaRPr dirty="0"/>
            </a:p>
          </p:txBody>
        </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Objection: “Yom is used in a     non-literal sense in the context.”"/>
          <p:cNvSpPr txBox="1"/>
          <p:nvPr/>
        </p:nvSpPr>
        <p:spPr>
          <a:xfrm>
            <a:off x="2951989" y="1358900"/>
            <a:ext cx="18513606" cy="261712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40639" marR="40639" algn="ctr" defTabSz="914400">
              <a:lnSpc>
                <a:spcPct val="95000"/>
              </a:lnSpc>
              <a:spcBef>
                <a:spcPts val="2200"/>
              </a:spcBef>
              <a:buClr>
                <a:srgbClr val="FFFB00"/>
              </a:buClr>
              <a:buFont typeface="Arial"/>
              <a:defRPr sz="8600">
                <a:uFill>
                  <a:solidFill>
                    <a:srgbClr val="000000"/>
                  </a:solidFill>
                </a:uFill>
                <a:latin typeface="DejaVu Sans Condensed"/>
                <a:ea typeface="DejaVu Sans Condensed"/>
                <a:cs typeface="DejaVu Sans Condensed"/>
                <a:sym typeface="DejaVu Sans Condensed"/>
              </a:defRPr>
            </a:pPr>
            <a:r>
              <a:rPr lang="sq-AL" dirty="0">
                <a:solidFill>
                  <a:srgbClr val="FFFB00"/>
                </a:solidFill>
              </a:rPr>
              <a:t>Kundërshtim</a:t>
            </a:r>
            <a:r>
              <a:rPr dirty="0">
                <a:solidFill>
                  <a:srgbClr val="FFFB00"/>
                </a:solidFill>
              </a:rPr>
              <a:t>: </a:t>
            </a:r>
            <a:r>
              <a:rPr dirty="0">
                <a:solidFill>
                  <a:schemeClr val="bg1"/>
                </a:solidFill>
                <a:uFill>
                  <a:solidFill>
                    <a:srgbClr val="FFFB00"/>
                  </a:solidFill>
                </a:uFill>
              </a:rPr>
              <a:t>“Yom </a:t>
            </a:r>
            <a:r>
              <a:rPr lang="sq-AL" dirty="0">
                <a:solidFill>
                  <a:schemeClr val="bg1"/>
                </a:solidFill>
                <a:uFill>
                  <a:solidFill>
                    <a:srgbClr val="FFFB00"/>
                  </a:solidFill>
                </a:uFill>
              </a:rPr>
              <a:t>është përdorur në një kuptim jo-literal në kontekst</a:t>
            </a:r>
            <a:r>
              <a:rPr lang="en-US" dirty="0">
                <a:solidFill>
                  <a:schemeClr val="bg1"/>
                </a:solidFill>
                <a:uFill>
                  <a:solidFill>
                    <a:srgbClr val="FFFB00"/>
                  </a:solidFill>
                </a:uFill>
              </a:rPr>
              <a:t>”</a:t>
            </a:r>
            <a:endParaRPr dirty="0">
              <a:solidFill>
                <a:schemeClr val="bg1"/>
              </a:solidFill>
              <a:uFill>
                <a:solidFill>
                  <a:srgbClr val="FFFB00"/>
                </a:solidFill>
              </a:uFill>
            </a:endParaRPr>
          </a:p>
        </p:txBody>
      </p:sp>
      <p:sp>
        <p:nvSpPr>
          <p:cNvPr id="1697" name="This is the account of the heavens and the earth when they were created, in the day that the LORD God made earth and heaven.…"/>
          <p:cNvSpPr txBox="1"/>
          <p:nvPr/>
        </p:nvSpPr>
        <p:spPr>
          <a:xfrm>
            <a:off x="2476500" y="4483100"/>
            <a:ext cx="19481800" cy="409137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en-US" sz="7200" dirty="0" err="1">
                <a:solidFill>
                  <a:schemeClr val="bg1"/>
                </a:solidFill>
                <a:sym typeface="DejaVu Sans Condensed"/>
              </a:rPr>
              <a:t>Këto</a:t>
            </a:r>
            <a:r>
              <a:rPr lang="en-US" sz="7200" dirty="0">
                <a:solidFill>
                  <a:schemeClr val="bg1"/>
                </a:solidFill>
                <a:sym typeface="DejaVu Sans Condensed"/>
              </a:rPr>
              <a:t> </a:t>
            </a:r>
            <a:r>
              <a:rPr lang="en-US" sz="7200" dirty="0" err="1">
                <a:solidFill>
                  <a:schemeClr val="bg1"/>
                </a:solidFill>
                <a:sym typeface="DejaVu Sans Condensed"/>
              </a:rPr>
              <a:t>janë</a:t>
            </a:r>
            <a:r>
              <a:rPr lang="en-US" sz="7200" dirty="0">
                <a:solidFill>
                  <a:schemeClr val="bg1"/>
                </a:solidFill>
                <a:sym typeface="DejaVu Sans Condensed"/>
              </a:rPr>
              <a:t> </a:t>
            </a:r>
            <a:r>
              <a:rPr lang="en-US" sz="7200" dirty="0" err="1">
                <a:solidFill>
                  <a:schemeClr val="bg1"/>
                </a:solidFill>
                <a:sym typeface="DejaVu Sans Condensed"/>
              </a:rPr>
              <a:t>origjina</a:t>
            </a:r>
            <a:r>
              <a:rPr lang="en-US" sz="7200" dirty="0">
                <a:solidFill>
                  <a:schemeClr val="bg1"/>
                </a:solidFill>
                <a:sym typeface="DejaVu Sans Condensed"/>
              </a:rPr>
              <a:t> e </a:t>
            </a:r>
            <a:r>
              <a:rPr lang="en-US" sz="7200" dirty="0" err="1">
                <a:solidFill>
                  <a:schemeClr val="bg1"/>
                </a:solidFill>
                <a:sym typeface="DejaVu Sans Condensed"/>
              </a:rPr>
              <a:t>qiellit</a:t>
            </a:r>
            <a:r>
              <a:rPr lang="en-US" sz="7200" dirty="0">
                <a:solidFill>
                  <a:schemeClr val="bg1"/>
                </a:solidFill>
                <a:sym typeface="DejaVu Sans Condensed"/>
              </a:rPr>
              <a:t> </a:t>
            </a:r>
            <a:r>
              <a:rPr lang="en-US" sz="7200" dirty="0" err="1">
                <a:solidFill>
                  <a:schemeClr val="bg1"/>
                </a:solidFill>
                <a:sym typeface="DejaVu Sans Condensed"/>
              </a:rPr>
              <a:t>dhe</a:t>
            </a:r>
            <a:r>
              <a:rPr lang="en-US" sz="7200" dirty="0">
                <a:solidFill>
                  <a:schemeClr val="bg1"/>
                </a:solidFill>
                <a:sym typeface="DejaVu Sans Condensed"/>
              </a:rPr>
              <a:t> e </a:t>
            </a:r>
            <a:r>
              <a:rPr lang="en-US" sz="7200" dirty="0" err="1">
                <a:solidFill>
                  <a:schemeClr val="bg1"/>
                </a:solidFill>
                <a:sym typeface="DejaVu Sans Condensed"/>
              </a:rPr>
              <a:t>tokës</a:t>
            </a:r>
            <a:r>
              <a:rPr lang="en-US" sz="7200" dirty="0">
                <a:solidFill>
                  <a:schemeClr val="bg1"/>
                </a:solidFill>
                <a:sym typeface="DejaVu Sans Condensed"/>
              </a:rPr>
              <a:t> </a:t>
            </a:r>
            <a:r>
              <a:rPr lang="en-US" sz="7200" dirty="0" err="1">
                <a:solidFill>
                  <a:schemeClr val="bg1"/>
                </a:solidFill>
                <a:sym typeface="DejaVu Sans Condensed"/>
              </a:rPr>
              <a:t>kur</a:t>
            </a:r>
            <a:r>
              <a:rPr lang="en-US" sz="7200" dirty="0">
                <a:solidFill>
                  <a:schemeClr val="bg1"/>
                </a:solidFill>
                <a:sym typeface="DejaVu Sans Condensed"/>
              </a:rPr>
              <a:t> u </a:t>
            </a:r>
            <a:r>
              <a:rPr lang="en-US" sz="7200" dirty="0" err="1">
                <a:solidFill>
                  <a:schemeClr val="bg1"/>
                </a:solidFill>
                <a:sym typeface="DejaVu Sans Condensed"/>
              </a:rPr>
              <a:t>krijuan</a:t>
            </a:r>
            <a:r>
              <a:rPr lang="en-US" sz="7200" dirty="0">
                <a:solidFill>
                  <a:schemeClr val="bg1"/>
                </a:solidFill>
                <a:sym typeface="DejaVu Sans Condensed"/>
              </a:rPr>
              <a:t>, </a:t>
            </a:r>
            <a:r>
              <a:rPr lang="en-US" sz="7200" dirty="0" err="1">
                <a:solidFill>
                  <a:srgbClr val="FFFF00"/>
                </a:solidFill>
                <a:sym typeface="DejaVu Sans Condensed"/>
              </a:rPr>
              <a:t>ditën</a:t>
            </a:r>
            <a:r>
              <a:rPr lang="en-US" sz="7200" dirty="0">
                <a:solidFill>
                  <a:srgbClr val="FFFF00"/>
                </a:solidFill>
                <a:sym typeface="DejaVu Sans Condensed"/>
              </a:rPr>
              <a:t> </a:t>
            </a:r>
            <a:r>
              <a:rPr lang="en-US" sz="7200" dirty="0" err="1">
                <a:solidFill>
                  <a:schemeClr val="bg1"/>
                </a:solidFill>
                <a:sym typeface="DejaVu Sans Condensed"/>
              </a:rPr>
              <a:t>që</a:t>
            </a:r>
            <a:r>
              <a:rPr lang="en-US" sz="7200" dirty="0">
                <a:solidFill>
                  <a:schemeClr val="bg1"/>
                </a:solidFill>
                <a:sym typeface="DejaVu Sans Condensed"/>
              </a:rPr>
              <a:t> </a:t>
            </a:r>
            <a:r>
              <a:rPr lang="en-US" sz="7200" dirty="0" err="1">
                <a:solidFill>
                  <a:schemeClr val="bg1"/>
                </a:solidFill>
                <a:sym typeface="DejaVu Sans Condensed"/>
              </a:rPr>
              <a:t>Zoti</a:t>
            </a:r>
            <a:r>
              <a:rPr lang="en-US" sz="7200" dirty="0">
                <a:solidFill>
                  <a:schemeClr val="bg1"/>
                </a:solidFill>
                <a:sym typeface="DejaVu Sans Condensed"/>
              </a:rPr>
              <a:t> </a:t>
            </a:r>
            <a:r>
              <a:rPr lang="en-US" sz="7200" dirty="0" err="1">
                <a:solidFill>
                  <a:schemeClr val="bg1"/>
                </a:solidFill>
                <a:sym typeface="DejaVu Sans Condensed"/>
              </a:rPr>
              <a:t>Perëndi</a:t>
            </a:r>
            <a:r>
              <a:rPr lang="en-US" sz="7200" dirty="0">
                <a:solidFill>
                  <a:schemeClr val="bg1"/>
                </a:solidFill>
                <a:sym typeface="DejaVu Sans Condensed"/>
              </a:rPr>
              <a:t> </a:t>
            </a:r>
            <a:r>
              <a:rPr lang="en-US" sz="7200" dirty="0" err="1">
                <a:solidFill>
                  <a:schemeClr val="bg1"/>
                </a:solidFill>
                <a:sym typeface="DejaVu Sans Condensed"/>
              </a:rPr>
              <a:t>krijoi</a:t>
            </a:r>
            <a:r>
              <a:rPr lang="en-US" sz="7200" dirty="0">
                <a:solidFill>
                  <a:schemeClr val="bg1"/>
                </a:solidFill>
                <a:sym typeface="DejaVu Sans Condensed"/>
              </a:rPr>
              <a:t> </a:t>
            </a:r>
            <a:r>
              <a:rPr lang="en-US" sz="7200" dirty="0" err="1">
                <a:solidFill>
                  <a:schemeClr val="bg1"/>
                </a:solidFill>
                <a:sym typeface="DejaVu Sans Condensed"/>
              </a:rPr>
              <a:t>tokën</a:t>
            </a:r>
            <a:r>
              <a:rPr lang="en-US" sz="7200" dirty="0">
                <a:solidFill>
                  <a:schemeClr val="bg1"/>
                </a:solidFill>
                <a:sym typeface="DejaVu Sans Condensed"/>
              </a:rPr>
              <a:t> </a:t>
            </a:r>
            <a:r>
              <a:rPr lang="en-US" sz="7200" dirty="0" err="1">
                <a:solidFill>
                  <a:schemeClr val="bg1"/>
                </a:solidFill>
                <a:sym typeface="DejaVu Sans Condensed"/>
              </a:rPr>
              <a:t>dhe</a:t>
            </a:r>
            <a:r>
              <a:rPr lang="en-US" sz="7200" dirty="0">
                <a:solidFill>
                  <a:schemeClr val="bg1"/>
                </a:solidFill>
                <a:sym typeface="DejaVu Sans Condensed"/>
              </a:rPr>
              <a:t> </a:t>
            </a:r>
            <a:r>
              <a:rPr lang="en-US" sz="7200" dirty="0" err="1">
                <a:solidFill>
                  <a:schemeClr val="bg1"/>
                </a:solidFill>
                <a:sym typeface="DejaVu Sans Condensed"/>
              </a:rPr>
              <a:t>qiellin</a:t>
            </a:r>
            <a:r>
              <a:rPr lang="en-US" sz="7200" dirty="0">
                <a:solidFill>
                  <a:schemeClr val="bg1"/>
                </a:solidFill>
                <a:sym typeface="DejaVu Sans Condensed"/>
              </a:rPr>
              <a:t>.</a:t>
            </a:r>
            <a:r>
              <a:rPr dirty="0">
                <a:solidFill>
                  <a:schemeClr val="bg1"/>
                </a:solidFill>
              </a:rPr>
              <a:t>				                                       </a:t>
            </a:r>
            <a:endParaRPr lang="sq-AL" dirty="0">
              <a:solidFill>
                <a:schemeClr val="bg1"/>
              </a:solidFill>
            </a:endParaRPr>
          </a:p>
          <a:p>
            <a:pPr marL="40639" marR="40639" algn="r"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chemeClr val="bg1"/>
                </a:solidFill>
              </a:rPr>
              <a:t>Zanafilla</a:t>
            </a:r>
            <a:r>
              <a:rPr dirty="0">
                <a:solidFill>
                  <a:schemeClr val="bg1"/>
                </a:solidFill>
              </a:rPr>
              <a:t> 2:4</a:t>
            </a:r>
          </a:p>
        </p:txBody>
      </p:sp>
      <p:sp>
        <p:nvSpPr>
          <p:cNvPr id="1698" name="“in the day that” (“when”) = beyom"/>
          <p:cNvSpPr txBox="1"/>
          <p:nvPr/>
        </p:nvSpPr>
        <p:spPr>
          <a:xfrm>
            <a:off x="2476500" y="9144000"/>
            <a:ext cx="9478877"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marL="40639" marR="40639" defTabSz="914400">
              <a:spcBef>
                <a:spcPts val="18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B00"/>
                </a:solidFill>
                <a:uFill>
                  <a:solidFill>
                    <a:srgbClr val="FFFB00"/>
                  </a:solidFill>
                </a:uFill>
              </a:rPr>
              <a:t>“</a:t>
            </a:r>
            <a:r>
              <a:rPr lang="sq-AL" dirty="0">
                <a:solidFill>
                  <a:srgbClr val="FFFB00"/>
                </a:solidFill>
                <a:uFill>
                  <a:solidFill>
                    <a:srgbClr val="FFFB00"/>
                  </a:solidFill>
                </a:uFill>
              </a:rPr>
              <a:t>ditën</a:t>
            </a:r>
            <a:r>
              <a:rPr dirty="0">
                <a:solidFill>
                  <a:srgbClr val="FFFB00"/>
                </a:solidFill>
                <a:uFill>
                  <a:solidFill>
                    <a:srgbClr val="FFFB00"/>
                  </a:solidFill>
                </a:uFill>
              </a:rPr>
              <a:t>” (“</a:t>
            </a:r>
            <a:r>
              <a:rPr lang="sq-AL" dirty="0">
                <a:solidFill>
                  <a:srgbClr val="FFFB00"/>
                </a:solidFill>
                <a:uFill>
                  <a:solidFill>
                    <a:srgbClr val="FFFB00"/>
                  </a:solidFill>
                </a:uFill>
              </a:rPr>
              <a:t>kur</a:t>
            </a:r>
            <a:r>
              <a:rPr dirty="0">
                <a:solidFill>
                  <a:srgbClr val="FFFB00"/>
                </a:solidFill>
                <a:uFill>
                  <a:solidFill>
                    <a:srgbClr val="FFFB00"/>
                  </a:solidFill>
                </a:uFill>
              </a:rPr>
              <a:t>”)</a:t>
            </a:r>
            <a:r>
              <a:rPr dirty="0">
                <a:solidFill>
                  <a:srgbClr val="FFFFFF"/>
                </a:solidFill>
                <a:uFill>
                  <a:solidFill>
                    <a:srgbClr val="FFFFFF"/>
                  </a:solidFill>
                </a:uFill>
              </a:rPr>
              <a:t> = </a:t>
            </a:r>
            <a:r>
              <a:rPr dirty="0" err="1">
                <a:solidFill>
                  <a:srgbClr val="FFFFFF"/>
                </a:solidFill>
                <a:uFill>
                  <a:solidFill>
                    <a:srgbClr val="FFFFFF"/>
                  </a:solidFill>
                </a:uFill>
              </a:rPr>
              <a:t>b</a:t>
            </a:r>
            <a:r>
              <a:rPr baseline="31111" dirty="0" err="1">
                <a:solidFill>
                  <a:srgbClr val="FFFFFF"/>
                </a:solidFill>
                <a:uFill>
                  <a:solidFill>
                    <a:srgbClr val="FFFFFF"/>
                  </a:solidFill>
                </a:uFill>
              </a:rPr>
              <a:t>e</a:t>
            </a:r>
            <a:r>
              <a:rPr dirty="0" err="1">
                <a:solidFill>
                  <a:srgbClr val="FFFFFF"/>
                </a:solidFill>
                <a:uFill>
                  <a:solidFill>
                    <a:srgbClr val="FFFFFF"/>
                  </a:solidFill>
                </a:uFill>
              </a:rPr>
              <a:t>yom</a:t>
            </a:r>
            <a:r>
              <a:rPr dirty="0"/>
              <a:t> </a:t>
            </a:r>
          </a:p>
        </p:txBody>
      </p:sp>
      <p:sp>
        <p:nvSpPr>
          <p:cNvPr id="1699" name="Genesis 1: yom + number"/>
          <p:cNvSpPr txBox="1"/>
          <p:nvPr/>
        </p:nvSpPr>
        <p:spPr>
          <a:xfrm>
            <a:off x="2476500" y="10706100"/>
            <a:ext cx="10059164"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marL="40639" marR="40639" defTabSz="914400">
              <a:spcBef>
                <a:spcPts val="18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B00"/>
                </a:solidFill>
                <a:uFill>
                  <a:solidFill>
                    <a:srgbClr val="FFFB00"/>
                  </a:solidFill>
                </a:uFill>
              </a:rPr>
              <a:t>Zanafilla</a:t>
            </a:r>
            <a:r>
              <a:rPr dirty="0">
                <a:solidFill>
                  <a:srgbClr val="FFFB00"/>
                </a:solidFill>
                <a:uFill>
                  <a:solidFill>
                    <a:srgbClr val="FFFB00"/>
                  </a:solidFill>
                </a:uFill>
              </a:rPr>
              <a:t> 1:</a:t>
            </a:r>
            <a:r>
              <a:rPr dirty="0">
                <a:solidFill>
                  <a:srgbClr val="FFFFFF"/>
                </a:solidFill>
                <a:uFill>
                  <a:solidFill>
                    <a:srgbClr val="FFFFFF"/>
                  </a:solidFill>
                </a:uFill>
              </a:rPr>
              <a:t> </a:t>
            </a:r>
            <a:r>
              <a:rPr dirty="0" err="1">
                <a:solidFill>
                  <a:srgbClr val="FFFFFF"/>
                </a:solidFill>
                <a:uFill>
                  <a:solidFill>
                    <a:srgbClr val="FFFFFF"/>
                  </a:solidFill>
                </a:uFill>
              </a:rPr>
              <a:t>yom</a:t>
            </a:r>
            <a:r>
              <a:rPr dirty="0">
                <a:solidFill>
                  <a:srgbClr val="FFFFFF"/>
                </a:solidFill>
                <a:uFill>
                  <a:solidFill>
                    <a:srgbClr val="FFFFFF"/>
                  </a:solidFill>
                </a:uFill>
              </a:rPr>
              <a:t> + </a:t>
            </a:r>
            <a:r>
              <a:rPr dirty="0" err="1">
                <a:solidFill>
                  <a:srgbClr val="FFFFFF"/>
                </a:solidFill>
                <a:uFill>
                  <a:solidFill>
                    <a:srgbClr val="FFFFFF"/>
                  </a:solidFill>
                </a:uFill>
              </a:rPr>
              <a:t>num</a:t>
            </a:r>
            <a:r>
              <a:rPr lang="sq-AL" dirty="0">
                <a:solidFill>
                  <a:srgbClr val="FFFFFF"/>
                </a:solidFill>
                <a:uFill>
                  <a:solidFill>
                    <a:srgbClr val="FFFFFF"/>
                  </a:solidFill>
                </a:uFill>
              </a:rPr>
              <a:t>ri</a:t>
            </a:r>
            <a:endParaRPr dirty="0">
              <a:solidFill>
                <a:srgbClr val="FFFFFF"/>
              </a:solidFill>
              <a:uFill>
                <a:solidFill>
                  <a:srgbClr val="FFFFFF"/>
                </a:solidFill>
              </a:u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697"/>
                                        </p:tgtEl>
                                        <p:attrNameLst>
                                          <p:attrName>style.visibility</p:attrName>
                                        </p:attrNameLst>
                                      </p:cBhvr>
                                      <p:to>
                                        <p:strVal val="visible"/>
                                      </p:to>
                                    </p:set>
                                    <p:animEffect transition="in" filter="wipe(up)">
                                      <p:cBhvr>
                                        <p:cTn id="7" dur="500"/>
                                        <p:tgtEl>
                                          <p:spTgt spid="16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698"/>
                                        </p:tgtEl>
                                        <p:attrNameLst>
                                          <p:attrName>style.visibility</p:attrName>
                                        </p:attrNameLst>
                                      </p:cBhvr>
                                      <p:to>
                                        <p:strVal val="visible"/>
                                      </p:to>
                                    </p:set>
                                    <p:animEffect transition="in" filter="wipe(left)">
                                      <p:cBhvr>
                                        <p:cTn id="12" dur="500"/>
                                        <p:tgtEl>
                                          <p:spTgt spid="16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699"/>
                                        </p:tgtEl>
                                        <p:attrNameLst>
                                          <p:attrName>style.visibility</p:attrName>
                                        </p:attrNameLst>
                                      </p:cBhvr>
                                      <p:to>
                                        <p:strVal val="visible"/>
                                      </p:to>
                                    </p:set>
                                    <p:animEffect transition="in" filter="wipe(left)">
                                      <p:cBhvr>
                                        <p:cTn id="17" dur="500"/>
                                        <p:tgtEl>
                                          <p:spTgt spid="1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7" grpId="1" animBg="1" advAuto="0"/>
      <p:bldP spid="1698" grpId="2" animBg="1" advAuto="0"/>
      <p:bldP spid="1699"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Numbers 7:10-84"/>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dirty="0" err="1"/>
              <a:t>Num</a:t>
            </a:r>
            <a:r>
              <a:rPr lang="sq-AL" dirty="0"/>
              <a:t>rat</a:t>
            </a:r>
            <a:r>
              <a:rPr dirty="0"/>
              <a:t> 7:10-84</a:t>
            </a:r>
          </a:p>
        </p:txBody>
      </p:sp>
      <p:sp>
        <p:nvSpPr>
          <p:cNvPr id="1704" name="10. The leaders offered the dedication offering for the altar when [beyom] it was anointed ...…"/>
          <p:cNvSpPr txBox="1"/>
          <p:nvPr/>
        </p:nvSpPr>
        <p:spPr>
          <a:xfrm>
            <a:off x="2413000" y="2832100"/>
            <a:ext cx="19558000" cy="9243556"/>
          </a:xfrm>
          <a:prstGeom prst="rect">
            <a:avLst/>
          </a:prstGeom>
          <a:ln w="12700">
            <a:miter lim="400000"/>
          </a:ln>
          <a:effectLst/>
          <a:extLst>
            <a:ext uri="{C572A759-6A51-4108-AA02-DFA0A04FC94B}">
              <ma14:wrappingTextBoxFlag xmlns="" xmlns:ma14="http://schemas.microsoft.com/office/mac/drawingml/2011/main" val="1"/>
            </a:ext>
          </a:extLst>
        </p:spPr>
        <p:txBody>
          <a:bodyPr lIns="50800" tIns="50800" rIns="50800" bIns="50800">
            <a:spAutoFit/>
          </a:bodyPr>
          <a:lstStyle/>
          <a:p>
            <a:pPr marL="462279" marR="40639" indent="-462279" defTabSz="914400">
              <a:lnSpc>
                <a:spcPct val="90000"/>
              </a:lnSpc>
              <a:defRPr sz="60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10. </a:t>
            </a:r>
            <a:r>
              <a:rPr lang="en-US" sz="6000" dirty="0" err="1">
                <a:solidFill>
                  <a:srgbClr val="ED2BAC"/>
                </a:solidFill>
                <a:sym typeface="DejaVu Sans Condensed"/>
              </a:rPr>
              <a:t>Prijësit</a:t>
            </a:r>
            <a:r>
              <a:rPr lang="en-US" sz="6000" dirty="0">
                <a:solidFill>
                  <a:srgbClr val="ED2BAC"/>
                </a:solidFill>
                <a:sym typeface="DejaVu Sans Condensed"/>
              </a:rPr>
              <a:t> </a:t>
            </a:r>
            <a:r>
              <a:rPr lang="en-US" sz="6000" dirty="0">
                <a:solidFill>
                  <a:schemeClr val="bg1"/>
                </a:solidFill>
                <a:sym typeface="DejaVu Sans Condensed"/>
              </a:rPr>
              <a:t>e </a:t>
            </a:r>
            <a:r>
              <a:rPr lang="en-US" sz="6000" dirty="0" err="1">
                <a:solidFill>
                  <a:schemeClr val="bg1"/>
                </a:solidFill>
                <a:sym typeface="DejaVu Sans Condensed"/>
              </a:rPr>
              <a:t>paraqitën</a:t>
            </a:r>
            <a:r>
              <a:rPr lang="en-US" sz="6000" dirty="0">
                <a:solidFill>
                  <a:schemeClr val="bg1"/>
                </a:solidFill>
                <a:sym typeface="DejaVu Sans Condensed"/>
              </a:rPr>
              <a:t> </a:t>
            </a:r>
            <a:r>
              <a:rPr lang="en-US" sz="6000" dirty="0" err="1">
                <a:solidFill>
                  <a:schemeClr val="bg1"/>
                </a:solidFill>
                <a:sym typeface="DejaVu Sans Condensed"/>
              </a:rPr>
              <a:t>ofertën</a:t>
            </a:r>
            <a:r>
              <a:rPr lang="en-US" sz="6000" dirty="0">
                <a:solidFill>
                  <a:schemeClr val="bg1"/>
                </a:solidFill>
                <a:sym typeface="DejaVu Sans Condensed"/>
              </a:rPr>
              <a:t> e </a:t>
            </a:r>
            <a:r>
              <a:rPr lang="en-US" sz="6000" dirty="0" err="1">
                <a:solidFill>
                  <a:schemeClr val="bg1"/>
                </a:solidFill>
                <a:sym typeface="DejaVu Sans Condensed"/>
              </a:rPr>
              <a:t>tyre</a:t>
            </a:r>
            <a:r>
              <a:rPr lang="en-US" sz="6000" dirty="0">
                <a:solidFill>
                  <a:schemeClr val="bg1"/>
                </a:solidFill>
                <a:sym typeface="DejaVu Sans Condensed"/>
              </a:rPr>
              <a:t> </a:t>
            </a:r>
            <a:r>
              <a:rPr lang="en-US" sz="6000" dirty="0" err="1">
                <a:solidFill>
                  <a:schemeClr val="bg1"/>
                </a:solidFill>
                <a:sym typeface="DejaVu Sans Condensed"/>
              </a:rPr>
              <a:t>për</a:t>
            </a:r>
            <a:r>
              <a:rPr lang="en-US" sz="6000" dirty="0">
                <a:solidFill>
                  <a:schemeClr val="bg1"/>
                </a:solidFill>
                <a:sym typeface="DejaVu Sans Condensed"/>
              </a:rPr>
              <a:t> </a:t>
            </a:r>
            <a:r>
              <a:rPr lang="en-US" sz="6000" dirty="0" err="1">
                <a:solidFill>
                  <a:schemeClr val="bg1"/>
                </a:solidFill>
                <a:sym typeface="DejaVu Sans Condensed"/>
              </a:rPr>
              <a:t>kushtimin</a:t>
            </a:r>
            <a:r>
              <a:rPr lang="en-US" sz="6000" dirty="0">
                <a:solidFill>
                  <a:schemeClr val="bg1"/>
                </a:solidFill>
                <a:sym typeface="DejaVu Sans Condensed"/>
              </a:rPr>
              <a:t> e </a:t>
            </a:r>
            <a:r>
              <a:rPr lang="en-US" sz="6000" dirty="0" err="1">
                <a:solidFill>
                  <a:schemeClr val="bg1"/>
                </a:solidFill>
                <a:sym typeface="DejaVu Sans Condensed"/>
              </a:rPr>
              <a:t>altarit</a:t>
            </a:r>
            <a:r>
              <a:rPr lang="en-US" sz="6000" dirty="0">
                <a:solidFill>
                  <a:schemeClr val="bg1"/>
                </a:solidFill>
                <a:sym typeface="DejaVu Sans Condensed"/>
              </a:rPr>
              <a:t>, </a:t>
            </a:r>
            <a:r>
              <a:rPr lang="en-US" sz="6000" dirty="0" err="1">
                <a:solidFill>
                  <a:srgbClr val="92D050"/>
                </a:solidFill>
                <a:sym typeface="DejaVu Sans Condensed"/>
              </a:rPr>
              <a:t>kur</a:t>
            </a:r>
            <a:r>
              <a:rPr lang="en-US" sz="6000" dirty="0">
                <a:solidFill>
                  <a:schemeClr val="bg1"/>
                </a:solidFill>
                <a:sym typeface="DejaVu Sans Condensed"/>
              </a:rPr>
              <a:t> </a:t>
            </a:r>
            <a:r>
              <a:rPr lang="en-US" sz="6000" dirty="0">
                <a:solidFill>
                  <a:srgbClr val="FFFFFF"/>
                </a:solidFill>
                <a:uFill>
                  <a:solidFill>
                    <a:srgbClr val="FFFFFF"/>
                  </a:solidFill>
                </a:uFill>
              </a:rPr>
              <a:t>[</a:t>
            </a:r>
            <a:r>
              <a:rPr lang="en-US" sz="6000"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b</a:t>
            </a:r>
            <a:r>
              <a:rPr lang="en-US" sz="6000" baseline="34000"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e</a:t>
            </a:r>
            <a:r>
              <a:rPr lang="en-US" sz="6000"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yom</a:t>
            </a:r>
            <a:r>
              <a:rPr lang="en-US" dirty="0">
                <a:solidFill>
                  <a:srgbClr val="FFFFFF"/>
                </a:solidFill>
                <a:uFill>
                  <a:solidFill>
                    <a:srgbClr val="FFFFFF"/>
                  </a:solidFill>
                </a:uFill>
              </a:rPr>
              <a:t>] </a:t>
            </a:r>
            <a:r>
              <a:rPr lang="en-US" sz="6000" dirty="0">
                <a:solidFill>
                  <a:schemeClr val="bg1"/>
                </a:solidFill>
                <a:sym typeface="DejaVu Sans Condensed"/>
              </a:rPr>
              <a:t>u </a:t>
            </a:r>
            <a:r>
              <a:rPr lang="en-US" sz="6000" dirty="0" err="1">
                <a:solidFill>
                  <a:schemeClr val="bg1"/>
                </a:solidFill>
                <a:sym typeface="DejaVu Sans Condensed"/>
              </a:rPr>
              <a:t>vajos</a:t>
            </a:r>
            <a:r>
              <a:rPr lang="en-US" sz="6000" dirty="0">
                <a:sym typeface="DejaVu Sans Condensed"/>
              </a:rPr>
              <a:t>; </a:t>
            </a:r>
            <a:r>
              <a:rPr dirty="0">
                <a:solidFill>
                  <a:srgbClr val="FFFFFF"/>
                </a:solidFill>
                <a:uFill>
                  <a:solidFill>
                    <a:srgbClr val="FFFFFF"/>
                  </a:solidFill>
                </a:uFill>
              </a:rPr>
              <a:t>...</a:t>
            </a:r>
          </a:p>
          <a:p>
            <a:pPr marL="462279" marR="40639" indent="-462279" defTabSz="914400">
              <a:lnSpc>
                <a:spcPct val="90000"/>
              </a:lnSpc>
              <a:buClr>
                <a:srgbClr val="FFFFFF"/>
              </a:buClr>
              <a:buFont typeface="Arial"/>
              <a:defRPr sz="60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12. </a:t>
            </a:r>
            <a:r>
              <a:rPr lang="en-US" sz="6000" dirty="0">
                <a:solidFill>
                  <a:schemeClr val="bg1"/>
                </a:solidFill>
                <a:sym typeface="DejaVu Sans Condensed"/>
              </a:rPr>
              <a:t>Ai </a:t>
            </a:r>
            <a:r>
              <a:rPr lang="en-US" sz="6000" dirty="0" err="1">
                <a:solidFill>
                  <a:schemeClr val="bg1"/>
                </a:solidFill>
                <a:sym typeface="DejaVu Sans Condensed"/>
              </a:rPr>
              <a:t>që</a:t>
            </a:r>
            <a:r>
              <a:rPr lang="en-US" sz="6000" dirty="0">
                <a:solidFill>
                  <a:schemeClr val="bg1"/>
                </a:solidFill>
                <a:sym typeface="DejaVu Sans Condensed"/>
              </a:rPr>
              <a:t> e </a:t>
            </a:r>
            <a:r>
              <a:rPr lang="en-US" sz="6000" dirty="0" err="1">
                <a:solidFill>
                  <a:schemeClr val="bg1"/>
                </a:solidFill>
                <a:sym typeface="DejaVu Sans Condensed"/>
              </a:rPr>
              <a:t>paraqiti</a:t>
            </a:r>
            <a:r>
              <a:rPr lang="en-US" sz="6000" dirty="0">
                <a:solidFill>
                  <a:schemeClr val="bg1"/>
                </a:solidFill>
                <a:sym typeface="DejaVu Sans Condensed"/>
              </a:rPr>
              <a:t> </a:t>
            </a:r>
            <a:r>
              <a:rPr lang="en-US" sz="6000" dirty="0" err="1">
                <a:solidFill>
                  <a:schemeClr val="bg1"/>
                </a:solidFill>
                <a:sym typeface="DejaVu Sans Condensed"/>
              </a:rPr>
              <a:t>ofertën</a:t>
            </a:r>
            <a:r>
              <a:rPr lang="en-US" sz="6000" dirty="0">
                <a:solidFill>
                  <a:schemeClr val="bg1"/>
                </a:solidFill>
                <a:sym typeface="DejaVu Sans Condensed"/>
              </a:rPr>
              <a:t> e </a:t>
            </a:r>
            <a:r>
              <a:rPr lang="en-US" sz="6000" dirty="0" err="1">
                <a:solidFill>
                  <a:schemeClr val="bg1"/>
                </a:solidFill>
                <a:sym typeface="DejaVu Sans Condensed"/>
              </a:rPr>
              <a:t>tij</a:t>
            </a:r>
            <a:r>
              <a:rPr lang="en-US" sz="6000" dirty="0">
                <a:solidFill>
                  <a:schemeClr val="bg1"/>
                </a:solidFill>
                <a:sym typeface="DejaVu Sans Condensed"/>
              </a:rPr>
              <a:t> </a:t>
            </a:r>
            <a:r>
              <a:rPr lang="en-US" sz="6000" dirty="0" err="1">
                <a:solidFill>
                  <a:srgbClr val="FFFF00"/>
                </a:solidFill>
                <a:sym typeface="DejaVu Sans Condensed"/>
              </a:rPr>
              <a:t>ditën</a:t>
            </a:r>
            <a:r>
              <a:rPr lang="en-US" sz="6000" dirty="0">
                <a:solidFill>
                  <a:srgbClr val="FFFF00"/>
                </a:solidFill>
                <a:sym typeface="DejaVu Sans Condensed"/>
              </a:rPr>
              <a:t> e </a:t>
            </a:r>
            <a:r>
              <a:rPr lang="en-US" sz="6000" dirty="0" err="1">
                <a:solidFill>
                  <a:srgbClr val="FFFF00"/>
                </a:solidFill>
                <a:sym typeface="DejaVu Sans Condensed"/>
              </a:rPr>
              <a:t>parë</a:t>
            </a:r>
            <a:r>
              <a:rPr lang="en-US" sz="6000" dirty="0">
                <a:solidFill>
                  <a:srgbClr val="FFFF00"/>
                </a:solidFill>
                <a:sym typeface="DejaVu Sans Condensed"/>
              </a:rPr>
              <a:t> </a:t>
            </a:r>
            <a:r>
              <a:rPr lang="en-US" sz="6000" dirty="0" err="1">
                <a:solidFill>
                  <a:schemeClr val="bg1"/>
                </a:solidFill>
                <a:sym typeface="DejaVu Sans Condensed"/>
              </a:rPr>
              <a:t>ishte</a:t>
            </a:r>
            <a:r>
              <a:rPr lang="en-US" sz="6000" dirty="0">
                <a:solidFill>
                  <a:schemeClr val="bg1"/>
                </a:solidFill>
                <a:sym typeface="DejaVu Sans Condensed"/>
              </a:rPr>
              <a:t> </a:t>
            </a:r>
            <a:r>
              <a:rPr lang="en-US" sz="6000" dirty="0" err="1">
                <a:solidFill>
                  <a:srgbClr val="ED2BAC"/>
                </a:solidFill>
                <a:sym typeface="DejaVu Sans Condensed"/>
              </a:rPr>
              <a:t>Nahshoni</a:t>
            </a:r>
            <a:r>
              <a:rPr dirty="0">
                <a:solidFill>
                  <a:srgbClr val="FFFFFF"/>
                </a:solidFill>
                <a:uFill>
                  <a:solidFill>
                    <a:srgbClr val="FFFFFF"/>
                  </a:solidFill>
                </a:uFill>
              </a:rPr>
              <a:t>… </a:t>
            </a:r>
            <a:r>
              <a:rPr lang="en-US" sz="6000" dirty="0" err="1">
                <a:solidFill>
                  <a:schemeClr val="bg1"/>
                </a:solidFill>
                <a:sym typeface="DejaVu Sans Condensed"/>
              </a:rPr>
              <a:t>nga</a:t>
            </a:r>
            <a:r>
              <a:rPr lang="en-US" sz="6000" dirty="0">
                <a:solidFill>
                  <a:schemeClr val="bg1"/>
                </a:solidFill>
                <a:sym typeface="DejaVu Sans Condensed"/>
              </a:rPr>
              <a:t> </a:t>
            </a:r>
            <a:r>
              <a:rPr lang="en-US" sz="6000" dirty="0" err="1">
                <a:solidFill>
                  <a:schemeClr val="bg1"/>
                </a:solidFill>
                <a:sym typeface="DejaVu Sans Condensed"/>
              </a:rPr>
              <a:t>fisi</a:t>
            </a:r>
            <a:r>
              <a:rPr lang="en-US" sz="6000" dirty="0">
                <a:solidFill>
                  <a:schemeClr val="bg1"/>
                </a:solidFill>
                <a:sym typeface="DejaVu Sans Condensed"/>
              </a:rPr>
              <a:t> </a:t>
            </a:r>
            <a:r>
              <a:rPr lang="en-US" sz="6000" dirty="0" err="1">
                <a:solidFill>
                  <a:schemeClr val="bg1"/>
                </a:solidFill>
                <a:sym typeface="DejaVu Sans Condensed"/>
              </a:rPr>
              <a:t>i</a:t>
            </a:r>
            <a:r>
              <a:rPr lang="en-US" sz="6000" dirty="0">
                <a:solidFill>
                  <a:schemeClr val="bg1"/>
                </a:solidFill>
                <a:sym typeface="DejaVu Sans Condensed"/>
              </a:rPr>
              <a:t> </a:t>
            </a:r>
            <a:r>
              <a:rPr lang="en-US" sz="6000" dirty="0" err="1">
                <a:solidFill>
                  <a:schemeClr val="bg1"/>
                </a:solidFill>
                <a:sym typeface="DejaVu Sans Condensed"/>
              </a:rPr>
              <a:t>Judës</a:t>
            </a:r>
            <a:r>
              <a:rPr lang="en-US" sz="6000" dirty="0">
                <a:solidFill>
                  <a:schemeClr val="bg1"/>
                </a:solidFill>
                <a:sym typeface="DejaVu Sans Condensed"/>
              </a:rPr>
              <a:t>;</a:t>
            </a:r>
            <a:endParaRPr lang="sq-AL" sz="6000" dirty="0">
              <a:solidFill>
                <a:schemeClr val="bg1"/>
              </a:solidFill>
              <a:sym typeface="DejaVu Sans Condensed"/>
            </a:endParaRPr>
          </a:p>
          <a:p>
            <a:pPr marL="462279" marR="40639" indent="-462279" defTabSz="914400">
              <a:lnSpc>
                <a:spcPct val="90000"/>
              </a:lnSpc>
              <a:buClr>
                <a:srgbClr val="FFFFFF"/>
              </a:buClr>
              <a:buFont typeface="Arial"/>
              <a:defRPr sz="60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18. </a:t>
            </a:r>
            <a:r>
              <a:rPr lang="en-US" sz="6000" dirty="0" err="1">
                <a:solidFill>
                  <a:srgbClr val="FFFF00"/>
                </a:solidFill>
                <a:sym typeface="DejaVu Sans Condensed"/>
              </a:rPr>
              <a:t>Ditën</a:t>
            </a:r>
            <a:r>
              <a:rPr lang="en-US" sz="6000" dirty="0">
                <a:solidFill>
                  <a:srgbClr val="FFFF00"/>
                </a:solidFill>
                <a:sym typeface="DejaVu Sans Condensed"/>
              </a:rPr>
              <a:t> e </a:t>
            </a:r>
            <a:r>
              <a:rPr lang="en-US" sz="6000" dirty="0" err="1">
                <a:solidFill>
                  <a:srgbClr val="FFFF00"/>
                </a:solidFill>
                <a:sym typeface="DejaVu Sans Condensed"/>
              </a:rPr>
              <a:t>dytë</a:t>
            </a:r>
            <a:r>
              <a:rPr lang="en-US" sz="6000" dirty="0">
                <a:solidFill>
                  <a:srgbClr val="FFFF00"/>
                </a:solidFill>
                <a:sym typeface="DejaVu Sans Condensed"/>
              </a:rPr>
              <a:t> </a:t>
            </a:r>
            <a:r>
              <a:rPr lang="en-US" sz="6000" dirty="0" err="1">
                <a:solidFill>
                  <a:schemeClr val="bg1"/>
                </a:solidFill>
                <a:sym typeface="DejaVu Sans Condensed"/>
              </a:rPr>
              <a:t>erdhi</a:t>
            </a:r>
            <a:r>
              <a:rPr lang="en-US" sz="6000" dirty="0">
                <a:solidFill>
                  <a:schemeClr val="bg1"/>
                </a:solidFill>
                <a:sym typeface="DejaVu Sans Condensed"/>
              </a:rPr>
              <a:t> </a:t>
            </a:r>
            <a:r>
              <a:rPr lang="en-US" sz="6000" dirty="0" err="1">
                <a:solidFill>
                  <a:schemeClr val="bg1"/>
                </a:solidFill>
                <a:sym typeface="DejaVu Sans Condensed"/>
              </a:rPr>
              <a:t>oferta</a:t>
            </a:r>
            <a:r>
              <a:rPr lang="en-US" sz="6000" dirty="0">
                <a:solidFill>
                  <a:schemeClr val="bg1"/>
                </a:solidFill>
                <a:sym typeface="DejaVu Sans Condensed"/>
              </a:rPr>
              <a:t> e </a:t>
            </a:r>
            <a:r>
              <a:rPr lang="en-US" sz="6000" dirty="0" err="1">
                <a:solidFill>
                  <a:srgbClr val="ED2BAC"/>
                </a:solidFill>
                <a:sym typeface="DejaVu Sans Condensed"/>
              </a:rPr>
              <a:t>Nethaneelit</a:t>
            </a:r>
            <a:r>
              <a:rPr lang="en-US" sz="6000" dirty="0">
                <a:solidFill>
                  <a:schemeClr val="bg1"/>
                </a:solidFill>
                <a:sym typeface="DejaVu Sans Condensed"/>
              </a:rPr>
              <a:t>,</a:t>
            </a:r>
            <a:r>
              <a:rPr lang="sq-AL" sz="6000" dirty="0">
                <a:solidFill>
                  <a:schemeClr val="bg1"/>
                </a:solidFill>
                <a:sym typeface="DejaVu Sans Condensed"/>
              </a:rPr>
              <a:t> ....</a:t>
            </a:r>
            <a:r>
              <a:rPr lang="en-US" sz="6000" dirty="0">
                <a:solidFill>
                  <a:schemeClr val="bg1"/>
                </a:solidFill>
                <a:sym typeface="DejaVu Sans Condensed"/>
              </a:rPr>
              <a:t> </a:t>
            </a:r>
            <a:r>
              <a:rPr lang="en-US" sz="6000" dirty="0" err="1">
                <a:solidFill>
                  <a:schemeClr val="bg1"/>
                </a:solidFill>
                <a:sym typeface="DejaVu Sans Condensed"/>
              </a:rPr>
              <a:t>princit</a:t>
            </a:r>
            <a:r>
              <a:rPr lang="en-US" sz="6000" dirty="0">
                <a:solidFill>
                  <a:schemeClr val="bg1"/>
                </a:solidFill>
                <a:sym typeface="DejaVu Sans Condensed"/>
              </a:rPr>
              <a:t> </a:t>
            </a:r>
            <a:r>
              <a:rPr lang="en-US" sz="6000" dirty="0" err="1">
                <a:solidFill>
                  <a:schemeClr val="bg1"/>
                </a:solidFill>
                <a:sym typeface="DejaVu Sans Condensed"/>
              </a:rPr>
              <a:t>të</a:t>
            </a:r>
            <a:r>
              <a:rPr lang="en-US" sz="6000" dirty="0">
                <a:solidFill>
                  <a:schemeClr val="bg1"/>
                </a:solidFill>
                <a:sym typeface="DejaVu Sans Condensed"/>
              </a:rPr>
              <a:t> </a:t>
            </a:r>
            <a:r>
              <a:rPr lang="en-US" sz="6000" dirty="0" err="1">
                <a:solidFill>
                  <a:schemeClr val="bg1"/>
                </a:solidFill>
                <a:sym typeface="DejaVu Sans Condensed"/>
              </a:rPr>
              <a:t>Isakarit</a:t>
            </a:r>
            <a:r>
              <a:rPr lang="en-US" sz="6000" dirty="0">
                <a:solidFill>
                  <a:schemeClr val="bg1"/>
                </a:solidFill>
                <a:sym typeface="DejaVu Sans Condensed"/>
              </a:rPr>
              <a:t>.</a:t>
            </a:r>
            <a:endParaRPr lang="sq-AL" sz="6000" dirty="0">
              <a:solidFill>
                <a:schemeClr val="bg1"/>
              </a:solidFill>
              <a:sym typeface="DejaVu Sans Condensed"/>
            </a:endParaRPr>
          </a:p>
          <a:p>
            <a:pPr marL="462279" marR="40639" indent="-462279" defTabSz="914400">
              <a:lnSpc>
                <a:spcPct val="90000"/>
              </a:lnSpc>
              <a:buClr>
                <a:srgbClr val="FFFFFF"/>
              </a:buClr>
              <a:buFont typeface="Arial"/>
              <a:defRPr sz="60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24. </a:t>
            </a:r>
            <a:r>
              <a:rPr lang="it-IT" sz="6000" dirty="0">
                <a:solidFill>
                  <a:srgbClr val="FFFF00"/>
                </a:solidFill>
                <a:sym typeface="DejaVu Sans Condensed"/>
              </a:rPr>
              <a:t>Ditën e tretë </a:t>
            </a:r>
            <a:r>
              <a:rPr lang="it-IT" sz="6000" dirty="0">
                <a:solidFill>
                  <a:schemeClr val="bg1"/>
                </a:solidFill>
                <a:sym typeface="DejaVu Sans Condensed"/>
              </a:rPr>
              <a:t>ishte radha e </a:t>
            </a:r>
            <a:r>
              <a:rPr lang="it-IT" sz="6000" dirty="0">
                <a:solidFill>
                  <a:srgbClr val="ED2BAC"/>
                </a:solidFill>
                <a:sym typeface="DejaVu Sans Condensed"/>
              </a:rPr>
              <a:t>Eliabi</a:t>
            </a:r>
            <a:r>
              <a:rPr dirty="0">
                <a:solidFill>
                  <a:srgbClr val="FFFFFF"/>
                </a:solidFill>
                <a:uFill>
                  <a:solidFill>
                    <a:srgbClr val="FFFFFF"/>
                  </a:solidFill>
                </a:uFill>
              </a:rPr>
              <a:t>… </a:t>
            </a:r>
            <a:r>
              <a:rPr lang="en-US" sz="6000" dirty="0" err="1">
                <a:solidFill>
                  <a:schemeClr val="bg1"/>
                </a:solidFill>
                <a:sym typeface="DejaVu Sans Condensed"/>
              </a:rPr>
              <a:t>prijësit</a:t>
            </a:r>
            <a:r>
              <a:rPr lang="en-US" sz="6000" dirty="0">
                <a:solidFill>
                  <a:schemeClr val="bg1"/>
                </a:solidFill>
                <a:sym typeface="DejaVu Sans Condensed"/>
              </a:rPr>
              <a:t> </a:t>
            </a:r>
            <a:r>
              <a:rPr lang="en-US" sz="6000" dirty="0" err="1">
                <a:solidFill>
                  <a:schemeClr val="bg1"/>
                </a:solidFill>
                <a:sym typeface="DejaVu Sans Condensed"/>
              </a:rPr>
              <a:t>të</a:t>
            </a:r>
            <a:r>
              <a:rPr lang="en-US" sz="6000" dirty="0">
                <a:solidFill>
                  <a:schemeClr val="bg1"/>
                </a:solidFill>
                <a:sym typeface="DejaVu Sans Condensed"/>
              </a:rPr>
              <a:t> </a:t>
            </a:r>
            <a:r>
              <a:rPr lang="en-US" sz="6000" dirty="0" err="1">
                <a:solidFill>
                  <a:schemeClr val="bg1"/>
                </a:solidFill>
                <a:sym typeface="DejaVu Sans Condensed"/>
              </a:rPr>
              <a:t>bijve</a:t>
            </a:r>
            <a:r>
              <a:rPr lang="en-US" sz="6000" dirty="0">
                <a:solidFill>
                  <a:schemeClr val="bg1"/>
                </a:solidFill>
                <a:sym typeface="DejaVu Sans Condensed"/>
              </a:rPr>
              <a:t> </a:t>
            </a:r>
            <a:r>
              <a:rPr lang="en-US" sz="6000" dirty="0" err="1">
                <a:solidFill>
                  <a:schemeClr val="bg1"/>
                </a:solidFill>
                <a:sym typeface="DejaVu Sans Condensed"/>
              </a:rPr>
              <a:t>të</a:t>
            </a:r>
            <a:r>
              <a:rPr lang="en-US" sz="6000" dirty="0">
                <a:solidFill>
                  <a:schemeClr val="bg1"/>
                </a:solidFill>
                <a:sym typeface="DejaVu Sans Condensed"/>
              </a:rPr>
              <a:t> </a:t>
            </a:r>
            <a:r>
              <a:rPr lang="en-US" sz="6000" dirty="0" err="1">
                <a:solidFill>
                  <a:schemeClr val="bg1"/>
                </a:solidFill>
                <a:sym typeface="DejaVu Sans Condensed"/>
              </a:rPr>
              <a:t>Zabulonit</a:t>
            </a:r>
            <a:r>
              <a:rPr lang="en-US" sz="6000" dirty="0">
                <a:solidFill>
                  <a:schemeClr val="bg1"/>
                </a:solidFill>
                <a:sym typeface="DejaVu Sans Condensed"/>
              </a:rPr>
              <a:t>.</a:t>
            </a:r>
            <a:endParaRPr dirty="0">
              <a:solidFill>
                <a:schemeClr val="bg1"/>
              </a:solidFill>
              <a:uFill>
                <a:solidFill>
                  <a:srgbClr val="FFFFFF"/>
                </a:solidFill>
              </a:uFill>
            </a:endParaRPr>
          </a:p>
          <a:p>
            <a:pPr marL="383540" marR="40639" indent="-342900" defTabSz="914400">
              <a:lnSpc>
                <a:spcPct val="90000"/>
              </a:lnSpc>
              <a:buClr>
                <a:srgbClr val="FFFFFF"/>
              </a:buClr>
              <a:buFont typeface="Arial"/>
              <a:defRPr sz="60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30. </a:t>
            </a:r>
            <a:r>
              <a:rPr lang="en-US" sz="6000" dirty="0" err="1">
                <a:solidFill>
                  <a:srgbClr val="FFFF00"/>
                </a:solidFill>
                <a:sym typeface="DejaVu Sans Condensed"/>
              </a:rPr>
              <a:t>Ditën</a:t>
            </a:r>
            <a:r>
              <a:rPr lang="en-US" sz="6000" dirty="0">
                <a:solidFill>
                  <a:srgbClr val="FFFF00"/>
                </a:solidFill>
                <a:sym typeface="DejaVu Sans Condensed"/>
              </a:rPr>
              <a:t> e </a:t>
            </a:r>
            <a:r>
              <a:rPr lang="en-US" sz="6000" dirty="0" err="1">
                <a:solidFill>
                  <a:srgbClr val="FFFF00"/>
                </a:solidFill>
                <a:sym typeface="DejaVu Sans Condensed"/>
              </a:rPr>
              <a:t>katër</a:t>
            </a:r>
            <a:r>
              <a:rPr dirty="0">
                <a:solidFill>
                  <a:srgbClr val="FFFFFF"/>
                </a:solidFill>
                <a:uFill>
                  <a:solidFill>
                    <a:srgbClr val="FFFFFF"/>
                  </a:solidFill>
                </a:uFill>
              </a:rPr>
              <a:t>… etc.</a:t>
            </a:r>
          </a:p>
          <a:p>
            <a:pPr marL="383540" marR="40639" indent="-342900" defTabSz="914400">
              <a:lnSpc>
                <a:spcPct val="90000"/>
              </a:lnSpc>
              <a:buClr>
                <a:srgbClr val="FFFFFF"/>
              </a:buClr>
              <a:buFont typeface="Arial"/>
              <a:defRPr sz="60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84. </a:t>
            </a:r>
            <a:r>
              <a:rPr lang="sq-AL" dirty="0">
                <a:solidFill>
                  <a:srgbClr val="FFFFFF"/>
                </a:solidFill>
                <a:uFill>
                  <a:solidFill>
                    <a:srgbClr val="FFFFFF"/>
                  </a:solidFill>
                </a:uFill>
              </a:rPr>
              <a:t>K</a:t>
            </a:r>
            <a:r>
              <a:rPr lang="en-US" sz="6000" dirty="0" err="1">
                <a:solidFill>
                  <a:schemeClr val="bg1"/>
                </a:solidFill>
                <a:sym typeface="DejaVu Sans Condensed"/>
              </a:rPr>
              <a:t>ëto</a:t>
            </a:r>
            <a:r>
              <a:rPr lang="en-US" sz="6000" dirty="0">
                <a:solidFill>
                  <a:schemeClr val="bg1"/>
                </a:solidFill>
                <a:sym typeface="DejaVu Sans Condensed"/>
              </a:rPr>
              <a:t> </a:t>
            </a:r>
            <a:r>
              <a:rPr lang="en-US" sz="6000" dirty="0" err="1">
                <a:solidFill>
                  <a:schemeClr val="bg1"/>
                </a:solidFill>
                <a:sym typeface="DejaVu Sans Condensed"/>
              </a:rPr>
              <a:t>ishin</a:t>
            </a:r>
            <a:r>
              <a:rPr lang="en-US" sz="6000" dirty="0">
                <a:solidFill>
                  <a:schemeClr val="bg1"/>
                </a:solidFill>
                <a:sym typeface="DejaVu Sans Condensed"/>
              </a:rPr>
              <a:t> </a:t>
            </a:r>
            <a:r>
              <a:rPr lang="en-US" sz="6000" dirty="0" err="1">
                <a:solidFill>
                  <a:schemeClr val="bg1"/>
                </a:solidFill>
                <a:sym typeface="DejaVu Sans Condensed"/>
              </a:rPr>
              <a:t>dhuratat</a:t>
            </a:r>
            <a:r>
              <a:rPr lang="en-US" sz="6000" dirty="0">
                <a:solidFill>
                  <a:schemeClr val="bg1"/>
                </a:solidFill>
                <a:sym typeface="DejaVu Sans Condensed"/>
              </a:rPr>
              <a:t> </a:t>
            </a:r>
            <a:r>
              <a:rPr lang="en-US" sz="6000" dirty="0" err="1">
                <a:solidFill>
                  <a:schemeClr val="bg1"/>
                </a:solidFill>
                <a:sym typeface="DejaVu Sans Condensed"/>
              </a:rPr>
              <a:t>për</a:t>
            </a:r>
            <a:r>
              <a:rPr lang="en-US" sz="6000" dirty="0">
                <a:solidFill>
                  <a:schemeClr val="bg1"/>
                </a:solidFill>
                <a:sym typeface="DejaVu Sans Condensed"/>
              </a:rPr>
              <a:t> </a:t>
            </a:r>
            <a:r>
              <a:rPr lang="en-US" sz="6000" dirty="0" err="1">
                <a:solidFill>
                  <a:schemeClr val="bg1"/>
                </a:solidFill>
                <a:sym typeface="DejaVu Sans Condensed"/>
              </a:rPr>
              <a:t>kushtimin</a:t>
            </a:r>
            <a:r>
              <a:rPr lang="en-US" sz="6000" dirty="0">
                <a:solidFill>
                  <a:schemeClr val="bg1"/>
                </a:solidFill>
                <a:sym typeface="DejaVu Sans Condensed"/>
              </a:rPr>
              <a:t> e </a:t>
            </a:r>
            <a:r>
              <a:rPr lang="en-US" sz="6000" dirty="0" err="1">
                <a:solidFill>
                  <a:schemeClr val="bg1"/>
                </a:solidFill>
                <a:sym typeface="DejaVu Sans Condensed"/>
              </a:rPr>
              <a:t>altarit</a:t>
            </a:r>
            <a:r>
              <a:rPr lang="en-US" sz="6000" dirty="0">
                <a:solidFill>
                  <a:schemeClr val="bg1"/>
                </a:solidFill>
                <a:sym typeface="DejaVu Sans Condensed"/>
              </a:rPr>
              <a:t> </a:t>
            </a:r>
            <a:r>
              <a:rPr lang="en-US" sz="6000" dirty="0" err="1">
                <a:solidFill>
                  <a:schemeClr val="bg1"/>
                </a:solidFill>
                <a:sym typeface="DejaVu Sans Condensed"/>
              </a:rPr>
              <a:t>që</a:t>
            </a:r>
            <a:r>
              <a:rPr lang="en-US" sz="6000" dirty="0">
                <a:solidFill>
                  <a:schemeClr val="bg1"/>
                </a:solidFill>
                <a:sym typeface="DejaVu Sans Condensed"/>
              </a:rPr>
              <a:t> u </a:t>
            </a:r>
            <a:r>
              <a:rPr lang="en-US" sz="6000" dirty="0" err="1">
                <a:solidFill>
                  <a:schemeClr val="bg1"/>
                </a:solidFill>
                <a:sym typeface="DejaVu Sans Condensed"/>
              </a:rPr>
              <a:t>bënë</a:t>
            </a:r>
            <a:r>
              <a:rPr lang="en-US" sz="6000" dirty="0">
                <a:solidFill>
                  <a:schemeClr val="bg1"/>
                </a:solidFill>
                <a:sym typeface="DejaVu Sans Condensed"/>
              </a:rPr>
              <a:t> </a:t>
            </a:r>
            <a:r>
              <a:rPr lang="en-US" sz="6000" dirty="0" err="1">
                <a:solidFill>
                  <a:schemeClr val="bg1"/>
                </a:solidFill>
                <a:sym typeface="DejaVu Sans Condensed"/>
              </a:rPr>
              <a:t>nga</a:t>
            </a:r>
            <a:r>
              <a:rPr lang="en-US" sz="6000" dirty="0">
                <a:solidFill>
                  <a:schemeClr val="bg1"/>
                </a:solidFill>
                <a:sym typeface="DejaVu Sans Condensed"/>
              </a:rPr>
              <a:t> </a:t>
            </a:r>
            <a:r>
              <a:rPr lang="en-US" sz="6000" dirty="0" err="1">
                <a:solidFill>
                  <a:srgbClr val="ED2BAC"/>
                </a:solidFill>
                <a:sym typeface="DejaVu Sans Condensed"/>
              </a:rPr>
              <a:t>prijësit</a:t>
            </a:r>
            <a:r>
              <a:rPr lang="en-US" sz="6000" dirty="0">
                <a:solidFill>
                  <a:schemeClr val="bg1"/>
                </a:solidFill>
                <a:sym typeface="DejaVu Sans Condensed"/>
              </a:rPr>
              <a:t> e </a:t>
            </a:r>
            <a:r>
              <a:rPr lang="en-US" sz="6000" dirty="0" err="1">
                <a:solidFill>
                  <a:schemeClr val="bg1"/>
                </a:solidFill>
                <a:sym typeface="DejaVu Sans Condensed"/>
              </a:rPr>
              <a:t>Izraelit</a:t>
            </a:r>
            <a:r>
              <a:rPr lang="en-US" sz="6000" dirty="0">
                <a:solidFill>
                  <a:schemeClr val="bg1"/>
                </a:solidFill>
                <a:sym typeface="DejaVu Sans Condensed"/>
              </a:rPr>
              <a:t> </a:t>
            </a:r>
            <a:r>
              <a:rPr lang="en-US" sz="6000" dirty="0" err="1">
                <a:solidFill>
                  <a:srgbClr val="92D050"/>
                </a:solidFill>
                <a:sym typeface="DejaVu Sans Condensed"/>
              </a:rPr>
              <a:t>kur</a:t>
            </a:r>
            <a:r>
              <a:rPr lang="en-US" sz="6000" dirty="0">
                <a:solidFill>
                  <a:schemeClr val="bg1"/>
                </a:solidFill>
                <a:sym typeface="DejaVu Sans Condensed"/>
              </a:rPr>
              <a:t> </a:t>
            </a:r>
            <a:r>
              <a:rPr lang="en-US" sz="6000" dirty="0">
                <a:solidFill>
                  <a:srgbClr val="FFFFFF"/>
                </a:solidFill>
                <a:uFill>
                  <a:solidFill>
                    <a:srgbClr val="FFFFFF"/>
                  </a:solidFill>
                </a:uFill>
              </a:rPr>
              <a:t>[</a:t>
            </a:r>
            <a:r>
              <a:rPr lang="en-US" sz="6000"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b</a:t>
            </a:r>
            <a:r>
              <a:rPr lang="en-US" sz="6000" baseline="34000"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e</a:t>
            </a:r>
            <a:r>
              <a:rPr lang="en-US" sz="6000"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yom</a:t>
            </a:r>
            <a:r>
              <a:rPr lang="en-US" dirty="0">
                <a:solidFill>
                  <a:srgbClr val="FFFFFF"/>
                </a:solidFill>
                <a:uFill>
                  <a:solidFill>
                    <a:srgbClr val="FFFFFF"/>
                  </a:solidFill>
                </a:uFill>
              </a:rPr>
              <a:t>] </a:t>
            </a:r>
            <a:r>
              <a:rPr lang="en-US" sz="6000" dirty="0" err="1">
                <a:solidFill>
                  <a:schemeClr val="bg1"/>
                </a:solidFill>
                <a:sym typeface="DejaVu Sans Condensed"/>
              </a:rPr>
              <a:t>altari</a:t>
            </a:r>
            <a:r>
              <a:rPr lang="en-US" sz="6000" dirty="0">
                <a:solidFill>
                  <a:schemeClr val="bg1"/>
                </a:solidFill>
                <a:sym typeface="DejaVu Sans Condensed"/>
              </a:rPr>
              <a:t> u </a:t>
            </a:r>
            <a:r>
              <a:rPr lang="en-US" sz="6000" dirty="0" err="1">
                <a:solidFill>
                  <a:schemeClr val="bg1"/>
                </a:solidFill>
                <a:sym typeface="DejaVu Sans Condensed"/>
              </a:rPr>
              <a:t>vajos</a:t>
            </a:r>
            <a:r>
              <a:rPr lang="en-US" sz="6000" dirty="0">
                <a:solidFill>
                  <a:schemeClr val="bg1"/>
                </a:solidFill>
                <a:sym typeface="DejaVu Sans Condensed"/>
              </a:rPr>
              <a:t>: </a:t>
            </a:r>
            <a:endParaRPr dirty="0">
              <a:solidFill>
                <a:srgbClr val="FFFFFF"/>
              </a:solidFill>
              <a:uFill>
                <a:solidFill>
                  <a:srgbClr val="FFFFFF"/>
                </a:solidFill>
              </a:uFill>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4">
                                            <p:txEl>
                                              <p:pRg st="0" end="0"/>
                                            </p:txEl>
                                          </p:spTgt>
                                        </p:tgtEl>
                                        <p:attrNameLst>
                                          <p:attrName>style.visibility</p:attrName>
                                        </p:attrNameLst>
                                      </p:cBhvr>
                                      <p:to>
                                        <p:strVal val="visible"/>
                                      </p:to>
                                    </p:set>
                                    <p:animEffect transition="in" filter="wipe(left)">
                                      <p:cBhvr>
                                        <p:cTn id="7" dur="500"/>
                                        <p:tgtEl>
                                          <p:spTgt spid="17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4">
                                            <p:txEl>
                                              <p:pRg st="1" end="1"/>
                                            </p:txEl>
                                          </p:spTgt>
                                        </p:tgtEl>
                                        <p:attrNameLst>
                                          <p:attrName>style.visibility</p:attrName>
                                        </p:attrNameLst>
                                      </p:cBhvr>
                                      <p:to>
                                        <p:strVal val="visible"/>
                                      </p:to>
                                    </p:set>
                                    <p:animEffect transition="in" filter="wipe(left)">
                                      <p:cBhvr>
                                        <p:cTn id="12" dur="500"/>
                                        <p:tgtEl>
                                          <p:spTgt spid="170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04">
                                            <p:txEl>
                                              <p:pRg st="2" end="2"/>
                                            </p:txEl>
                                          </p:spTgt>
                                        </p:tgtEl>
                                        <p:attrNameLst>
                                          <p:attrName>style.visibility</p:attrName>
                                        </p:attrNameLst>
                                      </p:cBhvr>
                                      <p:to>
                                        <p:strVal val="visible"/>
                                      </p:to>
                                    </p:set>
                                    <p:animEffect transition="in" filter="wipe(left)">
                                      <p:cBhvr>
                                        <p:cTn id="15" dur="500"/>
                                        <p:tgtEl>
                                          <p:spTgt spid="170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04">
                                            <p:txEl>
                                              <p:pRg st="3" end="3"/>
                                            </p:txEl>
                                          </p:spTgt>
                                        </p:tgtEl>
                                        <p:attrNameLst>
                                          <p:attrName>style.visibility</p:attrName>
                                        </p:attrNameLst>
                                      </p:cBhvr>
                                      <p:to>
                                        <p:strVal val="visible"/>
                                      </p:to>
                                    </p:set>
                                    <p:animEffect transition="in" filter="wipe(left)">
                                      <p:cBhvr>
                                        <p:cTn id="18" dur="500"/>
                                        <p:tgtEl>
                                          <p:spTgt spid="1704">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04">
                                            <p:txEl>
                                              <p:pRg st="4" end="4"/>
                                            </p:txEl>
                                          </p:spTgt>
                                        </p:tgtEl>
                                        <p:attrNameLst>
                                          <p:attrName>style.visibility</p:attrName>
                                        </p:attrNameLst>
                                      </p:cBhvr>
                                      <p:to>
                                        <p:strVal val="visible"/>
                                      </p:to>
                                    </p:set>
                                    <p:animEffect transition="in" filter="wipe(left)">
                                      <p:cBhvr>
                                        <p:cTn id="21" dur="500"/>
                                        <p:tgtEl>
                                          <p:spTgt spid="170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04">
                                            <p:txEl>
                                              <p:pRg st="5" end="5"/>
                                            </p:txEl>
                                          </p:spTgt>
                                        </p:tgtEl>
                                        <p:attrNameLst>
                                          <p:attrName>style.visibility</p:attrName>
                                        </p:attrNameLst>
                                      </p:cBhvr>
                                      <p:to>
                                        <p:strVal val="visible"/>
                                      </p:to>
                                    </p:set>
                                    <p:animEffect transition="in" filter="wipe(left)">
                                      <p:cBhvr>
                                        <p:cTn id="26" dur="500"/>
                                        <p:tgtEl>
                                          <p:spTgt spid="17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4" grpId="0" uiExpand="1"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 name="Objection: “Too much happened on Day 6.”"/>
          <p:cNvSpPr txBox="1"/>
          <p:nvPr/>
        </p:nvSpPr>
        <p:spPr>
          <a:xfrm>
            <a:off x="637032" y="1045554"/>
            <a:ext cx="23050500" cy="127214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40639" marR="40639" algn="ctr" defTabSz="914400">
              <a:spcBef>
                <a:spcPts val="2200"/>
              </a:spcBef>
              <a:buClr>
                <a:srgbClr val="FFFB00"/>
              </a:buClr>
              <a:buFont typeface="Arial"/>
              <a:defRPr sz="8200">
                <a:solidFill>
                  <a:srgbClr val="FFFB00"/>
                </a:solidFill>
                <a:uFill>
                  <a:solidFill>
                    <a:srgbClr val="FFFB00"/>
                  </a:solidFill>
                </a:uFill>
                <a:latin typeface="DejaVu Sans Condensed"/>
                <a:ea typeface="DejaVu Sans Condensed"/>
                <a:cs typeface="DejaVu Sans Condensed"/>
                <a:sym typeface="DejaVu Sans Condensed"/>
              </a:defRPr>
            </a:pPr>
            <a:r>
              <a:rPr lang="sq-AL" sz="7600" dirty="0"/>
              <a:t>Kundërshtim</a:t>
            </a:r>
            <a:r>
              <a:rPr sz="7600" dirty="0"/>
              <a:t>: </a:t>
            </a:r>
            <a:r>
              <a:rPr sz="7600" dirty="0">
                <a:solidFill>
                  <a:srgbClr val="FFFFFF"/>
                </a:solidFill>
              </a:rPr>
              <a:t>“</a:t>
            </a:r>
            <a:r>
              <a:rPr lang="sq-AL" sz="7600" dirty="0">
                <a:solidFill>
                  <a:srgbClr val="FFFFFF"/>
                </a:solidFill>
              </a:rPr>
              <a:t>Shumë gjëra ndodhën në ditën e 6</a:t>
            </a:r>
            <a:r>
              <a:rPr sz="7600" dirty="0">
                <a:solidFill>
                  <a:srgbClr val="FFFFFF"/>
                </a:solidFill>
              </a:rPr>
              <a:t>.”</a:t>
            </a:r>
          </a:p>
        </p:txBody>
      </p:sp>
      <p:sp>
        <p:nvSpPr>
          <p:cNvPr id="1715" name="God created land animals &amp; Garden."/>
          <p:cNvSpPr txBox="1"/>
          <p:nvPr/>
        </p:nvSpPr>
        <p:spPr>
          <a:xfrm>
            <a:off x="1869003" y="2946400"/>
            <a:ext cx="20114697" cy="10997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lang="sq-AL" dirty="0">
                <a:solidFill>
                  <a:srgbClr val="FFFB00"/>
                </a:solidFill>
                <a:uFill>
                  <a:solidFill>
                    <a:srgbClr val="FFFB00"/>
                  </a:solidFill>
                </a:uFill>
              </a:rPr>
              <a:t>Zoti</a:t>
            </a:r>
            <a:r>
              <a:rPr dirty="0">
                <a:solidFill>
                  <a:srgbClr val="FFFFFF"/>
                </a:solidFill>
                <a:uFill>
                  <a:solidFill>
                    <a:srgbClr val="FFFFFF"/>
                  </a:solidFill>
                </a:uFill>
              </a:rPr>
              <a:t> </a:t>
            </a:r>
            <a:r>
              <a:rPr lang="sq-AL" dirty="0">
                <a:solidFill>
                  <a:srgbClr val="FFFFFF"/>
                </a:solidFill>
                <a:uFill>
                  <a:solidFill>
                    <a:srgbClr val="FFFFFF"/>
                  </a:solidFill>
                </a:uFill>
              </a:rPr>
              <a:t>krijoi kafshët e tokës </a:t>
            </a:r>
            <a:r>
              <a:rPr dirty="0">
                <a:solidFill>
                  <a:srgbClr val="FFFFFF"/>
                </a:solidFill>
                <a:uFill>
                  <a:solidFill>
                    <a:srgbClr val="FFFFFF"/>
                  </a:solidFill>
                </a:uFill>
              </a:rPr>
              <a:t>&amp; </a:t>
            </a:r>
            <a:r>
              <a:rPr lang="sq-AL" dirty="0">
                <a:solidFill>
                  <a:srgbClr val="FFFFFF"/>
                </a:solidFill>
                <a:uFill>
                  <a:solidFill>
                    <a:srgbClr val="FFFFFF"/>
                  </a:solidFill>
                </a:uFill>
              </a:rPr>
              <a:t>Kopshtin</a:t>
            </a:r>
            <a:r>
              <a:rPr dirty="0">
                <a:solidFill>
                  <a:srgbClr val="FFFFFF"/>
                </a:solidFill>
                <a:uFill>
                  <a:solidFill>
                    <a:srgbClr val="FFFFFF"/>
                  </a:solidFill>
                </a:uFill>
              </a:rPr>
              <a:t>.</a:t>
            </a:r>
          </a:p>
        </p:txBody>
      </p:sp>
      <p:sp>
        <p:nvSpPr>
          <p:cNvPr id="1716" name="God created Adam."/>
          <p:cNvSpPr txBox="1"/>
          <p:nvPr/>
        </p:nvSpPr>
        <p:spPr>
          <a:xfrm>
            <a:off x="1869005" y="4064000"/>
            <a:ext cx="20114695" cy="10997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lang="sq-AL" dirty="0">
                <a:solidFill>
                  <a:srgbClr val="FFFB00"/>
                </a:solidFill>
                <a:uFill>
                  <a:solidFill>
                    <a:srgbClr val="FFFB00"/>
                  </a:solidFill>
                </a:uFill>
              </a:rPr>
              <a:t>Zoti</a:t>
            </a:r>
            <a:r>
              <a:rPr dirty="0">
                <a:solidFill>
                  <a:srgbClr val="FFFFFF"/>
                </a:solidFill>
                <a:uFill>
                  <a:solidFill>
                    <a:srgbClr val="FFFFFF"/>
                  </a:solidFill>
                </a:uFill>
              </a:rPr>
              <a:t> </a:t>
            </a:r>
            <a:r>
              <a:rPr lang="sq-AL" dirty="0">
                <a:solidFill>
                  <a:srgbClr val="FFFFFF"/>
                </a:solidFill>
                <a:uFill>
                  <a:solidFill>
                    <a:srgbClr val="FFFFFF"/>
                  </a:solidFill>
                </a:uFill>
              </a:rPr>
              <a:t>krijoi Adamin</a:t>
            </a:r>
            <a:r>
              <a:rPr dirty="0">
                <a:solidFill>
                  <a:srgbClr val="FFFFFF"/>
                </a:solidFill>
                <a:uFill>
                  <a:solidFill>
                    <a:srgbClr val="FFFFFF"/>
                  </a:solidFill>
                </a:uFill>
              </a:rPr>
              <a:t>.</a:t>
            </a:r>
          </a:p>
        </p:txBody>
      </p:sp>
      <p:sp>
        <p:nvSpPr>
          <p:cNvPr id="1717" name="Adam started to tend the Garden."/>
          <p:cNvSpPr txBox="1"/>
          <p:nvPr/>
        </p:nvSpPr>
        <p:spPr>
          <a:xfrm>
            <a:off x="1869005" y="5207000"/>
            <a:ext cx="20114695" cy="10997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dirty="0">
                <a:solidFill>
                  <a:srgbClr val="00F900"/>
                </a:solidFill>
                <a:uFill>
                  <a:solidFill>
                    <a:srgbClr val="00F900"/>
                  </a:solidFill>
                </a:uFill>
              </a:rPr>
              <a:t>Adam</a:t>
            </a:r>
            <a:r>
              <a:rPr lang="sq-AL" dirty="0">
                <a:solidFill>
                  <a:srgbClr val="00F900"/>
                </a:solidFill>
                <a:uFill>
                  <a:solidFill>
                    <a:srgbClr val="00F900"/>
                  </a:solidFill>
                </a:uFill>
              </a:rPr>
              <a:t>i</a:t>
            </a:r>
            <a:r>
              <a:rPr dirty="0">
                <a:solidFill>
                  <a:srgbClr val="FFFFFF"/>
                </a:solidFill>
                <a:uFill>
                  <a:solidFill>
                    <a:srgbClr val="FFFFFF"/>
                  </a:solidFill>
                </a:uFill>
              </a:rPr>
              <a:t> </a:t>
            </a:r>
            <a:r>
              <a:rPr lang="sq-AL" dirty="0">
                <a:solidFill>
                  <a:srgbClr val="FFFFFF"/>
                </a:solidFill>
                <a:uFill>
                  <a:solidFill>
                    <a:srgbClr val="FFFFFF"/>
                  </a:solidFill>
                </a:uFill>
              </a:rPr>
              <a:t>filloi të kujdest për Kopshtin</a:t>
            </a:r>
            <a:r>
              <a:rPr dirty="0">
                <a:solidFill>
                  <a:srgbClr val="FFFFFF"/>
                </a:solidFill>
                <a:uFill>
                  <a:solidFill>
                    <a:srgbClr val="FFFFFF"/>
                  </a:solidFill>
                </a:uFill>
              </a:rPr>
              <a:t>.</a:t>
            </a:r>
          </a:p>
        </p:txBody>
      </p:sp>
      <p:sp>
        <p:nvSpPr>
          <p:cNvPr id="1718" name="Adam named animals &amp; birds."/>
          <p:cNvSpPr txBox="1"/>
          <p:nvPr/>
        </p:nvSpPr>
        <p:spPr>
          <a:xfrm>
            <a:off x="1859921" y="7569200"/>
            <a:ext cx="13822936" cy="10997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dirty="0">
                <a:solidFill>
                  <a:srgbClr val="00F900"/>
                </a:solidFill>
                <a:uFill>
                  <a:solidFill>
                    <a:srgbClr val="00F900"/>
                  </a:solidFill>
                </a:uFill>
              </a:rPr>
              <a:t>Adam</a:t>
            </a:r>
            <a:r>
              <a:rPr lang="sq-AL" dirty="0">
                <a:solidFill>
                  <a:srgbClr val="00F900"/>
                </a:solidFill>
                <a:uFill>
                  <a:solidFill>
                    <a:srgbClr val="00F900"/>
                  </a:solidFill>
                </a:uFill>
              </a:rPr>
              <a:t>i</a:t>
            </a:r>
            <a:r>
              <a:rPr dirty="0">
                <a:solidFill>
                  <a:srgbClr val="FFFFFF"/>
                </a:solidFill>
                <a:uFill>
                  <a:solidFill>
                    <a:srgbClr val="FFFFFF"/>
                  </a:solidFill>
                </a:uFill>
              </a:rPr>
              <a:t> </a:t>
            </a:r>
            <a:r>
              <a:rPr lang="sq-AL" dirty="0">
                <a:solidFill>
                  <a:srgbClr val="FFFFFF"/>
                </a:solidFill>
                <a:uFill>
                  <a:solidFill>
                    <a:srgbClr val="FFFFFF"/>
                  </a:solidFill>
                </a:uFill>
              </a:rPr>
              <a:t>emëroi kafshët &amp; zogjët</a:t>
            </a:r>
            <a:r>
              <a:rPr dirty="0">
                <a:solidFill>
                  <a:srgbClr val="FFFFFF"/>
                </a:solidFill>
                <a:uFill>
                  <a:solidFill>
                    <a:srgbClr val="FFFFFF"/>
                  </a:solidFill>
                </a:uFill>
              </a:rPr>
              <a:t>.</a:t>
            </a:r>
          </a:p>
        </p:txBody>
      </p:sp>
      <p:sp>
        <p:nvSpPr>
          <p:cNvPr id="1719" name="God saw Adam’s need."/>
          <p:cNvSpPr txBox="1"/>
          <p:nvPr/>
        </p:nvSpPr>
        <p:spPr>
          <a:xfrm>
            <a:off x="1860518" y="6438900"/>
            <a:ext cx="12109482" cy="10997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lang="sq-AL" dirty="0">
                <a:solidFill>
                  <a:srgbClr val="FFFB00"/>
                </a:solidFill>
                <a:uFill>
                  <a:solidFill>
                    <a:srgbClr val="FFFB00"/>
                  </a:solidFill>
                </a:uFill>
              </a:rPr>
              <a:t>Zoti </a:t>
            </a:r>
            <a:r>
              <a:rPr lang="sq-AL" dirty="0">
                <a:solidFill>
                  <a:srgbClr val="FFFFFF"/>
                </a:solidFill>
                <a:uFill>
                  <a:solidFill>
                    <a:srgbClr val="FFFFFF"/>
                  </a:solidFill>
                </a:uFill>
              </a:rPr>
              <a:t>pa nevojën e Adamit</a:t>
            </a:r>
            <a:r>
              <a:rPr dirty="0">
                <a:solidFill>
                  <a:srgbClr val="FFFFFF"/>
                </a:solidFill>
                <a:uFill>
                  <a:solidFill>
                    <a:srgbClr val="FFFFFF"/>
                  </a:solidFill>
                </a:uFill>
              </a:rPr>
              <a:t>.</a:t>
            </a:r>
          </a:p>
        </p:txBody>
      </p:sp>
      <p:sp>
        <p:nvSpPr>
          <p:cNvPr id="1720" name="God put Adam to sleep."/>
          <p:cNvSpPr txBox="1"/>
          <p:nvPr/>
        </p:nvSpPr>
        <p:spPr>
          <a:xfrm>
            <a:off x="1859920" y="9931400"/>
            <a:ext cx="13837279" cy="10997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lang="sq-AL" dirty="0">
                <a:solidFill>
                  <a:srgbClr val="FFFB00"/>
                </a:solidFill>
                <a:uFill>
                  <a:solidFill>
                    <a:srgbClr val="FFFB00"/>
                  </a:solidFill>
                </a:uFill>
              </a:rPr>
              <a:t>Zoti</a:t>
            </a:r>
            <a:r>
              <a:rPr dirty="0">
                <a:solidFill>
                  <a:srgbClr val="FFFFFF"/>
                </a:solidFill>
                <a:uFill>
                  <a:solidFill>
                    <a:srgbClr val="FFFFFF"/>
                  </a:solidFill>
                </a:uFill>
              </a:rPr>
              <a:t> </a:t>
            </a:r>
            <a:r>
              <a:rPr lang="sq-AL" dirty="0">
                <a:solidFill>
                  <a:srgbClr val="FFFFFF"/>
                </a:solidFill>
                <a:uFill>
                  <a:solidFill>
                    <a:srgbClr val="FFFFFF"/>
                  </a:solidFill>
                </a:uFill>
              </a:rPr>
              <a:t>vendosi Adamin në gjumë</a:t>
            </a:r>
            <a:r>
              <a:rPr dirty="0">
                <a:solidFill>
                  <a:srgbClr val="FFFFFF"/>
                </a:solidFill>
                <a:uFill>
                  <a:solidFill>
                    <a:srgbClr val="FFFFFF"/>
                  </a:solidFill>
                </a:uFill>
              </a:rPr>
              <a:t>.</a:t>
            </a:r>
          </a:p>
        </p:txBody>
      </p:sp>
      <p:sp>
        <p:nvSpPr>
          <p:cNvPr id="1721" name="God created Eve."/>
          <p:cNvSpPr txBox="1"/>
          <p:nvPr/>
        </p:nvSpPr>
        <p:spPr>
          <a:xfrm>
            <a:off x="1858277" y="11087100"/>
            <a:ext cx="11819623" cy="10997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lang="sq-AL" dirty="0">
                <a:solidFill>
                  <a:srgbClr val="FFFB00"/>
                </a:solidFill>
                <a:uFill>
                  <a:solidFill>
                    <a:srgbClr val="FFFB00"/>
                  </a:solidFill>
                </a:uFill>
              </a:rPr>
              <a:t>Zoti</a:t>
            </a:r>
            <a:r>
              <a:rPr dirty="0">
                <a:solidFill>
                  <a:srgbClr val="FFFFFF"/>
                </a:solidFill>
                <a:uFill>
                  <a:solidFill>
                    <a:srgbClr val="FFFFFF"/>
                  </a:solidFill>
                </a:uFill>
              </a:rPr>
              <a:t> </a:t>
            </a:r>
            <a:r>
              <a:rPr lang="sq-AL" dirty="0">
                <a:solidFill>
                  <a:srgbClr val="FFFFFF"/>
                </a:solidFill>
                <a:uFill>
                  <a:solidFill>
                    <a:srgbClr val="FFFFFF"/>
                  </a:solidFill>
                </a:uFill>
              </a:rPr>
              <a:t>krijoj Even</a:t>
            </a:r>
            <a:r>
              <a:rPr dirty="0">
                <a:solidFill>
                  <a:srgbClr val="FFFFFF"/>
                </a:solidFill>
                <a:uFill>
                  <a:solidFill>
                    <a:srgbClr val="FFFFFF"/>
                  </a:solidFill>
                </a:uFill>
              </a:rPr>
              <a:t>.</a:t>
            </a:r>
          </a:p>
        </p:txBody>
      </p:sp>
      <p:sp>
        <p:nvSpPr>
          <p:cNvPr id="1722" name="Adam saw his need."/>
          <p:cNvSpPr txBox="1"/>
          <p:nvPr/>
        </p:nvSpPr>
        <p:spPr>
          <a:xfrm>
            <a:off x="1859922" y="8724900"/>
            <a:ext cx="12021178" cy="10997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40" marR="40639" defTabSz="914400">
              <a:lnSpc>
                <a:spcPct val="90000"/>
              </a:lnSpc>
              <a:spcBef>
                <a:spcPts val="1100"/>
              </a:spcBef>
              <a:buClr>
                <a:srgbClr val="FFFFFF"/>
              </a:buClr>
              <a:buSzPct val="100000"/>
              <a:buFont typeface="Arial"/>
              <a:buChar cha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dirty="0">
                <a:solidFill>
                  <a:srgbClr val="00F900"/>
                </a:solidFill>
                <a:uFill>
                  <a:solidFill>
                    <a:srgbClr val="00F900"/>
                  </a:solidFill>
                </a:uFill>
              </a:rPr>
              <a:t>Adam</a:t>
            </a:r>
            <a:r>
              <a:rPr lang="sq-AL" dirty="0">
                <a:solidFill>
                  <a:srgbClr val="00F900"/>
                </a:solidFill>
                <a:uFill>
                  <a:solidFill>
                    <a:srgbClr val="00F900"/>
                  </a:solidFill>
                </a:uFill>
              </a:rPr>
              <a:t>i</a:t>
            </a:r>
            <a:r>
              <a:rPr dirty="0">
                <a:solidFill>
                  <a:srgbClr val="FFFFFF"/>
                </a:solidFill>
                <a:uFill>
                  <a:solidFill>
                    <a:srgbClr val="FFFFFF"/>
                  </a:solidFill>
                </a:uFill>
              </a:rPr>
              <a:t> </a:t>
            </a:r>
            <a:r>
              <a:rPr lang="sq-AL" dirty="0">
                <a:solidFill>
                  <a:srgbClr val="FFFFFF"/>
                </a:solidFill>
                <a:uFill>
                  <a:solidFill>
                    <a:srgbClr val="FFFFFF"/>
                  </a:solidFill>
                </a:uFill>
              </a:rPr>
              <a:t>pa nevojën e tij</a:t>
            </a:r>
            <a:r>
              <a:rPr dirty="0">
                <a:solidFill>
                  <a:srgbClr val="FFFFFF"/>
                </a:solidFill>
                <a:uFill>
                  <a:solidFill>
                    <a:srgbClr val="FFFFFF"/>
                  </a:solidFill>
                </a:uFill>
              </a:rPr>
              <a:t>.</a:t>
            </a:r>
          </a:p>
        </p:txBody>
      </p:sp>
      <p:grpSp>
        <p:nvGrpSpPr>
          <p:cNvPr id="1726" name="Group"/>
          <p:cNvGrpSpPr/>
          <p:nvPr/>
        </p:nvGrpSpPr>
        <p:grpSpPr>
          <a:xfrm>
            <a:off x="15682857" y="6589406"/>
            <a:ext cx="7474418" cy="5623957"/>
            <a:chOff x="0" y="23506"/>
            <a:chExt cx="7474416" cy="5623955"/>
          </a:xfrm>
        </p:grpSpPr>
        <p:pic>
          <p:nvPicPr>
            <p:cNvPr id="1723" name="Image" descr="Image"/>
            <p:cNvPicPr>
              <a:picLocks noChangeAspect="1"/>
            </p:cNvPicPr>
            <p:nvPr/>
          </p:nvPicPr>
          <p:blipFill>
            <a:blip r:embed="rId3"/>
            <a:stretch>
              <a:fillRect/>
            </a:stretch>
          </p:blipFill>
          <p:spPr>
            <a:xfrm>
              <a:off x="0" y="23506"/>
              <a:ext cx="7474416" cy="5623955"/>
            </a:xfrm>
            <a:prstGeom prst="rect">
              <a:avLst/>
            </a:prstGeom>
            <a:ln w="12700" cap="flat">
              <a:noFill/>
              <a:miter lim="400000"/>
            </a:ln>
            <a:effectLst/>
          </p:spPr>
        </p:pic>
        <p:sp>
          <p:nvSpPr>
            <p:cNvPr id="1724" name="LAND ANIMALS &amp; MAN"/>
            <p:cNvSpPr txBox="1"/>
            <p:nvPr/>
          </p:nvSpPr>
          <p:spPr>
            <a:xfrm>
              <a:off x="201876" y="4871258"/>
              <a:ext cx="7272540" cy="7475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825500">
                <a:defRPr sz="4000" b="1">
                  <a:solidFill>
                    <a:srgbClr val="FFFFFF"/>
                  </a:solidFill>
                  <a:latin typeface="DejaVu Sans Condensed"/>
                  <a:ea typeface="DejaVu Sans Condensed"/>
                  <a:cs typeface="DejaVu Sans Condensed"/>
                  <a:sym typeface="DejaVu Sans Condensed"/>
                </a:defRPr>
              </a:lvl1pPr>
            </a:lstStyle>
            <a:p>
              <a:r>
                <a:rPr lang="sq-AL" sz="3600" dirty="0"/>
                <a:t>KAFSHËT E TOKËS </a:t>
              </a:r>
              <a:r>
                <a:rPr sz="3600" dirty="0"/>
                <a:t>&amp; </a:t>
              </a:r>
              <a:r>
                <a:rPr lang="sq-AL" sz="3600" dirty="0"/>
                <a:t>NJERIU</a:t>
              </a:r>
              <a:endParaRPr sz="3600" dirty="0"/>
            </a:p>
          </p:txBody>
        </p:sp>
        <p:sp>
          <p:nvSpPr>
            <p:cNvPr id="1725" name="DAY"/>
            <p:cNvSpPr txBox="1"/>
            <p:nvPr/>
          </p:nvSpPr>
          <p:spPr>
            <a:xfrm>
              <a:off x="151727" y="30944"/>
              <a:ext cx="2240054" cy="10952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825500">
                <a:defRPr sz="6000" b="1">
                  <a:solidFill>
                    <a:srgbClr val="FFFFFF"/>
                  </a:solidFill>
                  <a:latin typeface="DejaVu Sans Condensed"/>
                  <a:ea typeface="DejaVu Sans Condensed"/>
                  <a:cs typeface="DejaVu Sans Condensed"/>
                  <a:sym typeface="DejaVu Sans Condensed"/>
                </a:defRPr>
              </a:lvl1pPr>
            </a:lstStyle>
            <a:p>
              <a:r>
                <a:rPr lang="sq-AL" dirty="0"/>
                <a:t>DITA</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15"/>
                                        </p:tgtEl>
                                        <p:attrNameLst>
                                          <p:attrName>style.visibility</p:attrName>
                                        </p:attrNameLst>
                                      </p:cBhvr>
                                      <p:to>
                                        <p:strVal val="visible"/>
                                      </p:to>
                                    </p:set>
                                    <p:animEffect transition="in" filter="wipe(left)">
                                      <p:cBhvr>
                                        <p:cTn id="7" dur="500"/>
                                        <p:tgtEl>
                                          <p:spTgt spid="17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716"/>
                                        </p:tgtEl>
                                        <p:attrNameLst>
                                          <p:attrName>style.visibility</p:attrName>
                                        </p:attrNameLst>
                                      </p:cBhvr>
                                      <p:to>
                                        <p:strVal val="visible"/>
                                      </p:to>
                                    </p:set>
                                    <p:animEffect transition="in" filter="wipe(left)">
                                      <p:cBhvr>
                                        <p:cTn id="12" dur="500"/>
                                        <p:tgtEl>
                                          <p:spTgt spid="17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719"/>
                                        </p:tgtEl>
                                        <p:attrNameLst>
                                          <p:attrName>style.visibility</p:attrName>
                                        </p:attrNameLst>
                                      </p:cBhvr>
                                      <p:to>
                                        <p:strVal val="visible"/>
                                      </p:to>
                                    </p:set>
                                    <p:animEffect transition="in" filter="wipe(left)">
                                      <p:cBhvr>
                                        <p:cTn id="17" dur="500"/>
                                        <p:tgtEl>
                                          <p:spTgt spid="17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720"/>
                                        </p:tgtEl>
                                        <p:attrNameLst>
                                          <p:attrName>style.visibility</p:attrName>
                                        </p:attrNameLst>
                                      </p:cBhvr>
                                      <p:to>
                                        <p:strVal val="visible"/>
                                      </p:to>
                                    </p:set>
                                    <p:animEffect transition="in" filter="wipe(left)">
                                      <p:cBhvr>
                                        <p:cTn id="22" dur="500"/>
                                        <p:tgtEl>
                                          <p:spTgt spid="17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1721"/>
                                        </p:tgtEl>
                                        <p:attrNameLst>
                                          <p:attrName>style.visibility</p:attrName>
                                        </p:attrNameLst>
                                      </p:cBhvr>
                                      <p:to>
                                        <p:strVal val="visible"/>
                                      </p:to>
                                    </p:set>
                                    <p:animEffect transition="in" filter="wipe(left)">
                                      <p:cBhvr>
                                        <p:cTn id="27" dur="500"/>
                                        <p:tgtEl>
                                          <p:spTgt spid="17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6" nodeType="clickEffect">
                                  <p:stCondLst>
                                    <p:cond delay="0"/>
                                  </p:stCondLst>
                                  <p:iterate>
                                    <p:tmAbs val="0"/>
                                  </p:iterate>
                                  <p:childTnLst>
                                    <p:set>
                                      <p:cBhvr>
                                        <p:cTn id="31" fill="hold"/>
                                        <p:tgtEl>
                                          <p:spTgt spid="1717"/>
                                        </p:tgtEl>
                                        <p:attrNameLst>
                                          <p:attrName>style.visibility</p:attrName>
                                        </p:attrNameLst>
                                      </p:cBhvr>
                                      <p:to>
                                        <p:strVal val="visible"/>
                                      </p:to>
                                    </p:set>
                                    <p:animEffect transition="in" filter="wipe(left)">
                                      <p:cBhvr>
                                        <p:cTn id="32" dur="500"/>
                                        <p:tgtEl>
                                          <p:spTgt spid="17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7" nodeType="clickEffect">
                                  <p:stCondLst>
                                    <p:cond delay="0"/>
                                  </p:stCondLst>
                                  <p:iterate>
                                    <p:tmAbs val="0"/>
                                  </p:iterate>
                                  <p:childTnLst>
                                    <p:set>
                                      <p:cBhvr>
                                        <p:cTn id="36" fill="hold"/>
                                        <p:tgtEl>
                                          <p:spTgt spid="1718"/>
                                        </p:tgtEl>
                                        <p:attrNameLst>
                                          <p:attrName>style.visibility</p:attrName>
                                        </p:attrNameLst>
                                      </p:cBhvr>
                                      <p:to>
                                        <p:strVal val="visible"/>
                                      </p:to>
                                    </p:set>
                                    <p:animEffect transition="in" filter="wipe(left)">
                                      <p:cBhvr>
                                        <p:cTn id="37" dur="500"/>
                                        <p:tgtEl>
                                          <p:spTgt spid="17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8" nodeType="clickEffect">
                                  <p:stCondLst>
                                    <p:cond delay="0"/>
                                  </p:stCondLst>
                                  <p:iterate>
                                    <p:tmAbs val="0"/>
                                  </p:iterate>
                                  <p:childTnLst>
                                    <p:set>
                                      <p:cBhvr>
                                        <p:cTn id="41" fill="hold"/>
                                        <p:tgtEl>
                                          <p:spTgt spid="1722"/>
                                        </p:tgtEl>
                                        <p:attrNameLst>
                                          <p:attrName>style.visibility</p:attrName>
                                        </p:attrNameLst>
                                      </p:cBhvr>
                                      <p:to>
                                        <p:strVal val="visible"/>
                                      </p:to>
                                    </p:set>
                                    <p:animEffect transition="in" filter="wipe(left)">
                                      <p:cBhvr>
                                        <p:cTn id="42" dur="500"/>
                                        <p:tgtEl>
                                          <p:spTgt spid="1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5" grpId="1" animBg="1" advAuto="0"/>
      <p:bldP spid="1716" grpId="2" animBg="1" advAuto="0"/>
      <p:bldP spid="1717" grpId="6" animBg="1" advAuto="0"/>
      <p:bldP spid="1718" grpId="7" animBg="1" advAuto="0"/>
      <p:bldP spid="1719" grpId="3" animBg="1" advAuto="0"/>
      <p:bldP spid="1720" grpId="4" animBg="1" advAuto="0"/>
      <p:bldP spid="1721" grpId="5" animBg="1" advAuto="0"/>
      <p:bldP spid="1722" grpId="8"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 name="Rectangle"/>
          <p:cNvSpPr/>
          <p:nvPr/>
        </p:nvSpPr>
        <p:spPr>
          <a:xfrm>
            <a:off x="18931" y="-27305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75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49</a:t>
            </a:fld>
            <a:endParaRPr/>
          </a:p>
        </p:txBody>
      </p:sp>
      <p:sp>
        <p:nvSpPr>
          <p:cNvPr id="1755" name="Genesis 2 does not describe the creation of:"/>
          <p:cNvSpPr txBox="1"/>
          <p:nvPr/>
        </p:nvSpPr>
        <p:spPr>
          <a:xfrm>
            <a:off x="2484834" y="2794000"/>
            <a:ext cx="19456401" cy="1246495"/>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914400">
              <a:buClr>
                <a:srgbClr val="000000"/>
              </a:buClr>
              <a:defRPr sz="7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sq-AL" dirty="0"/>
              <a:t>Zanafilla</a:t>
            </a:r>
            <a:r>
              <a:rPr dirty="0"/>
              <a:t> 2 </a:t>
            </a:r>
            <a:r>
              <a:rPr lang="sq-AL" dirty="0"/>
              <a:t>nuk përshkruan krijimin e</a:t>
            </a:r>
            <a:r>
              <a:rPr dirty="0"/>
              <a:t>:</a:t>
            </a:r>
          </a:p>
        </p:txBody>
      </p:sp>
      <p:grpSp>
        <p:nvGrpSpPr>
          <p:cNvPr id="1759" name="Group"/>
          <p:cNvGrpSpPr/>
          <p:nvPr/>
        </p:nvGrpSpPr>
        <p:grpSpPr>
          <a:xfrm>
            <a:off x="3319643" y="4328364"/>
            <a:ext cx="5347041" cy="3939337"/>
            <a:chOff x="0" y="0"/>
            <a:chExt cx="5347039" cy="3939336"/>
          </a:xfrm>
        </p:grpSpPr>
        <p:pic>
          <p:nvPicPr>
            <p:cNvPr id="1756" name="droppedImage.pdf" descr="droppedImage.pdf"/>
            <p:cNvPicPr>
              <a:picLocks noChangeAspect="1"/>
            </p:cNvPicPr>
            <p:nvPr/>
          </p:nvPicPr>
          <p:blipFill>
            <a:blip r:embed="rId3"/>
            <a:stretch>
              <a:fillRect/>
            </a:stretch>
          </p:blipFill>
          <p:spPr>
            <a:xfrm>
              <a:off x="0" y="0"/>
              <a:ext cx="5232401" cy="3939336"/>
            </a:xfrm>
            <a:prstGeom prst="rect">
              <a:avLst/>
            </a:prstGeom>
            <a:ln w="12700" cap="flat">
              <a:noFill/>
              <a:miter lim="400000"/>
            </a:ln>
            <a:effectLst/>
          </p:spPr>
        </p:pic>
        <p:sp>
          <p:nvSpPr>
            <p:cNvPr id="1757" name="DAY"/>
            <p:cNvSpPr txBox="1"/>
            <p:nvPr/>
          </p:nvSpPr>
          <p:spPr>
            <a:xfrm>
              <a:off x="28277" y="2335"/>
              <a:ext cx="1957266" cy="754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4400">
                  <a:uFill>
                    <a:solidFill>
                      <a:srgbClr val="000000"/>
                    </a:solidFill>
                  </a:uFill>
                  <a:latin typeface="Arial Black"/>
                  <a:ea typeface="Arial Black"/>
                  <a:cs typeface="Arial Black"/>
                  <a:sym typeface="Arial Black"/>
                </a:defRPr>
              </a:lvl1pPr>
            </a:lstStyle>
            <a:p>
              <a:r>
                <a:rPr lang="sq-AL" dirty="0"/>
                <a:t>DITËS</a:t>
              </a:r>
              <a:endParaRPr dirty="0"/>
            </a:p>
          </p:txBody>
        </p:sp>
        <p:sp>
          <p:nvSpPr>
            <p:cNvPr id="1758" name="EARTH, SPACE, TIME &amp; LIGHT"/>
            <p:cNvSpPr txBox="1"/>
            <p:nvPr/>
          </p:nvSpPr>
          <p:spPr>
            <a:xfrm>
              <a:off x="28277" y="3393235"/>
              <a:ext cx="5318762" cy="4770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2600" b="1">
                  <a:solidFill>
                    <a:srgbClr val="FFFFFF"/>
                  </a:solidFill>
                  <a:uFill>
                    <a:solidFill>
                      <a:srgbClr val="FFFFFF"/>
                    </a:solidFill>
                  </a:uFill>
                  <a:latin typeface="Arial"/>
                  <a:ea typeface="Arial"/>
                  <a:cs typeface="Arial"/>
                  <a:sym typeface="Arial"/>
                </a:defRPr>
              </a:lvl1pPr>
            </a:lstStyle>
            <a:p>
              <a:r>
                <a:rPr lang="sq-AL" dirty="0"/>
                <a:t>TOKA</a:t>
              </a:r>
              <a:r>
                <a:rPr dirty="0"/>
                <a:t>, </a:t>
              </a:r>
              <a:r>
                <a:rPr lang="sq-AL" dirty="0"/>
                <a:t>HAPSIRA</a:t>
              </a:r>
              <a:r>
                <a:rPr dirty="0"/>
                <a:t>, </a:t>
              </a:r>
              <a:r>
                <a:rPr lang="sq-AL" dirty="0"/>
                <a:t>KOHA </a:t>
              </a:r>
              <a:r>
                <a:rPr dirty="0"/>
                <a:t>&amp; </a:t>
              </a:r>
              <a:r>
                <a:rPr lang="sq-AL" dirty="0"/>
                <a:t>DRITA</a:t>
              </a:r>
              <a:endParaRPr dirty="0"/>
            </a:p>
          </p:txBody>
        </p:sp>
      </p:grpSp>
      <p:grpSp>
        <p:nvGrpSpPr>
          <p:cNvPr id="1763" name="Group"/>
          <p:cNvGrpSpPr/>
          <p:nvPr/>
        </p:nvGrpSpPr>
        <p:grpSpPr>
          <a:xfrm>
            <a:off x="3314700" y="8432800"/>
            <a:ext cx="5232402" cy="3967610"/>
            <a:chOff x="0" y="0"/>
            <a:chExt cx="5232401" cy="3967609"/>
          </a:xfrm>
        </p:grpSpPr>
        <p:pic>
          <p:nvPicPr>
            <p:cNvPr id="1760" name="droppedImage.pdf" descr="droppedImage.pdf"/>
            <p:cNvPicPr>
              <a:picLocks noChangeAspect="1"/>
            </p:cNvPicPr>
            <p:nvPr/>
          </p:nvPicPr>
          <p:blipFill>
            <a:blip r:embed="rId4"/>
            <a:stretch>
              <a:fillRect/>
            </a:stretch>
          </p:blipFill>
          <p:spPr>
            <a:xfrm>
              <a:off x="0" y="0"/>
              <a:ext cx="5232401" cy="3939336"/>
            </a:xfrm>
            <a:prstGeom prst="rect">
              <a:avLst/>
            </a:prstGeom>
            <a:ln w="12700" cap="flat">
              <a:noFill/>
              <a:miter lim="400000"/>
            </a:ln>
            <a:effectLst/>
          </p:spPr>
        </p:pic>
        <p:sp>
          <p:nvSpPr>
            <p:cNvPr id="1761" name="SUN, MOON &amp; STARS"/>
            <p:cNvSpPr txBox="1"/>
            <p:nvPr/>
          </p:nvSpPr>
          <p:spPr>
            <a:xfrm>
              <a:off x="668023" y="3429000"/>
              <a:ext cx="4053994" cy="5386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p>
              <a:pPr algn="ctr" defTabSz="914400">
                <a:buClr>
                  <a:srgbClr val="000000"/>
                </a:buClr>
                <a:defRPr sz="3000" b="1">
                  <a:solidFill>
                    <a:srgbClr val="FFFFFF"/>
                  </a:solidFill>
                  <a:uFill>
                    <a:solidFill>
                      <a:srgbClr val="000000"/>
                    </a:solidFill>
                  </a:uFill>
                  <a:latin typeface="Arial"/>
                  <a:ea typeface="Arial"/>
                  <a:cs typeface="Arial"/>
                  <a:sym typeface="Arial"/>
                </a:defRPr>
              </a:pPr>
              <a:r>
                <a:rPr lang="sq-AL" dirty="0"/>
                <a:t>DIELLI</a:t>
              </a:r>
              <a:r>
                <a:rPr dirty="0"/>
                <a:t>, </a:t>
              </a:r>
              <a:r>
                <a:rPr lang="sq-AL" dirty="0">
                  <a:solidFill>
                    <a:srgbClr val="000000"/>
                  </a:solidFill>
                </a:rPr>
                <a:t>HËNA </a:t>
              </a:r>
              <a:r>
                <a:rPr dirty="0">
                  <a:solidFill>
                    <a:srgbClr val="000000"/>
                  </a:solidFill>
                </a:rPr>
                <a:t>&amp;</a:t>
              </a:r>
              <a:r>
                <a:rPr dirty="0"/>
                <a:t> </a:t>
              </a:r>
              <a:r>
                <a:rPr lang="sq-AL" dirty="0"/>
                <a:t>YJET</a:t>
              </a:r>
              <a:endParaRPr dirty="0"/>
            </a:p>
          </p:txBody>
        </p:sp>
        <p:sp>
          <p:nvSpPr>
            <p:cNvPr id="1762" name="DAY"/>
            <p:cNvSpPr txBox="1"/>
            <p:nvPr/>
          </p:nvSpPr>
          <p:spPr>
            <a:xfrm>
              <a:off x="33219" y="0"/>
              <a:ext cx="1957267" cy="754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4400">
                  <a:solidFill>
                    <a:srgbClr val="FFFFFF"/>
                  </a:solidFill>
                  <a:uFill>
                    <a:solidFill>
                      <a:srgbClr val="FFFFFF"/>
                    </a:solidFill>
                  </a:uFill>
                  <a:latin typeface="Arial Black"/>
                  <a:ea typeface="Arial Black"/>
                  <a:cs typeface="Arial Black"/>
                  <a:sym typeface="Arial Black"/>
                </a:defRPr>
              </a:lvl1pPr>
            </a:lstStyle>
            <a:p>
              <a:r>
                <a:rPr lang="sq-AL" dirty="0"/>
                <a:t>DITËS</a:t>
              </a:r>
              <a:endParaRPr dirty="0"/>
            </a:p>
          </p:txBody>
        </p:sp>
      </p:grpSp>
      <p:grpSp>
        <p:nvGrpSpPr>
          <p:cNvPr id="1767" name="Group"/>
          <p:cNvGrpSpPr/>
          <p:nvPr/>
        </p:nvGrpSpPr>
        <p:grpSpPr>
          <a:xfrm>
            <a:off x="9492084" y="4330700"/>
            <a:ext cx="5379678" cy="3937000"/>
            <a:chOff x="-71016" y="0"/>
            <a:chExt cx="5379677" cy="3937000"/>
          </a:xfrm>
        </p:grpSpPr>
        <p:pic>
          <p:nvPicPr>
            <p:cNvPr id="1764" name="droppedImage.pdf" descr="droppedImage.pdf"/>
            <p:cNvPicPr>
              <a:picLocks/>
            </p:cNvPicPr>
            <p:nvPr/>
          </p:nvPicPr>
          <p:blipFill>
            <a:blip r:embed="rId5"/>
            <a:stretch>
              <a:fillRect/>
            </a:stretch>
          </p:blipFill>
          <p:spPr>
            <a:xfrm>
              <a:off x="0" y="0"/>
              <a:ext cx="5232401" cy="3937000"/>
            </a:xfrm>
            <a:prstGeom prst="rect">
              <a:avLst/>
            </a:prstGeom>
            <a:ln w="12700" cap="flat">
              <a:noFill/>
              <a:miter lim="400000"/>
            </a:ln>
            <a:effectLst/>
          </p:spPr>
        </p:pic>
        <p:sp>
          <p:nvSpPr>
            <p:cNvPr id="1765" name="DAY"/>
            <p:cNvSpPr txBox="1"/>
            <p:nvPr/>
          </p:nvSpPr>
          <p:spPr>
            <a:xfrm>
              <a:off x="6576" y="0"/>
              <a:ext cx="1957267" cy="754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4400">
                  <a:solidFill>
                    <a:srgbClr val="FFFFFF"/>
                  </a:solidFill>
                  <a:uFill>
                    <a:solidFill>
                      <a:srgbClr val="FFFFFF"/>
                    </a:solidFill>
                  </a:uFill>
                  <a:latin typeface="Arial Black"/>
                  <a:ea typeface="Arial Black"/>
                  <a:cs typeface="Arial Black"/>
                  <a:sym typeface="Arial Black"/>
                </a:defRPr>
              </a:lvl1pPr>
            </a:lstStyle>
            <a:p>
              <a:r>
                <a:rPr lang="sq-AL" dirty="0"/>
                <a:t>DITËS</a:t>
              </a:r>
              <a:endParaRPr dirty="0"/>
            </a:p>
          </p:txBody>
        </p:sp>
        <p:sp>
          <p:nvSpPr>
            <p:cNvPr id="1766" name="EXPANSE / FIRMAMENT"/>
            <p:cNvSpPr txBox="1"/>
            <p:nvPr/>
          </p:nvSpPr>
          <p:spPr>
            <a:xfrm>
              <a:off x="-71016" y="3390900"/>
              <a:ext cx="5379677" cy="5386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3000" b="1">
                  <a:solidFill>
                    <a:srgbClr val="FFFFFF"/>
                  </a:solidFill>
                  <a:uFill>
                    <a:solidFill>
                      <a:srgbClr val="FFFFFF"/>
                    </a:solidFill>
                  </a:uFill>
                  <a:latin typeface="Arial"/>
                  <a:ea typeface="Arial"/>
                  <a:cs typeface="Arial"/>
                  <a:sym typeface="Arial"/>
                </a:defRPr>
              </a:lvl1pPr>
            </a:lstStyle>
            <a:p>
              <a:r>
                <a:rPr lang="sq-AL" dirty="0"/>
                <a:t>UNIVERSI</a:t>
              </a:r>
              <a:r>
                <a:rPr dirty="0"/>
                <a:t> / </a:t>
              </a:r>
              <a:r>
                <a:rPr lang="sq-AL" dirty="0"/>
                <a:t>KUPA QIELLORE</a:t>
              </a:r>
              <a:endParaRPr dirty="0"/>
            </a:p>
          </p:txBody>
        </p:sp>
      </p:grpSp>
      <p:grpSp>
        <p:nvGrpSpPr>
          <p:cNvPr id="1771" name="Group"/>
          <p:cNvGrpSpPr/>
          <p:nvPr/>
        </p:nvGrpSpPr>
        <p:grpSpPr>
          <a:xfrm>
            <a:off x="15666183" y="4308173"/>
            <a:ext cx="5807680" cy="3961864"/>
            <a:chOff x="-285017" y="-22527"/>
            <a:chExt cx="5807679" cy="3961863"/>
          </a:xfrm>
        </p:grpSpPr>
        <p:pic>
          <p:nvPicPr>
            <p:cNvPr id="1768" name="droppedImage.pdf" descr="droppedImage.pdf"/>
            <p:cNvPicPr>
              <a:picLocks noChangeAspect="1"/>
            </p:cNvPicPr>
            <p:nvPr/>
          </p:nvPicPr>
          <p:blipFill>
            <a:blip r:embed="rId6"/>
            <a:stretch>
              <a:fillRect/>
            </a:stretch>
          </p:blipFill>
          <p:spPr>
            <a:xfrm>
              <a:off x="0" y="0"/>
              <a:ext cx="5232401" cy="3939336"/>
            </a:xfrm>
            <a:prstGeom prst="rect">
              <a:avLst/>
            </a:prstGeom>
            <a:ln w="12700" cap="flat">
              <a:noFill/>
              <a:miter lim="400000"/>
            </a:ln>
            <a:effectLst/>
          </p:spPr>
        </p:pic>
        <p:sp>
          <p:nvSpPr>
            <p:cNvPr id="1769" name="DAY"/>
            <p:cNvSpPr txBox="1"/>
            <p:nvPr/>
          </p:nvSpPr>
          <p:spPr>
            <a:xfrm>
              <a:off x="0" y="-22527"/>
              <a:ext cx="1957267" cy="754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4400">
                  <a:uFill>
                    <a:solidFill>
                      <a:srgbClr val="000000"/>
                    </a:solidFill>
                  </a:uFill>
                  <a:latin typeface="Arial Black"/>
                  <a:ea typeface="Arial Black"/>
                  <a:cs typeface="Arial Black"/>
                  <a:sym typeface="Arial Black"/>
                </a:defRPr>
              </a:lvl1pPr>
            </a:lstStyle>
            <a:p>
              <a:r>
                <a:rPr lang="sq-AL" dirty="0"/>
                <a:t>DITËS</a:t>
              </a:r>
              <a:endParaRPr dirty="0"/>
            </a:p>
          </p:txBody>
        </p:sp>
        <p:sp>
          <p:nvSpPr>
            <p:cNvPr id="1770" name="ALL LAND PLANTS"/>
            <p:cNvSpPr txBox="1"/>
            <p:nvPr/>
          </p:nvSpPr>
          <p:spPr>
            <a:xfrm>
              <a:off x="-285017" y="3390900"/>
              <a:ext cx="5807679" cy="5386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3000" b="1">
                  <a:solidFill>
                    <a:srgbClr val="FFFFFF"/>
                  </a:solidFill>
                  <a:uFill>
                    <a:solidFill>
                      <a:srgbClr val="FFFFFF"/>
                    </a:solidFill>
                  </a:uFill>
                  <a:latin typeface="Arial"/>
                  <a:ea typeface="Arial"/>
                  <a:cs typeface="Arial"/>
                  <a:sym typeface="Arial"/>
                </a:defRPr>
              </a:lvl1pPr>
            </a:lstStyle>
            <a:p>
              <a:r>
                <a:rPr lang="sq-AL" dirty="0"/>
                <a:t>TË GJITHA KAFSHËT E TOKËS</a:t>
              </a:r>
              <a:endParaRPr dirty="0"/>
            </a:p>
          </p:txBody>
        </p:sp>
      </p:grpSp>
      <p:grpSp>
        <p:nvGrpSpPr>
          <p:cNvPr id="1775" name="Group"/>
          <p:cNvGrpSpPr/>
          <p:nvPr/>
        </p:nvGrpSpPr>
        <p:grpSpPr>
          <a:xfrm>
            <a:off x="15951200" y="8406986"/>
            <a:ext cx="5232402" cy="3965151"/>
            <a:chOff x="0" y="-25814"/>
            <a:chExt cx="5232401" cy="3965150"/>
          </a:xfrm>
        </p:grpSpPr>
        <p:pic>
          <p:nvPicPr>
            <p:cNvPr id="1772" name="droppedImage.pdf" descr="droppedImage.pdf"/>
            <p:cNvPicPr>
              <a:picLocks noChangeAspect="1"/>
            </p:cNvPicPr>
            <p:nvPr/>
          </p:nvPicPr>
          <p:blipFill>
            <a:blip r:embed="rId7"/>
            <a:stretch>
              <a:fillRect/>
            </a:stretch>
          </p:blipFill>
          <p:spPr>
            <a:xfrm>
              <a:off x="0" y="0"/>
              <a:ext cx="5232401" cy="3939336"/>
            </a:xfrm>
            <a:prstGeom prst="rect">
              <a:avLst/>
            </a:prstGeom>
            <a:ln w="12700" cap="flat">
              <a:noFill/>
              <a:miter lim="400000"/>
            </a:ln>
            <a:effectLst/>
          </p:spPr>
        </p:pic>
        <p:sp>
          <p:nvSpPr>
            <p:cNvPr id="1773" name="DAY 6"/>
            <p:cNvSpPr txBox="1"/>
            <p:nvPr/>
          </p:nvSpPr>
          <p:spPr>
            <a:xfrm>
              <a:off x="0" y="-25814"/>
              <a:ext cx="2521524" cy="754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4400">
                  <a:solidFill>
                    <a:srgbClr val="FFFFFF"/>
                  </a:solidFill>
                  <a:uFill>
                    <a:solidFill>
                      <a:srgbClr val="FFFFFF"/>
                    </a:solidFill>
                  </a:uFill>
                  <a:latin typeface="Arial Black"/>
                  <a:ea typeface="Arial Black"/>
                  <a:cs typeface="Arial Black"/>
                  <a:sym typeface="Arial Black"/>
                </a:defRPr>
              </a:lvl1pPr>
            </a:lstStyle>
            <a:p>
              <a:r>
                <a:rPr lang="sq-AL" dirty="0"/>
                <a:t>DITËS </a:t>
              </a:r>
              <a:r>
                <a:rPr dirty="0"/>
                <a:t>6</a:t>
              </a:r>
            </a:p>
          </p:txBody>
        </p:sp>
        <p:sp>
          <p:nvSpPr>
            <p:cNvPr id="1774" name="CREEPING THINGS"/>
            <p:cNvSpPr txBox="1"/>
            <p:nvPr/>
          </p:nvSpPr>
          <p:spPr>
            <a:xfrm>
              <a:off x="1198225" y="3378200"/>
              <a:ext cx="2832506" cy="5386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3000" b="1">
                  <a:uFill>
                    <a:solidFill>
                      <a:srgbClr val="000000"/>
                    </a:solidFill>
                  </a:uFill>
                  <a:latin typeface="Arial"/>
                  <a:ea typeface="Arial"/>
                  <a:cs typeface="Arial"/>
                  <a:sym typeface="Arial"/>
                </a:defRPr>
              </a:lvl1pPr>
            </a:lstStyle>
            <a:p>
              <a:r>
                <a:rPr lang="sq-AL" dirty="0"/>
                <a:t>ZVARRANIKËT</a:t>
              </a:r>
              <a:endParaRPr dirty="0"/>
            </a:p>
          </p:txBody>
        </p:sp>
      </p:grpSp>
      <p:grpSp>
        <p:nvGrpSpPr>
          <p:cNvPr id="1779" name="Group"/>
          <p:cNvGrpSpPr/>
          <p:nvPr/>
        </p:nvGrpSpPr>
        <p:grpSpPr>
          <a:xfrm>
            <a:off x="9563100" y="8432800"/>
            <a:ext cx="5232402" cy="3937000"/>
            <a:chOff x="0" y="0"/>
            <a:chExt cx="5232401" cy="3937000"/>
          </a:xfrm>
        </p:grpSpPr>
        <p:pic>
          <p:nvPicPr>
            <p:cNvPr id="1776" name="droppedImage.pdf" descr="droppedImage.pdf"/>
            <p:cNvPicPr>
              <a:picLocks/>
            </p:cNvPicPr>
            <p:nvPr/>
          </p:nvPicPr>
          <p:blipFill>
            <a:blip r:embed="rId8"/>
            <a:stretch>
              <a:fillRect/>
            </a:stretch>
          </p:blipFill>
          <p:spPr>
            <a:xfrm>
              <a:off x="0" y="0"/>
              <a:ext cx="5232401" cy="3937000"/>
            </a:xfrm>
            <a:prstGeom prst="rect">
              <a:avLst/>
            </a:prstGeom>
            <a:ln w="12700" cap="flat">
              <a:noFill/>
              <a:miter lim="400000"/>
            </a:ln>
            <a:effectLst/>
          </p:spPr>
        </p:pic>
        <p:sp>
          <p:nvSpPr>
            <p:cNvPr id="1777" name="DAY 5"/>
            <p:cNvSpPr txBox="1"/>
            <p:nvPr/>
          </p:nvSpPr>
          <p:spPr>
            <a:xfrm>
              <a:off x="107603" y="0"/>
              <a:ext cx="2521524" cy="754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4400">
                  <a:uFill>
                    <a:solidFill>
                      <a:srgbClr val="000000"/>
                    </a:solidFill>
                  </a:uFill>
                  <a:latin typeface="Arial Black"/>
                  <a:ea typeface="Arial Black"/>
                  <a:cs typeface="Arial Black"/>
                  <a:sym typeface="Arial Black"/>
                </a:defRPr>
              </a:lvl1pPr>
            </a:lstStyle>
            <a:p>
              <a:r>
                <a:rPr lang="sq-AL" dirty="0"/>
                <a:t>DITËS </a:t>
              </a:r>
              <a:r>
                <a:rPr dirty="0"/>
                <a:t>5</a:t>
              </a:r>
            </a:p>
          </p:txBody>
        </p:sp>
        <p:sp>
          <p:nvSpPr>
            <p:cNvPr id="1778" name="SEA CREATURES"/>
            <p:cNvSpPr txBox="1"/>
            <p:nvPr/>
          </p:nvSpPr>
          <p:spPr>
            <a:xfrm>
              <a:off x="904918" y="3378200"/>
              <a:ext cx="3409587" cy="5386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3000" b="1">
                  <a:solidFill>
                    <a:srgbClr val="FFFFFF"/>
                  </a:solidFill>
                  <a:uFill>
                    <a:solidFill>
                      <a:srgbClr val="FFFFFF"/>
                    </a:solidFill>
                  </a:uFill>
                  <a:latin typeface="Arial"/>
                  <a:ea typeface="Arial"/>
                  <a:cs typeface="Arial"/>
                  <a:sym typeface="Arial"/>
                </a:defRPr>
              </a:lvl1pPr>
            </a:lstStyle>
            <a:p>
              <a:r>
                <a:rPr lang="sq-AL" dirty="0"/>
                <a:t>KRIJESAT UJORE</a:t>
              </a:r>
              <a:endParaRPr dirty="0"/>
            </a:p>
          </p:txBody>
        </p:sp>
      </p:grpSp>
      <p:sp>
        <p:nvSpPr>
          <p:cNvPr id="1780" name="Objection: “Genesis 1 &amp; 2 are contradictory.”"/>
          <p:cNvSpPr txBox="1"/>
          <p:nvPr/>
        </p:nvSpPr>
        <p:spPr>
          <a:xfrm>
            <a:off x="617734" y="1092200"/>
            <a:ext cx="23186633" cy="127214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40639" marR="40639" algn="ctr" defTabSz="914400">
              <a:spcBef>
                <a:spcPts val="2200"/>
              </a:spcBef>
              <a:buClr>
                <a:srgbClr val="FFFB00"/>
              </a:buClr>
              <a:buFont typeface="Arial"/>
              <a:defRPr sz="8200">
                <a:solidFill>
                  <a:srgbClr val="FFFB00"/>
                </a:solidFill>
                <a:uFill>
                  <a:solidFill>
                    <a:srgbClr val="FFFB00"/>
                  </a:solidFill>
                </a:uFill>
                <a:latin typeface="DejaVu Sans Condensed"/>
                <a:ea typeface="DejaVu Sans Condensed"/>
                <a:cs typeface="DejaVu Sans Condensed"/>
                <a:sym typeface="DejaVu Sans Condensed"/>
              </a:defRPr>
            </a:pPr>
            <a:r>
              <a:rPr lang="sq-AL" sz="7600" dirty="0"/>
              <a:t>Kundërshtim</a:t>
            </a:r>
            <a:r>
              <a:rPr sz="7600" dirty="0"/>
              <a:t>: </a:t>
            </a:r>
            <a:r>
              <a:rPr sz="7600" dirty="0">
                <a:solidFill>
                  <a:srgbClr val="FFFFFF"/>
                </a:solidFill>
              </a:rPr>
              <a:t>“</a:t>
            </a:r>
            <a:r>
              <a:rPr lang="sq-AL" sz="7600" dirty="0">
                <a:solidFill>
                  <a:srgbClr val="FFFFFF"/>
                </a:solidFill>
              </a:rPr>
              <a:t>Zanafilla</a:t>
            </a:r>
            <a:r>
              <a:rPr sz="7600" dirty="0">
                <a:solidFill>
                  <a:srgbClr val="FFFFFF"/>
                </a:solidFill>
              </a:rPr>
              <a:t> 1 &amp; 2 </a:t>
            </a:r>
            <a:r>
              <a:rPr lang="sq-AL" sz="7600" dirty="0">
                <a:solidFill>
                  <a:srgbClr val="FFFFFF"/>
                </a:solidFill>
              </a:rPr>
              <a:t>janë kontradiktore</a:t>
            </a:r>
            <a:r>
              <a:rPr sz="7600" dirty="0">
                <a:solidFill>
                  <a:srgbClr val="FFFFFF"/>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59"/>
                                        </p:tgtEl>
                                        <p:attrNameLst>
                                          <p:attrName>style.visibility</p:attrName>
                                        </p:attrNameLst>
                                      </p:cBhvr>
                                      <p:to>
                                        <p:strVal val="visible"/>
                                      </p:to>
                                    </p:set>
                                    <p:animEffect transition="in" filter="dissolve">
                                      <p:cBhvr>
                                        <p:cTn id="7" dur="500"/>
                                        <p:tgtEl>
                                          <p:spTgt spid="17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767"/>
                                        </p:tgtEl>
                                        <p:attrNameLst>
                                          <p:attrName>style.visibility</p:attrName>
                                        </p:attrNameLst>
                                      </p:cBhvr>
                                      <p:to>
                                        <p:strVal val="visible"/>
                                      </p:to>
                                    </p:set>
                                    <p:animEffect transition="in" filter="dissolve">
                                      <p:cBhvr>
                                        <p:cTn id="12" dur="500"/>
                                        <p:tgtEl>
                                          <p:spTgt spid="176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771"/>
                                        </p:tgtEl>
                                        <p:attrNameLst>
                                          <p:attrName>style.visibility</p:attrName>
                                        </p:attrNameLst>
                                      </p:cBhvr>
                                      <p:to>
                                        <p:strVal val="visible"/>
                                      </p:to>
                                    </p:set>
                                    <p:animEffect transition="in" filter="dissolve">
                                      <p:cBhvr>
                                        <p:cTn id="17" dur="500"/>
                                        <p:tgtEl>
                                          <p:spTgt spid="177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763"/>
                                        </p:tgtEl>
                                        <p:attrNameLst>
                                          <p:attrName>style.visibility</p:attrName>
                                        </p:attrNameLst>
                                      </p:cBhvr>
                                      <p:to>
                                        <p:strVal val="visible"/>
                                      </p:to>
                                    </p:set>
                                    <p:animEffect transition="in" filter="dissolve">
                                      <p:cBhvr>
                                        <p:cTn id="22" dur="500"/>
                                        <p:tgtEl>
                                          <p:spTgt spid="176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779"/>
                                        </p:tgtEl>
                                        <p:attrNameLst>
                                          <p:attrName>style.visibility</p:attrName>
                                        </p:attrNameLst>
                                      </p:cBhvr>
                                      <p:to>
                                        <p:strVal val="visible"/>
                                      </p:to>
                                    </p:set>
                                    <p:animEffect transition="in" filter="dissolve">
                                      <p:cBhvr>
                                        <p:cTn id="27" dur="500"/>
                                        <p:tgtEl>
                                          <p:spTgt spid="177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775"/>
                                        </p:tgtEl>
                                        <p:attrNameLst>
                                          <p:attrName>style.visibility</p:attrName>
                                        </p:attrNameLst>
                                      </p:cBhvr>
                                      <p:to>
                                        <p:strVal val="visible"/>
                                      </p:to>
                                    </p:set>
                                    <p:animEffect transition="in" filter="dissolve">
                                      <p:cBhvr>
                                        <p:cTn id="32" dur="500"/>
                                        <p:tgtEl>
                                          <p:spTgt spid="1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 grpId="1" animBg="1" advAuto="0"/>
      <p:bldP spid="1763" grpId="4" animBg="1" advAuto="0"/>
      <p:bldP spid="1767" grpId="2" animBg="1" advAuto="0"/>
      <p:bldP spid="1771" grpId="3" animBg="1" advAuto="0"/>
      <p:bldP spid="1775" grpId="6" animBg="1" advAuto="0"/>
      <p:bldP spid="1779"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2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pic>
        <p:nvPicPr>
          <p:cNvPr id="928" name="droppedImage.pdf" descr="droppedImage.pdf"/>
          <p:cNvPicPr>
            <a:picLocks noChangeAspect="1"/>
          </p:cNvPicPr>
          <p:nvPr/>
        </p:nvPicPr>
        <p:blipFill>
          <a:blip r:embed="rId2"/>
          <a:stretch>
            <a:fillRect/>
          </a:stretch>
        </p:blipFill>
        <p:spPr>
          <a:xfrm>
            <a:off x="3807925" y="582643"/>
            <a:ext cx="16768150" cy="1257611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79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50</a:t>
            </a:fld>
            <a:endParaRPr/>
          </a:p>
        </p:txBody>
      </p:sp>
      <p:sp>
        <p:nvSpPr>
          <p:cNvPr id="1796" name="Genesis 1 &amp; 2 are NOT contradictory creation accounts.…"/>
          <p:cNvSpPr txBox="1"/>
          <p:nvPr/>
        </p:nvSpPr>
        <p:spPr>
          <a:xfrm>
            <a:off x="2464289" y="3098800"/>
            <a:ext cx="19469101" cy="53707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algn="ctr" defTabSz="914400">
              <a:buClr>
                <a:srgbClr val="000000"/>
              </a:buClr>
              <a:defRPr sz="8600">
                <a:solidFill>
                  <a:srgbClr val="FFFFFF"/>
                </a:solidFill>
                <a:uFill>
                  <a:solidFill>
                    <a:srgbClr val="FFFB00"/>
                  </a:solidFill>
                </a:uFill>
                <a:latin typeface="DejaVu Sans Condensed"/>
                <a:ea typeface="DejaVu Sans Condensed"/>
                <a:cs typeface="DejaVu Sans Condensed"/>
                <a:sym typeface="DejaVu Sans Condensed"/>
              </a:defRPr>
            </a:pPr>
            <a:r>
              <a:rPr lang="sq-AL" dirty="0"/>
              <a:t>Zanafilla </a:t>
            </a:r>
            <a:r>
              <a:rPr dirty="0"/>
              <a:t>1 &amp; 2 </a:t>
            </a:r>
            <a:r>
              <a:rPr lang="en-US" dirty="0"/>
              <a:t>Të </a:t>
            </a:r>
            <a:r>
              <a:rPr lang="en-US" dirty="0" err="1"/>
              <a:t>dhënat</a:t>
            </a:r>
            <a:r>
              <a:rPr lang="en-US" dirty="0"/>
              <a:t> </a:t>
            </a:r>
            <a:r>
              <a:rPr lang="en-US" dirty="0" err="1"/>
              <a:t>rreth</a:t>
            </a:r>
            <a:r>
              <a:rPr lang="en-US" dirty="0"/>
              <a:t> </a:t>
            </a:r>
            <a:r>
              <a:rPr lang="en-US" dirty="0" err="1"/>
              <a:t>krijimit</a:t>
            </a:r>
            <a:r>
              <a:rPr lang="en-US" dirty="0"/>
              <a:t> </a:t>
            </a:r>
            <a:r>
              <a:rPr lang="en-US" dirty="0" err="1"/>
              <a:t>nuk</a:t>
            </a:r>
            <a:r>
              <a:rPr lang="en-US" dirty="0"/>
              <a:t> </a:t>
            </a:r>
            <a:r>
              <a:rPr lang="en-US" dirty="0" err="1"/>
              <a:t>janë</a:t>
            </a:r>
            <a:r>
              <a:rPr lang="en-US" dirty="0"/>
              <a:t> </a:t>
            </a:r>
            <a:r>
              <a:rPr lang="en-US" dirty="0" err="1">
                <a:solidFill>
                  <a:srgbClr val="FFFF00"/>
                </a:solidFill>
              </a:rPr>
              <a:t>kontradiktore</a:t>
            </a:r>
            <a:r>
              <a:rPr dirty="0"/>
              <a:t>.</a:t>
            </a:r>
          </a:p>
          <a:p>
            <a:pPr algn="ctr" defTabSz="914400">
              <a:buClr>
                <a:srgbClr val="000000"/>
              </a:buClr>
              <a:defRPr sz="8600">
                <a:solidFill>
                  <a:srgbClr val="FFFFFF"/>
                </a:solidFill>
                <a:uFill>
                  <a:solidFill>
                    <a:srgbClr val="FFFB00"/>
                  </a:solidFill>
                </a:uFill>
                <a:latin typeface="DejaVu Sans Condensed"/>
                <a:ea typeface="DejaVu Sans Condensed"/>
                <a:cs typeface="DejaVu Sans Condensed"/>
                <a:sym typeface="DejaVu Sans Condensed"/>
              </a:defRPr>
            </a:pPr>
            <a:endParaRPr dirty="0"/>
          </a:p>
          <a:p>
            <a:pPr algn="ctr" defTabSz="914400">
              <a:buClr>
                <a:srgbClr val="000000"/>
              </a:buClr>
              <a:defRPr sz="8600">
                <a:solidFill>
                  <a:srgbClr val="FFFFFF"/>
                </a:solidFill>
                <a:uFill>
                  <a:solidFill>
                    <a:srgbClr val="FFFB00"/>
                  </a:solidFill>
                </a:uFill>
                <a:latin typeface="DejaVu Sans Condensed"/>
                <a:ea typeface="DejaVu Sans Condensed"/>
                <a:cs typeface="DejaVu Sans Condensed"/>
                <a:sym typeface="DejaVu Sans Condensed"/>
              </a:defRPr>
            </a:pPr>
            <a:r>
              <a:rPr lang="en-US" dirty="0"/>
              <a:t>E </a:t>
            </a:r>
            <a:r>
              <a:rPr lang="en-US" dirty="0" err="1"/>
              <a:t>Komplementojnë</a:t>
            </a:r>
            <a:r>
              <a:rPr lang="en-US" dirty="0"/>
              <a:t> </a:t>
            </a:r>
            <a:r>
              <a:rPr lang="en-US" dirty="0" err="1"/>
              <a:t>njera</a:t>
            </a:r>
            <a:r>
              <a:rPr lang="en-US" dirty="0"/>
              <a:t> </a:t>
            </a:r>
            <a:r>
              <a:rPr lang="en-US" dirty="0" err="1"/>
              <a:t>tjetren</a:t>
            </a:r>
            <a:r>
              <a:rPr dirty="0"/>
              <a:t>.</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79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51</a:t>
            </a:fld>
            <a:endParaRPr/>
          </a:p>
        </p:txBody>
      </p:sp>
      <p:sp>
        <p:nvSpPr>
          <p:cNvPr id="1800" name="Genesis 1:1–2:3"/>
          <p:cNvSpPr txBox="1"/>
          <p:nvPr/>
        </p:nvSpPr>
        <p:spPr>
          <a:xfrm>
            <a:off x="2467109" y="1612900"/>
            <a:ext cx="8826501" cy="142603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22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sq-AL" dirty="0"/>
              <a:t>Zanafilla </a:t>
            </a:r>
            <a:r>
              <a:rPr dirty="0"/>
              <a:t>1:1–2:3</a:t>
            </a:r>
          </a:p>
        </p:txBody>
      </p:sp>
      <p:pic>
        <p:nvPicPr>
          <p:cNvPr id="1801" name="Wide angle lens.jpg" descr="Wide angle lens.jpg"/>
          <p:cNvPicPr>
            <a:picLocks noChangeAspect="1"/>
          </p:cNvPicPr>
          <p:nvPr/>
        </p:nvPicPr>
        <p:blipFill>
          <a:blip r:embed="rId3"/>
          <a:stretch>
            <a:fillRect/>
          </a:stretch>
        </p:blipFill>
        <p:spPr>
          <a:xfrm>
            <a:off x="4568444" y="3898900"/>
            <a:ext cx="4191000" cy="4140200"/>
          </a:xfrm>
          <a:prstGeom prst="rect">
            <a:avLst/>
          </a:prstGeom>
          <a:ln w="12700">
            <a:miter lim="400000"/>
          </a:ln>
        </p:spPr>
      </p:pic>
      <p:sp>
        <p:nvSpPr>
          <p:cNvPr id="1802" name="Wide-angle lens view of whole creation week"/>
          <p:cNvSpPr txBox="1"/>
          <p:nvPr/>
        </p:nvSpPr>
        <p:spPr>
          <a:xfrm>
            <a:off x="2889504" y="8547100"/>
            <a:ext cx="7311573" cy="401648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ctr" defTabSz="914400">
              <a:buClr>
                <a:srgbClr val="000000"/>
              </a:buClr>
              <a:defRPr sz="6400">
                <a:solidFill>
                  <a:srgbClr val="FFFFFF"/>
                </a:solidFill>
                <a:uFill>
                  <a:solidFill>
                    <a:srgbClr val="FFFFFF"/>
                  </a:solidFill>
                </a:uFill>
                <a:latin typeface="DejaVu Sans"/>
                <a:ea typeface="DejaVu Sans"/>
                <a:cs typeface="DejaVu Sans"/>
                <a:sym typeface="DejaVu Sans"/>
              </a:defRPr>
            </a:lvl1pPr>
          </a:lstStyle>
          <a:p>
            <a:r>
              <a:rPr lang="en-US" dirty="0" err="1"/>
              <a:t>Pamje</a:t>
            </a:r>
            <a:r>
              <a:rPr lang="en-US" dirty="0"/>
              <a:t> me </a:t>
            </a:r>
            <a:r>
              <a:rPr lang="en-US" dirty="0" err="1"/>
              <a:t>lente</a:t>
            </a:r>
            <a:r>
              <a:rPr lang="en-US" dirty="0"/>
              <a:t> me </a:t>
            </a:r>
            <a:r>
              <a:rPr lang="en-US" dirty="0" err="1"/>
              <a:t>kënd</a:t>
            </a:r>
            <a:r>
              <a:rPr lang="en-US" dirty="0"/>
              <a:t> </a:t>
            </a:r>
            <a:r>
              <a:rPr lang="en-US" dirty="0" err="1"/>
              <a:t>të</a:t>
            </a:r>
            <a:r>
              <a:rPr lang="en-US" dirty="0"/>
              <a:t> </a:t>
            </a:r>
            <a:r>
              <a:rPr lang="en-US" dirty="0" err="1"/>
              <a:t>gjerë</a:t>
            </a:r>
            <a:r>
              <a:rPr lang="en-US" dirty="0"/>
              <a:t> </a:t>
            </a:r>
            <a:r>
              <a:rPr lang="en-US" dirty="0" err="1"/>
              <a:t>të</a:t>
            </a:r>
            <a:r>
              <a:rPr lang="en-US" dirty="0"/>
              <a:t> </a:t>
            </a:r>
            <a:r>
              <a:rPr lang="en-US" dirty="0" err="1"/>
              <a:t>javës</a:t>
            </a:r>
            <a:r>
              <a:rPr lang="en-US" dirty="0"/>
              <a:t> </a:t>
            </a:r>
            <a:r>
              <a:rPr lang="en-US" dirty="0" err="1"/>
              <a:t>së</a:t>
            </a:r>
            <a:r>
              <a:rPr lang="en-US" dirty="0"/>
              <a:t> </a:t>
            </a:r>
            <a:r>
              <a:rPr lang="en-US" dirty="0" err="1"/>
              <a:t>tërë</a:t>
            </a:r>
            <a:r>
              <a:rPr lang="en-US" dirty="0"/>
              <a:t> </a:t>
            </a:r>
            <a:r>
              <a:rPr lang="en-US" dirty="0" err="1"/>
              <a:t>të</a:t>
            </a:r>
            <a:r>
              <a:rPr lang="en-US" dirty="0"/>
              <a:t> </a:t>
            </a:r>
            <a:r>
              <a:rPr lang="en-US" dirty="0" err="1"/>
              <a:t>krijimit</a:t>
            </a:r>
            <a:endParaRPr dirty="0"/>
          </a:p>
        </p:txBody>
      </p:sp>
      <p:grpSp>
        <p:nvGrpSpPr>
          <p:cNvPr id="1806" name="Group"/>
          <p:cNvGrpSpPr/>
          <p:nvPr/>
        </p:nvGrpSpPr>
        <p:grpSpPr>
          <a:xfrm>
            <a:off x="13062588" y="1612900"/>
            <a:ext cx="8826502" cy="11044700"/>
            <a:chOff x="-43811" y="406400"/>
            <a:chExt cx="8826501" cy="11044699"/>
          </a:xfrm>
        </p:grpSpPr>
        <p:sp>
          <p:nvSpPr>
            <p:cNvPr id="1803" name="Genesis 2:4–25"/>
            <p:cNvSpPr txBox="1"/>
            <p:nvPr/>
          </p:nvSpPr>
          <p:spPr>
            <a:xfrm>
              <a:off x="-43811" y="406400"/>
              <a:ext cx="8826501" cy="14260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marL="40639" marR="40639" algn="ctr" defTabSz="914400">
                <a:spcBef>
                  <a:spcPts val="22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sq-AL" dirty="0"/>
                <a:t>Zanafilla </a:t>
              </a:r>
              <a:r>
                <a:rPr dirty="0"/>
                <a:t>2:4–25</a:t>
              </a:r>
            </a:p>
          </p:txBody>
        </p:sp>
        <p:pic>
          <p:nvPicPr>
            <p:cNvPr id="1804" name="Telephoto zoom lens.jpg" descr="Telephoto zoom lens.jpg"/>
            <p:cNvPicPr>
              <a:picLocks noChangeAspect="1"/>
            </p:cNvPicPr>
            <p:nvPr/>
          </p:nvPicPr>
          <p:blipFill>
            <a:blip r:embed="rId4"/>
            <a:stretch>
              <a:fillRect/>
            </a:stretch>
          </p:blipFill>
          <p:spPr>
            <a:xfrm>
              <a:off x="0" y="2286000"/>
              <a:ext cx="8738879" cy="4927600"/>
            </a:xfrm>
            <a:prstGeom prst="rect">
              <a:avLst/>
            </a:prstGeom>
            <a:ln w="12700" cap="flat">
              <a:noFill/>
              <a:miter lim="400000"/>
            </a:ln>
            <a:effectLst/>
          </p:spPr>
        </p:pic>
        <p:sp>
          <p:nvSpPr>
            <p:cNvPr id="1805" name="Telephoto-zoom lens view of some events on Day 6"/>
            <p:cNvSpPr txBox="1"/>
            <p:nvPr/>
          </p:nvSpPr>
          <p:spPr>
            <a:xfrm>
              <a:off x="536854" y="7434615"/>
              <a:ext cx="7665171" cy="40164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algn="ctr" defTabSz="914400">
                <a:buClr>
                  <a:srgbClr val="000000"/>
                </a:buClr>
                <a:defRPr sz="6400">
                  <a:solidFill>
                    <a:srgbClr val="FFFFFF"/>
                  </a:solidFill>
                  <a:uFill>
                    <a:solidFill>
                      <a:srgbClr val="FFFFFF"/>
                    </a:solidFill>
                  </a:uFill>
                  <a:latin typeface="DejaVu Sans"/>
                  <a:ea typeface="DejaVu Sans"/>
                  <a:cs typeface="DejaVu Sans"/>
                  <a:sym typeface="DejaVu Sans"/>
                </a:defRPr>
              </a:lvl1pPr>
            </a:lstStyle>
            <a:p>
              <a:r>
                <a:rPr lang="sq-AL" dirty="0"/>
                <a:t>Pamje me lente telefoto</a:t>
              </a:r>
              <a:r>
                <a:rPr dirty="0"/>
                <a:t>-zoom </a:t>
              </a:r>
              <a:r>
                <a:rPr lang="sq-AL" dirty="0"/>
                <a:t>të disave ngjarjeve ne Ditën 6</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06"/>
                                        </p:tgtEl>
                                        <p:attrNameLst>
                                          <p:attrName>style.visibility</p:attrName>
                                        </p:attrNameLst>
                                      </p:cBhvr>
                                      <p:to>
                                        <p:strVal val="visible"/>
                                      </p:to>
                                    </p:set>
                                    <p:animEffect transition="in" filter="dissolve">
                                      <p:cBhvr>
                                        <p:cTn id="7" dur="500"/>
                                        <p:tgtEl>
                                          <p:spTgt spid="1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6"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Where do you“Fit”Millions of Years?"/>
          <p:cNvSpPr txBox="1">
            <a:spLocks noGrp="1"/>
          </p:cNvSpPr>
          <p:nvPr>
            <p:ph type="title" idx="4294967295"/>
          </p:nvPr>
        </p:nvSpPr>
        <p:spPr>
          <a:xfrm>
            <a:off x="1501444" y="898758"/>
            <a:ext cx="21381112" cy="1391602"/>
          </a:xfrm>
          <a:prstGeom prst="rect">
            <a:avLst/>
          </a:prstGeom>
        </p:spPr>
        <p:txBody>
          <a:bodyPr lIns="50800" tIns="50800" rIns="50800" bIns="50800" anchor="ctr">
            <a:noAutofit/>
          </a:bodyPr>
          <a:lstStyle/>
          <a:p>
            <a:pPr algn="ctr">
              <a:defRPr>
                <a:solidFill>
                  <a:srgbClr val="FFCD8A"/>
                </a:solidFill>
                <a:latin typeface="Mensch Regular"/>
                <a:ea typeface="Mensch Regular"/>
                <a:cs typeface="Mensch Regular"/>
                <a:sym typeface="Mensch Regular"/>
              </a:defRPr>
            </a:pPr>
            <a:r>
              <a:rPr lang="sq-AL" sz="8800" dirty="0">
                <a:latin typeface="DejaVu Sans Condensed" panose="020B0606030804020204" pitchFamily="34" charset="2"/>
                <a:ea typeface="DejaVu Sans Condensed" panose="020B0606030804020204" pitchFamily="34" charset="2"/>
                <a:cs typeface="DejaVu Sans Condensed" panose="020B0606030804020204" pitchFamily="34" charset="2"/>
              </a:rPr>
              <a:t>Ku i vendos Miliona Vite</a:t>
            </a:r>
            <a:r>
              <a:rPr lang="en-US" sz="8800" dirty="0">
                <a:latin typeface="DejaVu Sans Condensed" panose="020B0606030804020204" pitchFamily="34" charset="2"/>
                <a:ea typeface="DejaVu Sans Condensed" panose="020B0606030804020204" pitchFamily="34" charset="2"/>
                <a:cs typeface="DejaVu Sans Condensed" panose="020B0606030804020204" pitchFamily="34" charset="2"/>
              </a:rPr>
              <a:t>?</a:t>
            </a:r>
            <a:endParaRPr sz="88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
        <p:nvSpPr>
          <p:cNvPr id="1268" name="Day 2"/>
          <p:cNvSpPr txBox="1"/>
          <p:nvPr/>
        </p:nvSpPr>
        <p:spPr>
          <a:xfrm>
            <a:off x="6393911" y="9220200"/>
            <a:ext cx="2329861"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2</a:t>
            </a:r>
            <a:endParaRPr spc="-265" dirty="0"/>
          </a:p>
        </p:txBody>
      </p:sp>
      <p:sp>
        <p:nvSpPr>
          <p:cNvPr id="1272" name="Day 3"/>
          <p:cNvSpPr txBox="1"/>
          <p:nvPr/>
        </p:nvSpPr>
        <p:spPr>
          <a:xfrm>
            <a:off x="10493357" y="9194800"/>
            <a:ext cx="2040555"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3</a:t>
            </a:r>
            <a:endParaRPr spc="-265" dirty="0"/>
          </a:p>
        </p:txBody>
      </p:sp>
      <p:sp>
        <p:nvSpPr>
          <p:cNvPr id="1273" name="Day 4"/>
          <p:cNvSpPr txBox="1"/>
          <p:nvPr/>
        </p:nvSpPr>
        <p:spPr>
          <a:xfrm>
            <a:off x="13804061" y="9220200"/>
            <a:ext cx="2020620"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4</a:t>
            </a:r>
            <a:endParaRPr spc="-265" dirty="0"/>
          </a:p>
        </p:txBody>
      </p:sp>
      <p:sp>
        <p:nvSpPr>
          <p:cNvPr id="1274" name="Day 5"/>
          <p:cNvSpPr txBox="1"/>
          <p:nvPr/>
        </p:nvSpPr>
        <p:spPr>
          <a:xfrm>
            <a:off x="17164800" y="9220200"/>
            <a:ext cx="1950650"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5</a:t>
            </a:r>
            <a:endParaRPr spc="-265" dirty="0"/>
          </a:p>
        </p:txBody>
      </p:sp>
      <p:sp>
        <p:nvSpPr>
          <p:cNvPr id="1275" name="Day 6"/>
          <p:cNvSpPr txBox="1"/>
          <p:nvPr/>
        </p:nvSpPr>
        <p:spPr>
          <a:xfrm>
            <a:off x="20447533" y="9220200"/>
            <a:ext cx="1958686"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6</a:t>
            </a:r>
            <a:endParaRPr spc="-265" dirty="0"/>
          </a:p>
        </p:txBody>
      </p:sp>
      <p:sp>
        <p:nvSpPr>
          <p:cNvPr id="1277" name="Day 1"/>
          <p:cNvSpPr txBox="1"/>
          <p:nvPr/>
        </p:nvSpPr>
        <p:spPr>
          <a:xfrm>
            <a:off x="3324299" y="9220200"/>
            <a:ext cx="2156613"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1</a:t>
            </a:r>
            <a:endParaRPr spc="-265" dirty="0"/>
          </a:p>
        </p:txBody>
      </p:sp>
      <p:pic>
        <p:nvPicPr>
          <p:cNvPr id="2" name="Picture 1">
            <a:extLst>
              <a:ext uri="{FF2B5EF4-FFF2-40B4-BE49-F238E27FC236}">
                <a16:creationId xmlns:a16="http://schemas.microsoft.com/office/drawing/2014/main" id="{A05DCAA8-F6D9-3C46-A1B0-4FE967CB3C3C}"/>
              </a:ext>
            </a:extLst>
          </p:cNvPr>
          <p:cNvPicPr>
            <a:picLocks noChangeAspect="1"/>
          </p:cNvPicPr>
          <p:nvPr/>
        </p:nvPicPr>
        <p:blipFill>
          <a:blip r:embed="rId2"/>
          <a:stretch>
            <a:fillRect/>
          </a:stretch>
        </p:blipFill>
        <p:spPr>
          <a:xfrm>
            <a:off x="2896050" y="10104120"/>
            <a:ext cx="20226255" cy="3392460"/>
          </a:xfrm>
          <a:prstGeom prst="rect">
            <a:avLst/>
          </a:prstGeom>
        </p:spPr>
      </p:pic>
      <p:grpSp>
        <p:nvGrpSpPr>
          <p:cNvPr id="36" name="Group">
            <a:extLst>
              <a:ext uri="{FF2B5EF4-FFF2-40B4-BE49-F238E27FC236}">
                <a16:creationId xmlns:a16="http://schemas.microsoft.com/office/drawing/2014/main" id="{A168E9F4-1585-A748-835A-B480E887B683}"/>
              </a:ext>
            </a:extLst>
          </p:cNvPr>
          <p:cNvGrpSpPr/>
          <p:nvPr/>
        </p:nvGrpSpPr>
        <p:grpSpPr>
          <a:xfrm>
            <a:off x="4822149" y="2822044"/>
            <a:ext cx="14964694" cy="5752482"/>
            <a:chOff x="0" y="47285"/>
            <a:chExt cx="14964693" cy="5752481"/>
          </a:xfrm>
        </p:grpSpPr>
        <p:sp>
          <p:nvSpPr>
            <p:cNvPr id="37" name="Line">
              <a:extLst>
                <a:ext uri="{FF2B5EF4-FFF2-40B4-BE49-F238E27FC236}">
                  <a16:creationId xmlns:a16="http://schemas.microsoft.com/office/drawing/2014/main" id="{AD100D0F-2727-0B40-995E-15E73B2C183E}"/>
                </a:ext>
              </a:extLst>
            </p:cNvPr>
            <p:cNvSpPr/>
            <p:nvPr/>
          </p:nvSpPr>
          <p:spPr>
            <a:xfrm flipH="1">
              <a:off x="0" y="1194743"/>
              <a:ext cx="4051398" cy="4605023"/>
            </a:xfrm>
            <a:prstGeom prst="line">
              <a:avLst/>
            </a:prstGeom>
            <a:noFill/>
            <a:ln w="101600" cap="flat">
              <a:solidFill>
                <a:srgbClr val="00FDFF"/>
              </a:solidFill>
              <a:prstDash val="solid"/>
              <a:round/>
              <a:tailEnd type="triangle" w="med" len="med"/>
            </a:ln>
            <a:effectLst/>
          </p:spPr>
          <p:txBody>
            <a:bodyPr wrap="square" lIns="0" tIns="0" rIns="0" bIns="0" numCol="1" anchor="t">
              <a:noAutofit/>
            </a:bodyPr>
            <a:lstStyle/>
            <a:p>
              <a:endParaRPr/>
            </a:p>
          </p:txBody>
        </p:sp>
        <p:sp>
          <p:nvSpPr>
            <p:cNvPr id="38" name="Rectangle">
              <a:extLst>
                <a:ext uri="{FF2B5EF4-FFF2-40B4-BE49-F238E27FC236}">
                  <a16:creationId xmlns:a16="http://schemas.microsoft.com/office/drawing/2014/main" id="{770979DE-5437-C34C-B4B6-133B3A2D48F4}"/>
                </a:ext>
              </a:extLst>
            </p:cNvPr>
            <p:cNvSpPr/>
            <p:nvPr/>
          </p:nvSpPr>
          <p:spPr>
            <a:xfrm>
              <a:off x="3831741" y="47285"/>
              <a:ext cx="11132952" cy="1837395"/>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gap theory">
              <a:extLst>
                <a:ext uri="{FF2B5EF4-FFF2-40B4-BE49-F238E27FC236}">
                  <a16:creationId xmlns:a16="http://schemas.microsoft.com/office/drawing/2014/main" id="{C578A5AA-CED5-594E-82A6-D3CE18BF0C8E}"/>
                </a:ext>
              </a:extLst>
            </p:cNvPr>
            <p:cNvSpPr txBox="1"/>
            <p:nvPr/>
          </p:nvSpPr>
          <p:spPr>
            <a:xfrm>
              <a:off x="4048674" y="419882"/>
              <a:ext cx="10699087" cy="910186"/>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8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Teoria e Hendekut</a:t>
              </a:r>
              <a:r>
                <a:rPr lang="en-US" dirty="0"/>
                <a:t>?</a:t>
              </a:r>
              <a:endParaRPr dirty="0"/>
            </a:p>
          </p:txBody>
        </p:sp>
      </p:grpSp>
      <p:grpSp>
        <p:nvGrpSpPr>
          <p:cNvPr id="40" name="Group">
            <a:extLst>
              <a:ext uri="{FF2B5EF4-FFF2-40B4-BE49-F238E27FC236}">
                <a16:creationId xmlns:a16="http://schemas.microsoft.com/office/drawing/2014/main" id="{5D34FEF1-3D45-EB44-9956-864BCD101FA3}"/>
              </a:ext>
            </a:extLst>
          </p:cNvPr>
          <p:cNvGrpSpPr/>
          <p:nvPr/>
        </p:nvGrpSpPr>
        <p:grpSpPr>
          <a:xfrm>
            <a:off x="5746639" y="5013324"/>
            <a:ext cx="17145044" cy="4003035"/>
            <a:chOff x="0" y="22224"/>
            <a:chExt cx="17145043" cy="4003034"/>
          </a:xfrm>
        </p:grpSpPr>
        <p:sp>
          <p:nvSpPr>
            <p:cNvPr id="41" name="Line">
              <a:extLst>
                <a:ext uri="{FF2B5EF4-FFF2-40B4-BE49-F238E27FC236}">
                  <a16:creationId xmlns:a16="http://schemas.microsoft.com/office/drawing/2014/main" id="{160D4708-917F-714F-91C5-1AE3D35883DB}"/>
                </a:ext>
              </a:extLst>
            </p:cNvPr>
            <p:cNvSpPr/>
            <p:nvPr/>
          </p:nvSpPr>
          <p:spPr>
            <a:xfrm flipH="1">
              <a:off x="0" y="2701296"/>
              <a:ext cx="3218809" cy="1323962"/>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2" name="Line">
              <a:extLst>
                <a:ext uri="{FF2B5EF4-FFF2-40B4-BE49-F238E27FC236}">
                  <a16:creationId xmlns:a16="http://schemas.microsoft.com/office/drawing/2014/main" id="{49E8AF07-BA39-604D-BCF1-8040638296B2}"/>
                </a:ext>
              </a:extLst>
            </p:cNvPr>
            <p:cNvSpPr/>
            <p:nvPr/>
          </p:nvSpPr>
          <p:spPr>
            <a:xfrm flipH="1">
              <a:off x="2440703" y="2809850"/>
              <a:ext cx="1569515" cy="112364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3" name="Line">
              <a:extLst>
                <a:ext uri="{FF2B5EF4-FFF2-40B4-BE49-F238E27FC236}">
                  <a16:creationId xmlns:a16="http://schemas.microsoft.com/office/drawing/2014/main" id="{D58076F7-04D1-D142-8029-0C248C58E3B3}"/>
                </a:ext>
              </a:extLst>
            </p:cNvPr>
            <p:cNvSpPr/>
            <p:nvPr/>
          </p:nvSpPr>
          <p:spPr>
            <a:xfrm>
              <a:off x="5784722" y="2740463"/>
              <a:ext cx="1" cy="122193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4" name="Line">
              <a:extLst>
                <a:ext uri="{FF2B5EF4-FFF2-40B4-BE49-F238E27FC236}">
                  <a16:creationId xmlns:a16="http://schemas.microsoft.com/office/drawing/2014/main" id="{570501B3-F68A-054A-9527-330CE281F3F0}"/>
                </a:ext>
              </a:extLst>
            </p:cNvPr>
            <p:cNvSpPr/>
            <p:nvPr/>
          </p:nvSpPr>
          <p:spPr>
            <a:xfrm>
              <a:off x="9069222" y="2731267"/>
              <a:ext cx="1" cy="1240330"/>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5" name="Line">
              <a:extLst>
                <a:ext uri="{FF2B5EF4-FFF2-40B4-BE49-F238E27FC236}">
                  <a16:creationId xmlns:a16="http://schemas.microsoft.com/office/drawing/2014/main" id="{8B918523-2CDE-334E-B451-41B3DADF9858}"/>
                </a:ext>
              </a:extLst>
            </p:cNvPr>
            <p:cNvSpPr/>
            <p:nvPr/>
          </p:nvSpPr>
          <p:spPr>
            <a:xfrm>
              <a:off x="12413239" y="2778563"/>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6" name="Line">
              <a:extLst>
                <a:ext uri="{FF2B5EF4-FFF2-40B4-BE49-F238E27FC236}">
                  <a16:creationId xmlns:a16="http://schemas.microsoft.com/office/drawing/2014/main" id="{B7B4CCCB-183A-AD42-9ACF-DF0DF8492504}"/>
                </a:ext>
              </a:extLst>
            </p:cNvPr>
            <p:cNvSpPr/>
            <p:nvPr/>
          </p:nvSpPr>
          <p:spPr>
            <a:xfrm>
              <a:off x="15797881" y="2832431"/>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7" name="Rectangle">
              <a:extLst>
                <a:ext uri="{FF2B5EF4-FFF2-40B4-BE49-F238E27FC236}">
                  <a16:creationId xmlns:a16="http://schemas.microsoft.com/office/drawing/2014/main" id="{17DAEEE3-6A9F-AD4F-A343-05921B83CAE9}"/>
                </a:ext>
              </a:extLst>
            </p:cNvPr>
            <p:cNvSpPr/>
            <p:nvPr/>
          </p:nvSpPr>
          <p:spPr>
            <a:xfrm>
              <a:off x="2896116" y="22224"/>
              <a:ext cx="14248927" cy="295275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 name="day-age view">
              <a:extLst>
                <a:ext uri="{FF2B5EF4-FFF2-40B4-BE49-F238E27FC236}">
                  <a16:creationId xmlns:a16="http://schemas.microsoft.com/office/drawing/2014/main" id="{D838C7E6-9CC9-384B-9960-95F257300992}"/>
                </a:ext>
              </a:extLst>
            </p:cNvPr>
            <p:cNvSpPr txBox="1"/>
            <p:nvPr/>
          </p:nvSpPr>
          <p:spPr>
            <a:xfrm>
              <a:off x="3273550" y="152400"/>
              <a:ext cx="13695715" cy="988989"/>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Pikëpamja </a:t>
              </a:r>
              <a:r>
                <a:rPr dirty="0"/>
                <a:t>d</a:t>
              </a:r>
              <a:r>
                <a:rPr lang="sq-AL" dirty="0"/>
                <a:t>itë</a:t>
              </a:r>
              <a:r>
                <a:rPr dirty="0"/>
                <a:t>-</a:t>
              </a:r>
              <a:r>
                <a:rPr lang="sq-AL" dirty="0"/>
                <a:t>moshë</a:t>
              </a:r>
              <a:r>
                <a:rPr dirty="0"/>
                <a:t> </a:t>
              </a:r>
            </a:p>
          </p:txBody>
        </p:sp>
      </p:grpSp>
      <p:grpSp>
        <p:nvGrpSpPr>
          <p:cNvPr id="53" name="Group">
            <a:extLst>
              <a:ext uri="{FF2B5EF4-FFF2-40B4-BE49-F238E27FC236}">
                <a16:creationId xmlns:a16="http://schemas.microsoft.com/office/drawing/2014/main" id="{32F6959F-C51F-194F-AC19-59D7A4CC919C}"/>
              </a:ext>
            </a:extLst>
          </p:cNvPr>
          <p:cNvGrpSpPr/>
          <p:nvPr/>
        </p:nvGrpSpPr>
        <p:grpSpPr>
          <a:xfrm>
            <a:off x="6237368" y="6523356"/>
            <a:ext cx="16658342" cy="3482382"/>
            <a:chOff x="562903" y="1537279"/>
            <a:chExt cx="16658340" cy="3482380"/>
          </a:xfrm>
        </p:grpSpPr>
        <p:sp>
          <p:nvSpPr>
            <p:cNvPr id="54" name="Line">
              <a:extLst>
                <a:ext uri="{FF2B5EF4-FFF2-40B4-BE49-F238E27FC236}">
                  <a16:creationId xmlns:a16="http://schemas.microsoft.com/office/drawing/2014/main" id="{DD5B73C1-5966-9C42-B6E5-FA9AE5E22EA3}"/>
                </a:ext>
              </a:extLst>
            </p:cNvPr>
            <p:cNvSpPr/>
            <p:nvPr/>
          </p:nvSpPr>
          <p:spPr>
            <a:xfrm>
              <a:off x="585669" y="4371503"/>
              <a:ext cx="1" cy="644476"/>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5" name="Line">
              <a:extLst>
                <a:ext uri="{FF2B5EF4-FFF2-40B4-BE49-F238E27FC236}">
                  <a16:creationId xmlns:a16="http://schemas.microsoft.com/office/drawing/2014/main" id="{C1A8F840-D385-C444-9BBD-AADFB34C34E8}"/>
                </a:ext>
              </a:extLst>
            </p:cNvPr>
            <p:cNvSpPr/>
            <p:nvPr/>
          </p:nvSpPr>
          <p:spPr>
            <a:xfrm flipH="1">
              <a:off x="4010216" y="2809634"/>
              <a:ext cx="1" cy="221002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6" name="Line">
              <a:extLst>
                <a:ext uri="{FF2B5EF4-FFF2-40B4-BE49-F238E27FC236}">
                  <a16:creationId xmlns:a16="http://schemas.microsoft.com/office/drawing/2014/main" id="{01CC3ECD-E566-E24C-AE37-D2F72EFE04A9}"/>
                </a:ext>
              </a:extLst>
            </p:cNvPr>
            <p:cNvSpPr/>
            <p:nvPr/>
          </p:nvSpPr>
          <p:spPr>
            <a:xfrm>
              <a:off x="7300986" y="2807030"/>
              <a:ext cx="1" cy="2208949"/>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7" name="Line">
              <a:extLst>
                <a:ext uri="{FF2B5EF4-FFF2-40B4-BE49-F238E27FC236}">
                  <a16:creationId xmlns:a16="http://schemas.microsoft.com/office/drawing/2014/main" id="{D53423E4-8E24-BB48-9DA1-28AAF349BB71}"/>
                </a:ext>
              </a:extLst>
            </p:cNvPr>
            <p:cNvSpPr/>
            <p:nvPr/>
          </p:nvSpPr>
          <p:spPr>
            <a:xfrm>
              <a:off x="10591756" y="2810534"/>
              <a:ext cx="1" cy="220544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8" name="Line">
              <a:extLst>
                <a:ext uri="{FF2B5EF4-FFF2-40B4-BE49-F238E27FC236}">
                  <a16:creationId xmlns:a16="http://schemas.microsoft.com/office/drawing/2014/main" id="{C33F0BD3-ED3E-E347-BAB9-8D41CEEF9A45}"/>
                </a:ext>
              </a:extLst>
            </p:cNvPr>
            <p:cNvSpPr/>
            <p:nvPr/>
          </p:nvSpPr>
          <p:spPr>
            <a:xfrm>
              <a:off x="13882525" y="2807031"/>
              <a:ext cx="1" cy="2208948"/>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9" name="Rectangle">
              <a:extLst>
                <a:ext uri="{FF2B5EF4-FFF2-40B4-BE49-F238E27FC236}">
                  <a16:creationId xmlns:a16="http://schemas.microsoft.com/office/drawing/2014/main" id="{83F95798-A78C-E64D-AB8E-2C40F254BC83}"/>
                </a:ext>
              </a:extLst>
            </p:cNvPr>
            <p:cNvSpPr/>
            <p:nvPr/>
          </p:nvSpPr>
          <p:spPr>
            <a:xfrm>
              <a:off x="2959616" y="1537279"/>
              <a:ext cx="14261627" cy="1437697"/>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 name="day-gap-day view">
              <a:extLst>
                <a:ext uri="{FF2B5EF4-FFF2-40B4-BE49-F238E27FC236}">
                  <a16:creationId xmlns:a16="http://schemas.microsoft.com/office/drawing/2014/main" id="{D05517FB-4F2A-A24B-8DA4-1F769629CE12}"/>
                </a:ext>
              </a:extLst>
            </p:cNvPr>
            <p:cNvSpPr txBox="1"/>
            <p:nvPr/>
          </p:nvSpPr>
          <p:spPr>
            <a:xfrm>
              <a:off x="3223522" y="1621127"/>
              <a:ext cx="13695715" cy="988988"/>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Pikëpamja ditë</a:t>
              </a:r>
              <a:r>
                <a:rPr dirty="0"/>
                <a:t>-</a:t>
              </a:r>
              <a:r>
                <a:rPr lang="sq-AL" dirty="0"/>
                <a:t>boshllëk</a:t>
              </a:r>
              <a:r>
                <a:rPr dirty="0"/>
                <a:t>-d</a:t>
              </a:r>
              <a:r>
                <a:rPr lang="sq-AL" dirty="0"/>
                <a:t>itë</a:t>
              </a:r>
              <a:endParaRPr dirty="0"/>
            </a:p>
          </p:txBody>
        </p:sp>
        <p:sp>
          <p:nvSpPr>
            <p:cNvPr id="61" name="Line">
              <a:extLst>
                <a:ext uri="{FF2B5EF4-FFF2-40B4-BE49-F238E27FC236}">
                  <a16:creationId xmlns:a16="http://schemas.microsoft.com/office/drawing/2014/main" id="{99462CCB-F29F-C449-A943-45D9A6F524B5}"/>
                </a:ext>
              </a:extLst>
            </p:cNvPr>
            <p:cNvSpPr/>
            <p:nvPr/>
          </p:nvSpPr>
          <p:spPr>
            <a:xfrm flipV="1">
              <a:off x="562903" y="2814776"/>
              <a:ext cx="3005775" cy="1588509"/>
            </a:xfrm>
            <a:prstGeom prst="line">
              <a:avLst/>
            </a:prstGeom>
            <a:noFill/>
            <a:ln w="101600" cap="flat">
              <a:solidFill>
                <a:srgbClr val="FFFB01"/>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62" name="X--red stretched thin &amp; wide.png" descr="X--red stretched thin &amp; wide.png">
            <a:extLst>
              <a:ext uri="{FF2B5EF4-FFF2-40B4-BE49-F238E27FC236}">
                <a16:creationId xmlns:a16="http://schemas.microsoft.com/office/drawing/2014/main" id="{A208BCCD-7EF2-8749-B01E-E3DDA8A5425E}"/>
              </a:ext>
            </a:extLst>
          </p:cNvPr>
          <p:cNvPicPr>
            <a:picLocks/>
          </p:cNvPicPr>
          <p:nvPr/>
        </p:nvPicPr>
        <p:blipFill>
          <a:blip r:embed="rId6"/>
          <a:stretch>
            <a:fillRect/>
          </a:stretch>
        </p:blipFill>
        <p:spPr>
          <a:xfrm>
            <a:off x="8801298" y="5120210"/>
            <a:ext cx="13897564" cy="2577120"/>
          </a:xfrm>
          <a:prstGeom prst="rect">
            <a:avLst/>
          </a:prstGeom>
        </p:spPr>
      </p:pic>
      <p:grpSp>
        <p:nvGrpSpPr>
          <p:cNvPr id="63" name="Group">
            <a:extLst>
              <a:ext uri="{FF2B5EF4-FFF2-40B4-BE49-F238E27FC236}">
                <a16:creationId xmlns:a16="http://schemas.microsoft.com/office/drawing/2014/main" id="{67161EA1-44F4-FF4D-98AE-CFCDF759FF78}"/>
              </a:ext>
            </a:extLst>
          </p:cNvPr>
          <p:cNvGrpSpPr/>
          <p:nvPr/>
        </p:nvGrpSpPr>
        <p:grpSpPr>
          <a:xfrm>
            <a:off x="1905001" y="2566644"/>
            <a:ext cx="6557370" cy="9580014"/>
            <a:chOff x="-337441" y="219862"/>
            <a:chExt cx="6557368" cy="9580013"/>
          </a:xfrm>
        </p:grpSpPr>
        <p:sp>
          <p:nvSpPr>
            <p:cNvPr id="64" name="Rectangle">
              <a:extLst>
                <a:ext uri="{FF2B5EF4-FFF2-40B4-BE49-F238E27FC236}">
                  <a16:creationId xmlns:a16="http://schemas.microsoft.com/office/drawing/2014/main" id="{6C28E5A9-0C85-BA43-9A8F-C23852A66F44}"/>
                </a:ext>
              </a:extLst>
            </p:cNvPr>
            <p:cNvSpPr/>
            <p:nvPr/>
          </p:nvSpPr>
          <p:spPr>
            <a:xfrm>
              <a:off x="-337441" y="219862"/>
              <a:ext cx="6557368" cy="1605416"/>
            </a:xfrm>
            <a:prstGeom prst="rect">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 name="Line">
              <a:extLst>
                <a:ext uri="{FF2B5EF4-FFF2-40B4-BE49-F238E27FC236}">
                  <a16:creationId xmlns:a16="http://schemas.microsoft.com/office/drawing/2014/main" id="{771CF70D-1EBF-8841-A75F-9DED558E95AA}"/>
                </a:ext>
              </a:extLst>
            </p:cNvPr>
            <p:cNvSpPr/>
            <p:nvPr/>
          </p:nvSpPr>
          <p:spPr>
            <a:xfrm flipH="1">
              <a:off x="0" y="1471300"/>
              <a:ext cx="947616" cy="8328575"/>
            </a:xfrm>
            <a:prstGeom prst="line">
              <a:avLst/>
            </a:prstGeom>
            <a:noFill/>
            <a:ln w="101600" cap="flat">
              <a:solidFill>
                <a:srgbClr val="00F900"/>
              </a:solidFill>
              <a:prstDash val="solid"/>
              <a:round/>
              <a:tailEnd type="triangle" w="med" len="med"/>
            </a:ln>
            <a:effectLst/>
          </p:spPr>
          <p:txBody>
            <a:bodyPr wrap="square" lIns="0" tIns="0" rIns="0" bIns="0" numCol="1" anchor="t">
              <a:noAutofit/>
            </a:bodyPr>
            <a:lstStyle/>
            <a:p>
              <a:endParaRPr/>
            </a:p>
          </p:txBody>
        </p:sp>
        <p:sp>
          <p:nvSpPr>
            <p:cNvPr id="66" name="Somewhere?">
              <a:extLst>
                <a:ext uri="{FF2B5EF4-FFF2-40B4-BE49-F238E27FC236}">
                  <a16:creationId xmlns:a16="http://schemas.microsoft.com/office/drawing/2014/main" id="{BF291137-FED1-FC40-8F11-FABC1462670D}"/>
                </a:ext>
              </a:extLst>
            </p:cNvPr>
            <p:cNvSpPr txBox="1"/>
            <p:nvPr/>
          </p:nvSpPr>
          <p:spPr>
            <a:xfrm>
              <a:off x="-134241" y="578661"/>
              <a:ext cx="6170681" cy="890500"/>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pPr>
                <a:lnSpc>
                  <a:spcPct val="80000"/>
                </a:lnSpc>
              </a:pPr>
              <a:r>
                <a:rPr lang="sq-AL" dirty="0"/>
                <a:t>Para Zan</a:t>
              </a:r>
              <a:r>
                <a:rPr lang="en-US" dirty="0"/>
                <a:t>. 1:1</a:t>
              </a:r>
              <a:r>
                <a:rPr dirty="0"/>
                <a:t>?</a:t>
              </a:r>
            </a:p>
          </p:txBody>
        </p:sp>
      </p:grpSp>
    </p:spTree>
    <p:extLst>
      <p:ext uri="{BB962C8B-B14F-4D97-AF65-F5344CB8AC3E}">
        <p14:creationId xmlns:p14="http://schemas.microsoft.com/office/powerpoint/2010/main" val="2323215572"/>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2"/>
                                        </p:tgtEl>
                                        <p:attrNameLst>
                                          <p:attrName>style.visibility</p:attrName>
                                        </p:attrNameLst>
                                      </p:cBhvr>
                                      <p:to>
                                        <p:strVal val="visible"/>
                                      </p:to>
                                    </p:set>
                                    <p:animEffect transition="in" filter="dissolve">
                                      <p:cBhvr>
                                        <p:cTn id="7" dur="499"/>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36"/>
                                        </p:tgtEl>
                                        <p:attrNameLst>
                                          <p:attrName>style.visibility</p:attrName>
                                        </p:attrNameLst>
                                      </p:cBhvr>
                                      <p:to>
                                        <p:strVal val="visible"/>
                                      </p:to>
                                    </p:set>
                                    <p:animEffect transition="in" filter="wipe(up)">
                                      <p:cBhvr>
                                        <p:cTn id="12" dur="499"/>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63"/>
                                        </p:tgtEl>
                                        <p:attrNameLst>
                                          <p:attrName>style.visibility</p:attrName>
                                        </p:attrNameLst>
                                      </p:cBhvr>
                                      <p:to>
                                        <p:strVal val="visible"/>
                                      </p:to>
                                    </p:set>
                                    <p:animEffect transition="in" filter="wipe(up)">
                                      <p:cBhvr>
                                        <p:cTn id="17" dur="499"/>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dvAuto="0"/>
      <p:bldP spid="62" grpId="0" animBg="1" advAuto="0"/>
      <p:bldP spid="63"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 name="Gap theory--Genesis 1:1-2"/>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sq-AL" dirty="0"/>
              <a:t>Teoria e Hendekut</a:t>
            </a:r>
            <a:r>
              <a:rPr dirty="0"/>
              <a:t>-</a:t>
            </a:r>
            <a:r>
              <a:rPr lang="sq-AL" dirty="0"/>
              <a:t>Zanafilla</a:t>
            </a:r>
            <a:r>
              <a:rPr dirty="0"/>
              <a:t> 1:1-2</a:t>
            </a:r>
          </a:p>
        </p:txBody>
      </p:sp>
      <p:sp>
        <p:nvSpPr>
          <p:cNvPr id="1866" name="1. In the beginning God created the heavens and the earth."/>
          <p:cNvSpPr txBox="1"/>
          <p:nvPr/>
        </p:nvSpPr>
        <p:spPr>
          <a:xfrm>
            <a:off x="2425700" y="3489325"/>
            <a:ext cx="19532600"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sz="6600" b="1" baseline="30000" dirty="0">
                <a:solidFill>
                  <a:schemeClr val="bg1"/>
                </a:solidFill>
                <a:sym typeface="DejaVu Sans Condensed"/>
              </a:rPr>
              <a:t>1</a:t>
            </a:r>
            <a:r>
              <a:rPr lang="sq-AL" sz="7200" dirty="0">
                <a:solidFill>
                  <a:schemeClr val="bg1"/>
                </a:solidFill>
                <a:sym typeface="DejaVu Sans Condensed"/>
              </a:rPr>
              <a:t> </a:t>
            </a:r>
            <a:r>
              <a:rPr lang="en-US" sz="7200" dirty="0" err="1">
                <a:solidFill>
                  <a:srgbClr val="FFFF00"/>
                </a:solidFill>
                <a:sym typeface="DejaVu Sans Condensed"/>
              </a:rPr>
              <a:t>Në</a:t>
            </a:r>
            <a:r>
              <a:rPr lang="en-US" sz="7200" dirty="0">
                <a:solidFill>
                  <a:srgbClr val="FFFF00"/>
                </a:solidFill>
                <a:sym typeface="DejaVu Sans Condensed"/>
              </a:rPr>
              <a:t> </a:t>
            </a:r>
            <a:r>
              <a:rPr lang="en-US" sz="7200" dirty="0" err="1">
                <a:solidFill>
                  <a:srgbClr val="FFFF00"/>
                </a:solidFill>
                <a:sym typeface="DejaVu Sans Condensed"/>
              </a:rPr>
              <a:t>fillim</a:t>
            </a:r>
            <a:r>
              <a:rPr lang="en-US" sz="7200" dirty="0">
                <a:solidFill>
                  <a:srgbClr val="FFFF00"/>
                </a:solidFill>
                <a:sym typeface="DejaVu Sans Condensed"/>
              </a:rPr>
              <a:t> </a:t>
            </a:r>
            <a:r>
              <a:rPr lang="en-US" sz="7200" dirty="0" err="1">
                <a:solidFill>
                  <a:schemeClr val="bg1"/>
                </a:solidFill>
                <a:sym typeface="DejaVu Sans Condensed"/>
              </a:rPr>
              <a:t>Perëndia</a:t>
            </a:r>
            <a:r>
              <a:rPr lang="en-US" sz="7200" dirty="0">
                <a:solidFill>
                  <a:schemeClr val="bg1"/>
                </a:solidFill>
                <a:sym typeface="DejaVu Sans Condensed"/>
              </a:rPr>
              <a:t> </a:t>
            </a:r>
            <a:r>
              <a:rPr lang="en-US" sz="7200" dirty="0" err="1">
                <a:solidFill>
                  <a:schemeClr val="bg1"/>
                </a:solidFill>
                <a:sym typeface="DejaVu Sans Condensed"/>
              </a:rPr>
              <a:t>krijoi</a:t>
            </a:r>
            <a:r>
              <a:rPr lang="en-US" sz="7200" dirty="0">
                <a:solidFill>
                  <a:schemeClr val="bg1"/>
                </a:solidFill>
                <a:sym typeface="DejaVu Sans Condensed"/>
              </a:rPr>
              <a:t> </a:t>
            </a:r>
            <a:r>
              <a:rPr lang="en-US" sz="7200" dirty="0" err="1">
                <a:solidFill>
                  <a:schemeClr val="bg1"/>
                </a:solidFill>
                <a:sym typeface="DejaVu Sans Condensed"/>
              </a:rPr>
              <a:t>qiejt</a:t>
            </a:r>
            <a:r>
              <a:rPr lang="en-US" sz="7200" dirty="0">
                <a:solidFill>
                  <a:schemeClr val="bg1"/>
                </a:solidFill>
                <a:sym typeface="DejaVu Sans Condensed"/>
              </a:rPr>
              <a:t> </a:t>
            </a:r>
            <a:r>
              <a:rPr lang="en-US" sz="7200" dirty="0" err="1">
                <a:solidFill>
                  <a:schemeClr val="bg1"/>
                </a:solidFill>
                <a:sym typeface="DejaVu Sans Condensed"/>
              </a:rPr>
              <a:t>dhe</a:t>
            </a:r>
            <a:r>
              <a:rPr lang="en-US" sz="7200" dirty="0">
                <a:solidFill>
                  <a:schemeClr val="bg1"/>
                </a:solidFill>
                <a:sym typeface="DejaVu Sans Condensed"/>
              </a:rPr>
              <a:t> </a:t>
            </a:r>
            <a:r>
              <a:rPr lang="en-US" sz="7200" dirty="0" err="1">
                <a:solidFill>
                  <a:schemeClr val="bg1"/>
                </a:solidFill>
                <a:sym typeface="DejaVu Sans Condensed"/>
              </a:rPr>
              <a:t>tokën</a:t>
            </a:r>
            <a:r>
              <a:rPr lang="en-US" sz="7200" dirty="0">
                <a:solidFill>
                  <a:schemeClr val="bg1"/>
                </a:solidFill>
                <a:sym typeface="DejaVu Sans Condensed"/>
              </a:rPr>
              <a:t>.</a:t>
            </a:r>
            <a:endParaRPr dirty="0">
              <a:solidFill>
                <a:schemeClr val="bg1"/>
              </a:solidFill>
              <a:uFill>
                <a:solidFill>
                  <a:srgbClr val="FFFFFF"/>
                </a:solidFill>
              </a:uFill>
            </a:endParaRPr>
          </a:p>
        </p:txBody>
      </p:sp>
      <p:sp>
        <p:nvSpPr>
          <p:cNvPr id="1867" name="&lt;&lt; GAP—billions of years &gt;&gt;"/>
          <p:cNvSpPr txBox="1"/>
          <p:nvPr/>
        </p:nvSpPr>
        <p:spPr>
          <a:xfrm>
            <a:off x="1645920" y="5696482"/>
            <a:ext cx="21117753" cy="151836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40639" marR="40639" algn="ctr" defTabSz="914400">
              <a:spcBef>
                <a:spcPts val="2200"/>
              </a:spcBef>
              <a:buClr>
                <a:srgbClr val="FFFB00"/>
              </a:buClr>
              <a:buFont typeface="Arial"/>
              <a:defRPr sz="9200" b="1">
                <a:solidFill>
                  <a:srgbClr val="FFFB00"/>
                </a:solidFill>
                <a:uFill>
                  <a:solidFill>
                    <a:srgbClr val="FFFB00"/>
                  </a:solidFill>
                </a:uFill>
                <a:latin typeface="DejaVu Sans"/>
                <a:ea typeface="DejaVu Sans"/>
                <a:cs typeface="DejaVu Sans"/>
                <a:sym typeface="DejaVu Sans"/>
              </a:defRPr>
            </a:lvl1pPr>
          </a:lstStyle>
          <a:p>
            <a:r>
              <a:rPr dirty="0"/>
              <a:t>&lt;&lt; </a:t>
            </a:r>
            <a:r>
              <a:rPr lang="sq-AL" dirty="0"/>
              <a:t>BOSHLLËK</a:t>
            </a:r>
            <a:r>
              <a:rPr dirty="0"/>
              <a:t>—</a:t>
            </a:r>
            <a:r>
              <a:rPr lang="sq-AL" dirty="0"/>
              <a:t>miliarda vite</a:t>
            </a:r>
            <a:r>
              <a:rPr dirty="0"/>
              <a:t>&gt;&gt;</a:t>
            </a:r>
          </a:p>
        </p:txBody>
      </p:sp>
      <p:sp>
        <p:nvSpPr>
          <p:cNvPr id="1868" name="2. The earth was formless and void, and darkness was over the surface of the deep, and the Spirit of God was moving over the surface of the waters."/>
          <p:cNvSpPr txBox="1"/>
          <p:nvPr/>
        </p:nvSpPr>
        <p:spPr>
          <a:xfrm>
            <a:off x="2279396" y="8586410"/>
            <a:ext cx="19995388" cy="34265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40639" marR="40639" defTabSz="914400">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en-US" sz="7200" b="1" baseline="30000" dirty="0">
                <a:solidFill>
                  <a:schemeClr val="bg1"/>
                </a:solidFill>
                <a:sym typeface="DejaVu Sans Condensed"/>
              </a:rPr>
              <a:t>2 </a:t>
            </a:r>
            <a:r>
              <a:rPr lang="en-US" sz="7200" dirty="0" err="1">
                <a:solidFill>
                  <a:schemeClr val="bg1"/>
                </a:solidFill>
                <a:sym typeface="DejaVu Sans Condensed"/>
              </a:rPr>
              <a:t>Toka</a:t>
            </a:r>
            <a:r>
              <a:rPr lang="en-US" sz="7200" dirty="0">
                <a:solidFill>
                  <a:schemeClr val="bg1"/>
                </a:solidFill>
                <a:sym typeface="DejaVu Sans Condensed"/>
              </a:rPr>
              <a:t> </a:t>
            </a:r>
            <a:r>
              <a:rPr lang="en-US" sz="7200" dirty="0" err="1">
                <a:solidFill>
                  <a:schemeClr val="bg1"/>
                </a:solidFill>
                <a:sym typeface="DejaVu Sans Condensed"/>
              </a:rPr>
              <a:t>ishte</a:t>
            </a:r>
            <a:r>
              <a:rPr lang="en-US" sz="7200" dirty="0">
                <a:solidFill>
                  <a:schemeClr val="bg1"/>
                </a:solidFill>
                <a:sym typeface="DejaVu Sans Condensed"/>
              </a:rPr>
              <a:t> </a:t>
            </a:r>
            <a:r>
              <a:rPr lang="en-US" sz="7200" dirty="0">
                <a:solidFill>
                  <a:srgbClr val="FFFF00"/>
                </a:solidFill>
                <a:sym typeface="DejaVu Sans Condensed"/>
              </a:rPr>
              <a:t>pa </a:t>
            </a:r>
            <a:r>
              <a:rPr lang="en-US" sz="7200" dirty="0" err="1">
                <a:solidFill>
                  <a:srgbClr val="FFFF00"/>
                </a:solidFill>
                <a:sym typeface="DejaVu Sans Condensed"/>
              </a:rPr>
              <a:t>trajtë</a:t>
            </a:r>
            <a:r>
              <a:rPr lang="en-US" sz="7200" dirty="0">
                <a:solidFill>
                  <a:srgbClr val="FFFF00"/>
                </a:solidFill>
                <a:sym typeface="DejaVu Sans Condensed"/>
              </a:rPr>
              <a:t>, e </a:t>
            </a:r>
            <a:r>
              <a:rPr lang="en-US" sz="7200" dirty="0" err="1">
                <a:solidFill>
                  <a:srgbClr val="FFFF00"/>
                </a:solidFill>
                <a:sym typeface="DejaVu Sans Condensed"/>
              </a:rPr>
              <a:t>zbrazët</a:t>
            </a:r>
            <a:r>
              <a:rPr lang="en-US" sz="7200" dirty="0">
                <a:solidFill>
                  <a:srgbClr val="FFFF00"/>
                </a:solidFill>
                <a:sym typeface="DejaVu Sans Condensed"/>
              </a:rPr>
              <a:t> </a:t>
            </a:r>
            <a:r>
              <a:rPr lang="en-US" sz="7200" dirty="0" err="1">
                <a:solidFill>
                  <a:schemeClr val="bg1"/>
                </a:solidFill>
                <a:sym typeface="DejaVu Sans Condensed"/>
              </a:rPr>
              <a:t>dhe</a:t>
            </a:r>
            <a:r>
              <a:rPr lang="en-US" sz="7200" dirty="0">
                <a:solidFill>
                  <a:schemeClr val="bg1"/>
                </a:solidFill>
                <a:sym typeface="DejaVu Sans Condensed"/>
              </a:rPr>
              <a:t> </a:t>
            </a:r>
            <a:r>
              <a:rPr lang="en-US" sz="7200" dirty="0" err="1">
                <a:solidFill>
                  <a:schemeClr val="bg1"/>
                </a:solidFill>
                <a:sym typeface="DejaVu Sans Condensed"/>
              </a:rPr>
              <a:t>errësira</a:t>
            </a:r>
            <a:r>
              <a:rPr lang="en-US" sz="7200" dirty="0">
                <a:solidFill>
                  <a:schemeClr val="bg1"/>
                </a:solidFill>
                <a:sym typeface="DejaVu Sans Condensed"/>
              </a:rPr>
              <a:t> </a:t>
            </a:r>
            <a:r>
              <a:rPr lang="en-US" sz="7200" dirty="0" err="1">
                <a:solidFill>
                  <a:schemeClr val="bg1"/>
                </a:solidFill>
                <a:sym typeface="DejaVu Sans Condensed"/>
              </a:rPr>
              <a:t>mbulonte</a:t>
            </a:r>
            <a:r>
              <a:rPr lang="en-US" sz="7200" dirty="0">
                <a:solidFill>
                  <a:schemeClr val="bg1"/>
                </a:solidFill>
                <a:sym typeface="DejaVu Sans Condensed"/>
              </a:rPr>
              <a:t> </a:t>
            </a:r>
            <a:r>
              <a:rPr lang="en-US" sz="7200" dirty="0" err="1">
                <a:solidFill>
                  <a:schemeClr val="bg1"/>
                </a:solidFill>
                <a:sym typeface="DejaVu Sans Condensed"/>
              </a:rPr>
              <a:t>sipërfaqen</a:t>
            </a:r>
            <a:r>
              <a:rPr lang="en-US" sz="7200" dirty="0">
                <a:solidFill>
                  <a:schemeClr val="bg1"/>
                </a:solidFill>
                <a:sym typeface="DejaVu Sans Condensed"/>
              </a:rPr>
              <a:t> e </a:t>
            </a:r>
            <a:r>
              <a:rPr lang="en-US" sz="7200" dirty="0" err="1">
                <a:solidFill>
                  <a:schemeClr val="bg1"/>
                </a:solidFill>
                <a:sym typeface="DejaVu Sans Condensed"/>
              </a:rPr>
              <a:t>humnerës</a:t>
            </a:r>
            <a:r>
              <a:rPr lang="en-US" sz="7200" dirty="0">
                <a:solidFill>
                  <a:schemeClr val="bg1"/>
                </a:solidFill>
                <a:sym typeface="DejaVu Sans Condensed"/>
              </a:rPr>
              <a:t>; </a:t>
            </a:r>
            <a:r>
              <a:rPr lang="en-US" sz="7200" dirty="0" err="1">
                <a:solidFill>
                  <a:schemeClr val="bg1"/>
                </a:solidFill>
                <a:sym typeface="DejaVu Sans Condensed"/>
              </a:rPr>
              <a:t>dhe</a:t>
            </a:r>
            <a:r>
              <a:rPr lang="en-US" sz="7200" dirty="0">
                <a:solidFill>
                  <a:schemeClr val="bg1"/>
                </a:solidFill>
                <a:sym typeface="DejaVu Sans Condensed"/>
              </a:rPr>
              <a:t> </a:t>
            </a:r>
            <a:r>
              <a:rPr lang="en-US" sz="7200" dirty="0" err="1">
                <a:solidFill>
                  <a:schemeClr val="bg1"/>
                </a:solidFill>
                <a:sym typeface="DejaVu Sans Condensed"/>
              </a:rPr>
              <a:t>Fryma</a:t>
            </a:r>
            <a:r>
              <a:rPr lang="en-US" sz="7200" dirty="0">
                <a:solidFill>
                  <a:schemeClr val="bg1"/>
                </a:solidFill>
                <a:sym typeface="DejaVu Sans Condensed"/>
              </a:rPr>
              <a:t> e </a:t>
            </a:r>
            <a:r>
              <a:rPr lang="en-US" sz="7200" dirty="0" err="1">
                <a:solidFill>
                  <a:schemeClr val="bg1"/>
                </a:solidFill>
                <a:sym typeface="DejaVu Sans Condensed"/>
              </a:rPr>
              <a:t>Perëndisë</a:t>
            </a:r>
            <a:r>
              <a:rPr lang="en-US" sz="7200" dirty="0">
                <a:solidFill>
                  <a:schemeClr val="bg1"/>
                </a:solidFill>
                <a:sym typeface="DejaVu Sans Condensed"/>
              </a:rPr>
              <a:t> </a:t>
            </a:r>
            <a:r>
              <a:rPr lang="en-US" sz="7200" dirty="0" err="1">
                <a:solidFill>
                  <a:schemeClr val="bg1"/>
                </a:solidFill>
                <a:sym typeface="DejaVu Sans Condensed"/>
              </a:rPr>
              <a:t>fluturonte</a:t>
            </a:r>
            <a:r>
              <a:rPr lang="en-US" sz="7200" dirty="0">
                <a:solidFill>
                  <a:schemeClr val="bg1"/>
                </a:solidFill>
                <a:sym typeface="DejaVu Sans Condensed"/>
              </a:rPr>
              <a:t> </a:t>
            </a:r>
            <a:r>
              <a:rPr lang="en-US" sz="7200" dirty="0" err="1">
                <a:solidFill>
                  <a:schemeClr val="bg1"/>
                </a:solidFill>
                <a:sym typeface="DejaVu Sans Condensed"/>
              </a:rPr>
              <a:t>mbi</a:t>
            </a:r>
            <a:r>
              <a:rPr lang="en-US" sz="7200" dirty="0">
                <a:solidFill>
                  <a:schemeClr val="bg1"/>
                </a:solidFill>
                <a:sym typeface="DejaVu Sans Condensed"/>
              </a:rPr>
              <a:t> </a:t>
            </a:r>
            <a:r>
              <a:rPr lang="en-US" sz="7200" dirty="0" err="1">
                <a:solidFill>
                  <a:schemeClr val="bg1"/>
                </a:solidFill>
                <a:sym typeface="DejaVu Sans Condensed"/>
              </a:rPr>
              <a:t>sipërfaqen</a:t>
            </a:r>
            <a:r>
              <a:rPr lang="en-US" sz="7200" dirty="0">
                <a:solidFill>
                  <a:schemeClr val="bg1"/>
                </a:solidFill>
                <a:sym typeface="DejaVu Sans Condensed"/>
              </a:rPr>
              <a:t> e </a:t>
            </a:r>
            <a:r>
              <a:rPr lang="en-US" sz="7200" dirty="0" err="1">
                <a:solidFill>
                  <a:schemeClr val="bg1"/>
                </a:solidFill>
                <a:sym typeface="DejaVu Sans Condensed"/>
              </a:rPr>
              <a:t>ujërave</a:t>
            </a:r>
            <a:r>
              <a:rPr lang="en-US" sz="7200" dirty="0">
                <a:solidFill>
                  <a:schemeClr val="bg1"/>
                </a:solidFill>
                <a:sym typeface="DejaVu Sans Condensed"/>
              </a:rPr>
              <a:t>.</a:t>
            </a:r>
            <a:endParaRPr dirty="0">
              <a:solidFill>
                <a:schemeClr val="bg1"/>
              </a:solidFill>
              <a:uFill>
                <a:solidFill>
                  <a:srgbClr val="FFFFFF"/>
                </a:solidFill>
              </a:uFill>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 name="Gap theory: NO!"/>
          <p:cNvSpPr txBox="1">
            <a:spLocks noGrp="1"/>
          </p:cNvSpPr>
          <p:nvPr>
            <p:ph type="title"/>
          </p:nvPr>
        </p:nvSpPr>
        <p:spPr>
          <a:prstGeom prst="rect">
            <a:avLst/>
          </a:prstGeom>
        </p:spPr>
        <p:txBody>
          <a:bodyPr/>
          <a:lstStyle/>
          <a:p>
            <a:r>
              <a:rPr lang="sq-AL" dirty="0"/>
              <a:t>Teoria e Hendekut</a:t>
            </a:r>
            <a:r>
              <a:rPr dirty="0"/>
              <a:t>: </a:t>
            </a:r>
            <a:r>
              <a:rPr lang="sq-AL" dirty="0"/>
              <a:t>JO</a:t>
            </a:r>
            <a:r>
              <a:rPr dirty="0"/>
              <a:t>!</a:t>
            </a:r>
          </a:p>
        </p:txBody>
      </p:sp>
      <p:sp>
        <p:nvSpPr>
          <p:cNvPr id="1925" name="1. Waw-disjunctive (Gen. 1:2, cf. Jonah 3:3)…"/>
          <p:cNvSpPr txBox="1">
            <a:spLocks noGrp="1"/>
          </p:cNvSpPr>
          <p:nvPr>
            <p:ph type="body" idx="1"/>
          </p:nvPr>
        </p:nvSpPr>
        <p:spPr>
          <a:xfrm>
            <a:off x="2438400" y="3721100"/>
            <a:ext cx="19519900" cy="8458200"/>
          </a:xfrm>
          <a:prstGeom prst="rect">
            <a:avLst/>
          </a:prstGeom>
        </p:spPr>
        <p:txBody>
          <a:bodyPr/>
          <a:lstStyle/>
          <a:p>
            <a:pPr>
              <a:spcBef>
                <a:spcPts val="4000"/>
              </a:spcBef>
            </a:pPr>
            <a:r>
              <a:rPr dirty="0"/>
              <a:t>1.</a:t>
            </a:r>
            <a:r>
              <a:rPr lang="en-US" dirty="0"/>
              <a:t> </a:t>
            </a:r>
            <a:r>
              <a:rPr lang="en-US" dirty="0" err="1"/>
              <a:t>Folja</a:t>
            </a:r>
            <a:r>
              <a:rPr lang="en-US" dirty="0"/>
              <a:t> </a:t>
            </a:r>
            <a:r>
              <a:rPr lang="en-US" dirty="0" err="1"/>
              <a:t>Hebrenje</a:t>
            </a:r>
            <a:r>
              <a:rPr lang="en-US" dirty="0"/>
              <a:t> </a:t>
            </a:r>
            <a:r>
              <a:rPr lang="en-US" dirty="0" err="1"/>
              <a:t>nuk</a:t>
            </a:r>
            <a:r>
              <a:rPr lang="en-US" dirty="0"/>
              <a:t> </a:t>
            </a:r>
            <a:r>
              <a:rPr lang="en-US" dirty="0" err="1"/>
              <a:t>lejon</a:t>
            </a:r>
            <a:r>
              <a:rPr lang="en-US" dirty="0"/>
              <a:t> </a:t>
            </a:r>
            <a:r>
              <a:rPr lang="en-US" dirty="0" err="1"/>
              <a:t>nje</a:t>
            </a:r>
            <a:r>
              <a:rPr lang="en-US" dirty="0"/>
              <a:t> </a:t>
            </a:r>
            <a:r>
              <a:rPr lang="en-US" dirty="0" err="1"/>
              <a:t>boshllek</a:t>
            </a:r>
            <a:r>
              <a:rPr lang="en-US" dirty="0"/>
              <a:t>.</a:t>
            </a:r>
            <a:endParaRPr dirty="0"/>
          </a:p>
        </p:txBody>
      </p:sp>
    </p:spTree>
    <p:extLst>
      <p:ext uri="{BB962C8B-B14F-4D97-AF65-F5344CB8AC3E}">
        <p14:creationId xmlns:p14="http://schemas.microsoft.com/office/powerpoint/2010/main" val="192755460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 name="Gap theory: NO!"/>
          <p:cNvSpPr txBox="1">
            <a:spLocks noGrp="1"/>
          </p:cNvSpPr>
          <p:nvPr>
            <p:ph type="title"/>
          </p:nvPr>
        </p:nvSpPr>
        <p:spPr>
          <a:prstGeom prst="rect">
            <a:avLst/>
          </a:prstGeom>
        </p:spPr>
        <p:txBody>
          <a:bodyPr/>
          <a:lstStyle/>
          <a:p>
            <a:r>
              <a:rPr lang="sq-AL" dirty="0"/>
              <a:t>Teoria e Hendekut</a:t>
            </a:r>
            <a:r>
              <a:rPr dirty="0"/>
              <a:t>: </a:t>
            </a:r>
            <a:r>
              <a:rPr lang="sq-AL" dirty="0"/>
              <a:t>JO</a:t>
            </a:r>
            <a:r>
              <a:rPr dirty="0"/>
              <a:t>!</a:t>
            </a:r>
          </a:p>
        </p:txBody>
      </p:sp>
      <p:sp>
        <p:nvSpPr>
          <p:cNvPr id="1925" name="1. Waw-disjunctive (Gen. 1:2, cf. Jonah 3:3)…"/>
          <p:cNvSpPr txBox="1">
            <a:spLocks noGrp="1"/>
          </p:cNvSpPr>
          <p:nvPr>
            <p:ph type="body" idx="1"/>
          </p:nvPr>
        </p:nvSpPr>
        <p:spPr>
          <a:xfrm>
            <a:off x="2438400" y="3721100"/>
            <a:ext cx="19519900" cy="8458200"/>
          </a:xfrm>
          <a:prstGeom prst="rect">
            <a:avLst/>
          </a:prstGeom>
        </p:spPr>
        <p:txBody>
          <a:bodyPr/>
          <a:lstStyle/>
          <a:p>
            <a:pPr>
              <a:spcBef>
                <a:spcPts val="4000"/>
              </a:spcBef>
            </a:pPr>
            <a:r>
              <a:rPr dirty="0"/>
              <a:t>1.</a:t>
            </a:r>
            <a:r>
              <a:rPr lang="en-US" dirty="0"/>
              <a:t> </a:t>
            </a:r>
            <a:r>
              <a:rPr lang="en-US" dirty="0" err="1"/>
              <a:t>Folja</a:t>
            </a:r>
            <a:r>
              <a:rPr lang="en-US" dirty="0"/>
              <a:t> </a:t>
            </a:r>
            <a:r>
              <a:rPr lang="en-US" dirty="0" err="1"/>
              <a:t>Hebrenje</a:t>
            </a:r>
            <a:r>
              <a:rPr lang="en-US" dirty="0"/>
              <a:t> </a:t>
            </a:r>
            <a:r>
              <a:rPr lang="en-US" dirty="0" err="1"/>
              <a:t>nuk</a:t>
            </a:r>
            <a:r>
              <a:rPr lang="en-US" dirty="0"/>
              <a:t> </a:t>
            </a:r>
            <a:r>
              <a:rPr lang="en-US" dirty="0" err="1"/>
              <a:t>lejon</a:t>
            </a:r>
            <a:r>
              <a:rPr lang="en-US" dirty="0"/>
              <a:t> </a:t>
            </a:r>
            <a:r>
              <a:rPr lang="en-US" dirty="0" err="1"/>
              <a:t>nje</a:t>
            </a:r>
            <a:r>
              <a:rPr lang="en-US" dirty="0"/>
              <a:t> </a:t>
            </a:r>
            <a:r>
              <a:rPr lang="en-US" dirty="0" err="1"/>
              <a:t>boshllek</a:t>
            </a:r>
            <a:r>
              <a:rPr lang="en-US" dirty="0"/>
              <a:t>.</a:t>
            </a:r>
            <a:endParaRPr dirty="0"/>
          </a:p>
          <a:p>
            <a:pPr>
              <a:spcBef>
                <a:spcPts val="4000"/>
              </a:spcBef>
            </a:pPr>
            <a:r>
              <a:rPr dirty="0"/>
              <a:t>2. </a:t>
            </a:r>
            <a:r>
              <a:rPr dirty="0" err="1">
                <a:latin typeface="DejaVu Sans Condensed Oblique"/>
                <a:ea typeface="DejaVu Sans Condensed Oblique"/>
                <a:cs typeface="DejaVu Sans Condensed Oblique"/>
                <a:sym typeface="DejaVu Sans Condensed Oblique"/>
              </a:rPr>
              <a:t>tohu</a:t>
            </a: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va</a:t>
            </a: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bohu</a:t>
            </a:r>
            <a:r>
              <a:rPr dirty="0"/>
              <a:t>: </a:t>
            </a:r>
            <a:r>
              <a:rPr lang="sq-AL" dirty="0"/>
              <a:t>pa formë dhe boshe </a:t>
            </a:r>
            <a:r>
              <a:rPr dirty="0"/>
              <a:t>(Jer. 4:23)</a:t>
            </a:r>
          </a:p>
        </p:txBody>
      </p:sp>
    </p:spTree>
    <p:extLst>
      <p:ext uri="{BB962C8B-B14F-4D97-AF65-F5344CB8AC3E}">
        <p14:creationId xmlns:p14="http://schemas.microsoft.com/office/powerpoint/2010/main" val="35055483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 name="Jeremiah 4:23"/>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dirty="0" err="1"/>
              <a:t>Jeremi</a:t>
            </a:r>
            <a:r>
              <a:rPr lang="sq-AL" dirty="0"/>
              <a:t>a</a:t>
            </a:r>
            <a:r>
              <a:rPr dirty="0"/>
              <a:t> 4:23</a:t>
            </a:r>
          </a:p>
        </p:txBody>
      </p:sp>
      <p:sp>
        <p:nvSpPr>
          <p:cNvPr id="1908" name="I looked on the earth, and behold, it was formless and void; and to the heavens, and they had no light."/>
          <p:cNvSpPr txBox="1"/>
          <p:nvPr/>
        </p:nvSpPr>
        <p:spPr>
          <a:xfrm>
            <a:off x="2463800" y="3108325"/>
            <a:ext cx="19494500" cy="416524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r>
              <a:rPr lang="en-US" sz="6600" b="1" baseline="30000" dirty="0">
                <a:solidFill>
                  <a:schemeClr val="bg1"/>
                </a:solidFill>
              </a:rPr>
              <a:t>23 </a:t>
            </a:r>
            <a:r>
              <a:rPr lang="en-US" sz="6600" dirty="0" err="1">
                <a:solidFill>
                  <a:schemeClr val="bg1"/>
                </a:solidFill>
              </a:rPr>
              <a:t>Shikova</a:t>
            </a:r>
            <a:r>
              <a:rPr lang="en-US" sz="6600" dirty="0">
                <a:solidFill>
                  <a:schemeClr val="bg1"/>
                </a:solidFill>
              </a:rPr>
              <a:t> </a:t>
            </a:r>
            <a:r>
              <a:rPr lang="en-US" sz="6600" dirty="0" err="1">
                <a:solidFill>
                  <a:schemeClr val="bg1"/>
                </a:solidFill>
              </a:rPr>
              <a:t>tokën</a:t>
            </a:r>
            <a:r>
              <a:rPr lang="en-US" sz="6600" dirty="0">
                <a:solidFill>
                  <a:schemeClr val="bg1"/>
                </a:solidFill>
              </a:rPr>
              <a:t>, </a:t>
            </a:r>
            <a:r>
              <a:rPr lang="en-US" sz="6600" dirty="0" err="1">
                <a:solidFill>
                  <a:schemeClr val="bg1"/>
                </a:solidFill>
              </a:rPr>
              <a:t>dhe</a:t>
            </a:r>
            <a:r>
              <a:rPr lang="en-US" sz="6600" dirty="0">
                <a:solidFill>
                  <a:schemeClr val="bg1"/>
                </a:solidFill>
              </a:rPr>
              <a:t> ja, </a:t>
            </a:r>
            <a:r>
              <a:rPr lang="en-US" sz="6600" dirty="0" err="1">
                <a:solidFill>
                  <a:schemeClr val="bg1"/>
                </a:solidFill>
              </a:rPr>
              <a:t>ajo</a:t>
            </a:r>
            <a:r>
              <a:rPr lang="en-US" sz="6600" dirty="0">
                <a:solidFill>
                  <a:schemeClr val="bg1"/>
                </a:solidFill>
              </a:rPr>
              <a:t> </a:t>
            </a:r>
            <a:r>
              <a:rPr lang="en-US" sz="6600" dirty="0" err="1">
                <a:solidFill>
                  <a:schemeClr val="bg1"/>
                </a:solidFill>
              </a:rPr>
              <a:t>ishte</a:t>
            </a:r>
            <a:r>
              <a:rPr lang="en-US" sz="6600" dirty="0">
                <a:solidFill>
                  <a:schemeClr val="bg1"/>
                </a:solidFill>
              </a:rPr>
              <a:t> </a:t>
            </a:r>
            <a:r>
              <a:rPr lang="en-US" sz="6600" dirty="0">
                <a:solidFill>
                  <a:srgbClr val="FFFF00"/>
                </a:solidFill>
              </a:rPr>
              <a:t>pa </a:t>
            </a:r>
            <a:r>
              <a:rPr lang="en-US" sz="6600" dirty="0" err="1">
                <a:solidFill>
                  <a:srgbClr val="FFFF00"/>
                </a:solidFill>
              </a:rPr>
              <a:t>formë</a:t>
            </a:r>
            <a:r>
              <a:rPr lang="en-US" sz="6600" dirty="0">
                <a:solidFill>
                  <a:srgbClr val="FFFF00"/>
                </a:solidFill>
              </a:rPr>
              <a:t> </a:t>
            </a:r>
            <a:r>
              <a:rPr lang="en-US" sz="6600" dirty="0" err="1">
                <a:solidFill>
                  <a:srgbClr val="FFFF00"/>
                </a:solidFill>
              </a:rPr>
              <a:t>dhe</a:t>
            </a:r>
            <a:r>
              <a:rPr lang="en-US" sz="6600" dirty="0">
                <a:solidFill>
                  <a:srgbClr val="FFFF00"/>
                </a:solidFill>
              </a:rPr>
              <a:t> </a:t>
            </a:r>
            <a:r>
              <a:rPr lang="en-US" sz="6600" dirty="0" err="1">
                <a:solidFill>
                  <a:srgbClr val="FFFF00"/>
                </a:solidFill>
              </a:rPr>
              <a:t>boshe</a:t>
            </a:r>
            <a:r>
              <a:rPr lang="en-US" sz="6600" dirty="0">
                <a:solidFill>
                  <a:schemeClr val="bg1"/>
                </a:solidFill>
              </a:rPr>
              <a:t>; </a:t>
            </a:r>
            <a:r>
              <a:rPr lang="en-US" sz="6600" dirty="0" err="1">
                <a:solidFill>
                  <a:schemeClr val="bg1"/>
                </a:solidFill>
              </a:rPr>
              <a:t>qiejt</a:t>
            </a:r>
            <a:r>
              <a:rPr lang="en-US" sz="6600" dirty="0">
                <a:solidFill>
                  <a:schemeClr val="bg1"/>
                </a:solidFill>
              </a:rPr>
              <a:t> </a:t>
            </a:r>
            <a:r>
              <a:rPr lang="en-US" sz="6600" dirty="0" err="1">
                <a:solidFill>
                  <a:schemeClr val="bg1"/>
                </a:solidFill>
              </a:rPr>
              <a:t>ishin</a:t>
            </a:r>
            <a:r>
              <a:rPr lang="en-US" sz="6600" dirty="0">
                <a:solidFill>
                  <a:schemeClr val="bg1"/>
                </a:solidFill>
              </a:rPr>
              <a:t> pa </a:t>
            </a:r>
            <a:r>
              <a:rPr lang="en-US" sz="6600" dirty="0" err="1">
                <a:solidFill>
                  <a:schemeClr val="bg1"/>
                </a:solidFill>
              </a:rPr>
              <a:t>dritë</a:t>
            </a:r>
            <a:r>
              <a:rPr lang="en-US" sz="6600" dirty="0">
                <a:solidFill>
                  <a:schemeClr val="bg1"/>
                </a:solidFill>
              </a:rPr>
              <a:t>.</a:t>
            </a:r>
          </a:p>
          <a:p>
            <a:br>
              <a:rPr lang="en-US" sz="6600" dirty="0">
                <a:solidFill>
                  <a:schemeClr val="bg1"/>
                </a:solidFill>
              </a:rPr>
            </a:br>
            <a:endParaRPr sz="6600" dirty="0">
              <a:solidFill>
                <a:schemeClr val="bg1"/>
              </a:solidFill>
              <a:uFill>
                <a:solidFill>
                  <a:srgbClr val="FFFFFF"/>
                </a:solidFill>
              </a:uFill>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 name="The Fall of Satan &amp; Genesis 1"/>
          <p:cNvSpPr txBox="1">
            <a:spLocks noGrp="1"/>
          </p:cNvSpPr>
          <p:nvPr>
            <p:ph type="title"/>
          </p:nvPr>
        </p:nvSpPr>
        <p:spPr>
          <a:xfrm>
            <a:off x="1778000" y="1384300"/>
            <a:ext cx="20828000" cy="1778000"/>
          </a:xfrm>
          <a:prstGeom prst="rect">
            <a:avLst/>
          </a:prstGeom>
        </p:spPr>
        <p:txBody>
          <a:bodyPr/>
          <a:lstStyle>
            <a:lvl1pPr algn="ctr">
              <a:defRPr sz="8600">
                <a:solidFill>
                  <a:srgbClr val="74A7FE"/>
                </a:solidFill>
              </a:defRPr>
            </a:lvl1pPr>
          </a:lstStyle>
          <a:p>
            <a:r>
              <a:rPr lang="sq-AL" dirty="0"/>
              <a:t>Rënia e Djallit </a:t>
            </a:r>
            <a:r>
              <a:rPr dirty="0"/>
              <a:t>&amp; </a:t>
            </a:r>
            <a:r>
              <a:rPr lang="sq-AL" dirty="0"/>
              <a:t>Zanafilla</a:t>
            </a:r>
            <a:r>
              <a:rPr dirty="0"/>
              <a:t> 1</a:t>
            </a:r>
          </a:p>
        </p:txBody>
      </p:sp>
      <p:sp>
        <p:nvSpPr>
          <p:cNvPr id="1911" name="Satan’s fall was after Day 7."/>
          <p:cNvSpPr txBox="1">
            <a:spLocks noGrp="1"/>
          </p:cNvSpPr>
          <p:nvPr>
            <p:ph type="body" sz="quarter" idx="1"/>
          </p:nvPr>
        </p:nvSpPr>
        <p:spPr>
          <a:xfrm>
            <a:off x="2413000" y="3949700"/>
            <a:ext cx="19545300" cy="1778000"/>
          </a:xfrm>
          <a:prstGeom prst="rect">
            <a:avLst/>
          </a:prstGeom>
          <a:effectLst>
            <a:outerShdw blurRad="12700" dist="38100" dir="2700000" rotWithShape="0">
              <a:srgbClr val="000000"/>
            </a:outerShdw>
          </a:effectLst>
        </p:spPr>
        <p:txBody>
          <a:bodyPr lIns="50800" tIns="50800" rIns="50800" bIns="50800"/>
          <a:lstStyle/>
          <a:p>
            <a:pPr marL="383540" marR="40639" indent="-342900" defTabSz="914400">
              <a:lnSpc>
                <a:spcPct val="90000"/>
              </a:lnSpc>
              <a:spcBef>
                <a:spcPts val="1100"/>
              </a:spcBef>
              <a:buClr>
                <a:srgbClr val="FFFFFF"/>
              </a:buClr>
              <a:buSzPct val="100000"/>
              <a:buFont typeface="Arial"/>
              <a:buChar char="•"/>
              <a:defRPr sz="7200">
                <a:uFill>
                  <a:solidFill>
                    <a:srgbClr val="FFFFFF"/>
                  </a:solidFill>
                </a:uFill>
              </a:defRPr>
            </a:pPr>
            <a:r>
              <a:rPr dirty="0"/>
              <a:t>  </a:t>
            </a:r>
            <a:r>
              <a:rPr lang="sq-AL" dirty="0"/>
              <a:t>Rënia e Djallit ishte </a:t>
            </a:r>
            <a:r>
              <a:rPr lang="sq-AL" dirty="0">
                <a:solidFill>
                  <a:srgbClr val="FFFF00"/>
                </a:solidFill>
              </a:rPr>
              <a:t>pas</a:t>
            </a:r>
            <a:r>
              <a:rPr lang="sq-AL" dirty="0"/>
              <a:t> ditës së 7.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11"/>
                                        </p:tgtEl>
                                        <p:attrNameLst>
                                          <p:attrName>style.visibility</p:attrName>
                                        </p:attrNameLst>
                                      </p:cBhvr>
                                      <p:to>
                                        <p:strVal val="visible"/>
                                      </p:to>
                                    </p:set>
                                    <p:animEffect transition="in" filter="wipe(left)">
                                      <p:cBhvr>
                                        <p:cTn id="7" dur="500"/>
                                        <p:tgtEl>
                                          <p:spTgt spid="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 name="Ezekiel 28:13, 15"/>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dirty="0"/>
              <a:t>Ezekiel</a:t>
            </a:r>
            <a:r>
              <a:rPr lang="sq-AL" dirty="0"/>
              <a:t>i</a:t>
            </a:r>
            <a:r>
              <a:rPr dirty="0"/>
              <a:t> 28:13, 15</a:t>
            </a:r>
          </a:p>
        </p:txBody>
      </p:sp>
      <p:sp>
        <p:nvSpPr>
          <p:cNvPr id="1916" name="13. You were in Eden, the garden of God; ……"/>
          <p:cNvSpPr txBox="1"/>
          <p:nvPr/>
        </p:nvSpPr>
        <p:spPr>
          <a:xfrm>
            <a:off x="2442849" y="3170019"/>
            <a:ext cx="19507201" cy="78585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R="40639" defTabSz="914400">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13.</a:t>
            </a:r>
            <a:r>
              <a:rPr lang="sq-AL" dirty="0">
                <a:solidFill>
                  <a:srgbClr val="FFFFFF"/>
                </a:solidFill>
                <a:uFill>
                  <a:solidFill>
                    <a:srgbClr val="FFFFFF"/>
                  </a:solidFill>
                </a:uFill>
              </a:rPr>
              <a:t> </a:t>
            </a:r>
            <a:r>
              <a:rPr lang="de-DE" sz="7200" dirty="0">
                <a:solidFill>
                  <a:srgbClr val="FFFF00"/>
                </a:solidFill>
                <a:sym typeface="DejaVu Sans Condensed"/>
              </a:rPr>
              <a:t>Ishe në Eden</a:t>
            </a:r>
            <a:r>
              <a:rPr lang="de-DE" sz="7200" dirty="0">
                <a:solidFill>
                  <a:schemeClr val="bg1"/>
                </a:solidFill>
                <a:sym typeface="DejaVu Sans Condensed"/>
              </a:rPr>
              <a:t>, në kopshtin e Perëndisë;</a:t>
            </a:r>
            <a:r>
              <a:rPr dirty="0">
                <a:solidFill>
                  <a:srgbClr val="FFFFFF"/>
                </a:solidFill>
                <a:uFill>
                  <a:solidFill>
                    <a:srgbClr val="FFFFFF"/>
                  </a:solidFill>
                </a:uFill>
              </a:rPr>
              <a:t>…</a:t>
            </a:r>
          </a:p>
          <a:p>
            <a:pPr marL="383540" marR="40639" indent="-342900"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endParaRPr dirty="0">
              <a:solidFill>
                <a:srgbClr val="FFFFFF"/>
              </a:solidFill>
              <a:uFill>
                <a:solidFill>
                  <a:srgbClr val="FFFFFF"/>
                </a:solidFill>
              </a:uFill>
            </a:endParaRPr>
          </a:p>
          <a:p>
            <a:pPr marL="342900" marR="40639" indent="-342900"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15. </a:t>
            </a:r>
            <a:r>
              <a:rPr lang="en-US" sz="7200" dirty="0" err="1">
                <a:solidFill>
                  <a:srgbClr val="FFFF00"/>
                </a:solidFill>
                <a:sym typeface="DejaVu Sans Condensed"/>
              </a:rPr>
              <a:t>Ti</a:t>
            </a:r>
            <a:r>
              <a:rPr lang="en-US" sz="7200" dirty="0">
                <a:solidFill>
                  <a:srgbClr val="FFFF00"/>
                </a:solidFill>
                <a:sym typeface="DejaVu Sans Condensed"/>
              </a:rPr>
              <a:t> </a:t>
            </a:r>
            <a:r>
              <a:rPr lang="en-US" sz="7200" dirty="0" err="1">
                <a:solidFill>
                  <a:srgbClr val="FFFF00"/>
                </a:solidFill>
                <a:sym typeface="DejaVu Sans Condensed"/>
              </a:rPr>
              <a:t>ishe</a:t>
            </a:r>
            <a:r>
              <a:rPr lang="en-US" sz="7200" dirty="0">
                <a:solidFill>
                  <a:srgbClr val="FFFF00"/>
                </a:solidFill>
                <a:sym typeface="DejaVu Sans Condensed"/>
              </a:rPr>
              <a:t> </a:t>
            </a:r>
            <a:r>
              <a:rPr lang="en-US" sz="7200" dirty="0" err="1">
                <a:solidFill>
                  <a:srgbClr val="FFFF00"/>
                </a:solidFill>
                <a:sym typeface="DejaVu Sans Condensed"/>
              </a:rPr>
              <a:t>i</a:t>
            </a:r>
            <a:r>
              <a:rPr lang="en-US" sz="7200" dirty="0">
                <a:solidFill>
                  <a:srgbClr val="FFFF00"/>
                </a:solidFill>
                <a:sym typeface="DejaVu Sans Condensed"/>
              </a:rPr>
              <a:t> </a:t>
            </a:r>
            <a:r>
              <a:rPr lang="en-US" sz="7200" dirty="0" err="1">
                <a:solidFill>
                  <a:srgbClr val="FFFF00"/>
                </a:solidFill>
                <a:sym typeface="DejaVu Sans Condensed"/>
              </a:rPr>
              <a:t>përsosur</a:t>
            </a:r>
            <a:r>
              <a:rPr lang="en-US" sz="7200" dirty="0">
                <a:solidFill>
                  <a:srgbClr val="FFFF00"/>
                </a:solidFill>
                <a:sym typeface="DejaVu Sans Condensed"/>
              </a:rPr>
              <a:t> </a:t>
            </a:r>
            <a:r>
              <a:rPr lang="en-US" sz="7200" dirty="0" err="1">
                <a:solidFill>
                  <a:srgbClr val="FFFF00"/>
                </a:solidFill>
                <a:sym typeface="DejaVu Sans Condensed"/>
              </a:rPr>
              <a:t>në</a:t>
            </a:r>
            <a:r>
              <a:rPr lang="en-US" sz="7200" dirty="0">
                <a:solidFill>
                  <a:srgbClr val="FFFF00"/>
                </a:solidFill>
                <a:sym typeface="DejaVu Sans Condensed"/>
              </a:rPr>
              <a:t> </a:t>
            </a:r>
            <a:r>
              <a:rPr lang="en-US" sz="7200" dirty="0" err="1">
                <a:solidFill>
                  <a:srgbClr val="FFFF00"/>
                </a:solidFill>
                <a:sym typeface="DejaVu Sans Condensed"/>
              </a:rPr>
              <a:t>rrugët</a:t>
            </a:r>
            <a:r>
              <a:rPr lang="en-US" sz="7200" dirty="0">
                <a:solidFill>
                  <a:srgbClr val="FFFF00"/>
                </a:solidFill>
                <a:sym typeface="DejaVu Sans Condensed"/>
              </a:rPr>
              <a:t> e </a:t>
            </a:r>
            <a:r>
              <a:rPr lang="en-US" sz="7200" dirty="0" err="1">
                <a:solidFill>
                  <a:srgbClr val="FFFF00"/>
                </a:solidFill>
                <a:sym typeface="DejaVu Sans Condensed"/>
              </a:rPr>
              <a:t>tua</a:t>
            </a:r>
            <a:r>
              <a:rPr lang="en-US" sz="7200" dirty="0">
                <a:solidFill>
                  <a:srgbClr val="FFFF00"/>
                </a:solidFill>
                <a:sym typeface="DejaVu Sans Condensed"/>
              </a:rPr>
              <a:t> </a:t>
            </a:r>
            <a:r>
              <a:rPr lang="en-US" sz="7200" dirty="0" err="1">
                <a:solidFill>
                  <a:schemeClr val="bg1"/>
                </a:solidFill>
                <a:sym typeface="DejaVu Sans Condensed"/>
              </a:rPr>
              <a:t>qysh</a:t>
            </a:r>
            <a:r>
              <a:rPr lang="en-US" sz="7200" dirty="0">
                <a:solidFill>
                  <a:schemeClr val="bg1"/>
                </a:solidFill>
                <a:sym typeface="DejaVu Sans Condensed"/>
              </a:rPr>
              <a:t> </a:t>
            </a:r>
            <a:r>
              <a:rPr lang="en-US" sz="7200" dirty="0" err="1">
                <a:solidFill>
                  <a:schemeClr val="bg1"/>
                </a:solidFill>
                <a:sym typeface="DejaVu Sans Condensed"/>
              </a:rPr>
              <a:t>nga</a:t>
            </a:r>
            <a:r>
              <a:rPr lang="en-US" sz="7200" dirty="0">
                <a:solidFill>
                  <a:schemeClr val="bg1"/>
                </a:solidFill>
                <a:sym typeface="DejaVu Sans Condensed"/>
              </a:rPr>
              <a:t> </a:t>
            </a:r>
            <a:r>
              <a:rPr lang="en-US" sz="7200" dirty="0" err="1">
                <a:solidFill>
                  <a:schemeClr val="bg1"/>
                </a:solidFill>
                <a:sym typeface="DejaVu Sans Condensed"/>
              </a:rPr>
              <a:t>dita</a:t>
            </a:r>
            <a:r>
              <a:rPr lang="en-US" sz="7200" dirty="0">
                <a:solidFill>
                  <a:schemeClr val="bg1"/>
                </a:solidFill>
                <a:sym typeface="DejaVu Sans Condensed"/>
              </a:rPr>
              <a:t> </a:t>
            </a:r>
            <a:r>
              <a:rPr lang="en-US" sz="7200" dirty="0" err="1">
                <a:solidFill>
                  <a:schemeClr val="bg1"/>
                </a:solidFill>
                <a:sym typeface="DejaVu Sans Condensed"/>
              </a:rPr>
              <a:t>që</a:t>
            </a:r>
            <a:r>
              <a:rPr lang="en-US" sz="7200" dirty="0">
                <a:solidFill>
                  <a:schemeClr val="bg1"/>
                </a:solidFill>
                <a:sym typeface="DejaVu Sans Condensed"/>
              </a:rPr>
              <a:t> u </a:t>
            </a:r>
            <a:r>
              <a:rPr lang="en-US" sz="7200" dirty="0" err="1">
                <a:solidFill>
                  <a:schemeClr val="bg1"/>
                </a:solidFill>
                <a:sym typeface="DejaVu Sans Condensed"/>
              </a:rPr>
              <a:t>krijove</a:t>
            </a:r>
            <a:r>
              <a:rPr lang="en-US" sz="7200" dirty="0">
                <a:solidFill>
                  <a:schemeClr val="bg1"/>
                </a:solidFill>
                <a:sym typeface="DejaVu Sans Condensed"/>
              </a:rPr>
              <a:t>, </a:t>
            </a:r>
            <a:r>
              <a:rPr lang="en-US" sz="7200" dirty="0" err="1">
                <a:solidFill>
                  <a:srgbClr val="FFFF00"/>
                </a:solidFill>
                <a:sym typeface="DejaVu Sans Condensed"/>
              </a:rPr>
              <a:t>deri</a:t>
            </a:r>
            <a:r>
              <a:rPr lang="en-US" sz="7200" dirty="0">
                <a:solidFill>
                  <a:schemeClr val="bg1"/>
                </a:solidFill>
                <a:sym typeface="DejaVu Sans Condensed"/>
              </a:rPr>
              <a:t> </a:t>
            </a:r>
            <a:r>
              <a:rPr lang="en-US" sz="7200" dirty="0" err="1">
                <a:solidFill>
                  <a:schemeClr val="bg1"/>
                </a:solidFill>
                <a:sym typeface="DejaVu Sans Condensed"/>
              </a:rPr>
              <a:t>sa</a:t>
            </a:r>
            <a:r>
              <a:rPr lang="en-US" sz="7200" dirty="0">
                <a:solidFill>
                  <a:schemeClr val="bg1"/>
                </a:solidFill>
                <a:sym typeface="DejaVu Sans Condensed"/>
              </a:rPr>
              <a:t> </a:t>
            </a:r>
            <a:r>
              <a:rPr lang="en-US" sz="7200" dirty="0" err="1">
                <a:solidFill>
                  <a:schemeClr val="bg1"/>
                </a:solidFill>
                <a:sym typeface="DejaVu Sans Condensed"/>
              </a:rPr>
              <a:t>nuk</a:t>
            </a:r>
            <a:r>
              <a:rPr lang="en-US" sz="7200" dirty="0">
                <a:solidFill>
                  <a:schemeClr val="bg1"/>
                </a:solidFill>
                <a:sym typeface="DejaVu Sans Condensed"/>
              </a:rPr>
              <a:t> u </a:t>
            </a:r>
            <a:r>
              <a:rPr lang="en-US" sz="7200" dirty="0" err="1">
                <a:solidFill>
                  <a:schemeClr val="bg1"/>
                </a:solidFill>
                <a:sym typeface="DejaVu Sans Condensed"/>
              </a:rPr>
              <a:t>zbulua</a:t>
            </a:r>
            <a:r>
              <a:rPr lang="en-US" sz="7200" dirty="0">
                <a:solidFill>
                  <a:schemeClr val="bg1"/>
                </a:solidFill>
                <a:sym typeface="DejaVu Sans Condensed"/>
              </a:rPr>
              <a:t> </a:t>
            </a:r>
            <a:r>
              <a:rPr lang="en-US" sz="7200" dirty="0" err="1">
                <a:solidFill>
                  <a:schemeClr val="bg1"/>
                </a:solidFill>
                <a:sym typeface="DejaVu Sans Condensed"/>
              </a:rPr>
              <a:t>te</a:t>
            </a:r>
            <a:r>
              <a:rPr lang="en-US" sz="7200" dirty="0">
                <a:solidFill>
                  <a:schemeClr val="bg1"/>
                </a:solidFill>
                <a:sym typeface="DejaVu Sans Condensed"/>
              </a:rPr>
              <a:t> </a:t>
            </a:r>
            <a:r>
              <a:rPr lang="en-US" sz="7200" dirty="0" err="1">
                <a:solidFill>
                  <a:schemeClr val="bg1"/>
                </a:solidFill>
                <a:sym typeface="DejaVu Sans Condensed"/>
              </a:rPr>
              <a:t>ti</a:t>
            </a:r>
            <a:r>
              <a:rPr lang="en-US" sz="7200" dirty="0">
                <a:solidFill>
                  <a:schemeClr val="bg1"/>
                </a:solidFill>
                <a:sym typeface="DejaVu Sans Condensed"/>
              </a:rPr>
              <a:t> </a:t>
            </a:r>
            <a:r>
              <a:rPr lang="en-US" sz="7200" dirty="0" err="1">
                <a:solidFill>
                  <a:schemeClr val="bg1"/>
                </a:solidFill>
                <a:sym typeface="DejaVu Sans Condensed"/>
              </a:rPr>
              <a:t>çoroditja</a:t>
            </a:r>
            <a:r>
              <a:rPr lang="en-US" sz="7200" dirty="0">
                <a:solidFill>
                  <a:schemeClr val="bg1"/>
                </a:solidFill>
                <a:sym typeface="DejaVu Sans Condensed"/>
              </a:rPr>
              <a:t>.</a:t>
            </a:r>
            <a:r>
              <a:rPr lang="sq-AL" sz="7200" dirty="0">
                <a:solidFill>
                  <a:schemeClr val="bg1"/>
                </a:solidFill>
                <a:sym typeface="DejaVu Sans Condensed"/>
              </a:rPr>
              <a:t> </a:t>
            </a:r>
            <a:r>
              <a:rPr dirty="0">
                <a:solidFill>
                  <a:srgbClr val="FFFFFF"/>
                </a:solidFill>
                <a:uFill>
                  <a:solidFill>
                    <a:srgbClr val="FFFFFF"/>
                  </a:solidFill>
                </a:uFill>
              </a:rPr>
              <a:t>...</a:t>
            </a:r>
          </a:p>
          <a:p>
            <a:pPr marL="383540" marR="40639" indent="-342900"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endParaRPr dirty="0">
              <a:solidFill>
                <a:srgbClr val="FFFFFF"/>
              </a:solidFill>
              <a:uFill>
                <a:solidFill>
                  <a:srgbClr val="FFFFFF"/>
                </a:solidFill>
              </a:uFill>
            </a:endParaRPr>
          </a:p>
          <a:p>
            <a:pPr marL="383540" marR="40639" indent="-342900"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17. </a:t>
            </a:r>
            <a:r>
              <a:rPr lang="en-US" sz="7200" dirty="0" err="1">
                <a:solidFill>
                  <a:schemeClr val="bg1"/>
                </a:solidFill>
                <a:sym typeface="DejaVu Sans Condensed"/>
              </a:rPr>
              <a:t>Unë</a:t>
            </a:r>
            <a:r>
              <a:rPr lang="en-US" sz="7200" dirty="0">
                <a:solidFill>
                  <a:schemeClr val="bg1"/>
                </a:solidFill>
                <a:sym typeface="DejaVu Sans Condensed"/>
              </a:rPr>
              <a:t> </a:t>
            </a:r>
            <a:r>
              <a:rPr lang="en-US" sz="7200" dirty="0" err="1">
                <a:solidFill>
                  <a:schemeClr val="bg1"/>
                </a:solidFill>
                <a:sym typeface="DejaVu Sans Condensed"/>
              </a:rPr>
              <a:t>po</a:t>
            </a:r>
            <a:r>
              <a:rPr lang="en-US" sz="7200" dirty="0">
                <a:solidFill>
                  <a:schemeClr val="bg1"/>
                </a:solidFill>
                <a:sym typeface="DejaVu Sans Condensed"/>
              </a:rPr>
              <a:t> </a:t>
            </a:r>
            <a:r>
              <a:rPr lang="en-US" sz="7200" dirty="0" err="1">
                <a:solidFill>
                  <a:schemeClr val="bg1"/>
                </a:solidFill>
                <a:sym typeface="DejaVu Sans Condensed"/>
              </a:rPr>
              <a:t>të</a:t>
            </a:r>
            <a:r>
              <a:rPr lang="en-US" sz="7200" dirty="0">
                <a:solidFill>
                  <a:schemeClr val="bg1"/>
                </a:solidFill>
                <a:sym typeface="DejaVu Sans Condensed"/>
              </a:rPr>
              <a:t> </a:t>
            </a:r>
            <a:r>
              <a:rPr lang="en-US" sz="7200" dirty="0" err="1">
                <a:solidFill>
                  <a:schemeClr val="bg1"/>
                </a:solidFill>
                <a:sym typeface="DejaVu Sans Condensed"/>
              </a:rPr>
              <a:t>hedh</a:t>
            </a:r>
            <a:r>
              <a:rPr lang="en-US" sz="7200" dirty="0">
                <a:solidFill>
                  <a:schemeClr val="bg1"/>
                </a:solidFill>
                <a:sym typeface="DejaVu Sans Condensed"/>
              </a:rPr>
              <a:t> </a:t>
            </a:r>
            <a:r>
              <a:rPr lang="en-US" sz="7200" dirty="0" err="1">
                <a:solidFill>
                  <a:schemeClr val="bg1"/>
                </a:solidFill>
                <a:sym typeface="DejaVu Sans Condensed"/>
              </a:rPr>
              <a:t>për</a:t>
            </a:r>
            <a:r>
              <a:rPr lang="en-US" sz="7200" dirty="0">
                <a:solidFill>
                  <a:schemeClr val="bg1"/>
                </a:solidFill>
                <a:sym typeface="DejaVu Sans Condensed"/>
              </a:rPr>
              <a:t> </a:t>
            </a:r>
            <a:r>
              <a:rPr lang="en-US" sz="7200" dirty="0" err="1">
                <a:solidFill>
                  <a:schemeClr val="bg1"/>
                </a:solidFill>
                <a:sym typeface="DejaVu Sans Condensed"/>
              </a:rPr>
              <a:t>tokë</a:t>
            </a:r>
            <a:r>
              <a:rPr lang="en-US" sz="7200" dirty="0">
                <a:solidFill>
                  <a:schemeClr val="bg1"/>
                </a:solidFill>
                <a:sym typeface="DejaVu Sans Condensed"/>
              </a:rPr>
              <a:t>,</a:t>
            </a:r>
            <a:r>
              <a:rPr dirty="0">
                <a:solidFill>
                  <a:srgbClr val="FFFFFF"/>
                </a:solidFill>
                <a:uFill>
                  <a:solidFill>
                    <a:srgbClr val="FFFFFF"/>
                  </a:solidFill>
                </a:uFill>
              </a:rPr>
              <a:t>;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 name="The Fall of Satan &amp; Genesis 1"/>
          <p:cNvSpPr txBox="1">
            <a:spLocks noGrp="1"/>
          </p:cNvSpPr>
          <p:nvPr>
            <p:ph type="title"/>
          </p:nvPr>
        </p:nvSpPr>
        <p:spPr>
          <a:xfrm>
            <a:off x="1778000" y="1384300"/>
            <a:ext cx="20828000" cy="1778000"/>
          </a:xfrm>
          <a:prstGeom prst="rect">
            <a:avLst/>
          </a:prstGeom>
        </p:spPr>
        <p:txBody>
          <a:bodyPr/>
          <a:lstStyle>
            <a:lvl1pPr algn="ctr">
              <a:defRPr sz="8600">
                <a:solidFill>
                  <a:srgbClr val="74A7FE"/>
                </a:solidFill>
              </a:defRPr>
            </a:lvl1pPr>
          </a:lstStyle>
          <a:p>
            <a:r>
              <a:rPr lang="sq-AL" dirty="0"/>
              <a:t>Rënia e Djallit &amp; Zanafilla 1</a:t>
            </a:r>
            <a:endParaRPr dirty="0"/>
          </a:p>
        </p:txBody>
      </p:sp>
      <p:sp>
        <p:nvSpPr>
          <p:cNvPr id="1921" name="Nowhere does the Bible say that God judged the earth or caused a flood when Satan fell.…"/>
          <p:cNvSpPr txBox="1">
            <a:spLocks noGrp="1"/>
          </p:cNvSpPr>
          <p:nvPr>
            <p:ph type="body" idx="1"/>
          </p:nvPr>
        </p:nvSpPr>
        <p:spPr>
          <a:xfrm>
            <a:off x="2413000" y="5727700"/>
            <a:ext cx="19545300" cy="8458200"/>
          </a:xfrm>
          <a:prstGeom prst="rect">
            <a:avLst/>
          </a:prstGeom>
          <a:effectLst>
            <a:outerShdw blurRad="12700" dist="38100" dir="2700000" rotWithShape="0">
              <a:srgbClr val="000000"/>
            </a:outerShdw>
          </a:effectLst>
        </p:spPr>
        <p:txBody>
          <a:bodyPr lIns="50800" tIns="50800" rIns="50800" bIns="50800"/>
          <a:lstStyle/>
          <a:p>
            <a:pPr marL="383540" marR="40639" indent="-342900" defTabSz="914400">
              <a:spcBef>
                <a:spcPts val="5000"/>
              </a:spcBef>
              <a:buClr>
                <a:srgbClr val="FFFFFF"/>
              </a:buClr>
              <a:buSzPct val="100000"/>
              <a:buFont typeface="Arial"/>
              <a:buChar char="•"/>
              <a:defRPr sz="7200">
                <a:uFill>
                  <a:solidFill>
                    <a:srgbClr val="FFFFFF"/>
                  </a:solidFill>
                </a:uFill>
              </a:defRPr>
            </a:pPr>
            <a:r>
              <a:rPr dirty="0"/>
              <a:t> </a:t>
            </a:r>
            <a:r>
              <a:rPr lang="en-US" dirty="0"/>
              <a:t> </a:t>
            </a:r>
            <a:r>
              <a:rPr lang="sq-AL" dirty="0"/>
              <a:t>Askund në Bibël nuk thotë se Perëndia e gjykoi tokën ose shkaktoi përmbytje kur Djalli ra. </a:t>
            </a:r>
          </a:p>
          <a:p>
            <a:pPr marL="383540" marR="40639" indent="-342900" defTabSz="914400">
              <a:spcBef>
                <a:spcPts val="5000"/>
              </a:spcBef>
              <a:buClr>
                <a:srgbClr val="FFFFFF"/>
              </a:buClr>
              <a:buSzPct val="100000"/>
              <a:buFont typeface="Arial"/>
              <a:buChar char="•"/>
              <a:defRPr sz="7200">
                <a:uFill>
                  <a:solidFill>
                    <a:srgbClr val="FFFFFF"/>
                  </a:solidFill>
                </a:uFill>
              </a:defRPr>
            </a:pPr>
            <a:r>
              <a:rPr lang="sq-AL" dirty="0"/>
              <a:t>  Shkrimi gjithmonë e lidh gjykimin e krijimit me mëkatin e njeriut, jo të Djallit.</a:t>
            </a:r>
            <a:endParaRPr dirty="0"/>
          </a:p>
        </p:txBody>
      </p:sp>
      <p:sp>
        <p:nvSpPr>
          <p:cNvPr id="1922" name="Satan’s fall was after Day 7."/>
          <p:cNvSpPr txBox="1"/>
          <p:nvPr/>
        </p:nvSpPr>
        <p:spPr>
          <a:xfrm>
            <a:off x="2425700" y="3949700"/>
            <a:ext cx="19545300" cy="1778000"/>
          </a:xfrm>
          <a:prstGeom prst="rect">
            <a:avLst/>
          </a:prstGeom>
          <a:ln w="12700">
            <a:miter lim="400000"/>
          </a:ln>
          <a:effectLst>
            <a:outerShdw blurRad="12700" dist="381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lstStyle/>
          <a:p>
            <a:pPr marL="342900" marR="40639" indent="-342900" defTabSz="914400">
              <a:lnSpc>
                <a:spcPct val="90000"/>
              </a:lnSpc>
              <a:spcBef>
                <a:spcPts val="1100"/>
              </a:spcBef>
              <a:buClr>
                <a:srgbClr val="FFFFFF"/>
              </a:buClr>
              <a:buSzPct val="100000"/>
              <a:buFont typeface="Arial"/>
              <a:buChar char="•"/>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a:t> </a:t>
            </a:r>
            <a:r>
              <a:rPr lang="en-US" dirty="0"/>
              <a:t> </a:t>
            </a:r>
            <a:r>
              <a:rPr lang="en-US" dirty="0" err="1"/>
              <a:t>Rënia</a:t>
            </a:r>
            <a:r>
              <a:rPr lang="en-US" dirty="0"/>
              <a:t> e </a:t>
            </a:r>
            <a:r>
              <a:rPr lang="en-US" dirty="0" err="1"/>
              <a:t>Djallit</a:t>
            </a:r>
            <a:r>
              <a:rPr lang="en-US" dirty="0"/>
              <a:t> </a:t>
            </a:r>
            <a:r>
              <a:rPr lang="en-US" dirty="0" err="1"/>
              <a:t>ishte</a:t>
            </a:r>
            <a:r>
              <a:rPr lang="en-US" dirty="0"/>
              <a:t> </a:t>
            </a:r>
            <a:r>
              <a:rPr lang="en-US" dirty="0">
                <a:solidFill>
                  <a:srgbClr val="FFFF00"/>
                </a:solidFill>
              </a:rPr>
              <a:t>pas</a:t>
            </a:r>
            <a:r>
              <a:rPr lang="en-US" dirty="0"/>
              <a:t> </a:t>
            </a:r>
            <a:r>
              <a:rPr lang="en-US" dirty="0" err="1"/>
              <a:t>ditës</a:t>
            </a:r>
            <a:r>
              <a:rPr lang="en-US" dirty="0"/>
              <a:t> </a:t>
            </a:r>
            <a:r>
              <a:rPr lang="en-US" dirty="0" err="1"/>
              <a:t>së</a:t>
            </a:r>
            <a:r>
              <a:rPr lang="en-US" dirty="0"/>
              <a:t> 7.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22"/>
                                        </p:tgtEl>
                                        <p:attrNameLst>
                                          <p:attrName>style.visibility</p:attrName>
                                        </p:attrNameLst>
                                      </p:cBhvr>
                                      <p:to>
                                        <p:strVal val="visible"/>
                                      </p:to>
                                    </p:set>
                                    <p:animEffect transition="in" filter="wipe(left)">
                                      <p:cBhvr>
                                        <p:cTn id="7" dur="500"/>
                                        <p:tgtEl>
                                          <p:spTgt spid="19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921">
                                            <p:bg/>
                                          </p:spTgt>
                                        </p:tgtEl>
                                        <p:attrNameLst>
                                          <p:attrName>style.visibility</p:attrName>
                                        </p:attrNameLst>
                                      </p:cBhvr>
                                      <p:to>
                                        <p:strVal val="visible"/>
                                      </p:to>
                                    </p:set>
                                    <p:animEffect transition="in" filter="wipe(left)">
                                      <p:cBhvr>
                                        <p:cTn id="12" dur="500"/>
                                        <p:tgtEl>
                                          <p:spTgt spid="1921">
                                            <p:bg/>
                                          </p:spTgt>
                                        </p:tgtEl>
                                      </p:cBhvr>
                                    </p:animEffect>
                                  </p:childTnLst>
                                </p:cTn>
                              </p:par>
                              <p:par>
                                <p:cTn id="13" presetID="22" presetClass="entr" presetSubtype="8" fill="hold" grpId="2" nodeType="withEffect">
                                  <p:stCondLst>
                                    <p:cond delay="0"/>
                                  </p:stCondLst>
                                  <p:iterate>
                                    <p:tmAbs val="0"/>
                                  </p:iterate>
                                  <p:childTnLst>
                                    <p:set>
                                      <p:cBhvr>
                                        <p:cTn id="14" fill="hold"/>
                                        <p:tgtEl>
                                          <p:spTgt spid="1921">
                                            <p:txEl>
                                              <p:pRg st="0" end="0"/>
                                            </p:txEl>
                                          </p:spTgt>
                                        </p:tgtEl>
                                        <p:attrNameLst>
                                          <p:attrName>style.visibility</p:attrName>
                                        </p:attrNameLst>
                                      </p:cBhvr>
                                      <p:to>
                                        <p:strVal val="visible"/>
                                      </p:to>
                                    </p:set>
                                    <p:animEffect transition="in" filter="wipe(left)">
                                      <p:cBhvr>
                                        <p:cTn id="15" dur="500"/>
                                        <p:tgtEl>
                                          <p:spTgt spid="1921">
                                            <p:txEl>
                                              <p:pRg st="0" end="0"/>
                                            </p:txEl>
                                          </p:spTgt>
                                        </p:tgtEl>
                                      </p:cBhvr>
                                    </p:animEffect>
                                  </p:childTnLst>
                                </p:cTn>
                              </p:par>
                              <p:par>
                                <p:cTn id="16" presetID="22" presetClass="entr" presetSubtype="8" fill="hold" grpId="2" nodeType="withEffect">
                                  <p:stCondLst>
                                    <p:cond delay="0"/>
                                  </p:stCondLst>
                                  <p:iterate>
                                    <p:tmAbs val="0"/>
                                  </p:iterate>
                                  <p:childTnLst>
                                    <p:set>
                                      <p:cBhvr>
                                        <p:cTn id="17" fill="hold"/>
                                        <p:tgtEl>
                                          <p:spTgt spid="1921">
                                            <p:txEl>
                                              <p:pRg st="1" end="1"/>
                                            </p:txEl>
                                          </p:spTgt>
                                        </p:tgtEl>
                                        <p:attrNameLst>
                                          <p:attrName>style.visibility</p:attrName>
                                        </p:attrNameLst>
                                      </p:cBhvr>
                                      <p:to>
                                        <p:strVal val="visible"/>
                                      </p:to>
                                    </p:set>
                                    <p:animEffect transition="in" filter="wipe(left)">
                                      <p:cBhvr>
                                        <p:cTn id="18" dur="500"/>
                                        <p:tgtEl>
                                          <p:spTgt spid="19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 grpId="2" build="p" bldLvl="5" animBg="1" advAuto="0"/>
      <p:bldP spid="1922"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3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grpSp>
        <p:nvGrpSpPr>
          <p:cNvPr id="935" name="Group"/>
          <p:cNvGrpSpPr/>
          <p:nvPr/>
        </p:nvGrpSpPr>
        <p:grpSpPr>
          <a:xfrm>
            <a:off x="5908675" y="746125"/>
            <a:ext cx="12611102" cy="12175728"/>
            <a:chOff x="0" y="0"/>
            <a:chExt cx="12611101" cy="12175727"/>
          </a:xfrm>
        </p:grpSpPr>
        <p:pic>
          <p:nvPicPr>
            <p:cNvPr id="932" name="Evol Rings-AstroGeoBio_layered_mid.png" descr="Evol Rings-AstroGeoBio_layered_mid.png"/>
            <p:cNvPicPr>
              <a:picLocks noChangeAspect="1"/>
            </p:cNvPicPr>
            <p:nvPr/>
          </p:nvPicPr>
          <p:blipFill>
            <a:blip r:embed="rId3"/>
            <a:stretch>
              <a:fillRect/>
            </a:stretch>
          </p:blipFill>
          <p:spPr>
            <a:xfrm>
              <a:off x="0" y="0"/>
              <a:ext cx="12611101" cy="12175727"/>
            </a:xfrm>
            <a:prstGeom prst="rect">
              <a:avLst/>
            </a:prstGeom>
            <a:ln w="12700" cap="flat">
              <a:noFill/>
              <a:miter lim="400000"/>
            </a:ln>
            <a:effectLst/>
          </p:spPr>
        </p:pic>
        <p:sp>
          <p:nvSpPr>
            <p:cNvPr id="933" name="Earth"/>
            <p:cNvSpPr txBox="1"/>
            <p:nvPr/>
          </p:nvSpPr>
          <p:spPr>
            <a:xfrm>
              <a:off x="4962372" y="8957824"/>
              <a:ext cx="2682255" cy="879059"/>
            </a:xfrm>
            <a:prstGeom prst="rect">
              <a:avLst/>
            </a:prstGeom>
            <a:noFill/>
            <a:ln w="12700" cap="flat">
              <a:noFill/>
              <a:miter lim="400000"/>
            </a:ln>
            <a:effectLst>
              <a:outerShdw blurRad="12700" dist="50800" dir="2700000" rotWithShape="0">
                <a:srgbClr val="381C00"/>
              </a:outerShdw>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lvl1pPr marL="40639" marR="40639" algn="ctr" defTabSz="914400">
                <a:buClr>
                  <a:srgbClr val="FFFFFF"/>
                </a:buClr>
                <a:buFont typeface="Arial"/>
                <a:defRPr sz="4800" b="1">
                  <a:solidFill>
                    <a:srgbClr val="FFFFFF"/>
                  </a:solidFill>
                  <a:uFill>
                    <a:solidFill>
                      <a:srgbClr val="FFFFFF"/>
                    </a:solidFill>
                  </a:uFill>
                  <a:latin typeface="Arial"/>
                  <a:ea typeface="Arial"/>
                  <a:cs typeface="Arial"/>
                  <a:sym typeface="Arial"/>
                </a:defRPr>
              </a:lvl1pPr>
            </a:lstStyle>
            <a:p>
              <a:r>
                <a:rPr lang="sq-AL" dirty="0"/>
                <a:t>Toka</a:t>
              </a:r>
              <a:endParaRPr dirty="0"/>
            </a:p>
          </p:txBody>
        </p:sp>
        <p:sp>
          <p:nvSpPr>
            <p:cNvPr id="934" name="Geological Evolution"/>
            <p:cNvSpPr txBox="1"/>
            <p:nvPr/>
          </p:nvSpPr>
          <p:spPr>
            <a:xfrm>
              <a:off x="3423642" y="2339975"/>
              <a:ext cx="5753101" cy="1406539"/>
            </a:xfrm>
            <a:prstGeom prst="rect">
              <a:avLst/>
            </a:prstGeom>
            <a:noFill/>
            <a:ln w="12700" cap="flat">
              <a:noFill/>
              <a:miter lim="400000"/>
            </a:ln>
            <a:effectLst>
              <a:outerShdw blurRad="12700" dist="50800" dir="2700000" rotWithShape="0">
                <a:srgbClr val="381C00"/>
              </a:outerShdw>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algn="ctr" defTabSz="914400">
                <a:lnSpc>
                  <a:spcPct val="90000"/>
                </a:lnSpc>
                <a:buClr>
                  <a:srgbClr val="000000"/>
                </a:buClr>
                <a:defRPr sz="4800" b="1">
                  <a:solidFill>
                    <a:srgbClr val="FFFFFF"/>
                  </a:solidFill>
                  <a:uFill>
                    <a:solidFill>
                      <a:srgbClr val="FFFFFF"/>
                    </a:solidFill>
                  </a:uFill>
                  <a:latin typeface="Arial"/>
                  <a:ea typeface="Arial"/>
                  <a:cs typeface="Arial"/>
                  <a:sym typeface="Arial"/>
                </a:defRPr>
              </a:lvl1pPr>
            </a:lstStyle>
            <a:p>
              <a:r>
                <a:rPr lang="sq-AL" dirty="0"/>
                <a:t>Evolucioni</a:t>
              </a:r>
            </a:p>
            <a:p>
              <a:r>
                <a:rPr lang="sq-AL" dirty="0"/>
                <a:t>Gjeologjik</a:t>
              </a:r>
              <a:endParaRPr dirty="0"/>
            </a:p>
          </p:txBody>
        </p:sp>
      </p:grpSp>
      <p:grpSp>
        <p:nvGrpSpPr>
          <p:cNvPr id="939" name="Group"/>
          <p:cNvGrpSpPr/>
          <p:nvPr/>
        </p:nvGrpSpPr>
        <p:grpSpPr>
          <a:xfrm>
            <a:off x="5912068" y="781050"/>
            <a:ext cx="12614804" cy="12179300"/>
            <a:chOff x="4981" y="6350"/>
            <a:chExt cx="12614803" cy="12179300"/>
          </a:xfrm>
        </p:grpSpPr>
        <p:pic>
          <p:nvPicPr>
            <p:cNvPr id="936" name="Evol Rings-AstroGeoBio_layered_large.png" descr="Evol Rings-AstroGeoBio_layered_large.png"/>
            <p:cNvPicPr>
              <a:picLocks noChangeAspect="1"/>
            </p:cNvPicPr>
            <p:nvPr/>
          </p:nvPicPr>
          <p:blipFill>
            <a:blip r:embed="rId4"/>
            <a:stretch>
              <a:fillRect/>
            </a:stretch>
          </p:blipFill>
          <p:spPr>
            <a:xfrm>
              <a:off x="4981" y="6350"/>
              <a:ext cx="12614803" cy="12179300"/>
            </a:xfrm>
            <a:prstGeom prst="rect">
              <a:avLst/>
            </a:prstGeom>
            <a:ln w="12700" cap="flat">
              <a:noFill/>
              <a:miter lim="400000"/>
            </a:ln>
            <a:effectLst/>
          </p:spPr>
        </p:pic>
        <p:sp>
          <p:nvSpPr>
            <p:cNvPr id="937" name="Cosmological Evolution"/>
            <p:cNvSpPr txBox="1"/>
            <p:nvPr/>
          </p:nvSpPr>
          <p:spPr>
            <a:xfrm>
              <a:off x="4415210" y="530483"/>
              <a:ext cx="3739806" cy="1554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algn="ctr" defTabSz="914400">
                <a:buClr>
                  <a:srgbClr val="000000"/>
                </a:buClr>
                <a:defRPr sz="4800" b="1">
                  <a:solidFill>
                    <a:srgbClr val="FFFFFF"/>
                  </a:solidFill>
                  <a:uFill>
                    <a:solidFill>
                      <a:srgbClr val="FFFFFF"/>
                    </a:solidFill>
                  </a:uFill>
                  <a:latin typeface="Arial"/>
                  <a:ea typeface="Arial"/>
                  <a:cs typeface="Arial"/>
                  <a:sym typeface="Arial"/>
                </a:defRPr>
              </a:lvl1pPr>
            </a:lstStyle>
            <a:p>
              <a:r>
                <a:rPr lang="sq-AL" dirty="0"/>
                <a:t>Evolucioni</a:t>
              </a:r>
            </a:p>
            <a:p>
              <a:r>
                <a:rPr lang="sq-AL" dirty="0"/>
                <a:t>Kozmologjik</a:t>
              </a:r>
              <a:endParaRPr dirty="0"/>
            </a:p>
          </p:txBody>
        </p:sp>
        <p:sp>
          <p:nvSpPr>
            <p:cNvPr id="938" name="Planets, Stars, Galaxies"/>
            <p:cNvSpPr txBox="1"/>
            <p:nvPr/>
          </p:nvSpPr>
          <p:spPr>
            <a:xfrm>
              <a:off x="2915542" y="10261600"/>
              <a:ext cx="6718301" cy="1406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algn="ctr" defTabSz="914400">
                <a:lnSpc>
                  <a:spcPct val="90000"/>
                </a:lnSpc>
                <a:buClr>
                  <a:srgbClr val="000000"/>
                </a:buClr>
                <a:defRPr sz="4800" b="1">
                  <a:solidFill>
                    <a:srgbClr val="FFFFFF"/>
                  </a:solidFill>
                  <a:uFill>
                    <a:solidFill>
                      <a:srgbClr val="FFFFFF"/>
                    </a:solidFill>
                  </a:uFill>
                  <a:latin typeface="Arial"/>
                  <a:ea typeface="Arial"/>
                  <a:cs typeface="Arial"/>
                  <a:sym typeface="Arial"/>
                </a:defRPr>
              </a:lvl1pPr>
            </a:lstStyle>
            <a:p>
              <a:r>
                <a:rPr lang="sq-AL" dirty="0"/>
                <a:t>Planetet, Yjet, </a:t>
              </a:r>
            </a:p>
            <a:p>
              <a:r>
                <a:rPr lang="sq-AL" dirty="0"/>
                <a:t>Galaktikat</a:t>
              </a:r>
              <a:endParaRPr dirty="0"/>
            </a:p>
          </p:txBody>
        </p:sp>
      </p:grpSp>
      <p:grpSp>
        <p:nvGrpSpPr>
          <p:cNvPr id="943" name="Group"/>
          <p:cNvGrpSpPr/>
          <p:nvPr/>
        </p:nvGrpSpPr>
        <p:grpSpPr>
          <a:xfrm>
            <a:off x="5915771" y="746125"/>
            <a:ext cx="12611101" cy="12175727"/>
            <a:chOff x="0" y="0"/>
            <a:chExt cx="12611100" cy="12175726"/>
          </a:xfrm>
        </p:grpSpPr>
        <p:pic>
          <p:nvPicPr>
            <p:cNvPr id="940" name="Evol Rings-AstroGeoBio_layeredsm.png" descr="Evol Rings-AstroGeoBio_layeredsm.png"/>
            <p:cNvPicPr>
              <a:picLocks noChangeAspect="1"/>
            </p:cNvPicPr>
            <p:nvPr/>
          </p:nvPicPr>
          <p:blipFill>
            <a:blip r:embed="rId5"/>
            <a:stretch>
              <a:fillRect/>
            </a:stretch>
          </p:blipFill>
          <p:spPr>
            <a:xfrm>
              <a:off x="0" y="0"/>
              <a:ext cx="12611101" cy="12175727"/>
            </a:xfrm>
            <a:prstGeom prst="rect">
              <a:avLst/>
            </a:prstGeom>
            <a:ln w="12700" cap="flat">
              <a:noFill/>
              <a:miter lim="400000"/>
            </a:ln>
            <a:effectLst/>
          </p:spPr>
        </p:pic>
        <p:sp>
          <p:nvSpPr>
            <p:cNvPr id="941" name="Life"/>
            <p:cNvSpPr txBox="1"/>
            <p:nvPr/>
          </p:nvSpPr>
          <p:spPr>
            <a:xfrm>
              <a:off x="5748071" y="7451549"/>
              <a:ext cx="2682255" cy="8790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lvl1pPr marL="40639" marR="40639" algn="ctr" defTabSz="914400">
                <a:buClr>
                  <a:srgbClr val="FFFFFF"/>
                </a:buClr>
                <a:buFont typeface="Arial"/>
                <a:defRPr sz="4800" b="1">
                  <a:solidFill>
                    <a:srgbClr val="FFFFFF"/>
                  </a:solidFill>
                  <a:uFill>
                    <a:solidFill>
                      <a:srgbClr val="FFFFFF"/>
                    </a:solidFill>
                  </a:uFill>
                  <a:latin typeface="Arial"/>
                  <a:ea typeface="Arial"/>
                  <a:cs typeface="Arial"/>
                  <a:sym typeface="Arial"/>
                </a:defRPr>
              </a:lvl1pPr>
            </a:lstStyle>
            <a:p>
              <a:r>
                <a:rPr lang="sq-AL" dirty="0"/>
                <a:t>Jeta</a:t>
              </a:r>
              <a:endParaRPr dirty="0"/>
            </a:p>
          </p:txBody>
        </p:sp>
        <p:sp>
          <p:nvSpPr>
            <p:cNvPr id="942" name="Biological…"/>
            <p:cNvSpPr txBox="1"/>
            <p:nvPr/>
          </p:nvSpPr>
          <p:spPr>
            <a:xfrm>
              <a:off x="4008172" y="4029427"/>
              <a:ext cx="4598150" cy="1600337"/>
            </a:xfrm>
            <a:prstGeom prst="rect">
              <a:avLst/>
            </a:prstGeom>
            <a:noFill/>
            <a:ln w="12700" cap="flat">
              <a:noFill/>
              <a:miter lim="400000"/>
            </a:ln>
            <a:effectLst>
              <a:outerShdw blurRad="12700" dist="50800" dir="2700000" rotWithShape="0">
                <a:srgbClr val="381C00"/>
              </a:outerShdw>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p>
              <a:pPr marL="40639" marR="40639" algn="ctr" defTabSz="914400">
                <a:lnSpc>
                  <a:spcPct val="90000"/>
                </a:lnSpc>
                <a:buClr>
                  <a:srgbClr val="FFFFFF"/>
                </a:buClr>
                <a:buFont typeface="Arial"/>
                <a:defRPr sz="4800" b="1">
                  <a:solidFill>
                    <a:srgbClr val="FFFFFF"/>
                  </a:solidFill>
                  <a:uFill>
                    <a:solidFill>
                      <a:srgbClr val="FFFFFF"/>
                    </a:solidFill>
                  </a:uFill>
                  <a:latin typeface="Arial"/>
                  <a:ea typeface="Arial"/>
                  <a:cs typeface="Arial"/>
                  <a:sym typeface="Arial"/>
                </a:defRPr>
              </a:pPr>
              <a:r>
                <a:rPr lang="sq-AL" dirty="0"/>
                <a:t>Evolucioni</a:t>
              </a:r>
            </a:p>
            <a:p>
              <a:pPr marL="40639" marR="40639" algn="ctr" defTabSz="914400">
                <a:lnSpc>
                  <a:spcPct val="90000"/>
                </a:lnSpc>
                <a:buClr>
                  <a:srgbClr val="FFFFFF"/>
                </a:buClr>
                <a:buFont typeface="Arial"/>
                <a:defRPr sz="4800" b="1">
                  <a:solidFill>
                    <a:srgbClr val="FFFFFF"/>
                  </a:solidFill>
                  <a:uFill>
                    <a:solidFill>
                      <a:srgbClr val="FFFFFF"/>
                    </a:solidFill>
                  </a:uFill>
                  <a:latin typeface="Arial"/>
                  <a:ea typeface="Arial"/>
                  <a:cs typeface="Arial"/>
                  <a:sym typeface="Arial"/>
                </a:defRPr>
              </a:pPr>
              <a:r>
                <a:rPr lang="sq-AL" dirty="0"/>
                <a:t>Biologjik</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35"/>
                                        </p:tgtEl>
                                        <p:attrNameLst>
                                          <p:attrName>style.visibility</p:attrName>
                                        </p:attrNameLst>
                                      </p:cBhvr>
                                      <p:to>
                                        <p:strVal val="visible"/>
                                      </p:to>
                                    </p:set>
                                    <p:anim calcmode="lin" valueType="num">
                                      <p:cBhvr>
                                        <p:cTn id="7" dur="500" fill="hold"/>
                                        <p:tgtEl>
                                          <p:spTgt spid="935"/>
                                        </p:tgtEl>
                                        <p:attrNameLst>
                                          <p:attrName>ppt_w</p:attrName>
                                        </p:attrNameLst>
                                      </p:cBhvr>
                                      <p:tavLst>
                                        <p:tav tm="0">
                                          <p:val>
                                            <p:fltVal val="0"/>
                                          </p:val>
                                        </p:tav>
                                        <p:tav tm="100000">
                                          <p:val>
                                            <p:strVal val="#ppt_w"/>
                                          </p:val>
                                        </p:tav>
                                      </p:tavLst>
                                    </p:anim>
                                    <p:anim calcmode="lin" valueType="num">
                                      <p:cBhvr>
                                        <p:cTn id="8" dur="500" fill="hold"/>
                                        <p:tgtEl>
                                          <p:spTgt spid="9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943"/>
                                        </p:tgtEl>
                                        <p:attrNameLst>
                                          <p:attrName>style.visibility</p:attrName>
                                        </p:attrNameLst>
                                      </p:cBhvr>
                                      <p:to>
                                        <p:strVal val="visible"/>
                                      </p:to>
                                    </p:set>
                                    <p:anim calcmode="lin" valueType="num">
                                      <p:cBhvr>
                                        <p:cTn id="13" dur="500" fill="hold"/>
                                        <p:tgtEl>
                                          <p:spTgt spid="943"/>
                                        </p:tgtEl>
                                        <p:attrNameLst>
                                          <p:attrName>ppt_w</p:attrName>
                                        </p:attrNameLst>
                                      </p:cBhvr>
                                      <p:tavLst>
                                        <p:tav tm="0">
                                          <p:val>
                                            <p:fltVal val="0"/>
                                          </p:val>
                                        </p:tav>
                                        <p:tav tm="100000">
                                          <p:val>
                                            <p:strVal val="#ppt_w"/>
                                          </p:val>
                                        </p:tav>
                                      </p:tavLst>
                                    </p:anim>
                                    <p:anim calcmode="lin" valueType="num">
                                      <p:cBhvr>
                                        <p:cTn id="14" dur="500" fill="hold"/>
                                        <p:tgtEl>
                                          <p:spTgt spid="9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 grpId="1" animBg="1" advAuto="0"/>
      <p:bldP spid="943"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 name="Gap theory: NO!"/>
          <p:cNvSpPr txBox="1">
            <a:spLocks noGrp="1"/>
          </p:cNvSpPr>
          <p:nvPr>
            <p:ph type="title"/>
          </p:nvPr>
        </p:nvSpPr>
        <p:spPr>
          <a:prstGeom prst="rect">
            <a:avLst/>
          </a:prstGeom>
        </p:spPr>
        <p:txBody>
          <a:bodyPr/>
          <a:lstStyle/>
          <a:p>
            <a:r>
              <a:rPr lang="sq-AL" dirty="0"/>
              <a:t>Teoria e Hendekut</a:t>
            </a:r>
            <a:r>
              <a:rPr dirty="0"/>
              <a:t>: </a:t>
            </a:r>
            <a:r>
              <a:rPr lang="sq-AL" dirty="0"/>
              <a:t>JO</a:t>
            </a:r>
            <a:r>
              <a:rPr dirty="0"/>
              <a:t>!</a:t>
            </a:r>
          </a:p>
        </p:txBody>
      </p:sp>
      <p:sp>
        <p:nvSpPr>
          <p:cNvPr id="1925" name="1. Waw-disjunctive (Gen. 1:2, cf. Jonah 3:3)…"/>
          <p:cNvSpPr txBox="1">
            <a:spLocks noGrp="1"/>
          </p:cNvSpPr>
          <p:nvPr>
            <p:ph type="body" idx="1"/>
          </p:nvPr>
        </p:nvSpPr>
        <p:spPr>
          <a:xfrm>
            <a:off x="2438400" y="3721100"/>
            <a:ext cx="19519900" cy="8458200"/>
          </a:xfrm>
          <a:prstGeom prst="rect">
            <a:avLst/>
          </a:prstGeom>
        </p:spPr>
        <p:txBody>
          <a:bodyPr/>
          <a:lstStyle/>
          <a:p>
            <a:pPr>
              <a:spcBef>
                <a:spcPts val="4000"/>
              </a:spcBef>
            </a:pPr>
            <a:r>
              <a:rPr dirty="0"/>
              <a:t>1.</a:t>
            </a:r>
            <a:r>
              <a:rPr lang="en-US" dirty="0"/>
              <a:t> </a:t>
            </a:r>
            <a:r>
              <a:rPr lang="en-US" dirty="0" err="1"/>
              <a:t>Folja</a:t>
            </a:r>
            <a:r>
              <a:rPr lang="en-US" dirty="0"/>
              <a:t> </a:t>
            </a:r>
            <a:r>
              <a:rPr lang="en-US" dirty="0" err="1"/>
              <a:t>Hebrenje</a:t>
            </a:r>
            <a:r>
              <a:rPr lang="en-US" dirty="0"/>
              <a:t> </a:t>
            </a:r>
            <a:r>
              <a:rPr lang="en-US" dirty="0" err="1"/>
              <a:t>nuk</a:t>
            </a:r>
            <a:r>
              <a:rPr lang="en-US" dirty="0"/>
              <a:t> </a:t>
            </a:r>
            <a:r>
              <a:rPr lang="en-US" dirty="0" err="1"/>
              <a:t>lejon</a:t>
            </a:r>
            <a:r>
              <a:rPr lang="en-US" dirty="0"/>
              <a:t> </a:t>
            </a:r>
            <a:r>
              <a:rPr lang="en-US" dirty="0" err="1"/>
              <a:t>nje</a:t>
            </a:r>
            <a:r>
              <a:rPr lang="en-US" dirty="0"/>
              <a:t> </a:t>
            </a:r>
            <a:r>
              <a:rPr lang="en-US" dirty="0" err="1"/>
              <a:t>boshllek</a:t>
            </a:r>
            <a:r>
              <a:rPr lang="en-US" dirty="0"/>
              <a:t>.</a:t>
            </a:r>
            <a:endParaRPr dirty="0"/>
          </a:p>
          <a:p>
            <a:pPr>
              <a:spcBef>
                <a:spcPts val="4000"/>
              </a:spcBef>
            </a:pPr>
            <a:r>
              <a:rPr dirty="0"/>
              <a:t>2. </a:t>
            </a:r>
            <a:r>
              <a:rPr dirty="0" err="1">
                <a:latin typeface="DejaVu Sans Condensed Oblique"/>
                <a:ea typeface="DejaVu Sans Condensed Oblique"/>
                <a:cs typeface="DejaVu Sans Condensed Oblique"/>
                <a:sym typeface="DejaVu Sans Condensed Oblique"/>
              </a:rPr>
              <a:t>tohu</a:t>
            </a: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va</a:t>
            </a: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bohu</a:t>
            </a:r>
            <a:r>
              <a:rPr dirty="0"/>
              <a:t>: </a:t>
            </a:r>
            <a:r>
              <a:rPr lang="sq-AL" dirty="0"/>
              <a:t>pa formë dhe boshe </a:t>
            </a:r>
            <a:r>
              <a:rPr dirty="0"/>
              <a:t>(Jer. 4:23)</a:t>
            </a:r>
          </a:p>
          <a:p>
            <a:pPr>
              <a:spcBef>
                <a:spcPts val="4000"/>
              </a:spcBef>
            </a:pPr>
            <a:r>
              <a:rPr dirty="0"/>
              <a:t>3. E</a:t>
            </a:r>
            <a:r>
              <a:rPr lang="sq-AL" dirty="0"/>
              <a:t>ksodi</a:t>
            </a:r>
            <a:r>
              <a:rPr dirty="0"/>
              <a:t> 20:11</a:t>
            </a:r>
            <a:endParaRPr lang="en-US" dirty="0"/>
          </a:p>
        </p:txBody>
      </p:sp>
    </p:spTree>
    <p:extLst>
      <p:ext uri="{BB962C8B-B14F-4D97-AF65-F5344CB8AC3E}">
        <p14:creationId xmlns:p14="http://schemas.microsoft.com/office/powerpoint/2010/main" val="139767428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 name="“BRICK WALL” against millions of years:…"/>
          <p:cNvSpPr txBox="1"/>
          <p:nvPr/>
        </p:nvSpPr>
        <p:spPr>
          <a:xfrm>
            <a:off x="2449363" y="8624511"/>
            <a:ext cx="19532601" cy="34265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ctr" defTabSz="825500">
              <a:defRPr sz="7200">
                <a:solidFill>
                  <a:srgbClr val="FFFFFF"/>
                </a:solidFill>
                <a:latin typeface="DejaVu Sans"/>
                <a:ea typeface="DejaVu Sans"/>
                <a:cs typeface="DejaVu Sans"/>
                <a:sym typeface="DejaVu Sans"/>
              </a:defRPr>
            </a:pPr>
            <a:r>
              <a:rPr dirty="0"/>
              <a:t>“BRICK WALL” </a:t>
            </a:r>
            <a:r>
              <a:rPr lang="sq-AL" dirty="0"/>
              <a:t>kundër miliona vite</a:t>
            </a:r>
            <a:r>
              <a:rPr dirty="0"/>
              <a:t>: </a:t>
            </a:r>
          </a:p>
          <a:p>
            <a:pPr algn="ctr" defTabSz="825500">
              <a:defRPr sz="7200">
                <a:solidFill>
                  <a:srgbClr val="FFFFFF"/>
                </a:solidFill>
                <a:latin typeface="DejaVu Sans"/>
                <a:ea typeface="DejaVu Sans"/>
                <a:cs typeface="DejaVu Sans"/>
                <a:sym typeface="DejaVu Sans"/>
              </a:defRPr>
            </a:pPr>
            <a:r>
              <a:rPr lang="sq-AL" dirty="0"/>
              <a:t>Teoria e Hendekut</a:t>
            </a:r>
            <a:r>
              <a:rPr dirty="0"/>
              <a:t> -- </a:t>
            </a:r>
            <a:r>
              <a:rPr lang="sq-AL" dirty="0"/>
              <a:t>JO</a:t>
            </a:r>
            <a:endParaRPr dirty="0"/>
          </a:p>
          <a:p>
            <a:pPr algn="ctr" defTabSz="825500">
              <a:defRPr sz="7200">
                <a:solidFill>
                  <a:srgbClr val="FFFFFF"/>
                </a:solidFill>
                <a:latin typeface="DejaVu Sans"/>
                <a:ea typeface="DejaVu Sans"/>
                <a:cs typeface="DejaVu Sans"/>
                <a:sym typeface="DejaVu Sans"/>
              </a:defRPr>
            </a:pPr>
            <a:r>
              <a:rPr lang="sq-AL" dirty="0"/>
              <a:t>Para Zanafillës</a:t>
            </a:r>
            <a:r>
              <a:rPr dirty="0"/>
              <a:t> 1:1 -- </a:t>
            </a:r>
            <a:r>
              <a:rPr lang="sq-AL" dirty="0"/>
              <a:t>JO</a:t>
            </a:r>
            <a:endParaRPr dirty="0"/>
          </a:p>
        </p:txBody>
      </p:sp>
      <p:sp>
        <p:nvSpPr>
          <p:cNvPr id="1928" name="Exodus 20:11"/>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dirty="0"/>
              <a:t>E</a:t>
            </a:r>
            <a:r>
              <a:rPr lang="sq-AL" dirty="0"/>
              <a:t>ksodi</a:t>
            </a:r>
            <a:r>
              <a:rPr dirty="0"/>
              <a:t> 20:11</a:t>
            </a:r>
          </a:p>
        </p:txBody>
      </p:sp>
      <p:sp>
        <p:nvSpPr>
          <p:cNvPr id="1929" name="For in six days the Lord made the heavens and earth, the sea, and all that is in them, and rested on the seventh day; therefore the Lord blessed the Sabbath day and made it holy."/>
          <p:cNvSpPr txBox="1"/>
          <p:nvPr/>
        </p:nvSpPr>
        <p:spPr>
          <a:xfrm>
            <a:off x="2076196" y="3209925"/>
            <a:ext cx="20235164" cy="45345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wrap="square" lIns="50800" tIns="50800" rIns="50800" bIns="50800">
            <a:spAutoFit/>
          </a:bodyPr>
          <a:lstStyle/>
          <a:p>
            <a:pPr>
              <a:defRPr sz="7200">
                <a:solidFill>
                  <a:srgbClr val="FFFFFF"/>
                </a:solidFill>
                <a:latin typeface="DejaVu Sans Condensed"/>
                <a:ea typeface="DejaVu Sans Condensed"/>
                <a:cs typeface="DejaVu Sans Condensed"/>
                <a:sym typeface="DejaVu Sans Condensed"/>
              </a:defRPr>
            </a:pPr>
            <a:r>
              <a:rPr lang="en-US" sz="7200" b="1" baseline="30000" dirty="0">
                <a:sym typeface="DejaVu Sans Condensed"/>
              </a:rPr>
              <a:t> </a:t>
            </a:r>
            <a:r>
              <a:rPr lang="sq-AL" sz="7200" dirty="0" err="1">
                <a:sym typeface="DejaVu Sans Condensed"/>
              </a:rPr>
              <a:t>S</a:t>
            </a:r>
            <a:r>
              <a:rPr lang="en-US" sz="7200" dirty="0" err="1">
                <a:sym typeface="DejaVu Sans Condensed"/>
              </a:rPr>
              <a:t>epse</a:t>
            </a:r>
            <a:r>
              <a:rPr lang="en-US" sz="7200" dirty="0">
                <a:sym typeface="DejaVu Sans Condensed"/>
              </a:rPr>
              <a:t> </a:t>
            </a:r>
            <a:r>
              <a:rPr lang="en-US" sz="7200" dirty="0" err="1">
                <a:solidFill>
                  <a:srgbClr val="FFFF00"/>
                </a:solidFill>
                <a:sym typeface="DejaVu Sans Condensed"/>
              </a:rPr>
              <a:t>në</a:t>
            </a:r>
            <a:r>
              <a:rPr lang="en-US" sz="7200" dirty="0">
                <a:solidFill>
                  <a:srgbClr val="FFFF00"/>
                </a:solidFill>
                <a:sym typeface="DejaVu Sans Condensed"/>
              </a:rPr>
              <a:t> </a:t>
            </a:r>
            <a:r>
              <a:rPr lang="en-US" sz="7200" dirty="0" err="1">
                <a:solidFill>
                  <a:srgbClr val="FFFF00"/>
                </a:solidFill>
                <a:sym typeface="DejaVu Sans Condensed"/>
              </a:rPr>
              <a:t>gjashtë</a:t>
            </a:r>
            <a:r>
              <a:rPr lang="en-US" sz="7200" dirty="0">
                <a:solidFill>
                  <a:srgbClr val="FFFF00"/>
                </a:solidFill>
                <a:sym typeface="DejaVu Sans Condensed"/>
              </a:rPr>
              <a:t> </a:t>
            </a:r>
            <a:r>
              <a:rPr lang="en-US" sz="7200" dirty="0" err="1">
                <a:solidFill>
                  <a:srgbClr val="FFFF00"/>
                </a:solidFill>
                <a:sym typeface="DejaVu Sans Condensed"/>
              </a:rPr>
              <a:t>ditë</a:t>
            </a:r>
            <a:r>
              <a:rPr lang="en-US" sz="7200" dirty="0">
                <a:solidFill>
                  <a:srgbClr val="FFFF00"/>
                </a:solidFill>
                <a:sym typeface="DejaVu Sans Condensed"/>
              </a:rPr>
              <a:t> </a:t>
            </a:r>
            <a:r>
              <a:rPr lang="en-US" sz="7200" dirty="0" err="1">
                <a:sym typeface="DejaVu Sans Condensed"/>
              </a:rPr>
              <a:t>Zoti</a:t>
            </a:r>
            <a:r>
              <a:rPr lang="en-US" sz="7200" dirty="0">
                <a:sym typeface="DejaVu Sans Condensed"/>
              </a:rPr>
              <a:t> </a:t>
            </a:r>
            <a:r>
              <a:rPr lang="en-US" sz="7200" dirty="0" err="1">
                <a:sym typeface="DejaVu Sans Condensed"/>
              </a:rPr>
              <a:t>krijoi</a:t>
            </a:r>
            <a:r>
              <a:rPr lang="en-US" sz="7200" dirty="0">
                <a:sym typeface="DejaVu Sans Condensed"/>
              </a:rPr>
              <a:t> </a:t>
            </a:r>
            <a:r>
              <a:rPr lang="en-US" sz="7200" dirty="0" err="1">
                <a:sym typeface="DejaVu Sans Condensed"/>
              </a:rPr>
              <a:t>qiejt</a:t>
            </a:r>
            <a:r>
              <a:rPr lang="en-US" sz="7200" dirty="0">
                <a:sym typeface="DejaVu Sans Condensed"/>
              </a:rPr>
              <a:t> </a:t>
            </a:r>
            <a:r>
              <a:rPr lang="en-US" sz="7200" dirty="0" err="1">
                <a:sym typeface="DejaVu Sans Condensed"/>
              </a:rPr>
              <a:t>dhe</a:t>
            </a:r>
            <a:r>
              <a:rPr lang="en-US" sz="7200" dirty="0">
                <a:sym typeface="DejaVu Sans Condensed"/>
              </a:rPr>
              <a:t> </a:t>
            </a:r>
            <a:r>
              <a:rPr lang="en-US" sz="7200" dirty="0" err="1">
                <a:sym typeface="DejaVu Sans Condensed"/>
              </a:rPr>
              <a:t>tokën</a:t>
            </a:r>
            <a:r>
              <a:rPr lang="en-US" sz="7200" dirty="0">
                <a:sym typeface="DejaVu Sans Condensed"/>
              </a:rPr>
              <a:t>, </a:t>
            </a:r>
            <a:r>
              <a:rPr lang="en-US" sz="7200" dirty="0" err="1">
                <a:sym typeface="DejaVu Sans Condensed"/>
              </a:rPr>
              <a:t>detin</a:t>
            </a:r>
            <a:r>
              <a:rPr lang="en-US" sz="7200" dirty="0">
                <a:sym typeface="DejaVu Sans Condensed"/>
              </a:rPr>
              <a:t> </a:t>
            </a:r>
            <a:r>
              <a:rPr lang="en-US" sz="7200" dirty="0" err="1">
                <a:sym typeface="DejaVu Sans Condensed"/>
              </a:rPr>
              <a:t>dhe</a:t>
            </a:r>
            <a:r>
              <a:rPr lang="en-US" sz="7200" dirty="0">
                <a:sym typeface="DejaVu Sans Condensed"/>
              </a:rPr>
              <a:t> </a:t>
            </a:r>
            <a:r>
              <a:rPr lang="en-US" sz="7200" dirty="0" err="1">
                <a:solidFill>
                  <a:srgbClr val="FFFF00"/>
                </a:solidFill>
                <a:sym typeface="DejaVu Sans Condensed"/>
              </a:rPr>
              <a:t>gjithçka</a:t>
            </a:r>
            <a:r>
              <a:rPr lang="en-US" sz="7200" dirty="0">
                <a:solidFill>
                  <a:srgbClr val="FFFF00"/>
                </a:solidFill>
                <a:sym typeface="DejaVu Sans Condensed"/>
              </a:rPr>
              <a:t> </a:t>
            </a:r>
            <a:r>
              <a:rPr lang="en-US" sz="7200" dirty="0" err="1">
                <a:solidFill>
                  <a:srgbClr val="FFFF00"/>
                </a:solidFill>
                <a:sym typeface="DejaVu Sans Condensed"/>
              </a:rPr>
              <a:t>që</a:t>
            </a:r>
            <a:r>
              <a:rPr lang="en-US" sz="7200" dirty="0">
                <a:solidFill>
                  <a:srgbClr val="FFFF00"/>
                </a:solidFill>
                <a:sym typeface="DejaVu Sans Condensed"/>
              </a:rPr>
              <a:t> </a:t>
            </a:r>
            <a:r>
              <a:rPr lang="en-US" sz="7200" dirty="0" err="1">
                <a:solidFill>
                  <a:srgbClr val="FFFF00"/>
                </a:solidFill>
                <a:sym typeface="DejaVu Sans Condensed"/>
              </a:rPr>
              <a:t>është</a:t>
            </a:r>
            <a:r>
              <a:rPr lang="en-US" sz="7200" dirty="0">
                <a:solidFill>
                  <a:srgbClr val="FFFF00"/>
                </a:solidFill>
                <a:sym typeface="DejaVu Sans Condensed"/>
              </a:rPr>
              <a:t> </a:t>
            </a:r>
            <a:r>
              <a:rPr lang="en-US" sz="7200" dirty="0" err="1">
                <a:solidFill>
                  <a:srgbClr val="FFFF00"/>
                </a:solidFill>
                <a:sym typeface="DejaVu Sans Condensed"/>
              </a:rPr>
              <a:t>në</a:t>
            </a:r>
            <a:r>
              <a:rPr lang="en-US" sz="7200" dirty="0">
                <a:solidFill>
                  <a:srgbClr val="FFFF00"/>
                </a:solidFill>
                <a:sym typeface="DejaVu Sans Condensed"/>
              </a:rPr>
              <a:t> to</a:t>
            </a:r>
            <a:r>
              <a:rPr lang="en-US" sz="7200" dirty="0">
                <a:sym typeface="DejaVu Sans Condensed"/>
              </a:rPr>
              <a:t>, </a:t>
            </a:r>
            <a:r>
              <a:rPr lang="en-US" sz="7200" dirty="0" err="1">
                <a:sym typeface="DejaVu Sans Condensed"/>
              </a:rPr>
              <a:t>dhe</a:t>
            </a:r>
            <a:r>
              <a:rPr lang="en-US" sz="7200" dirty="0">
                <a:sym typeface="DejaVu Sans Condensed"/>
              </a:rPr>
              <a:t> </a:t>
            </a:r>
            <a:r>
              <a:rPr lang="en-US" sz="7200" dirty="0" err="1">
                <a:sym typeface="DejaVu Sans Condensed"/>
              </a:rPr>
              <a:t>ditën</a:t>
            </a:r>
            <a:r>
              <a:rPr lang="en-US" sz="7200" dirty="0">
                <a:sym typeface="DejaVu Sans Condensed"/>
              </a:rPr>
              <a:t> e </a:t>
            </a:r>
            <a:r>
              <a:rPr lang="en-US" sz="7200" dirty="0" err="1">
                <a:sym typeface="DejaVu Sans Condensed"/>
              </a:rPr>
              <a:t>shtunë</a:t>
            </a:r>
            <a:r>
              <a:rPr lang="en-US" sz="7200" dirty="0">
                <a:sym typeface="DejaVu Sans Condensed"/>
              </a:rPr>
              <a:t> </a:t>
            </a:r>
            <a:r>
              <a:rPr lang="en-US" sz="7200" dirty="0" err="1">
                <a:sym typeface="DejaVu Sans Condensed"/>
              </a:rPr>
              <a:t>ai</a:t>
            </a:r>
            <a:r>
              <a:rPr lang="en-US" sz="7200" dirty="0">
                <a:sym typeface="DejaVu Sans Condensed"/>
              </a:rPr>
              <a:t> </a:t>
            </a:r>
            <a:r>
              <a:rPr lang="en-US" sz="7200" dirty="0" err="1">
                <a:sym typeface="DejaVu Sans Condensed"/>
              </a:rPr>
              <a:t>pushoi</a:t>
            </a:r>
            <a:r>
              <a:rPr lang="en-US" sz="7200" dirty="0">
                <a:sym typeface="DejaVu Sans Condensed"/>
              </a:rPr>
              <a:t>; </a:t>
            </a:r>
            <a:r>
              <a:rPr lang="en-US" sz="7200" dirty="0" err="1">
                <a:sym typeface="DejaVu Sans Condensed"/>
              </a:rPr>
              <a:t>prandaj</a:t>
            </a:r>
            <a:r>
              <a:rPr lang="en-US" sz="7200" dirty="0">
                <a:sym typeface="DejaVu Sans Condensed"/>
              </a:rPr>
              <a:t> </a:t>
            </a:r>
            <a:r>
              <a:rPr lang="en-US" sz="7200" dirty="0" err="1">
                <a:sym typeface="DejaVu Sans Condensed"/>
              </a:rPr>
              <a:t>Zoti</a:t>
            </a:r>
            <a:r>
              <a:rPr lang="en-US" sz="7200" dirty="0">
                <a:sym typeface="DejaVu Sans Condensed"/>
              </a:rPr>
              <a:t> e </a:t>
            </a:r>
            <a:r>
              <a:rPr lang="en-US" sz="7200" dirty="0" err="1">
                <a:sym typeface="DejaVu Sans Condensed"/>
              </a:rPr>
              <a:t>ka</a:t>
            </a:r>
            <a:r>
              <a:rPr lang="en-US" sz="7200" dirty="0">
                <a:sym typeface="DejaVu Sans Condensed"/>
              </a:rPr>
              <a:t> </a:t>
            </a:r>
            <a:r>
              <a:rPr lang="en-US" sz="7200" dirty="0" err="1">
                <a:sym typeface="DejaVu Sans Condensed"/>
              </a:rPr>
              <a:t>bekuar</a:t>
            </a:r>
            <a:r>
              <a:rPr lang="en-US" sz="7200" dirty="0">
                <a:sym typeface="DejaVu Sans Condensed"/>
              </a:rPr>
              <a:t> </a:t>
            </a:r>
            <a:r>
              <a:rPr lang="en-US" sz="7200" dirty="0" err="1">
                <a:sym typeface="DejaVu Sans Condensed"/>
              </a:rPr>
              <a:t>ditën</a:t>
            </a:r>
            <a:r>
              <a:rPr lang="en-US" sz="7200" dirty="0">
                <a:sym typeface="DejaVu Sans Condensed"/>
              </a:rPr>
              <a:t> e </a:t>
            </a:r>
            <a:r>
              <a:rPr lang="en-US" sz="7200" dirty="0" err="1">
                <a:sym typeface="DejaVu Sans Condensed"/>
              </a:rPr>
              <a:t>shabatit</a:t>
            </a:r>
            <a:r>
              <a:rPr lang="en-US" sz="7200" dirty="0">
                <a:sym typeface="DejaVu Sans Condensed"/>
              </a:rPr>
              <a:t> </a:t>
            </a:r>
            <a:r>
              <a:rPr lang="en-US" sz="7200" dirty="0" err="1">
                <a:sym typeface="DejaVu Sans Condensed"/>
              </a:rPr>
              <a:t>dhe</a:t>
            </a:r>
            <a:r>
              <a:rPr lang="en-US" sz="7200" dirty="0">
                <a:sym typeface="DejaVu Sans Condensed"/>
              </a:rPr>
              <a:t> e </a:t>
            </a:r>
            <a:r>
              <a:rPr lang="en-US" sz="7200" dirty="0" err="1">
                <a:sym typeface="DejaVu Sans Condensed"/>
              </a:rPr>
              <a:t>ka</a:t>
            </a:r>
            <a:r>
              <a:rPr lang="en-US" sz="7200" dirty="0">
                <a:sym typeface="DejaVu Sans Condensed"/>
              </a:rPr>
              <a:t> </a:t>
            </a:r>
            <a:r>
              <a:rPr lang="en-US" sz="7200" dirty="0" err="1">
                <a:sym typeface="DejaVu Sans Condensed"/>
              </a:rPr>
              <a:t>shenjtëruar</a:t>
            </a:r>
            <a:r>
              <a:rPr lang="en-US" sz="7200" dirty="0">
                <a:sym typeface="DejaVu Sans Condensed"/>
              </a:rPr>
              <a:t> </a:t>
            </a:r>
            <a:r>
              <a:rPr lang="en-US" sz="7200" dirty="0" err="1">
                <a:sym typeface="DejaVu Sans Condensed"/>
              </a:rPr>
              <a:t>atë</a:t>
            </a:r>
            <a:r>
              <a:rPr lang="en-US" sz="7200" dirty="0">
                <a:sym typeface="DejaVu Sans Condensed"/>
              </a:rPr>
              <a:t>.</a:t>
            </a:r>
            <a:endParaRPr dirty="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 name="Gap theory: NO!"/>
          <p:cNvSpPr txBox="1">
            <a:spLocks noGrp="1"/>
          </p:cNvSpPr>
          <p:nvPr>
            <p:ph type="title"/>
          </p:nvPr>
        </p:nvSpPr>
        <p:spPr>
          <a:prstGeom prst="rect">
            <a:avLst/>
          </a:prstGeom>
        </p:spPr>
        <p:txBody>
          <a:bodyPr/>
          <a:lstStyle/>
          <a:p>
            <a:r>
              <a:rPr lang="sq-AL" dirty="0"/>
              <a:t>Teoria e Hendekut</a:t>
            </a:r>
            <a:r>
              <a:rPr dirty="0"/>
              <a:t>: </a:t>
            </a:r>
            <a:r>
              <a:rPr lang="sq-AL" dirty="0"/>
              <a:t>JO</a:t>
            </a:r>
            <a:r>
              <a:rPr dirty="0"/>
              <a:t>!</a:t>
            </a:r>
          </a:p>
        </p:txBody>
      </p:sp>
      <p:sp>
        <p:nvSpPr>
          <p:cNvPr id="1925" name="1. Waw-disjunctive (Gen. 1:2, cf. Jonah 3:3)…"/>
          <p:cNvSpPr txBox="1">
            <a:spLocks noGrp="1"/>
          </p:cNvSpPr>
          <p:nvPr>
            <p:ph type="body" idx="1"/>
          </p:nvPr>
        </p:nvSpPr>
        <p:spPr>
          <a:xfrm>
            <a:off x="2438400" y="3721100"/>
            <a:ext cx="19519900" cy="8458200"/>
          </a:xfrm>
          <a:prstGeom prst="rect">
            <a:avLst/>
          </a:prstGeom>
        </p:spPr>
        <p:txBody>
          <a:bodyPr/>
          <a:lstStyle/>
          <a:p>
            <a:pPr>
              <a:spcBef>
                <a:spcPts val="4000"/>
              </a:spcBef>
            </a:pPr>
            <a:r>
              <a:rPr dirty="0"/>
              <a:t>1.</a:t>
            </a:r>
            <a:r>
              <a:rPr lang="en-US" dirty="0"/>
              <a:t> </a:t>
            </a:r>
            <a:r>
              <a:rPr lang="en-US" dirty="0" err="1"/>
              <a:t>Folja</a:t>
            </a:r>
            <a:r>
              <a:rPr lang="en-US" dirty="0"/>
              <a:t> </a:t>
            </a:r>
            <a:r>
              <a:rPr lang="en-US" dirty="0" err="1"/>
              <a:t>Hebrenje</a:t>
            </a:r>
            <a:r>
              <a:rPr lang="en-US" dirty="0"/>
              <a:t> </a:t>
            </a:r>
            <a:r>
              <a:rPr lang="en-US" dirty="0" err="1"/>
              <a:t>nuk</a:t>
            </a:r>
            <a:r>
              <a:rPr lang="en-US" dirty="0"/>
              <a:t> </a:t>
            </a:r>
            <a:r>
              <a:rPr lang="en-US" dirty="0" err="1"/>
              <a:t>lejon</a:t>
            </a:r>
            <a:r>
              <a:rPr lang="en-US" dirty="0"/>
              <a:t> </a:t>
            </a:r>
            <a:r>
              <a:rPr lang="en-US" dirty="0" err="1"/>
              <a:t>nje</a:t>
            </a:r>
            <a:r>
              <a:rPr lang="en-US" dirty="0"/>
              <a:t> </a:t>
            </a:r>
            <a:r>
              <a:rPr lang="en-US" dirty="0" err="1"/>
              <a:t>boshllek</a:t>
            </a:r>
            <a:r>
              <a:rPr lang="en-US" dirty="0"/>
              <a:t>.</a:t>
            </a:r>
            <a:endParaRPr dirty="0"/>
          </a:p>
          <a:p>
            <a:pPr>
              <a:spcBef>
                <a:spcPts val="4000"/>
              </a:spcBef>
            </a:pPr>
            <a:r>
              <a:rPr dirty="0"/>
              <a:t>2. </a:t>
            </a:r>
            <a:r>
              <a:rPr dirty="0" err="1">
                <a:latin typeface="DejaVu Sans Condensed Oblique"/>
                <a:ea typeface="DejaVu Sans Condensed Oblique"/>
                <a:cs typeface="DejaVu Sans Condensed Oblique"/>
                <a:sym typeface="DejaVu Sans Condensed Oblique"/>
              </a:rPr>
              <a:t>tohu</a:t>
            </a: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va</a:t>
            </a: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bohu</a:t>
            </a:r>
            <a:r>
              <a:rPr dirty="0"/>
              <a:t>: </a:t>
            </a:r>
            <a:r>
              <a:rPr lang="sq-AL" dirty="0"/>
              <a:t>pa formë dhe boshe </a:t>
            </a:r>
            <a:r>
              <a:rPr dirty="0"/>
              <a:t>(Jer. 4:23)</a:t>
            </a:r>
          </a:p>
          <a:p>
            <a:pPr>
              <a:spcBef>
                <a:spcPts val="4000"/>
              </a:spcBef>
            </a:pPr>
            <a:r>
              <a:rPr dirty="0"/>
              <a:t>3. E</a:t>
            </a:r>
            <a:r>
              <a:rPr lang="sq-AL" dirty="0"/>
              <a:t>ksodi</a:t>
            </a:r>
            <a:r>
              <a:rPr dirty="0"/>
              <a:t> 20:11</a:t>
            </a:r>
            <a:endParaRPr lang="en-US" dirty="0"/>
          </a:p>
          <a:p>
            <a:pPr>
              <a:spcBef>
                <a:spcPts val="4000"/>
              </a:spcBef>
            </a:pPr>
            <a:r>
              <a:rPr lang="en-US" dirty="0"/>
              <a:t>4. Ne </a:t>
            </a:r>
            <a:r>
              <a:rPr lang="en-US" dirty="0" err="1"/>
              <a:t>nuk</a:t>
            </a:r>
            <a:r>
              <a:rPr lang="en-US" dirty="0"/>
              <a:t> </a:t>
            </a:r>
            <a:r>
              <a:rPr lang="en-US" dirty="0" err="1"/>
              <a:t>mund</a:t>
            </a:r>
            <a:r>
              <a:rPr lang="en-US" dirty="0"/>
              <a:t> </a:t>
            </a:r>
            <a:r>
              <a:rPr lang="en-US" dirty="0" err="1"/>
              <a:t>te</a:t>
            </a:r>
            <a:r>
              <a:rPr lang="en-US" dirty="0"/>
              <a:t> </a:t>
            </a:r>
            <a:r>
              <a:rPr lang="en-US" dirty="0" err="1"/>
              <a:t>pranojm</a:t>
            </a:r>
            <a:r>
              <a:rPr lang="en-US" dirty="0"/>
              <a:t> </a:t>
            </a:r>
            <a:r>
              <a:rPr lang="en-US" dirty="0" err="1"/>
              <a:t>miliona</a:t>
            </a:r>
            <a:r>
              <a:rPr lang="en-US" dirty="0"/>
              <a:t> </a:t>
            </a:r>
            <a:r>
              <a:rPr lang="en-US" dirty="0" err="1"/>
              <a:t>vite</a:t>
            </a:r>
            <a:r>
              <a:rPr lang="en-US" dirty="0"/>
              <a:t> </a:t>
            </a:r>
            <a:r>
              <a:rPr lang="en-US" dirty="0" err="1"/>
              <a:t>vdekje</a:t>
            </a:r>
            <a:r>
              <a:rPr lang="en-US" dirty="0"/>
              <a:t> para </a:t>
            </a:r>
            <a:r>
              <a:rPr lang="en-US" dirty="0" err="1"/>
              <a:t>krijimit</a:t>
            </a:r>
            <a:r>
              <a:rPr lang="en-US" dirty="0"/>
              <a:t> </a:t>
            </a:r>
            <a:r>
              <a:rPr lang="en-US" dirty="0" err="1"/>
              <a:t>te</a:t>
            </a:r>
            <a:r>
              <a:rPr lang="en-US" dirty="0"/>
              <a:t> </a:t>
            </a:r>
            <a:r>
              <a:rPr lang="en-US" dirty="0" err="1"/>
              <a:t>Adamit</a:t>
            </a:r>
            <a:r>
              <a:rPr lang="en-US" dirty="0"/>
              <a:t>.</a:t>
            </a:r>
            <a:endParaRPr dirty="0"/>
          </a:p>
        </p:txBody>
      </p:sp>
    </p:spTree>
    <p:extLst>
      <p:ext uri="{BB962C8B-B14F-4D97-AF65-F5344CB8AC3E}">
        <p14:creationId xmlns:p14="http://schemas.microsoft.com/office/powerpoint/2010/main" val="3956920016"/>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0" name="Rectangle"/>
          <p:cNvSpPr/>
          <p:nvPr/>
        </p:nvSpPr>
        <p:spPr>
          <a:xfrm>
            <a:off x="-1247" y="-183423"/>
            <a:ext cx="24399875" cy="13899423"/>
          </a:xfrm>
          <a:prstGeom prst="rect">
            <a:avLst/>
          </a:prstGeom>
          <a:solidFill>
            <a:srgbClr val="000000"/>
          </a:solidFill>
        </p:spPr>
        <p:txBody>
          <a:bodyPr lIns="38100" tIns="38100" rIns="38100" bIns="38100" anchor="ctr"/>
          <a:lstStyle/>
          <a:p>
            <a:pPr marL="0" marR="0" lvl="0" indent="0" algn="ctr" defTabSz="914400" rtl="0" eaLnBrk="1" fontAlgn="auto" latinLnBrk="0" hangingPunct="0">
              <a:lnSpc>
                <a:spcPct val="100000"/>
              </a:lnSpc>
              <a:spcBef>
                <a:spcPts val="0"/>
              </a:spcBef>
              <a:spcAft>
                <a:spcPts val="0"/>
              </a:spcAft>
              <a:buClrTx/>
              <a:buSzTx/>
              <a:buFontTx/>
              <a:buNone/>
              <a:tabLst/>
              <a:defRPr sz="1800">
                <a:solidFill>
                  <a:srgbClr val="FFFFFF"/>
                </a:solidFill>
                <a:uFill>
                  <a:solidFill>
                    <a:srgbClr val="FFFFFF"/>
                  </a:solidFill>
                </a:u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
                <a:solidFill>
                  <a:srgbClr val="FFFFFF"/>
                </a:solidFill>
              </a:uFill>
              <a:latin typeface="Arial"/>
              <a:cs typeface="Arial"/>
              <a:sym typeface="Arial"/>
            </a:endParaRPr>
          </a:p>
        </p:txBody>
      </p:sp>
      <p:pic>
        <p:nvPicPr>
          <p:cNvPr id="2111" name="pic.png" descr="pic.png"/>
          <p:cNvPicPr>
            <a:picLocks noChangeAspect="1"/>
          </p:cNvPicPr>
          <p:nvPr/>
        </p:nvPicPr>
        <p:blipFill>
          <a:blip r:embed="rId3"/>
          <a:stretch>
            <a:fillRect/>
          </a:stretch>
        </p:blipFill>
        <p:spPr>
          <a:xfrm>
            <a:off x="19909" y="-3435486"/>
            <a:ext cx="24384001" cy="13716001"/>
          </a:xfrm>
          <a:prstGeom prst="rect">
            <a:avLst/>
          </a:prstGeom>
          <a:ln w="12700">
            <a:miter lim="400000"/>
          </a:ln>
        </p:spPr>
      </p:pic>
      <p:sp>
        <p:nvSpPr>
          <p:cNvPr id="2112" name="Two Histories of Death"/>
          <p:cNvSpPr txBox="1"/>
          <p:nvPr/>
        </p:nvSpPr>
        <p:spPr>
          <a:xfrm>
            <a:off x="1953857" y="-207094"/>
            <a:ext cx="12952022" cy="11182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6600" b="1">
                <a:latin typeface="Helvetica"/>
                <a:ea typeface="Helvetica"/>
                <a:cs typeface="Helvetica"/>
                <a:sym typeface="Helvetica"/>
              </a:defRPr>
            </a:pPr>
            <a:r>
              <a:rPr kumimoji="0" lang="sq-AL" sz="6600" b="1" i="0" u="none" strike="noStrike" kern="0" cap="none" spc="0" normalizeH="0" baseline="0" noProof="0" dirty="0">
                <a:ln>
                  <a:noFill/>
                </a:ln>
                <a:solidFill>
                  <a:srgbClr val="FF3700"/>
                </a:solidFill>
                <a:effectLst/>
                <a:uLnTx/>
                <a:uFillTx/>
                <a:latin typeface="Helvetica"/>
                <a:sym typeface="Helvetica"/>
              </a:rPr>
              <a:t>Dy historitë e </a:t>
            </a:r>
            <a:r>
              <a:rPr kumimoji="0" lang="sq-AL" sz="6600" b="1" i="0" u="none" strike="noStrike" kern="0" cap="none" spc="0" normalizeH="0" baseline="0" noProof="0" dirty="0">
                <a:ln>
                  <a:noFill/>
                </a:ln>
                <a:solidFill>
                  <a:srgbClr val="000000">
                    <a:lumMod val="95000"/>
                    <a:lumOff val="5000"/>
                  </a:srgbClr>
                </a:solidFill>
                <a:effectLst/>
                <a:uLnTx/>
                <a:uFillTx/>
                <a:latin typeface="Helvetica"/>
                <a:sym typeface="Helvetica"/>
              </a:rPr>
              <a:t>vdekjes</a:t>
            </a:r>
            <a:endParaRPr kumimoji="0" sz="6600" b="1" i="0" u="none" strike="noStrike" kern="0" cap="none" spc="0" normalizeH="0" baseline="0" noProof="0" dirty="0">
              <a:ln>
                <a:noFill/>
              </a:ln>
              <a:solidFill>
                <a:srgbClr val="000000">
                  <a:lumMod val="95000"/>
                  <a:lumOff val="5000"/>
                </a:srgbClr>
              </a:solidFill>
              <a:effectLst/>
              <a:uLnTx/>
              <a:uFillTx/>
              <a:latin typeface="Helvetica"/>
              <a:sym typeface="Helvetica"/>
            </a:endParaRPr>
          </a:p>
        </p:txBody>
      </p:sp>
      <p:sp>
        <p:nvSpPr>
          <p:cNvPr id="2113" name="God’s…"/>
          <p:cNvSpPr txBox="1"/>
          <p:nvPr/>
        </p:nvSpPr>
        <p:spPr>
          <a:xfrm>
            <a:off x="864823" y="3683586"/>
            <a:ext cx="2537553" cy="19800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6100" b="1">
                <a:latin typeface="Helvetica"/>
                <a:ea typeface="Helvetica"/>
                <a:cs typeface="Helvetica"/>
                <a:sym typeface="Helvetica"/>
              </a:defRPr>
            </a:pPr>
            <a:r>
              <a:rPr kumimoji="0" lang="sq-AL" sz="6100" b="1" i="0" u="none" strike="noStrike" kern="0" cap="none" spc="0" normalizeH="0" baseline="0" noProof="0" dirty="0">
                <a:ln>
                  <a:noFill/>
                </a:ln>
                <a:solidFill>
                  <a:srgbClr val="000000"/>
                </a:solidFill>
                <a:effectLst/>
                <a:uLnTx/>
                <a:uFillTx/>
                <a:latin typeface="Helvetica"/>
                <a:sym typeface="Helvetica"/>
              </a:rPr>
              <a:t>Fjala e</a:t>
            </a:r>
          </a:p>
          <a:p>
            <a:pPr marL="0" marR="0" lvl="0" indent="0" algn="ctr" defTabSz="825500" rtl="0" eaLnBrk="1" fontAlgn="auto" latinLnBrk="0" hangingPunct="0">
              <a:lnSpc>
                <a:spcPct val="100000"/>
              </a:lnSpc>
              <a:spcBef>
                <a:spcPts val="0"/>
              </a:spcBef>
              <a:spcAft>
                <a:spcPts val="0"/>
              </a:spcAft>
              <a:buClrTx/>
              <a:buSzTx/>
              <a:buFontTx/>
              <a:buNone/>
              <a:tabLst/>
              <a:defRPr sz="6100" b="1">
                <a:latin typeface="Helvetica"/>
                <a:ea typeface="Helvetica"/>
                <a:cs typeface="Helvetica"/>
                <a:sym typeface="Helvetica"/>
              </a:defRPr>
            </a:pPr>
            <a:r>
              <a:rPr kumimoji="0" lang="sq-AL" sz="6100" b="1" i="0" u="none" strike="noStrike" kern="0" cap="none" spc="0" normalizeH="0" baseline="0" noProof="0" dirty="0">
                <a:ln>
                  <a:noFill/>
                </a:ln>
                <a:solidFill>
                  <a:srgbClr val="000000"/>
                </a:solidFill>
                <a:effectLst/>
                <a:uLnTx/>
                <a:uFillTx/>
                <a:latin typeface="Helvetica"/>
                <a:sym typeface="Helvetica"/>
              </a:rPr>
              <a:t>Zotit</a:t>
            </a:r>
            <a:endParaRPr kumimoji="0" sz="6100" b="1" i="0" u="none" strike="noStrike" kern="0" cap="none" spc="0" normalizeH="0" baseline="0" noProof="0" dirty="0">
              <a:ln>
                <a:noFill/>
              </a:ln>
              <a:solidFill>
                <a:srgbClr val="000000"/>
              </a:solidFill>
              <a:effectLst/>
              <a:uLnTx/>
              <a:uFillTx/>
              <a:latin typeface="Helvetica"/>
              <a:sym typeface="Helvetica"/>
            </a:endParaRPr>
          </a:p>
        </p:txBody>
      </p:sp>
      <p:sp>
        <p:nvSpPr>
          <p:cNvPr id="2114" name="No…"/>
          <p:cNvSpPr txBox="1"/>
          <p:nvPr/>
        </p:nvSpPr>
        <p:spPr>
          <a:xfrm>
            <a:off x="3730091" y="3438625"/>
            <a:ext cx="2250616" cy="17030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400" b="1">
                <a:solidFill>
                  <a:srgbClr val="FFFFFF"/>
                </a:solidFill>
                <a:latin typeface="Helvetica"/>
                <a:ea typeface="Helvetica"/>
                <a:cs typeface="Helvetica"/>
                <a:sym typeface="Helvetica"/>
              </a:defRPr>
            </a:pPr>
            <a:r>
              <a:rPr kumimoji="0" lang="sq-AL" sz="5200" b="1" i="0" u="none" strike="noStrike" kern="0" cap="none" spc="0" normalizeH="0" baseline="0" noProof="0" dirty="0">
                <a:ln>
                  <a:noFill/>
                </a:ln>
                <a:solidFill>
                  <a:srgbClr val="FFFFFF"/>
                </a:solidFill>
                <a:effectLst/>
                <a:uLnTx/>
                <a:uFillTx/>
                <a:latin typeface="Helvetica"/>
                <a:sym typeface="Helvetica"/>
              </a:rPr>
              <a:t>S’ka</a:t>
            </a:r>
          </a:p>
          <a:p>
            <a:pPr marL="0" marR="0" lvl="0" indent="0" algn="ctr" defTabSz="825500" rtl="0" eaLnBrk="1" fontAlgn="auto" latinLnBrk="0" hangingPunct="0">
              <a:lnSpc>
                <a:spcPct val="100000"/>
              </a:lnSpc>
              <a:spcBef>
                <a:spcPts val="0"/>
              </a:spcBef>
              <a:spcAft>
                <a:spcPts val="0"/>
              </a:spcAft>
              <a:buClrTx/>
              <a:buSzTx/>
              <a:buFontTx/>
              <a:buNone/>
              <a:tabLst/>
              <a:defRPr sz="5400" b="1">
                <a:solidFill>
                  <a:srgbClr val="FFFFFF"/>
                </a:solidFill>
                <a:latin typeface="Helvetica"/>
                <a:ea typeface="Helvetica"/>
                <a:cs typeface="Helvetica"/>
                <a:sym typeface="Helvetica"/>
              </a:defRPr>
            </a:pPr>
            <a:r>
              <a:rPr kumimoji="0" lang="sq-AL" sz="5200" b="1" i="0" u="none" strike="noStrike" kern="0" cap="none" spc="0" normalizeH="0" baseline="0" noProof="0" dirty="0">
                <a:ln>
                  <a:noFill/>
                </a:ln>
                <a:solidFill>
                  <a:srgbClr val="FFFFFF"/>
                </a:solidFill>
                <a:effectLst/>
                <a:uLnTx/>
                <a:uFillTx/>
                <a:latin typeface="Helvetica"/>
                <a:sym typeface="Helvetica"/>
              </a:rPr>
              <a:t>Vdekje</a:t>
            </a:r>
            <a:endParaRPr kumimoji="0" sz="5200" b="1" i="0" u="none" strike="noStrike" kern="0" cap="none" spc="0" normalizeH="0" baseline="0" noProof="0" dirty="0">
              <a:ln>
                <a:noFill/>
              </a:ln>
              <a:solidFill>
                <a:srgbClr val="FFFFFF"/>
              </a:solidFill>
              <a:effectLst/>
              <a:uLnTx/>
              <a:uFillTx/>
              <a:latin typeface="Helvetica"/>
              <a:sym typeface="Helvetica"/>
            </a:endParaRPr>
          </a:p>
        </p:txBody>
      </p:sp>
      <p:sp>
        <p:nvSpPr>
          <p:cNvPr id="2115" name="No…"/>
          <p:cNvSpPr txBox="1"/>
          <p:nvPr/>
        </p:nvSpPr>
        <p:spPr>
          <a:xfrm>
            <a:off x="18797414" y="3407847"/>
            <a:ext cx="2333972" cy="176458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400" b="1">
                <a:solidFill>
                  <a:srgbClr val="FFFFFF"/>
                </a:solidFill>
                <a:latin typeface="Helvetica"/>
                <a:ea typeface="Helvetica"/>
                <a:cs typeface="Helvetica"/>
                <a:sym typeface="Helvetica"/>
              </a:defRPr>
            </a:pPr>
            <a:r>
              <a:rPr kumimoji="0" lang="sq-AL" sz="5200" b="1" i="0" u="none" strike="noStrike" kern="0" cap="none" spc="0" normalizeH="0" baseline="0" noProof="0" dirty="0">
                <a:ln>
                  <a:noFill/>
                </a:ln>
                <a:solidFill>
                  <a:srgbClr val="FFFFFF"/>
                </a:solidFill>
                <a:effectLst/>
                <a:uLnTx/>
                <a:uFillTx/>
                <a:latin typeface="Helvetica"/>
                <a:sym typeface="Helvetica"/>
              </a:rPr>
              <a:t>S’ka </a:t>
            </a:r>
          </a:p>
          <a:p>
            <a:pPr marL="0" marR="0" lvl="0" indent="0" algn="ctr" defTabSz="825500" rtl="0" eaLnBrk="1" fontAlgn="auto" latinLnBrk="0" hangingPunct="0">
              <a:lnSpc>
                <a:spcPct val="100000"/>
              </a:lnSpc>
              <a:spcBef>
                <a:spcPts val="0"/>
              </a:spcBef>
              <a:spcAft>
                <a:spcPts val="0"/>
              </a:spcAft>
              <a:buClrTx/>
              <a:buSzTx/>
              <a:buFontTx/>
              <a:buNone/>
              <a:tabLst/>
              <a:defRPr sz="5400" b="1">
                <a:solidFill>
                  <a:srgbClr val="FFFFFF"/>
                </a:solidFill>
                <a:latin typeface="Helvetica"/>
                <a:ea typeface="Helvetica"/>
                <a:cs typeface="Helvetica"/>
                <a:sym typeface="Helvetica"/>
              </a:defRPr>
            </a:pPr>
            <a:r>
              <a:rPr kumimoji="0" lang="sq-AL" sz="5200" b="1" i="0" u="none" strike="noStrike" kern="0" cap="none" spc="0" normalizeH="0" baseline="0" noProof="0" dirty="0">
                <a:ln>
                  <a:noFill/>
                </a:ln>
                <a:solidFill>
                  <a:srgbClr val="FFFFFF"/>
                </a:solidFill>
                <a:effectLst/>
                <a:uLnTx/>
                <a:uFillTx/>
                <a:latin typeface="Helvetica"/>
                <a:sym typeface="Helvetica"/>
              </a:rPr>
              <a:t>Vdekje</a:t>
            </a:r>
            <a:endParaRPr kumimoji="0" sz="5200" b="1" i="0" u="none" strike="noStrike" kern="0" cap="none" spc="0" normalizeH="0" baseline="0" noProof="0" dirty="0">
              <a:ln>
                <a:noFill/>
              </a:ln>
              <a:solidFill>
                <a:srgbClr val="FFFFFF"/>
              </a:solidFill>
              <a:effectLst/>
              <a:uLnTx/>
              <a:uFillTx/>
              <a:latin typeface="Helvetica"/>
              <a:sym typeface="Helvetica"/>
            </a:endParaRPr>
          </a:p>
        </p:txBody>
      </p:sp>
      <p:sp>
        <p:nvSpPr>
          <p:cNvPr id="2116" name="Only thousands of years"/>
          <p:cNvSpPr txBox="1"/>
          <p:nvPr/>
        </p:nvSpPr>
        <p:spPr>
          <a:xfrm>
            <a:off x="9899745" y="3401457"/>
            <a:ext cx="3263715"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b="1">
                <a:solidFill>
                  <a:srgbClr val="FFFFFF"/>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3000" b="1" i="0" u="none" strike="noStrike" kern="0" cap="none" spc="0" normalizeH="0" baseline="0" noProof="0" dirty="0">
                <a:ln>
                  <a:noFill/>
                </a:ln>
                <a:solidFill>
                  <a:srgbClr val="FFFFFF"/>
                </a:solidFill>
                <a:effectLst/>
                <a:uLnTx/>
                <a:uFillTx/>
                <a:latin typeface="Helvetica"/>
                <a:sym typeface="Helvetica"/>
              </a:rPr>
              <a:t>Vetëm mijëra vite</a:t>
            </a:r>
            <a:endParaRPr kumimoji="0" sz="3000" b="1" i="0" u="none" strike="noStrike" kern="0" cap="none" spc="0" normalizeH="0" baseline="0" noProof="0" dirty="0">
              <a:ln>
                <a:noFill/>
              </a:ln>
              <a:solidFill>
                <a:srgbClr val="FFFFFF"/>
              </a:solidFill>
              <a:effectLst/>
              <a:uLnTx/>
              <a:uFillTx/>
              <a:latin typeface="Helvetica"/>
              <a:sym typeface="Helvetica"/>
            </a:endParaRPr>
          </a:p>
        </p:txBody>
      </p:sp>
      <p:sp>
        <p:nvSpPr>
          <p:cNvPr id="2117" name="Death is an enemy"/>
          <p:cNvSpPr txBox="1"/>
          <p:nvPr/>
        </p:nvSpPr>
        <p:spPr>
          <a:xfrm>
            <a:off x="8577270" y="2301520"/>
            <a:ext cx="5908669" cy="74892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200" b="1">
                <a:solidFill>
                  <a:srgbClr val="00397A"/>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4200" b="1" i="0" u="none" strike="noStrike" kern="0" cap="none" spc="0" normalizeH="0" baseline="0" noProof="0" dirty="0">
                <a:ln>
                  <a:noFill/>
                </a:ln>
                <a:solidFill>
                  <a:srgbClr val="00397A"/>
                </a:solidFill>
                <a:effectLst/>
                <a:uLnTx/>
                <a:uFillTx/>
                <a:latin typeface="Helvetica"/>
                <a:sym typeface="Helvetica"/>
              </a:rPr>
              <a:t>Vdekja është një armik</a:t>
            </a:r>
            <a:endParaRPr kumimoji="0" sz="4200" b="1" i="0" u="none" strike="noStrike" kern="0" cap="none" spc="0" normalizeH="0" baseline="0" noProof="0" dirty="0">
              <a:ln>
                <a:noFill/>
              </a:ln>
              <a:solidFill>
                <a:srgbClr val="00397A"/>
              </a:solidFill>
              <a:effectLst/>
              <a:uLnTx/>
              <a:uFillTx/>
              <a:latin typeface="Helvetica"/>
              <a:sym typeface="Helvetica"/>
            </a:endParaRPr>
          </a:p>
        </p:txBody>
      </p:sp>
      <p:sp>
        <p:nvSpPr>
          <p:cNvPr id="2118" name="Death is a temporary…"/>
          <p:cNvSpPr txBox="1"/>
          <p:nvPr/>
        </p:nvSpPr>
        <p:spPr>
          <a:xfrm>
            <a:off x="8284775" y="5771036"/>
            <a:ext cx="5567230" cy="11274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sz="3700" b="1">
                <a:solidFill>
                  <a:srgbClr val="00397A"/>
                </a:solidFill>
                <a:latin typeface="Helvetica"/>
                <a:ea typeface="Helvetica"/>
                <a:cs typeface="Helvetica"/>
                <a:sym typeface="Helvetica"/>
              </a:defRPr>
            </a:pPr>
            <a:r>
              <a:rPr kumimoji="0" lang="sq-AL" sz="3700" b="1" i="0" u="none" strike="noStrike" kern="0" cap="none" spc="0" normalizeH="0" baseline="0" noProof="0" dirty="0">
                <a:ln>
                  <a:noFill/>
                </a:ln>
                <a:solidFill>
                  <a:srgbClr val="00397A"/>
                </a:solidFill>
                <a:effectLst/>
                <a:uLnTx/>
                <a:uFillTx/>
                <a:latin typeface="Helvetica"/>
                <a:sym typeface="Helvetica"/>
              </a:rPr>
              <a:t>Vdekja është një pjesë e</a:t>
            </a:r>
          </a:p>
          <a:p>
            <a:pPr marL="0" marR="0" lvl="0" indent="0" algn="ctr" defTabSz="825500" rtl="0" eaLnBrk="1" fontAlgn="auto" latinLnBrk="0" hangingPunct="0">
              <a:lnSpc>
                <a:spcPct val="90000"/>
              </a:lnSpc>
              <a:spcBef>
                <a:spcPts val="0"/>
              </a:spcBef>
              <a:spcAft>
                <a:spcPts val="0"/>
              </a:spcAft>
              <a:buClrTx/>
              <a:buSzTx/>
              <a:buFontTx/>
              <a:buNone/>
              <a:tabLst/>
              <a:defRPr sz="3700" b="1">
                <a:solidFill>
                  <a:srgbClr val="00397A"/>
                </a:solidFill>
                <a:latin typeface="Helvetica"/>
                <a:ea typeface="Helvetica"/>
                <a:cs typeface="Helvetica"/>
                <a:sym typeface="Helvetica"/>
              </a:defRPr>
            </a:pPr>
            <a:r>
              <a:rPr kumimoji="0" lang="sq-AL" sz="3700" b="1" i="0" u="none" strike="noStrike" kern="0" cap="none" spc="0" normalizeH="0" baseline="0" noProof="0" dirty="0">
                <a:ln>
                  <a:noFill/>
                </a:ln>
                <a:solidFill>
                  <a:srgbClr val="00397A"/>
                </a:solidFill>
                <a:effectLst/>
                <a:uLnTx/>
                <a:uFillTx/>
                <a:latin typeface="Helvetica"/>
                <a:sym typeface="Helvetica"/>
              </a:rPr>
              <a:t>Përkohshme e historisë</a:t>
            </a:r>
          </a:p>
        </p:txBody>
      </p:sp>
      <p:sp>
        <p:nvSpPr>
          <p:cNvPr id="2119" name="Man’s sin…"/>
          <p:cNvSpPr txBox="1"/>
          <p:nvPr/>
        </p:nvSpPr>
        <p:spPr>
          <a:xfrm>
            <a:off x="4522315" y="1709083"/>
            <a:ext cx="3427221" cy="101361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8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M</a:t>
            </a:r>
            <a:r>
              <a:rPr kumimoji="0" lang="en-US" sz="3700" b="1" i="0" u="none" strike="noStrike" kern="0" cap="none" spc="0" normalizeH="0" baseline="0" noProof="0" dirty="0">
                <a:ln>
                  <a:noFill/>
                </a:ln>
                <a:solidFill>
                  <a:srgbClr val="000000"/>
                </a:solidFill>
                <a:effectLst/>
                <a:uLnTx/>
                <a:uFillTx/>
                <a:latin typeface="Helvetica"/>
                <a:sym typeface="Helvetica"/>
              </a:rPr>
              <a:t>e</a:t>
            </a:r>
            <a:r>
              <a:rPr kumimoji="0" lang="sq-AL" sz="3700" b="1" i="0" u="none" strike="noStrike" kern="0" cap="none" spc="0" normalizeH="0" baseline="0" noProof="0" dirty="0">
                <a:ln>
                  <a:noFill/>
                </a:ln>
                <a:solidFill>
                  <a:srgbClr val="000000"/>
                </a:solidFill>
                <a:effectLst/>
                <a:uLnTx/>
                <a:uFillTx/>
                <a:latin typeface="Helvetica"/>
                <a:sym typeface="Helvetica"/>
              </a:rPr>
              <a:t>kati i njeriut</a:t>
            </a:r>
          </a:p>
          <a:p>
            <a:pPr marL="0" marR="0" lvl="0" indent="0" algn="ctr" defTabSz="825500" rtl="0" eaLnBrk="1" fontAlgn="auto" latinLnBrk="0" hangingPunct="0">
              <a:lnSpc>
                <a:spcPct val="8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solli vdekje</a:t>
            </a:r>
            <a:endParaRPr kumimoji="0" sz="3700" b="1" i="0" u="none" strike="noStrike" kern="0" cap="none" spc="0" normalizeH="0" baseline="0" noProof="0" dirty="0">
              <a:ln>
                <a:noFill/>
              </a:ln>
              <a:solidFill>
                <a:srgbClr val="000000"/>
              </a:solidFill>
              <a:effectLst/>
              <a:uLnTx/>
              <a:uFillTx/>
              <a:latin typeface="Helvetica"/>
              <a:sym typeface="Helvetica"/>
            </a:endParaRPr>
          </a:p>
        </p:txBody>
      </p:sp>
      <p:sp>
        <p:nvSpPr>
          <p:cNvPr id="2120" name="Death will be…"/>
          <p:cNvSpPr txBox="1"/>
          <p:nvPr/>
        </p:nvSpPr>
        <p:spPr>
          <a:xfrm>
            <a:off x="15741158" y="1849973"/>
            <a:ext cx="3031278" cy="103066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8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Vdekja do të </a:t>
            </a:r>
          </a:p>
          <a:p>
            <a:pPr marL="0" marR="0" lvl="0" indent="0" algn="ctr" defTabSz="825500" rtl="0" eaLnBrk="1" fontAlgn="auto" latinLnBrk="0" hangingPunct="0">
              <a:lnSpc>
                <a:spcPct val="8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zhduket</a:t>
            </a:r>
            <a:endParaRPr kumimoji="0" sz="3700" b="1" i="0" u="none" strike="noStrike" kern="0" cap="none" spc="0" normalizeH="0" baseline="0" noProof="0" dirty="0">
              <a:ln>
                <a:noFill/>
              </a:ln>
              <a:solidFill>
                <a:srgbClr val="000000"/>
              </a:solidFill>
              <a:effectLst/>
              <a:uLnTx/>
              <a:uFillTx/>
              <a:latin typeface="Helvetica"/>
              <a:sym typeface="Helvetica"/>
            </a:endParaRPr>
          </a:p>
        </p:txBody>
      </p:sp>
      <p:sp>
        <p:nvSpPr>
          <p:cNvPr id="2121" name="Future"/>
          <p:cNvSpPr txBox="1"/>
          <p:nvPr/>
        </p:nvSpPr>
        <p:spPr>
          <a:xfrm>
            <a:off x="17907801" y="837263"/>
            <a:ext cx="330859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b="1">
                <a:solidFill>
                  <a:srgbClr val="00397A"/>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1" i="0" u="none" strike="noStrike" kern="0" cap="none" spc="0" normalizeH="0" baseline="0" noProof="0" dirty="0">
                <a:ln>
                  <a:noFill/>
                </a:ln>
                <a:solidFill>
                  <a:srgbClr val="00397A"/>
                </a:solidFill>
                <a:effectLst/>
                <a:uLnTx/>
                <a:uFillTx/>
                <a:latin typeface="Helvetica"/>
                <a:sym typeface="Helvetica"/>
              </a:rPr>
              <a:t>E Ardhmja</a:t>
            </a:r>
            <a:endParaRPr kumimoji="0" sz="5000" b="1" i="0" u="none" strike="noStrike" kern="0" cap="none" spc="0" normalizeH="0" baseline="0" noProof="0" dirty="0">
              <a:ln>
                <a:noFill/>
              </a:ln>
              <a:solidFill>
                <a:srgbClr val="00397A"/>
              </a:solidFill>
              <a:effectLst/>
              <a:uLnTx/>
              <a:uFillTx/>
              <a:latin typeface="Helvetica"/>
              <a:sym typeface="Helvetica"/>
            </a:endParaRPr>
          </a:p>
        </p:txBody>
      </p:sp>
      <p:pic>
        <p:nvPicPr>
          <p:cNvPr id="2122" name="pic.png" descr="pic.png"/>
          <p:cNvPicPr>
            <a:picLocks noChangeAspect="1"/>
          </p:cNvPicPr>
          <p:nvPr/>
        </p:nvPicPr>
        <p:blipFill>
          <a:blip r:embed="rId4"/>
          <a:stretch>
            <a:fillRect/>
          </a:stretch>
        </p:blipFill>
        <p:spPr>
          <a:xfrm>
            <a:off x="6690" y="7592138"/>
            <a:ext cx="24384001" cy="5854701"/>
          </a:xfrm>
          <a:prstGeom prst="rect">
            <a:avLst/>
          </a:prstGeom>
          <a:ln w="12700">
            <a:miter lim="400000"/>
          </a:ln>
        </p:spPr>
      </p:pic>
      <p:sp>
        <p:nvSpPr>
          <p:cNvPr id="2123" name="Man’s…"/>
          <p:cNvSpPr txBox="1"/>
          <p:nvPr/>
        </p:nvSpPr>
        <p:spPr>
          <a:xfrm>
            <a:off x="422303" y="8960025"/>
            <a:ext cx="3276538" cy="19800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6100" b="1">
                <a:latin typeface="Helvetica"/>
                <a:ea typeface="Helvetica"/>
                <a:cs typeface="Helvetica"/>
                <a:sym typeface="Helvetica"/>
              </a:defRPr>
            </a:pPr>
            <a:r>
              <a:rPr kumimoji="0" lang="sq-AL" sz="6100" b="1" i="0" u="none" strike="noStrike" kern="0" cap="none" spc="0" normalizeH="0" baseline="0" noProof="0" dirty="0">
                <a:ln>
                  <a:noFill/>
                </a:ln>
                <a:solidFill>
                  <a:srgbClr val="000000"/>
                </a:solidFill>
                <a:effectLst/>
                <a:uLnTx/>
                <a:uFillTx/>
                <a:latin typeface="Helvetica"/>
                <a:sym typeface="Helvetica"/>
              </a:rPr>
              <a:t>Mendimi</a:t>
            </a:r>
          </a:p>
          <a:p>
            <a:pPr marL="0" marR="0" lvl="0" indent="0" algn="ctr" defTabSz="825500" rtl="0" eaLnBrk="1" fontAlgn="auto" latinLnBrk="0" hangingPunct="0">
              <a:lnSpc>
                <a:spcPct val="100000"/>
              </a:lnSpc>
              <a:spcBef>
                <a:spcPts val="0"/>
              </a:spcBef>
              <a:spcAft>
                <a:spcPts val="0"/>
              </a:spcAft>
              <a:buClrTx/>
              <a:buSzTx/>
              <a:buFontTx/>
              <a:buNone/>
              <a:tabLst/>
              <a:defRPr sz="6100" b="1">
                <a:latin typeface="Helvetica"/>
                <a:ea typeface="Helvetica"/>
                <a:cs typeface="Helvetica"/>
                <a:sym typeface="Helvetica"/>
              </a:defRPr>
            </a:pPr>
            <a:r>
              <a:rPr kumimoji="0" lang="sq-AL" sz="6100" b="1" i="0" u="none" strike="noStrike" kern="0" cap="none" spc="0" normalizeH="0" baseline="0" noProof="0" dirty="0">
                <a:ln>
                  <a:noFill/>
                </a:ln>
                <a:solidFill>
                  <a:srgbClr val="000000"/>
                </a:solidFill>
                <a:effectLst/>
                <a:uLnTx/>
                <a:uFillTx/>
                <a:latin typeface="Helvetica"/>
                <a:sym typeface="Helvetica"/>
              </a:rPr>
              <a:t>i njeriut</a:t>
            </a:r>
            <a:endParaRPr kumimoji="0" sz="6100" b="1" i="0" u="none" strike="noStrike" kern="0" cap="none" spc="0" normalizeH="0" baseline="0" noProof="0" dirty="0">
              <a:ln>
                <a:noFill/>
              </a:ln>
              <a:solidFill>
                <a:srgbClr val="000000"/>
              </a:solidFill>
              <a:effectLst/>
              <a:uLnTx/>
              <a:uFillTx/>
              <a:latin typeface="Helvetica"/>
              <a:sym typeface="Helvetica"/>
            </a:endParaRPr>
          </a:p>
        </p:txBody>
      </p:sp>
      <p:sp>
        <p:nvSpPr>
          <p:cNvPr id="2124" name="Millions and…"/>
          <p:cNvSpPr txBox="1"/>
          <p:nvPr/>
        </p:nvSpPr>
        <p:spPr>
          <a:xfrm>
            <a:off x="10502904" y="8891520"/>
            <a:ext cx="2133597" cy="181075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Miliona e</a:t>
            </a:r>
          </a:p>
          <a:p>
            <a:pPr marL="0" marR="0" lvl="0" indent="0" algn="ctr" defTabSz="825500" rtl="0" eaLnBrk="1" fontAlgn="auto" latinLnBrk="0" hangingPunct="0">
              <a:lnSpc>
                <a:spcPct val="10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 miliona</a:t>
            </a:r>
          </a:p>
          <a:p>
            <a:pPr marL="0" marR="0" lvl="0" indent="0" algn="ctr" defTabSz="825500" rtl="0" eaLnBrk="1" fontAlgn="auto" latinLnBrk="0" hangingPunct="0">
              <a:lnSpc>
                <a:spcPct val="10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vite</a:t>
            </a:r>
            <a:endParaRPr kumimoji="0" sz="3700" b="1" i="0" u="none" strike="noStrike" kern="0" cap="none" spc="0" normalizeH="0" baseline="0" noProof="0" dirty="0">
              <a:ln>
                <a:noFill/>
              </a:ln>
              <a:solidFill>
                <a:srgbClr val="000000"/>
              </a:solidFill>
              <a:effectLst/>
              <a:uLnTx/>
              <a:uFillTx/>
              <a:latin typeface="Helvetica"/>
              <a:sym typeface="Helvetica"/>
            </a:endParaRPr>
          </a:p>
        </p:txBody>
      </p:sp>
      <p:sp>
        <p:nvSpPr>
          <p:cNvPr id="2125" name="Life and death…"/>
          <p:cNvSpPr txBox="1"/>
          <p:nvPr/>
        </p:nvSpPr>
        <p:spPr>
          <a:xfrm>
            <a:off x="1967594" y="11339624"/>
            <a:ext cx="6097824" cy="103066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8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Jeta dhe vdekja kanë qenë</a:t>
            </a:r>
          </a:p>
          <a:p>
            <a:pPr marL="0" marR="0" lvl="0" indent="0" algn="ctr" defTabSz="825500" rtl="0" eaLnBrk="1" fontAlgn="auto" latinLnBrk="0" hangingPunct="0">
              <a:lnSpc>
                <a:spcPct val="8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gjithmonë bashkë</a:t>
            </a:r>
          </a:p>
        </p:txBody>
      </p:sp>
      <p:sp>
        <p:nvSpPr>
          <p:cNvPr id="2126" name="Beginning"/>
          <p:cNvSpPr txBox="1"/>
          <p:nvPr/>
        </p:nvSpPr>
        <p:spPr>
          <a:xfrm>
            <a:off x="4039470" y="12583446"/>
            <a:ext cx="1954061"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b="1">
                <a:solidFill>
                  <a:srgbClr val="00397A"/>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1" i="0" u="none" strike="noStrike" kern="0" cap="none" spc="0" normalizeH="0" baseline="0" noProof="0" dirty="0">
                <a:ln>
                  <a:noFill/>
                </a:ln>
                <a:solidFill>
                  <a:srgbClr val="00397A"/>
                </a:solidFill>
                <a:effectLst/>
                <a:uLnTx/>
                <a:uFillTx/>
                <a:latin typeface="Helvetica"/>
                <a:sym typeface="Helvetica"/>
              </a:rPr>
              <a:t>Fillimi</a:t>
            </a:r>
            <a:endParaRPr kumimoji="0" sz="5000" b="1" i="0" u="none" strike="noStrike" kern="0" cap="none" spc="0" normalizeH="0" baseline="0" noProof="0" dirty="0">
              <a:ln>
                <a:noFill/>
              </a:ln>
              <a:solidFill>
                <a:srgbClr val="00397A"/>
              </a:solidFill>
              <a:effectLst/>
              <a:uLnTx/>
              <a:uFillTx/>
              <a:latin typeface="Helvetica"/>
              <a:sym typeface="Helvetica"/>
            </a:endParaRPr>
          </a:p>
        </p:txBody>
      </p:sp>
      <p:sp>
        <p:nvSpPr>
          <p:cNvPr id="2127" name="Death is a permanent…"/>
          <p:cNvSpPr txBox="1"/>
          <p:nvPr/>
        </p:nvSpPr>
        <p:spPr>
          <a:xfrm>
            <a:off x="8457847" y="11646429"/>
            <a:ext cx="6147517" cy="124136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3700" b="1">
                <a:solidFill>
                  <a:srgbClr val="00397A"/>
                </a:solidFill>
                <a:latin typeface="Helvetica"/>
                <a:ea typeface="Helvetica"/>
                <a:cs typeface="Helvetica"/>
                <a:sym typeface="Helvetica"/>
              </a:defRPr>
            </a:pPr>
            <a:r>
              <a:rPr kumimoji="0" lang="sq-AL" sz="3700" b="1" i="0" u="none" strike="noStrike" kern="0" cap="none" spc="0" normalizeH="0" baseline="0" noProof="0" dirty="0">
                <a:ln>
                  <a:noFill/>
                </a:ln>
                <a:solidFill>
                  <a:srgbClr val="00397A"/>
                </a:solidFill>
                <a:effectLst/>
                <a:uLnTx/>
                <a:uFillTx/>
                <a:latin typeface="Helvetica"/>
                <a:sym typeface="Helvetica"/>
              </a:rPr>
              <a:t>Vdekja është pjesë</a:t>
            </a:r>
          </a:p>
          <a:p>
            <a:pPr marL="0" marR="0" lvl="0" indent="0" algn="ctr" defTabSz="825500" rtl="0" eaLnBrk="1" fontAlgn="auto" latinLnBrk="0" hangingPunct="0">
              <a:lnSpc>
                <a:spcPct val="100000"/>
              </a:lnSpc>
              <a:spcBef>
                <a:spcPts val="0"/>
              </a:spcBef>
              <a:spcAft>
                <a:spcPts val="0"/>
              </a:spcAft>
              <a:buClrTx/>
              <a:buSzTx/>
              <a:buFontTx/>
              <a:buNone/>
              <a:tabLst/>
              <a:defRPr sz="3700" b="1">
                <a:solidFill>
                  <a:srgbClr val="00397A"/>
                </a:solidFill>
                <a:latin typeface="Helvetica"/>
                <a:ea typeface="Helvetica"/>
                <a:cs typeface="Helvetica"/>
                <a:sym typeface="Helvetica"/>
              </a:defRPr>
            </a:pPr>
            <a:r>
              <a:rPr kumimoji="0" lang="sq-AL" sz="3700" b="1" i="0" u="none" strike="noStrike" kern="0" cap="none" spc="0" normalizeH="0" baseline="0" noProof="0" dirty="0">
                <a:ln>
                  <a:noFill/>
                </a:ln>
                <a:solidFill>
                  <a:srgbClr val="00397A"/>
                </a:solidFill>
                <a:effectLst/>
                <a:uLnTx/>
                <a:uFillTx/>
                <a:latin typeface="Helvetica"/>
                <a:sym typeface="Helvetica"/>
              </a:rPr>
              <a:t>e vazhdueshme e historisë</a:t>
            </a:r>
            <a:endParaRPr kumimoji="0" sz="3700" b="1" i="0" u="none" strike="noStrike" kern="0" cap="none" spc="0" normalizeH="0" baseline="0" noProof="0" dirty="0">
              <a:ln>
                <a:noFill/>
              </a:ln>
              <a:solidFill>
                <a:srgbClr val="00397A"/>
              </a:solidFill>
              <a:effectLst/>
              <a:uLnTx/>
              <a:uFillTx/>
              <a:latin typeface="Helvetica"/>
              <a:sym typeface="Helvetica"/>
            </a:endParaRPr>
          </a:p>
        </p:txBody>
      </p:sp>
      <p:sp>
        <p:nvSpPr>
          <p:cNvPr id="2128" name="As long as there is…"/>
          <p:cNvSpPr txBox="1"/>
          <p:nvPr/>
        </p:nvSpPr>
        <p:spPr>
          <a:xfrm>
            <a:off x="16296379" y="11262255"/>
            <a:ext cx="5698675" cy="11274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Përderisa do të ketë jetë </a:t>
            </a:r>
          </a:p>
          <a:p>
            <a:pPr marL="0" marR="0" lvl="0" indent="0" algn="ctr" defTabSz="825500" rtl="0" eaLnBrk="1" fontAlgn="auto" latinLnBrk="0" hangingPunct="0">
              <a:lnSpc>
                <a:spcPct val="90000"/>
              </a:lnSpc>
              <a:spcBef>
                <a:spcPts val="0"/>
              </a:spcBef>
              <a:spcAft>
                <a:spcPts val="0"/>
              </a:spcAft>
              <a:buClrTx/>
              <a:buSzTx/>
              <a:buFontTx/>
              <a:buNone/>
              <a:tabLst/>
              <a:defRPr sz="3700" b="1">
                <a:latin typeface="Helvetica"/>
                <a:ea typeface="Helvetica"/>
                <a:cs typeface="Helvetica"/>
                <a:sym typeface="Helvetica"/>
              </a:defRPr>
            </a:pPr>
            <a:r>
              <a:rPr kumimoji="0" lang="sq-AL" sz="3700" b="1" i="0" u="none" strike="noStrike" kern="0" cap="none" spc="0" normalizeH="0" baseline="0" noProof="0" dirty="0">
                <a:ln>
                  <a:noFill/>
                </a:ln>
                <a:solidFill>
                  <a:srgbClr val="000000"/>
                </a:solidFill>
                <a:effectLst/>
                <a:uLnTx/>
                <a:uFillTx/>
                <a:latin typeface="Helvetica"/>
                <a:sym typeface="Helvetica"/>
              </a:rPr>
              <a:t>do të ketë edhe vdekje</a:t>
            </a:r>
            <a:endParaRPr kumimoji="0" sz="3700" b="1" i="0" u="none" strike="noStrike" kern="0" cap="none" spc="0" normalizeH="0" baseline="0" noProof="0" dirty="0">
              <a:ln>
                <a:noFill/>
              </a:ln>
              <a:solidFill>
                <a:srgbClr val="000000"/>
              </a:solidFill>
              <a:effectLst/>
              <a:uLnTx/>
              <a:uFillTx/>
              <a:latin typeface="Helvetica"/>
              <a:sym typeface="Helvetica"/>
            </a:endParaRPr>
          </a:p>
        </p:txBody>
      </p:sp>
      <p:sp>
        <p:nvSpPr>
          <p:cNvPr id="2129" name="Future"/>
          <p:cNvSpPr txBox="1"/>
          <p:nvPr/>
        </p:nvSpPr>
        <p:spPr>
          <a:xfrm>
            <a:off x="18126416" y="12380790"/>
            <a:ext cx="330859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b="1">
                <a:solidFill>
                  <a:srgbClr val="00397A"/>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1" i="0" u="none" strike="noStrike" kern="0" cap="none" spc="0" normalizeH="0" baseline="0" noProof="0" dirty="0">
                <a:ln>
                  <a:noFill/>
                </a:ln>
                <a:solidFill>
                  <a:srgbClr val="00397A"/>
                </a:solidFill>
                <a:effectLst/>
                <a:uLnTx/>
                <a:uFillTx/>
                <a:latin typeface="Helvetica"/>
                <a:sym typeface="Helvetica"/>
              </a:rPr>
              <a:t>E Ardhmja</a:t>
            </a:r>
            <a:endParaRPr kumimoji="0" sz="5000" b="1" i="0" u="none" strike="noStrike" kern="0" cap="none" spc="0" normalizeH="0" baseline="0" noProof="0" dirty="0">
              <a:ln>
                <a:noFill/>
              </a:ln>
              <a:solidFill>
                <a:srgbClr val="00397A"/>
              </a:solidFill>
              <a:effectLst/>
              <a:uLnTx/>
              <a:uFillTx/>
              <a:latin typeface="Helvetica"/>
              <a:sym typeface="Helvetica"/>
            </a:endParaRPr>
          </a:p>
        </p:txBody>
      </p:sp>
      <p:sp>
        <p:nvSpPr>
          <p:cNvPr id="2130" name="Beginning"/>
          <p:cNvSpPr txBox="1"/>
          <p:nvPr/>
        </p:nvSpPr>
        <p:spPr>
          <a:xfrm>
            <a:off x="4039470" y="896257"/>
            <a:ext cx="1954061"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b="1">
                <a:solidFill>
                  <a:srgbClr val="00397A"/>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1" i="0" u="none" strike="noStrike" kern="0" cap="none" spc="0" normalizeH="0" baseline="0" noProof="0" dirty="0">
                <a:ln>
                  <a:noFill/>
                </a:ln>
                <a:solidFill>
                  <a:srgbClr val="00397A"/>
                </a:solidFill>
                <a:effectLst/>
                <a:uLnTx/>
                <a:uFillTx/>
                <a:latin typeface="Helvetica"/>
                <a:sym typeface="Helvetica"/>
              </a:rPr>
              <a:t>Fillimi</a:t>
            </a:r>
            <a:endParaRPr kumimoji="0" sz="5000" b="1" i="0" u="none" strike="noStrike" kern="0" cap="none" spc="0" normalizeH="0" baseline="0" noProof="0" dirty="0">
              <a:ln>
                <a:noFill/>
              </a:ln>
              <a:solidFill>
                <a:srgbClr val="00397A"/>
              </a:solidFill>
              <a:effectLst/>
              <a:uLnTx/>
              <a:uFillTx/>
              <a:latin typeface="Helvetica"/>
              <a:sym typeface="Helvetica"/>
            </a:endParaRPr>
          </a:p>
        </p:txBody>
      </p:sp>
      <p:sp>
        <p:nvSpPr>
          <p:cNvPr id="2131" name="Rectangle"/>
          <p:cNvSpPr/>
          <p:nvPr/>
        </p:nvSpPr>
        <p:spPr>
          <a:xfrm>
            <a:off x="-194772" y="7269441"/>
            <a:ext cx="24727118" cy="6865661"/>
          </a:xfrm>
          <a:prstGeom prst="rect">
            <a:avLst/>
          </a:prstGeom>
          <a:blipFill>
            <a:blip r:embed="rId5"/>
          </a:blipFill>
          <a:ln w="12700">
            <a:miter lim="400000"/>
          </a:ln>
          <a:effectLst>
            <a:outerShdw blurRad="38100" dist="25400" dir="5400000" rotWithShape="0">
              <a:srgbClr val="000000">
                <a:alpha val="50000"/>
              </a:srgbClr>
            </a:outerShdw>
          </a:effec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Tree>
    <p:extLst>
      <p:ext uri="{BB962C8B-B14F-4D97-AF65-F5344CB8AC3E}">
        <p14:creationId xmlns:p14="http://schemas.microsoft.com/office/powerpoint/2010/main" val="22982166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iterate>
                                    <p:tmAbs val="0"/>
                                  </p:iterate>
                                  <p:childTnLst>
                                    <p:animEffect transition="out" filter="wipe(left)">
                                      <p:cBhvr>
                                        <p:cTn id="6" dur="499" fill="hold"/>
                                        <p:tgtEl>
                                          <p:spTgt spid="2131"/>
                                        </p:tgtEl>
                                      </p:cBhvr>
                                    </p:animEffect>
                                    <p:set>
                                      <p:cBhvr>
                                        <p:cTn id="7" fill="hold">
                                          <p:stCondLst>
                                            <p:cond delay="498"/>
                                          </p:stCondLst>
                                        </p:cTn>
                                        <p:tgtEl>
                                          <p:spTgt spid="2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Where do you“Fit”Millions of Years?"/>
          <p:cNvSpPr txBox="1">
            <a:spLocks noGrp="1"/>
          </p:cNvSpPr>
          <p:nvPr>
            <p:ph type="title" idx="4294967295"/>
          </p:nvPr>
        </p:nvSpPr>
        <p:spPr>
          <a:xfrm>
            <a:off x="1501444" y="898758"/>
            <a:ext cx="21381112" cy="1391602"/>
          </a:xfrm>
          <a:prstGeom prst="rect">
            <a:avLst/>
          </a:prstGeom>
        </p:spPr>
        <p:txBody>
          <a:bodyPr lIns="50800" tIns="50800" rIns="50800" bIns="50800" anchor="ctr">
            <a:noAutofit/>
          </a:bodyPr>
          <a:lstStyle/>
          <a:p>
            <a:pPr algn="ctr">
              <a:defRPr>
                <a:solidFill>
                  <a:srgbClr val="FFCD8A"/>
                </a:solidFill>
                <a:latin typeface="Mensch Regular"/>
                <a:ea typeface="Mensch Regular"/>
                <a:cs typeface="Mensch Regular"/>
                <a:sym typeface="Mensch Regular"/>
              </a:defRPr>
            </a:pPr>
            <a:r>
              <a:rPr lang="sq-AL" sz="8800" dirty="0">
                <a:latin typeface="DejaVu Sans Condensed" panose="020B0606030804020204" pitchFamily="34" charset="2"/>
                <a:ea typeface="DejaVu Sans Condensed" panose="020B0606030804020204" pitchFamily="34" charset="2"/>
                <a:cs typeface="DejaVu Sans Condensed" panose="020B0606030804020204" pitchFamily="34" charset="2"/>
              </a:rPr>
              <a:t>Ku i vendos miliona vite?</a:t>
            </a:r>
            <a:endParaRPr sz="88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
        <p:nvSpPr>
          <p:cNvPr id="1268" name="Day 2"/>
          <p:cNvSpPr txBox="1"/>
          <p:nvPr/>
        </p:nvSpPr>
        <p:spPr>
          <a:xfrm>
            <a:off x="6614605" y="9220200"/>
            <a:ext cx="2109168"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2</a:t>
            </a:r>
            <a:endParaRPr spc="-265" dirty="0"/>
          </a:p>
        </p:txBody>
      </p:sp>
      <p:sp>
        <p:nvSpPr>
          <p:cNvPr id="1272" name="Day 3"/>
          <p:cNvSpPr txBox="1"/>
          <p:nvPr/>
        </p:nvSpPr>
        <p:spPr>
          <a:xfrm>
            <a:off x="10141721" y="9194800"/>
            <a:ext cx="2040738"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3</a:t>
            </a:r>
            <a:endParaRPr spc="-265" dirty="0"/>
          </a:p>
        </p:txBody>
      </p:sp>
      <p:sp>
        <p:nvSpPr>
          <p:cNvPr id="1273" name="Day 4"/>
          <p:cNvSpPr txBox="1"/>
          <p:nvPr/>
        </p:nvSpPr>
        <p:spPr>
          <a:xfrm>
            <a:off x="13432491" y="9220200"/>
            <a:ext cx="2060672"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4</a:t>
            </a:r>
            <a:endParaRPr spc="-265" dirty="0"/>
          </a:p>
        </p:txBody>
      </p:sp>
      <p:sp>
        <p:nvSpPr>
          <p:cNvPr id="1274" name="Day 5"/>
          <p:cNvSpPr txBox="1"/>
          <p:nvPr/>
        </p:nvSpPr>
        <p:spPr>
          <a:xfrm>
            <a:off x="16743196" y="9220200"/>
            <a:ext cx="2021806"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5</a:t>
            </a:r>
            <a:endParaRPr spc="-265" dirty="0"/>
          </a:p>
        </p:txBody>
      </p:sp>
      <p:sp>
        <p:nvSpPr>
          <p:cNvPr id="1275" name="Day 6"/>
          <p:cNvSpPr txBox="1"/>
          <p:nvPr/>
        </p:nvSpPr>
        <p:spPr>
          <a:xfrm>
            <a:off x="20447533" y="9220200"/>
            <a:ext cx="2173803"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6</a:t>
            </a:r>
            <a:endParaRPr spc="-265" dirty="0"/>
          </a:p>
        </p:txBody>
      </p:sp>
      <p:sp>
        <p:nvSpPr>
          <p:cNvPr id="1277" name="Day 1"/>
          <p:cNvSpPr txBox="1"/>
          <p:nvPr/>
        </p:nvSpPr>
        <p:spPr>
          <a:xfrm>
            <a:off x="3293035" y="9220200"/>
            <a:ext cx="2187878" cy="984885"/>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p>
            <a:pPr algn="ctr" defTabSz="914400">
              <a:buClr>
                <a:srgbClr val="FFFFFF"/>
              </a:buClr>
              <a:buFont typeface="Impact Label Reversed"/>
              <a:defRPr sz="6400">
                <a:solidFill>
                  <a:srgbClr val="FFFFFF"/>
                </a:solidFill>
                <a:effectLst>
                  <a:outerShdw blurRad="38100" dist="38100" dir="2700000" rotWithShape="0">
                    <a:srgbClr val="000000">
                      <a:alpha val="43137"/>
                    </a:srgbClr>
                  </a:outerShdw>
                </a:effectLst>
                <a:uFill>
                  <a:solidFill>
                    <a:srgbClr val="FFFFFF"/>
                  </a:solidFill>
                </a:uFill>
                <a:latin typeface="Mensch Regular"/>
                <a:ea typeface="Mensch Regular"/>
                <a:cs typeface="Mensch Regular"/>
                <a:sym typeface="Mensch Regular"/>
              </a:defRPr>
            </a:pPr>
            <a:r>
              <a:rPr lang="sq-AL" spc="-355" dirty="0"/>
              <a:t>Dita 1</a:t>
            </a:r>
            <a:endParaRPr spc="-265" dirty="0"/>
          </a:p>
        </p:txBody>
      </p:sp>
      <p:pic>
        <p:nvPicPr>
          <p:cNvPr id="2" name="Picture 1">
            <a:extLst>
              <a:ext uri="{FF2B5EF4-FFF2-40B4-BE49-F238E27FC236}">
                <a16:creationId xmlns:a16="http://schemas.microsoft.com/office/drawing/2014/main" id="{A05DCAA8-F6D9-3C46-A1B0-4FE967CB3C3C}"/>
              </a:ext>
            </a:extLst>
          </p:cNvPr>
          <p:cNvPicPr>
            <a:picLocks noChangeAspect="1"/>
          </p:cNvPicPr>
          <p:nvPr/>
        </p:nvPicPr>
        <p:blipFill>
          <a:blip r:embed="rId2"/>
          <a:stretch>
            <a:fillRect/>
          </a:stretch>
        </p:blipFill>
        <p:spPr>
          <a:xfrm>
            <a:off x="2896050" y="10104120"/>
            <a:ext cx="20226255" cy="3392460"/>
          </a:xfrm>
          <a:prstGeom prst="rect">
            <a:avLst/>
          </a:prstGeom>
        </p:spPr>
      </p:pic>
      <p:grpSp>
        <p:nvGrpSpPr>
          <p:cNvPr id="36" name="Group">
            <a:extLst>
              <a:ext uri="{FF2B5EF4-FFF2-40B4-BE49-F238E27FC236}">
                <a16:creationId xmlns:a16="http://schemas.microsoft.com/office/drawing/2014/main" id="{A168E9F4-1585-A748-835A-B480E887B683}"/>
              </a:ext>
            </a:extLst>
          </p:cNvPr>
          <p:cNvGrpSpPr/>
          <p:nvPr/>
        </p:nvGrpSpPr>
        <p:grpSpPr>
          <a:xfrm>
            <a:off x="4822149" y="2822044"/>
            <a:ext cx="14964694" cy="5752482"/>
            <a:chOff x="0" y="47285"/>
            <a:chExt cx="14964693" cy="5752481"/>
          </a:xfrm>
        </p:grpSpPr>
        <p:sp>
          <p:nvSpPr>
            <p:cNvPr id="37" name="Line">
              <a:extLst>
                <a:ext uri="{FF2B5EF4-FFF2-40B4-BE49-F238E27FC236}">
                  <a16:creationId xmlns:a16="http://schemas.microsoft.com/office/drawing/2014/main" id="{AD100D0F-2727-0B40-995E-15E73B2C183E}"/>
                </a:ext>
              </a:extLst>
            </p:cNvPr>
            <p:cNvSpPr/>
            <p:nvPr/>
          </p:nvSpPr>
          <p:spPr>
            <a:xfrm flipH="1">
              <a:off x="0" y="1194743"/>
              <a:ext cx="4051398" cy="4605023"/>
            </a:xfrm>
            <a:prstGeom prst="line">
              <a:avLst/>
            </a:prstGeom>
            <a:noFill/>
            <a:ln w="101600" cap="flat">
              <a:solidFill>
                <a:srgbClr val="00FDFF"/>
              </a:solidFill>
              <a:prstDash val="solid"/>
              <a:round/>
              <a:tailEnd type="triangle" w="med" len="med"/>
            </a:ln>
            <a:effectLst/>
          </p:spPr>
          <p:txBody>
            <a:bodyPr wrap="square" lIns="0" tIns="0" rIns="0" bIns="0" numCol="1" anchor="t">
              <a:noAutofit/>
            </a:bodyPr>
            <a:lstStyle/>
            <a:p>
              <a:endParaRPr/>
            </a:p>
          </p:txBody>
        </p:sp>
        <p:sp>
          <p:nvSpPr>
            <p:cNvPr id="38" name="Rectangle">
              <a:extLst>
                <a:ext uri="{FF2B5EF4-FFF2-40B4-BE49-F238E27FC236}">
                  <a16:creationId xmlns:a16="http://schemas.microsoft.com/office/drawing/2014/main" id="{770979DE-5437-C34C-B4B6-133B3A2D48F4}"/>
                </a:ext>
              </a:extLst>
            </p:cNvPr>
            <p:cNvSpPr/>
            <p:nvPr/>
          </p:nvSpPr>
          <p:spPr>
            <a:xfrm>
              <a:off x="3831741" y="47285"/>
              <a:ext cx="11132952" cy="1837395"/>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gap theory">
              <a:extLst>
                <a:ext uri="{FF2B5EF4-FFF2-40B4-BE49-F238E27FC236}">
                  <a16:creationId xmlns:a16="http://schemas.microsoft.com/office/drawing/2014/main" id="{C578A5AA-CED5-594E-82A6-D3CE18BF0C8E}"/>
                </a:ext>
              </a:extLst>
            </p:cNvPr>
            <p:cNvSpPr txBox="1"/>
            <p:nvPr/>
          </p:nvSpPr>
          <p:spPr>
            <a:xfrm>
              <a:off x="4048674" y="419882"/>
              <a:ext cx="10699087" cy="910186"/>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8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Teoria e Hendekut</a:t>
              </a:r>
              <a:r>
                <a:rPr lang="en-US" dirty="0"/>
                <a:t>?</a:t>
              </a:r>
              <a:endParaRPr dirty="0"/>
            </a:p>
          </p:txBody>
        </p:sp>
      </p:grpSp>
      <p:grpSp>
        <p:nvGrpSpPr>
          <p:cNvPr id="40" name="Group">
            <a:extLst>
              <a:ext uri="{FF2B5EF4-FFF2-40B4-BE49-F238E27FC236}">
                <a16:creationId xmlns:a16="http://schemas.microsoft.com/office/drawing/2014/main" id="{5D34FEF1-3D45-EB44-9956-864BCD101FA3}"/>
              </a:ext>
            </a:extLst>
          </p:cNvPr>
          <p:cNvGrpSpPr/>
          <p:nvPr/>
        </p:nvGrpSpPr>
        <p:grpSpPr>
          <a:xfrm>
            <a:off x="5746639" y="5013324"/>
            <a:ext cx="17145044" cy="4003035"/>
            <a:chOff x="0" y="22224"/>
            <a:chExt cx="17145043" cy="4003034"/>
          </a:xfrm>
        </p:grpSpPr>
        <p:sp>
          <p:nvSpPr>
            <p:cNvPr id="41" name="Line">
              <a:extLst>
                <a:ext uri="{FF2B5EF4-FFF2-40B4-BE49-F238E27FC236}">
                  <a16:creationId xmlns:a16="http://schemas.microsoft.com/office/drawing/2014/main" id="{160D4708-917F-714F-91C5-1AE3D35883DB}"/>
                </a:ext>
              </a:extLst>
            </p:cNvPr>
            <p:cNvSpPr/>
            <p:nvPr/>
          </p:nvSpPr>
          <p:spPr>
            <a:xfrm flipH="1">
              <a:off x="0" y="2701296"/>
              <a:ext cx="3218809" cy="1323962"/>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2" name="Line">
              <a:extLst>
                <a:ext uri="{FF2B5EF4-FFF2-40B4-BE49-F238E27FC236}">
                  <a16:creationId xmlns:a16="http://schemas.microsoft.com/office/drawing/2014/main" id="{49E8AF07-BA39-604D-BCF1-8040638296B2}"/>
                </a:ext>
              </a:extLst>
            </p:cNvPr>
            <p:cNvSpPr/>
            <p:nvPr/>
          </p:nvSpPr>
          <p:spPr>
            <a:xfrm flipH="1">
              <a:off x="2440703" y="2809850"/>
              <a:ext cx="1569515" cy="112364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3" name="Line">
              <a:extLst>
                <a:ext uri="{FF2B5EF4-FFF2-40B4-BE49-F238E27FC236}">
                  <a16:creationId xmlns:a16="http://schemas.microsoft.com/office/drawing/2014/main" id="{D58076F7-04D1-D142-8029-0C248C58E3B3}"/>
                </a:ext>
              </a:extLst>
            </p:cNvPr>
            <p:cNvSpPr/>
            <p:nvPr/>
          </p:nvSpPr>
          <p:spPr>
            <a:xfrm>
              <a:off x="5784722" y="2740463"/>
              <a:ext cx="1" cy="122193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4" name="Line">
              <a:extLst>
                <a:ext uri="{FF2B5EF4-FFF2-40B4-BE49-F238E27FC236}">
                  <a16:creationId xmlns:a16="http://schemas.microsoft.com/office/drawing/2014/main" id="{570501B3-F68A-054A-9527-330CE281F3F0}"/>
                </a:ext>
              </a:extLst>
            </p:cNvPr>
            <p:cNvSpPr/>
            <p:nvPr/>
          </p:nvSpPr>
          <p:spPr>
            <a:xfrm>
              <a:off x="9069222" y="2731267"/>
              <a:ext cx="1" cy="1240330"/>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5" name="Line">
              <a:extLst>
                <a:ext uri="{FF2B5EF4-FFF2-40B4-BE49-F238E27FC236}">
                  <a16:creationId xmlns:a16="http://schemas.microsoft.com/office/drawing/2014/main" id="{8B918523-2CDE-334E-B451-41B3DADF9858}"/>
                </a:ext>
              </a:extLst>
            </p:cNvPr>
            <p:cNvSpPr/>
            <p:nvPr/>
          </p:nvSpPr>
          <p:spPr>
            <a:xfrm>
              <a:off x="12413239" y="2778563"/>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6" name="Line">
              <a:extLst>
                <a:ext uri="{FF2B5EF4-FFF2-40B4-BE49-F238E27FC236}">
                  <a16:creationId xmlns:a16="http://schemas.microsoft.com/office/drawing/2014/main" id="{B7B4CCCB-183A-AD42-9ACF-DF0DF8492504}"/>
                </a:ext>
              </a:extLst>
            </p:cNvPr>
            <p:cNvSpPr/>
            <p:nvPr/>
          </p:nvSpPr>
          <p:spPr>
            <a:xfrm>
              <a:off x="15797881" y="2832431"/>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47" name="Rectangle">
              <a:extLst>
                <a:ext uri="{FF2B5EF4-FFF2-40B4-BE49-F238E27FC236}">
                  <a16:creationId xmlns:a16="http://schemas.microsoft.com/office/drawing/2014/main" id="{17DAEEE3-6A9F-AD4F-A343-05921B83CAE9}"/>
                </a:ext>
              </a:extLst>
            </p:cNvPr>
            <p:cNvSpPr/>
            <p:nvPr/>
          </p:nvSpPr>
          <p:spPr>
            <a:xfrm>
              <a:off x="2896116" y="22224"/>
              <a:ext cx="14248927" cy="295275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 name="day-age view">
              <a:extLst>
                <a:ext uri="{FF2B5EF4-FFF2-40B4-BE49-F238E27FC236}">
                  <a16:creationId xmlns:a16="http://schemas.microsoft.com/office/drawing/2014/main" id="{D838C7E6-9CC9-384B-9960-95F257300992}"/>
                </a:ext>
              </a:extLst>
            </p:cNvPr>
            <p:cNvSpPr txBox="1"/>
            <p:nvPr/>
          </p:nvSpPr>
          <p:spPr>
            <a:xfrm>
              <a:off x="3273550" y="152400"/>
              <a:ext cx="13695715" cy="988989"/>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Pikëpamja </a:t>
              </a:r>
              <a:r>
                <a:rPr dirty="0"/>
                <a:t>d</a:t>
              </a:r>
              <a:r>
                <a:rPr lang="sq-AL" dirty="0"/>
                <a:t>itë</a:t>
              </a:r>
              <a:r>
                <a:rPr dirty="0"/>
                <a:t>-</a:t>
              </a:r>
              <a:r>
                <a:rPr lang="sq-AL" dirty="0"/>
                <a:t>moshë</a:t>
              </a:r>
              <a:endParaRPr dirty="0"/>
            </a:p>
          </p:txBody>
        </p:sp>
      </p:grpSp>
      <p:grpSp>
        <p:nvGrpSpPr>
          <p:cNvPr id="53" name="Group">
            <a:extLst>
              <a:ext uri="{FF2B5EF4-FFF2-40B4-BE49-F238E27FC236}">
                <a16:creationId xmlns:a16="http://schemas.microsoft.com/office/drawing/2014/main" id="{32F6959F-C51F-194F-AC19-59D7A4CC919C}"/>
              </a:ext>
            </a:extLst>
          </p:cNvPr>
          <p:cNvGrpSpPr/>
          <p:nvPr/>
        </p:nvGrpSpPr>
        <p:grpSpPr>
          <a:xfrm>
            <a:off x="6237368" y="6523356"/>
            <a:ext cx="16658342" cy="3482382"/>
            <a:chOff x="562903" y="1537279"/>
            <a:chExt cx="16658340" cy="3482380"/>
          </a:xfrm>
        </p:grpSpPr>
        <p:sp>
          <p:nvSpPr>
            <p:cNvPr id="54" name="Line">
              <a:extLst>
                <a:ext uri="{FF2B5EF4-FFF2-40B4-BE49-F238E27FC236}">
                  <a16:creationId xmlns:a16="http://schemas.microsoft.com/office/drawing/2014/main" id="{DD5B73C1-5966-9C42-B6E5-FA9AE5E22EA3}"/>
                </a:ext>
              </a:extLst>
            </p:cNvPr>
            <p:cNvSpPr/>
            <p:nvPr/>
          </p:nvSpPr>
          <p:spPr>
            <a:xfrm>
              <a:off x="585669" y="4371503"/>
              <a:ext cx="1" cy="644476"/>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5" name="Line">
              <a:extLst>
                <a:ext uri="{FF2B5EF4-FFF2-40B4-BE49-F238E27FC236}">
                  <a16:creationId xmlns:a16="http://schemas.microsoft.com/office/drawing/2014/main" id="{C1A8F840-D385-C444-9BBD-AADFB34C34E8}"/>
                </a:ext>
              </a:extLst>
            </p:cNvPr>
            <p:cNvSpPr/>
            <p:nvPr/>
          </p:nvSpPr>
          <p:spPr>
            <a:xfrm flipH="1">
              <a:off x="4010216" y="2809634"/>
              <a:ext cx="1" cy="221002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6" name="Line">
              <a:extLst>
                <a:ext uri="{FF2B5EF4-FFF2-40B4-BE49-F238E27FC236}">
                  <a16:creationId xmlns:a16="http://schemas.microsoft.com/office/drawing/2014/main" id="{01CC3ECD-E566-E24C-AE37-D2F72EFE04A9}"/>
                </a:ext>
              </a:extLst>
            </p:cNvPr>
            <p:cNvSpPr/>
            <p:nvPr/>
          </p:nvSpPr>
          <p:spPr>
            <a:xfrm>
              <a:off x="7300986" y="2807030"/>
              <a:ext cx="1" cy="2208949"/>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7" name="Line">
              <a:extLst>
                <a:ext uri="{FF2B5EF4-FFF2-40B4-BE49-F238E27FC236}">
                  <a16:creationId xmlns:a16="http://schemas.microsoft.com/office/drawing/2014/main" id="{D53423E4-8E24-BB48-9DA1-28AAF349BB71}"/>
                </a:ext>
              </a:extLst>
            </p:cNvPr>
            <p:cNvSpPr/>
            <p:nvPr/>
          </p:nvSpPr>
          <p:spPr>
            <a:xfrm>
              <a:off x="10591756" y="2810534"/>
              <a:ext cx="1" cy="220544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8" name="Line">
              <a:extLst>
                <a:ext uri="{FF2B5EF4-FFF2-40B4-BE49-F238E27FC236}">
                  <a16:creationId xmlns:a16="http://schemas.microsoft.com/office/drawing/2014/main" id="{C33F0BD3-ED3E-E347-BAB9-8D41CEEF9A45}"/>
                </a:ext>
              </a:extLst>
            </p:cNvPr>
            <p:cNvSpPr/>
            <p:nvPr/>
          </p:nvSpPr>
          <p:spPr>
            <a:xfrm>
              <a:off x="13882525" y="2807031"/>
              <a:ext cx="1" cy="2208948"/>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59" name="Rectangle">
              <a:extLst>
                <a:ext uri="{FF2B5EF4-FFF2-40B4-BE49-F238E27FC236}">
                  <a16:creationId xmlns:a16="http://schemas.microsoft.com/office/drawing/2014/main" id="{83F95798-A78C-E64D-AB8E-2C40F254BC83}"/>
                </a:ext>
              </a:extLst>
            </p:cNvPr>
            <p:cNvSpPr/>
            <p:nvPr/>
          </p:nvSpPr>
          <p:spPr>
            <a:xfrm>
              <a:off x="2959616" y="1537279"/>
              <a:ext cx="14261627" cy="1437697"/>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 name="day-gap-day view">
              <a:extLst>
                <a:ext uri="{FF2B5EF4-FFF2-40B4-BE49-F238E27FC236}">
                  <a16:creationId xmlns:a16="http://schemas.microsoft.com/office/drawing/2014/main" id="{D05517FB-4F2A-A24B-8DA4-1F769629CE12}"/>
                </a:ext>
              </a:extLst>
            </p:cNvPr>
            <p:cNvSpPr txBox="1"/>
            <p:nvPr/>
          </p:nvSpPr>
          <p:spPr>
            <a:xfrm>
              <a:off x="3223522" y="1621127"/>
              <a:ext cx="13695715" cy="988988"/>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sq-AL" dirty="0"/>
                <a:t>Pikëpamja </a:t>
              </a:r>
              <a:r>
                <a:rPr dirty="0"/>
                <a:t>d</a:t>
              </a:r>
              <a:r>
                <a:rPr lang="sq-AL" dirty="0"/>
                <a:t>itë</a:t>
              </a:r>
              <a:r>
                <a:rPr dirty="0"/>
                <a:t>-</a:t>
              </a:r>
              <a:r>
                <a:rPr lang="sq-AL" dirty="0"/>
                <a:t>boshllëk</a:t>
              </a:r>
              <a:r>
                <a:rPr dirty="0"/>
                <a:t>-d</a:t>
              </a:r>
              <a:r>
                <a:rPr lang="sq-AL" dirty="0"/>
                <a:t>itë</a:t>
              </a:r>
              <a:endParaRPr dirty="0"/>
            </a:p>
          </p:txBody>
        </p:sp>
        <p:sp>
          <p:nvSpPr>
            <p:cNvPr id="61" name="Line">
              <a:extLst>
                <a:ext uri="{FF2B5EF4-FFF2-40B4-BE49-F238E27FC236}">
                  <a16:creationId xmlns:a16="http://schemas.microsoft.com/office/drawing/2014/main" id="{99462CCB-F29F-C449-A943-45D9A6F524B5}"/>
                </a:ext>
              </a:extLst>
            </p:cNvPr>
            <p:cNvSpPr/>
            <p:nvPr/>
          </p:nvSpPr>
          <p:spPr>
            <a:xfrm flipV="1">
              <a:off x="562903" y="2814776"/>
              <a:ext cx="3005775" cy="1588509"/>
            </a:xfrm>
            <a:prstGeom prst="line">
              <a:avLst/>
            </a:prstGeom>
            <a:noFill/>
            <a:ln w="101600" cap="flat">
              <a:solidFill>
                <a:srgbClr val="FFFB01"/>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3" name="Group">
            <a:extLst>
              <a:ext uri="{FF2B5EF4-FFF2-40B4-BE49-F238E27FC236}">
                <a16:creationId xmlns:a16="http://schemas.microsoft.com/office/drawing/2014/main" id="{67161EA1-44F4-FF4D-98AE-CFCDF759FF78}"/>
              </a:ext>
            </a:extLst>
          </p:cNvPr>
          <p:cNvGrpSpPr/>
          <p:nvPr/>
        </p:nvGrpSpPr>
        <p:grpSpPr>
          <a:xfrm>
            <a:off x="1905001" y="2566644"/>
            <a:ext cx="6557370" cy="9580014"/>
            <a:chOff x="-337441" y="219862"/>
            <a:chExt cx="6557368" cy="9580013"/>
          </a:xfrm>
        </p:grpSpPr>
        <p:sp>
          <p:nvSpPr>
            <p:cNvPr id="64" name="Rectangle">
              <a:extLst>
                <a:ext uri="{FF2B5EF4-FFF2-40B4-BE49-F238E27FC236}">
                  <a16:creationId xmlns:a16="http://schemas.microsoft.com/office/drawing/2014/main" id="{6C28E5A9-0C85-BA43-9A8F-C23852A66F44}"/>
                </a:ext>
              </a:extLst>
            </p:cNvPr>
            <p:cNvSpPr/>
            <p:nvPr/>
          </p:nvSpPr>
          <p:spPr>
            <a:xfrm>
              <a:off x="-337441" y="219862"/>
              <a:ext cx="6557368" cy="1605416"/>
            </a:xfrm>
            <a:prstGeom prst="rect">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 name="Line">
              <a:extLst>
                <a:ext uri="{FF2B5EF4-FFF2-40B4-BE49-F238E27FC236}">
                  <a16:creationId xmlns:a16="http://schemas.microsoft.com/office/drawing/2014/main" id="{771CF70D-1EBF-8841-A75F-9DED558E95AA}"/>
                </a:ext>
              </a:extLst>
            </p:cNvPr>
            <p:cNvSpPr/>
            <p:nvPr/>
          </p:nvSpPr>
          <p:spPr>
            <a:xfrm flipH="1">
              <a:off x="0" y="1471300"/>
              <a:ext cx="947616" cy="8328575"/>
            </a:xfrm>
            <a:prstGeom prst="line">
              <a:avLst/>
            </a:prstGeom>
            <a:noFill/>
            <a:ln w="101600" cap="flat">
              <a:solidFill>
                <a:srgbClr val="00F900"/>
              </a:solidFill>
              <a:prstDash val="solid"/>
              <a:round/>
              <a:tailEnd type="triangle" w="med" len="med"/>
            </a:ln>
            <a:effectLst/>
          </p:spPr>
          <p:txBody>
            <a:bodyPr wrap="square" lIns="0" tIns="0" rIns="0" bIns="0" numCol="1" anchor="t">
              <a:noAutofit/>
            </a:bodyPr>
            <a:lstStyle/>
            <a:p>
              <a:endParaRPr/>
            </a:p>
          </p:txBody>
        </p:sp>
        <p:sp>
          <p:nvSpPr>
            <p:cNvPr id="66" name="Somewhere?">
              <a:extLst>
                <a:ext uri="{FF2B5EF4-FFF2-40B4-BE49-F238E27FC236}">
                  <a16:creationId xmlns:a16="http://schemas.microsoft.com/office/drawing/2014/main" id="{BF291137-FED1-FC40-8F11-FABC1462670D}"/>
                </a:ext>
              </a:extLst>
            </p:cNvPr>
            <p:cNvSpPr txBox="1"/>
            <p:nvPr/>
          </p:nvSpPr>
          <p:spPr>
            <a:xfrm>
              <a:off x="-134241" y="578661"/>
              <a:ext cx="6170681" cy="910186"/>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ctr" defTabSz="914400">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pPr>
                <a:lnSpc>
                  <a:spcPct val="80000"/>
                </a:lnSpc>
              </a:pPr>
              <a:r>
                <a:rPr lang="sq-AL" dirty="0"/>
                <a:t>Para Zan</a:t>
              </a:r>
              <a:r>
                <a:rPr lang="en-US" dirty="0"/>
                <a:t>. 1:1</a:t>
              </a:r>
              <a:r>
                <a:rPr dirty="0"/>
                <a:t>?</a:t>
              </a:r>
            </a:p>
          </p:txBody>
        </p:sp>
      </p:grpSp>
      <p:pic>
        <p:nvPicPr>
          <p:cNvPr id="49" name="X--red stretched thin &amp; wide.png" descr="X--red stretched thin &amp; wide.png">
            <a:extLst>
              <a:ext uri="{FF2B5EF4-FFF2-40B4-BE49-F238E27FC236}">
                <a16:creationId xmlns:a16="http://schemas.microsoft.com/office/drawing/2014/main" id="{1520D553-DE2F-E647-AC95-3BC8F6729A0F}"/>
              </a:ext>
            </a:extLst>
          </p:cNvPr>
          <p:cNvPicPr>
            <a:picLocks/>
          </p:cNvPicPr>
          <p:nvPr/>
        </p:nvPicPr>
        <p:blipFill>
          <a:blip r:embed="rId7"/>
          <a:stretch>
            <a:fillRect/>
          </a:stretch>
        </p:blipFill>
        <p:spPr>
          <a:xfrm>
            <a:off x="8723772" y="5133702"/>
            <a:ext cx="13897564" cy="2577120"/>
          </a:xfrm>
          <a:prstGeom prst="rect">
            <a:avLst/>
          </a:prstGeom>
        </p:spPr>
      </p:pic>
      <p:pic>
        <p:nvPicPr>
          <p:cNvPr id="50" name="X--red stretched thin &amp; wide.png" descr="X--red stretched thin &amp; wide.png">
            <a:extLst>
              <a:ext uri="{FF2B5EF4-FFF2-40B4-BE49-F238E27FC236}">
                <a16:creationId xmlns:a16="http://schemas.microsoft.com/office/drawing/2014/main" id="{EAD6BA20-D492-0B4A-A80D-8C7A5DFEDE8A}"/>
              </a:ext>
            </a:extLst>
          </p:cNvPr>
          <p:cNvPicPr>
            <a:picLocks/>
          </p:cNvPicPr>
          <p:nvPr/>
        </p:nvPicPr>
        <p:blipFill>
          <a:blip r:embed="rId7"/>
          <a:stretch>
            <a:fillRect/>
          </a:stretch>
        </p:blipFill>
        <p:spPr>
          <a:xfrm>
            <a:off x="8651341" y="2898980"/>
            <a:ext cx="10571373" cy="1631048"/>
          </a:xfrm>
          <a:prstGeom prst="rect">
            <a:avLst/>
          </a:prstGeom>
        </p:spPr>
      </p:pic>
      <p:pic>
        <p:nvPicPr>
          <p:cNvPr id="51" name="X--red stretched thin &amp; wide.png" descr="X--red stretched thin &amp; wide.png">
            <a:extLst>
              <a:ext uri="{FF2B5EF4-FFF2-40B4-BE49-F238E27FC236}">
                <a16:creationId xmlns:a16="http://schemas.microsoft.com/office/drawing/2014/main" id="{5E845420-3AA5-B047-A9DE-3A152C2DA1D5}"/>
              </a:ext>
            </a:extLst>
          </p:cNvPr>
          <p:cNvPicPr>
            <a:picLocks/>
          </p:cNvPicPr>
          <p:nvPr/>
        </p:nvPicPr>
        <p:blipFill>
          <a:blip r:embed="rId7"/>
          <a:stretch>
            <a:fillRect/>
          </a:stretch>
        </p:blipFill>
        <p:spPr>
          <a:xfrm>
            <a:off x="2139466" y="2619421"/>
            <a:ext cx="6088440" cy="1391602"/>
          </a:xfrm>
          <a:prstGeom prst="rect">
            <a:avLst/>
          </a:prstGeom>
        </p:spPr>
      </p:pic>
    </p:spTree>
    <p:extLst>
      <p:ext uri="{BB962C8B-B14F-4D97-AF65-F5344CB8AC3E}">
        <p14:creationId xmlns:p14="http://schemas.microsoft.com/office/powerpoint/2010/main" val="125443256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49"/>
                                        </p:tgtEl>
                                        <p:attrNameLst>
                                          <p:attrName>style.visibility</p:attrName>
                                        </p:attrNameLst>
                                      </p:cBhvr>
                                      <p:to>
                                        <p:strVal val="visible"/>
                                      </p:to>
                                    </p:set>
                                    <p:animEffect transition="in" filter="dissolve">
                                      <p:cBhvr>
                                        <p:cTn id="7" dur="499"/>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50"/>
                                        </p:tgtEl>
                                        <p:attrNameLst>
                                          <p:attrName>style.visibility</p:attrName>
                                        </p:attrNameLst>
                                      </p:cBhvr>
                                      <p:to>
                                        <p:strVal val="visible"/>
                                      </p:to>
                                    </p:set>
                                    <p:animEffect transition="in" filter="dissolve">
                                      <p:cBhvr>
                                        <p:cTn id="12" dur="500"/>
                                        <p:tgtEl>
                                          <p:spTgt spid="50"/>
                                        </p:tgtEl>
                                      </p:cBhvr>
                                    </p:animEffect>
                                  </p:childTnLst>
                                </p:cTn>
                              </p:par>
                              <p:par>
                                <p:cTn id="13" presetID="9" presetClass="entr" fill="hold" grpId="0" nodeType="withEffect">
                                  <p:stCondLst>
                                    <p:cond delay="0"/>
                                  </p:stCondLst>
                                  <p:iterate>
                                    <p:tmAbs val="0"/>
                                  </p:iterate>
                                  <p:childTnLst>
                                    <p:set>
                                      <p:cBhvr>
                                        <p:cTn id="14" fill="hold"/>
                                        <p:tgtEl>
                                          <p:spTgt spid="51"/>
                                        </p:tgtEl>
                                        <p:attrNameLst>
                                          <p:attrName>style.visibility</p:attrName>
                                        </p:attrNameLst>
                                      </p:cBhvr>
                                      <p:to>
                                        <p:strVal val="visible"/>
                                      </p:to>
                                    </p:set>
                                    <p:animEffect transition="in" filter="dissolv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advAuto="0"/>
      <p:bldP spid="50" grpId="0" animBg="1" advAuto="0"/>
      <p:bldP spid="51"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0" name="Time before Adam      =   5 days    (Genesis 1) Adam to Abraham      = ~2,000 years    (Genesis 5 &amp; 11) Abraham to Jesus Christ    = ~2,000 years  Jesus Christ to present    = ~2,000 years  Total              ~6,000 years"/>
          <p:cNvSpPr txBox="1">
            <a:spLocks noGrp="1"/>
          </p:cNvSpPr>
          <p:nvPr>
            <p:ph type="title"/>
          </p:nvPr>
        </p:nvSpPr>
        <p:spPr>
          <a:xfrm>
            <a:off x="2438400" y="2946400"/>
            <a:ext cx="19507200" cy="9245600"/>
          </a:xfrm>
          <a:prstGeom prst="rect">
            <a:avLst/>
          </a:prstGeom>
        </p:spPr>
        <p:txBody>
          <a:bodyPr/>
          <a:lstStyle/>
          <a:p>
            <a:pPr>
              <a:lnSpc>
                <a:spcPct val="110000"/>
              </a:lnSpc>
            </a:pPr>
            <a:r>
              <a:rPr lang="sq-AL" dirty="0"/>
              <a:t>Koha para </a:t>
            </a:r>
            <a:r>
              <a:rPr dirty="0"/>
              <a:t>Adam</a:t>
            </a:r>
            <a:r>
              <a:rPr lang="sq-AL" dirty="0"/>
              <a:t>it</a:t>
            </a:r>
            <a:r>
              <a:rPr dirty="0"/>
              <a:t>	</a:t>
            </a:r>
            <a:r>
              <a:rPr dirty="0">
                <a:latin typeface="DejaVu Sans Condensed Oblique"/>
                <a:ea typeface="DejaVu Sans Condensed Oblique"/>
                <a:cs typeface="DejaVu Sans Condensed Oblique"/>
                <a:sym typeface="DejaVu Sans Condensed Oblique"/>
              </a:rPr>
              <a:t>					</a:t>
            </a:r>
            <a:r>
              <a:rPr lang="en-US" dirty="0">
                <a:latin typeface="DejaVu Sans Condensed Oblique"/>
                <a:ea typeface="DejaVu Sans Condensed Oblique"/>
                <a:cs typeface="DejaVu Sans Condensed Oblique"/>
                <a:sym typeface="DejaVu Sans Condensed Oblique"/>
              </a:rPr>
              <a:t>   </a:t>
            </a:r>
            <a:r>
              <a:rPr dirty="0"/>
              <a:t>=	  5 d</a:t>
            </a:r>
            <a:r>
              <a:rPr lang="sq-AL" dirty="0"/>
              <a:t>itë</a:t>
            </a:r>
            <a:endParaRPr dirty="0"/>
          </a:p>
          <a:p>
            <a:pPr>
              <a:lnSpc>
                <a:spcPct val="110000"/>
              </a:lnSpc>
              <a:defRPr sz="4800"/>
            </a:pPr>
            <a:r>
              <a:rPr dirty="0"/>
              <a:t>			</a:t>
            </a:r>
            <a:r>
              <a:rPr dirty="0">
                <a:solidFill>
                  <a:srgbClr val="78E2F7"/>
                </a:solidFill>
              </a:rPr>
              <a:t>(</a:t>
            </a:r>
            <a:r>
              <a:rPr lang="sq-AL" dirty="0">
                <a:solidFill>
                  <a:srgbClr val="78E2F7"/>
                </a:solidFill>
              </a:rPr>
              <a:t>Zanafilla </a:t>
            </a:r>
            <a:r>
              <a:rPr dirty="0">
                <a:solidFill>
                  <a:srgbClr val="78E2F7"/>
                </a:solidFill>
              </a:rPr>
              <a:t>1)</a:t>
            </a:r>
          </a:p>
          <a:p>
            <a:pPr>
              <a:lnSpc>
                <a:spcPct val="110000"/>
              </a:lnSpc>
            </a:pPr>
            <a:r>
              <a:rPr dirty="0"/>
              <a:t>Adam</a:t>
            </a:r>
            <a:r>
              <a:rPr lang="sq-AL" dirty="0"/>
              <a:t>i</a:t>
            </a:r>
            <a:r>
              <a:rPr dirty="0"/>
              <a:t> t</a:t>
            </a:r>
            <a:r>
              <a:rPr lang="sq-AL" dirty="0"/>
              <a:t>e</a:t>
            </a:r>
            <a:r>
              <a:rPr dirty="0"/>
              <a:t> Abraham</a:t>
            </a:r>
            <a:r>
              <a:rPr lang="sq-AL" dirty="0"/>
              <a:t>i</a:t>
            </a:r>
            <a:r>
              <a:rPr dirty="0"/>
              <a:t>						=	~2,000 </a:t>
            </a:r>
            <a:r>
              <a:rPr lang="sq-AL" dirty="0"/>
              <a:t>vite</a:t>
            </a:r>
            <a:endParaRPr dirty="0"/>
          </a:p>
          <a:p>
            <a:pPr>
              <a:lnSpc>
                <a:spcPct val="110000"/>
              </a:lnSpc>
              <a:defRPr sz="4800"/>
            </a:pPr>
            <a:r>
              <a:rPr dirty="0"/>
              <a:t>			</a:t>
            </a:r>
            <a:r>
              <a:rPr dirty="0">
                <a:solidFill>
                  <a:srgbClr val="78E2F7"/>
                </a:solidFill>
              </a:rPr>
              <a:t>(</a:t>
            </a:r>
            <a:r>
              <a:rPr lang="sq-AL" dirty="0">
                <a:solidFill>
                  <a:srgbClr val="78E2F7"/>
                </a:solidFill>
              </a:rPr>
              <a:t>Zanafilla</a:t>
            </a:r>
            <a:r>
              <a:rPr dirty="0">
                <a:solidFill>
                  <a:srgbClr val="78E2F7"/>
                </a:solidFill>
              </a:rPr>
              <a:t> 5 &amp; 11)</a:t>
            </a:r>
          </a:p>
          <a:p>
            <a:pPr>
              <a:lnSpc>
                <a:spcPct val="110000"/>
              </a:lnSpc>
            </a:pPr>
            <a:r>
              <a:rPr dirty="0"/>
              <a:t>Abraham</a:t>
            </a:r>
            <a:r>
              <a:rPr lang="sq-AL" dirty="0"/>
              <a:t>i</a:t>
            </a:r>
            <a:r>
              <a:rPr dirty="0"/>
              <a:t> t</a:t>
            </a:r>
            <a:r>
              <a:rPr lang="sq-AL" dirty="0"/>
              <a:t>e</a:t>
            </a:r>
            <a:r>
              <a:rPr dirty="0"/>
              <a:t> Je</a:t>
            </a:r>
            <a:r>
              <a:rPr lang="sq-AL" dirty="0"/>
              <a:t>z</a:t>
            </a:r>
            <a:r>
              <a:rPr dirty="0"/>
              <a:t>us </a:t>
            </a:r>
            <a:r>
              <a:rPr lang="sq-AL" dirty="0"/>
              <a:t>K</a:t>
            </a:r>
            <a:r>
              <a:rPr dirty="0" err="1"/>
              <a:t>ris</a:t>
            </a:r>
            <a:r>
              <a:rPr lang="sq-AL" dirty="0"/>
              <a:t>h</a:t>
            </a:r>
            <a:r>
              <a:rPr dirty="0"/>
              <a:t>t</a:t>
            </a:r>
            <a:r>
              <a:rPr lang="sq-AL" dirty="0"/>
              <a:t>i</a:t>
            </a:r>
            <a:r>
              <a:rPr dirty="0"/>
              <a:t>		</a:t>
            </a:r>
            <a:r>
              <a:rPr lang="en-US" dirty="0"/>
              <a:t>   </a:t>
            </a:r>
            <a:r>
              <a:rPr dirty="0"/>
              <a:t>=	~2,000 </a:t>
            </a:r>
            <a:r>
              <a:rPr lang="sq-AL" dirty="0"/>
              <a:t>vite</a:t>
            </a:r>
            <a:endParaRPr dirty="0"/>
          </a:p>
          <a:p>
            <a:pPr>
              <a:lnSpc>
                <a:spcPct val="110000"/>
              </a:lnSpc>
              <a:defRPr sz="4800"/>
            </a:pPr>
            <a:endParaRPr dirty="0"/>
          </a:p>
          <a:p>
            <a:pPr>
              <a:lnSpc>
                <a:spcPct val="110000"/>
              </a:lnSpc>
            </a:pPr>
            <a:r>
              <a:rPr dirty="0"/>
              <a:t>Je</a:t>
            </a:r>
            <a:r>
              <a:rPr lang="sq-AL" dirty="0"/>
              <a:t>z</a:t>
            </a:r>
            <a:r>
              <a:rPr dirty="0"/>
              <a:t>us </a:t>
            </a:r>
            <a:r>
              <a:rPr lang="sq-AL" dirty="0"/>
              <a:t>K</a:t>
            </a:r>
            <a:r>
              <a:rPr dirty="0" err="1"/>
              <a:t>ris</a:t>
            </a:r>
            <a:r>
              <a:rPr lang="sq-AL" dirty="0"/>
              <a:t>hti</a:t>
            </a:r>
            <a:r>
              <a:rPr dirty="0"/>
              <a:t> t</a:t>
            </a:r>
            <a:r>
              <a:rPr lang="sq-AL" dirty="0"/>
              <a:t>e</a:t>
            </a:r>
            <a:r>
              <a:rPr dirty="0"/>
              <a:t> </a:t>
            </a:r>
            <a:r>
              <a:rPr lang="sq-AL" dirty="0"/>
              <a:t>e tashmja</a:t>
            </a:r>
            <a:r>
              <a:rPr dirty="0"/>
              <a:t>			=	~2,000 </a:t>
            </a:r>
            <a:r>
              <a:rPr lang="sq-AL" dirty="0"/>
              <a:t>vite</a:t>
            </a:r>
            <a:endParaRPr dirty="0"/>
          </a:p>
          <a:p>
            <a:pPr>
              <a:lnSpc>
                <a:spcPct val="110000"/>
              </a:lnSpc>
              <a:defRPr sz="4800"/>
            </a:pPr>
            <a:endParaRPr dirty="0"/>
          </a:p>
          <a:p>
            <a:pPr>
              <a:lnSpc>
                <a:spcPct val="110000"/>
              </a:lnSpc>
            </a:pPr>
            <a:r>
              <a:rPr dirty="0"/>
              <a:t>Total</a:t>
            </a:r>
            <a:r>
              <a:rPr lang="sq-AL" dirty="0"/>
              <a:t>i</a:t>
            </a:r>
            <a:r>
              <a:rPr dirty="0"/>
              <a:t>														~6,000 </a:t>
            </a:r>
            <a:r>
              <a:rPr lang="sq-AL" dirty="0"/>
              <a:t>vite</a:t>
            </a:r>
            <a:r>
              <a:rPr dirty="0"/>
              <a:t>	</a:t>
            </a:r>
          </a:p>
        </p:txBody>
      </p:sp>
      <p:sp>
        <p:nvSpPr>
          <p:cNvPr id="2011" name="Time since the Beginning"/>
          <p:cNvSpPr txBox="1"/>
          <p:nvPr/>
        </p:nvSpPr>
        <p:spPr>
          <a:xfrm>
            <a:off x="6905481" y="1140440"/>
            <a:ext cx="10571805"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9600">
                <a:solidFill>
                  <a:srgbClr val="FFFB00"/>
                </a:solidFill>
                <a:latin typeface="Gill Sans"/>
                <a:ea typeface="Gill Sans"/>
                <a:cs typeface="Gill Sans"/>
                <a:sym typeface="Gill Sans"/>
              </a:defRPr>
            </a:lvl1pPr>
          </a:lstStyle>
          <a:p>
            <a:r>
              <a:rPr lang="sq-AL" dirty="0">
                <a:solidFill>
                  <a:srgbClr val="78E2F7"/>
                </a:solidFill>
              </a:rPr>
              <a:t>Koha që nga Fillimi</a:t>
            </a:r>
            <a:endParaRPr dirty="0">
              <a:solidFill>
                <a:srgbClr val="78E2F7"/>
              </a:solidFill>
            </a:endParaRPr>
          </a:p>
        </p:txBody>
      </p:sp>
      <p:sp>
        <p:nvSpPr>
          <p:cNvPr id="2012" name="Line"/>
          <p:cNvSpPr/>
          <p:nvPr/>
        </p:nvSpPr>
        <p:spPr>
          <a:xfrm flipV="1">
            <a:off x="14968728" y="10240624"/>
            <a:ext cx="5394960" cy="2180"/>
          </a:xfrm>
          <a:prstGeom prst="line">
            <a:avLst/>
          </a:prstGeom>
          <a:ln w="228600">
            <a:solidFill>
              <a:srgbClr val="FFFFFF"/>
            </a:solidFill>
            <a:miter lim="400000"/>
          </a:ln>
        </p:spPr>
        <p:txBody>
          <a:bodyPr lIns="50800" tIns="50800" rIns="50800" bIns="50800" anchor="ctr"/>
          <a:lstStyle/>
          <a:p>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015"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66</a:t>
            </a:fld>
            <a:endParaRPr/>
          </a:p>
        </p:txBody>
      </p:sp>
      <p:sp>
        <p:nvSpPr>
          <p:cNvPr id="2016" name="Genesis…"/>
          <p:cNvSpPr txBox="1"/>
          <p:nvPr/>
        </p:nvSpPr>
        <p:spPr>
          <a:xfrm>
            <a:off x="18496160" y="1689100"/>
            <a:ext cx="3759201" cy="2046714"/>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algn="ctr" defTabSz="914400">
              <a:buClr>
                <a:srgbClr val="000000"/>
              </a:buClr>
              <a:defRPr sz="6400">
                <a:solidFill>
                  <a:srgbClr val="FFFFFF"/>
                </a:solidFill>
                <a:uFill>
                  <a:solidFill>
                    <a:srgbClr val="FFFFFF"/>
                  </a:solidFill>
                </a:uFill>
                <a:latin typeface="DejaVu Sans Condensed"/>
                <a:ea typeface="DejaVu Sans Condensed"/>
                <a:cs typeface="DejaVu Sans Condensed"/>
                <a:sym typeface="DejaVu Sans Condensed"/>
              </a:defRPr>
            </a:pPr>
            <a:r>
              <a:rPr lang="sq-AL" dirty="0"/>
              <a:t>Zanafilla</a:t>
            </a:r>
            <a:endParaRPr dirty="0"/>
          </a:p>
          <a:p>
            <a:pPr algn="ctr" defTabSz="914400">
              <a:buClr>
                <a:srgbClr val="000000"/>
              </a:buClr>
              <a:defRPr sz="6400">
                <a:solidFill>
                  <a:srgbClr val="FFFFFF"/>
                </a:solidFill>
                <a:uFill>
                  <a:solidFill>
                    <a:srgbClr val="FFFFFF"/>
                  </a:solidFill>
                </a:uFill>
                <a:latin typeface="DejaVu Sans Condensed"/>
                <a:ea typeface="DejaVu Sans Condensed"/>
                <a:cs typeface="DejaVu Sans Condensed"/>
                <a:sym typeface="DejaVu Sans Condensed"/>
              </a:defRPr>
            </a:pPr>
            <a:r>
              <a:rPr dirty="0"/>
              <a:t>5 &amp; 11</a:t>
            </a:r>
          </a:p>
        </p:txBody>
      </p:sp>
      <p:grpSp>
        <p:nvGrpSpPr>
          <p:cNvPr id="2023" name="Group"/>
          <p:cNvGrpSpPr/>
          <p:nvPr/>
        </p:nvGrpSpPr>
        <p:grpSpPr>
          <a:xfrm>
            <a:off x="1795687" y="1171035"/>
            <a:ext cx="16842644" cy="11336727"/>
            <a:chOff x="-150307" y="36040"/>
            <a:chExt cx="16842643" cy="11336725"/>
          </a:xfrm>
        </p:grpSpPr>
        <p:sp>
          <p:nvSpPr>
            <p:cNvPr id="2017" name="Rectangle"/>
            <p:cNvSpPr/>
            <p:nvPr/>
          </p:nvSpPr>
          <p:spPr>
            <a:xfrm>
              <a:off x="-150308" y="36040"/>
              <a:ext cx="16842645" cy="11336727"/>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018" name="ancestor chart.jpg" descr="ancestor chart.jpg"/>
            <p:cNvPicPr>
              <a:picLocks/>
            </p:cNvPicPr>
            <p:nvPr/>
          </p:nvPicPr>
          <p:blipFill>
            <a:blip r:embed="rId3"/>
            <a:srcRect/>
            <a:stretch>
              <a:fillRect/>
            </a:stretch>
          </p:blipFill>
          <p:spPr>
            <a:xfrm>
              <a:off x="492405" y="315852"/>
              <a:ext cx="15760701" cy="10820401"/>
            </a:xfrm>
            <a:prstGeom prst="rect">
              <a:avLst/>
            </a:prstGeom>
            <a:ln w="12700" cap="flat">
              <a:noFill/>
              <a:miter lim="400000"/>
            </a:ln>
            <a:effectLst/>
          </p:spPr>
        </p:pic>
        <p:sp>
          <p:nvSpPr>
            <p:cNvPr id="2019" name="Rectangle"/>
            <p:cNvSpPr/>
            <p:nvPr/>
          </p:nvSpPr>
          <p:spPr>
            <a:xfrm>
              <a:off x="399964" y="1148438"/>
              <a:ext cx="1850257" cy="9702943"/>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20" name="Rectangle"/>
            <p:cNvSpPr/>
            <p:nvPr/>
          </p:nvSpPr>
          <p:spPr>
            <a:xfrm>
              <a:off x="10920645" y="10711451"/>
              <a:ext cx="1768282" cy="406401"/>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21" name="Rectangle"/>
            <p:cNvSpPr/>
            <p:nvPr/>
          </p:nvSpPr>
          <p:spPr>
            <a:xfrm>
              <a:off x="12817781" y="10711451"/>
              <a:ext cx="1768283" cy="406401"/>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22" name="Rectangle"/>
            <p:cNvSpPr/>
            <p:nvPr/>
          </p:nvSpPr>
          <p:spPr>
            <a:xfrm>
              <a:off x="1496983" y="190959"/>
              <a:ext cx="6443313" cy="635001"/>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024" name="ARPACHSHAD"/>
          <p:cNvSpPr txBox="1"/>
          <p:nvPr/>
        </p:nvSpPr>
        <p:spPr>
          <a:xfrm>
            <a:off x="2146024" y="7757852"/>
            <a:ext cx="2080606"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ARPACHSHAD</a:t>
            </a:r>
          </a:p>
        </p:txBody>
      </p:sp>
      <p:sp>
        <p:nvSpPr>
          <p:cNvPr id="2025" name="ADAM"/>
          <p:cNvSpPr txBox="1"/>
          <p:nvPr/>
        </p:nvSpPr>
        <p:spPr>
          <a:xfrm>
            <a:off x="3251832" y="2798257"/>
            <a:ext cx="952365"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ADAM</a:t>
            </a:r>
          </a:p>
        </p:txBody>
      </p:sp>
      <p:sp>
        <p:nvSpPr>
          <p:cNvPr id="2026" name="SETH"/>
          <p:cNvSpPr txBox="1"/>
          <p:nvPr/>
        </p:nvSpPr>
        <p:spPr>
          <a:xfrm>
            <a:off x="3336385" y="3256938"/>
            <a:ext cx="859459"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SETH</a:t>
            </a:r>
          </a:p>
        </p:txBody>
      </p:sp>
      <p:sp>
        <p:nvSpPr>
          <p:cNvPr id="2027" name="ENOSH"/>
          <p:cNvSpPr txBox="1"/>
          <p:nvPr/>
        </p:nvSpPr>
        <p:spPr>
          <a:xfrm>
            <a:off x="3097870" y="3684540"/>
            <a:ext cx="1107890"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ENOSH</a:t>
            </a:r>
          </a:p>
        </p:txBody>
      </p:sp>
      <p:sp>
        <p:nvSpPr>
          <p:cNvPr id="2028" name="KENAN"/>
          <p:cNvSpPr txBox="1"/>
          <p:nvPr/>
        </p:nvSpPr>
        <p:spPr>
          <a:xfrm>
            <a:off x="3110638" y="4151476"/>
            <a:ext cx="1107753"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KENAN</a:t>
            </a:r>
          </a:p>
        </p:txBody>
      </p:sp>
      <p:sp>
        <p:nvSpPr>
          <p:cNvPr id="2029" name="MAHALALEL"/>
          <p:cNvSpPr txBox="1"/>
          <p:nvPr/>
        </p:nvSpPr>
        <p:spPr>
          <a:xfrm>
            <a:off x="2361676" y="4608049"/>
            <a:ext cx="1852502"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MAHALALEL</a:t>
            </a:r>
          </a:p>
        </p:txBody>
      </p:sp>
      <p:sp>
        <p:nvSpPr>
          <p:cNvPr id="2030" name="JARED"/>
          <p:cNvSpPr txBox="1"/>
          <p:nvPr/>
        </p:nvSpPr>
        <p:spPr>
          <a:xfrm>
            <a:off x="3133830" y="5064728"/>
            <a:ext cx="1061369"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JARED</a:t>
            </a:r>
          </a:p>
        </p:txBody>
      </p:sp>
      <p:sp>
        <p:nvSpPr>
          <p:cNvPr id="2031" name="ENOCH"/>
          <p:cNvSpPr txBox="1"/>
          <p:nvPr/>
        </p:nvSpPr>
        <p:spPr>
          <a:xfrm>
            <a:off x="3090162" y="5508601"/>
            <a:ext cx="1123306"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ENOCH</a:t>
            </a:r>
          </a:p>
        </p:txBody>
      </p:sp>
      <p:sp>
        <p:nvSpPr>
          <p:cNvPr id="2032" name="METHUSELAH"/>
          <p:cNvSpPr txBox="1"/>
          <p:nvPr/>
        </p:nvSpPr>
        <p:spPr>
          <a:xfrm>
            <a:off x="2159053" y="5972374"/>
            <a:ext cx="2054549"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METHUSELAH</a:t>
            </a:r>
          </a:p>
        </p:txBody>
      </p:sp>
      <p:sp>
        <p:nvSpPr>
          <p:cNvPr id="2033" name="LAMECH"/>
          <p:cNvSpPr txBox="1"/>
          <p:nvPr/>
        </p:nvSpPr>
        <p:spPr>
          <a:xfrm>
            <a:off x="2908219" y="6421853"/>
            <a:ext cx="1309391"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LAMECH</a:t>
            </a:r>
          </a:p>
        </p:txBody>
      </p:sp>
      <p:sp>
        <p:nvSpPr>
          <p:cNvPr id="2034" name="NOAH"/>
          <p:cNvSpPr txBox="1"/>
          <p:nvPr/>
        </p:nvSpPr>
        <p:spPr>
          <a:xfrm>
            <a:off x="3259540" y="6870000"/>
            <a:ext cx="936949"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NOAH</a:t>
            </a:r>
          </a:p>
        </p:txBody>
      </p:sp>
      <p:sp>
        <p:nvSpPr>
          <p:cNvPr id="2035" name="SHEM"/>
          <p:cNvSpPr txBox="1"/>
          <p:nvPr/>
        </p:nvSpPr>
        <p:spPr>
          <a:xfrm>
            <a:off x="3304849" y="7309324"/>
            <a:ext cx="921533"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SHEM</a:t>
            </a:r>
          </a:p>
        </p:txBody>
      </p:sp>
      <p:sp>
        <p:nvSpPr>
          <p:cNvPr id="2036" name="SHELAH"/>
          <p:cNvSpPr txBox="1"/>
          <p:nvPr/>
        </p:nvSpPr>
        <p:spPr>
          <a:xfrm>
            <a:off x="2944112" y="8201934"/>
            <a:ext cx="1263006"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SHELAH</a:t>
            </a:r>
          </a:p>
        </p:txBody>
      </p:sp>
      <p:sp>
        <p:nvSpPr>
          <p:cNvPr id="2037" name="EBER"/>
          <p:cNvSpPr txBox="1"/>
          <p:nvPr/>
        </p:nvSpPr>
        <p:spPr>
          <a:xfrm>
            <a:off x="3320334" y="8665091"/>
            <a:ext cx="890563"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EBER</a:t>
            </a:r>
          </a:p>
        </p:txBody>
      </p:sp>
      <p:sp>
        <p:nvSpPr>
          <p:cNvPr id="2038" name="PELEG"/>
          <p:cNvSpPr txBox="1"/>
          <p:nvPr/>
        </p:nvSpPr>
        <p:spPr>
          <a:xfrm>
            <a:off x="3146530" y="9129235"/>
            <a:ext cx="1061369"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PELEG</a:t>
            </a:r>
          </a:p>
        </p:txBody>
      </p:sp>
      <p:sp>
        <p:nvSpPr>
          <p:cNvPr id="2039" name="REU"/>
          <p:cNvSpPr txBox="1"/>
          <p:nvPr/>
        </p:nvSpPr>
        <p:spPr>
          <a:xfrm>
            <a:off x="3502412" y="9593045"/>
            <a:ext cx="704207"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REU</a:t>
            </a:r>
          </a:p>
        </p:txBody>
      </p:sp>
      <p:sp>
        <p:nvSpPr>
          <p:cNvPr id="2040" name="SERUG"/>
          <p:cNvSpPr txBox="1"/>
          <p:nvPr/>
        </p:nvSpPr>
        <p:spPr>
          <a:xfrm>
            <a:off x="3110570" y="10022216"/>
            <a:ext cx="1107890"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SERUG</a:t>
            </a:r>
          </a:p>
        </p:txBody>
      </p:sp>
      <p:sp>
        <p:nvSpPr>
          <p:cNvPr id="2041" name="NAHOR"/>
          <p:cNvSpPr txBox="1"/>
          <p:nvPr/>
        </p:nvSpPr>
        <p:spPr>
          <a:xfrm>
            <a:off x="3082454" y="10480895"/>
            <a:ext cx="1138722"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NAHOR</a:t>
            </a:r>
          </a:p>
        </p:txBody>
      </p:sp>
      <p:sp>
        <p:nvSpPr>
          <p:cNvPr id="2042" name="TERAH"/>
          <p:cNvSpPr txBox="1"/>
          <p:nvPr/>
        </p:nvSpPr>
        <p:spPr>
          <a:xfrm>
            <a:off x="3138890" y="10940596"/>
            <a:ext cx="1076649"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TERAH</a:t>
            </a:r>
          </a:p>
        </p:txBody>
      </p:sp>
      <p:sp>
        <p:nvSpPr>
          <p:cNvPr id="2043" name="ABRAHAM"/>
          <p:cNvSpPr txBox="1"/>
          <p:nvPr/>
        </p:nvSpPr>
        <p:spPr>
          <a:xfrm>
            <a:off x="2665031" y="11379341"/>
            <a:ext cx="1557686" cy="431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r">
              <a:defRPr sz="2200" b="1"/>
            </a:lvl1pPr>
          </a:lstStyle>
          <a:p>
            <a:r>
              <a:t>ABRAHAM</a:t>
            </a:r>
          </a:p>
        </p:txBody>
      </p:sp>
      <p:sp>
        <p:nvSpPr>
          <p:cNvPr id="2044" name="FLOOD"/>
          <p:cNvSpPr txBox="1"/>
          <p:nvPr/>
        </p:nvSpPr>
        <p:spPr>
          <a:xfrm>
            <a:off x="11599818" y="11723518"/>
            <a:ext cx="2962420"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r">
              <a:defRPr sz="3000">
                <a:latin typeface="Arial Black"/>
                <a:ea typeface="Arial Black"/>
                <a:cs typeface="Arial Black"/>
                <a:sym typeface="Arial Black"/>
              </a:defRPr>
            </a:lvl1pPr>
          </a:lstStyle>
          <a:p>
            <a:r>
              <a:rPr lang="sq-AL" dirty="0"/>
              <a:t>PËRMBYTJA</a:t>
            </a:r>
            <a:endParaRPr dirty="0"/>
          </a:p>
        </p:txBody>
      </p:sp>
      <p:sp>
        <p:nvSpPr>
          <p:cNvPr id="2045" name="1656"/>
          <p:cNvSpPr txBox="1"/>
          <p:nvPr/>
        </p:nvSpPr>
        <p:spPr>
          <a:xfrm>
            <a:off x="14827553" y="11723518"/>
            <a:ext cx="1768283" cy="635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defRPr sz="3000">
                <a:latin typeface="Arial Black"/>
                <a:ea typeface="Arial Black"/>
                <a:cs typeface="Arial Black"/>
                <a:sym typeface="Arial Black"/>
              </a:defRPr>
            </a:lvl1pPr>
          </a:lstStyle>
          <a:p>
            <a:r>
              <a:t>1656</a:t>
            </a:r>
          </a:p>
        </p:txBody>
      </p:sp>
      <p:sp>
        <p:nvSpPr>
          <p:cNvPr id="2046" name="YEARS AFTER CREATION"/>
          <p:cNvSpPr txBox="1"/>
          <p:nvPr/>
        </p:nvSpPr>
        <p:spPr>
          <a:xfrm>
            <a:off x="4157527" y="1348645"/>
            <a:ext cx="3722173" cy="5796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defRPr sz="3100" b="1"/>
            </a:lvl1pPr>
          </a:lstStyle>
          <a:p>
            <a:r>
              <a:rPr lang="sq-AL" dirty="0"/>
              <a:t>VITE PAS KRIJIMIT</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 name="Genesis 5 &amp; 11"/>
          <p:cNvSpPr txBox="1">
            <a:spLocks noGrp="1"/>
          </p:cNvSpPr>
          <p:nvPr>
            <p:ph type="title"/>
          </p:nvPr>
        </p:nvSpPr>
        <p:spPr>
          <a:xfrm>
            <a:off x="2432050" y="1016000"/>
            <a:ext cx="19519900" cy="1727200"/>
          </a:xfrm>
          <a:prstGeom prst="rect">
            <a:avLst/>
          </a:prstGeom>
        </p:spPr>
        <p:txBody>
          <a:bodyPr/>
          <a:lstStyle>
            <a:lvl1pPr algn="ctr"/>
          </a:lstStyle>
          <a:p>
            <a:r>
              <a:rPr lang="sq-AL" dirty="0"/>
              <a:t>Zanafilla </a:t>
            </a:r>
            <a:r>
              <a:rPr dirty="0"/>
              <a:t>5 &amp; 11</a:t>
            </a:r>
          </a:p>
        </p:txBody>
      </p:sp>
      <p:sp>
        <p:nvSpPr>
          <p:cNvPr id="2049" name="Some young-earth creationists think there may be missing names, so the age of the creation could be 10,000 to 12,000 years old."/>
          <p:cNvSpPr txBox="1">
            <a:spLocks noGrp="1"/>
          </p:cNvSpPr>
          <p:nvPr>
            <p:ph type="body" sz="half" idx="1"/>
          </p:nvPr>
        </p:nvSpPr>
        <p:spPr>
          <a:xfrm>
            <a:off x="2432050" y="2899644"/>
            <a:ext cx="19519900" cy="3714691"/>
          </a:xfrm>
          <a:prstGeom prst="rect">
            <a:avLst/>
          </a:prstGeom>
        </p:spPr>
        <p:txBody>
          <a:bodyPr>
            <a:normAutofit fontScale="92500" lnSpcReduction="10000"/>
          </a:bodyPr>
          <a:lstStyle>
            <a:lvl1pPr marL="40639" marR="40639" defTabSz="914400">
              <a:defRPr>
                <a:uFill>
                  <a:solidFill>
                    <a:srgbClr val="FFFFFF"/>
                  </a:solidFill>
                </a:uFill>
              </a:defRPr>
            </a:lvl1pPr>
          </a:lstStyle>
          <a:p>
            <a:pPr>
              <a:defRPr>
                <a:effectLst/>
              </a:defRPr>
            </a:pPr>
            <a:r>
              <a:rPr lang="sq-AL" dirty="0"/>
              <a:t>Disa krijimbesues të tokës së re mendojnë që mund të mungojnë emra, kështu që mosha e krijimit mund të jetë 10,000 deri në 12,000 vite. </a:t>
            </a:r>
            <a:endParaRPr dirty="0"/>
          </a:p>
        </p:txBody>
      </p:sp>
      <p:sp>
        <p:nvSpPr>
          <p:cNvPr id="2050" name="Missing names (i.e., genealogical gaps)?…"/>
          <p:cNvSpPr txBox="1"/>
          <p:nvPr/>
        </p:nvSpPr>
        <p:spPr>
          <a:xfrm>
            <a:off x="1810256" y="6434705"/>
            <a:ext cx="22256751" cy="570779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p>
            <a:pPr marL="40639" marR="40639" defTabSz="914400">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solidFill>
                  <a:srgbClr val="FFFB00"/>
                </a:solidFill>
                <a:latin typeface="DejaVu Sans Condensed Oblique"/>
                <a:ea typeface="DejaVu Sans Condensed Oblique"/>
                <a:cs typeface="DejaVu Sans Condensed Oblique"/>
                <a:sym typeface="DejaVu Sans Condensed Oblique"/>
              </a:rPr>
              <a:t>Emrat </a:t>
            </a:r>
            <a:r>
              <a:rPr lang="sq-AL" dirty="0">
                <a:solidFill>
                  <a:schemeClr val="bg1"/>
                </a:solidFill>
                <a:latin typeface="DejaVu Sans Condensed Oblique"/>
                <a:ea typeface="DejaVu Sans Condensed Oblique"/>
                <a:cs typeface="DejaVu Sans Condensed Oblique"/>
                <a:sym typeface="DejaVu Sans Condensed Oblique"/>
              </a:rPr>
              <a:t>që mungojnë</a:t>
            </a:r>
            <a:r>
              <a:rPr dirty="0">
                <a:solidFill>
                  <a:schemeClr val="bg1"/>
                </a:solidFill>
              </a:rPr>
              <a:t> </a:t>
            </a:r>
            <a:r>
              <a:rPr dirty="0"/>
              <a:t>(</a:t>
            </a:r>
            <a:r>
              <a:rPr lang="sq-AL" dirty="0"/>
              <a:t>p.sh</a:t>
            </a:r>
            <a:r>
              <a:rPr dirty="0"/>
              <a:t>., </a:t>
            </a:r>
            <a:r>
              <a:rPr lang="sq-AL" dirty="0"/>
              <a:t>boshllëqe </a:t>
            </a:r>
            <a:r>
              <a:rPr dirty="0">
                <a:solidFill>
                  <a:srgbClr val="FFFB01"/>
                </a:solidFill>
                <a:latin typeface="DejaVu Sans Condensed Oblique"/>
                <a:ea typeface="DejaVu Sans Condensed Oblique"/>
                <a:cs typeface="DejaVu Sans Condensed Oblique"/>
                <a:sym typeface="DejaVu Sans Condensed Oblique"/>
              </a:rPr>
              <a:t>g</a:t>
            </a:r>
            <a:r>
              <a:rPr lang="sq-AL" dirty="0">
                <a:solidFill>
                  <a:srgbClr val="FFFB01"/>
                </a:solidFill>
                <a:latin typeface="DejaVu Sans Condensed Oblique"/>
                <a:ea typeface="DejaVu Sans Condensed Oblique"/>
                <a:cs typeface="DejaVu Sans Condensed Oblique"/>
                <a:sym typeface="DejaVu Sans Condensed Oblique"/>
              </a:rPr>
              <a:t>j</a:t>
            </a:r>
            <a:r>
              <a:rPr dirty="0" err="1">
                <a:solidFill>
                  <a:srgbClr val="FFFB01"/>
                </a:solidFill>
                <a:latin typeface="DejaVu Sans Condensed Oblique"/>
                <a:ea typeface="DejaVu Sans Condensed Oblique"/>
                <a:cs typeface="DejaVu Sans Condensed Oblique"/>
                <a:sym typeface="DejaVu Sans Condensed Oblique"/>
              </a:rPr>
              <a:t>enealog</a:t>
            </a:r>
            <a:r>
              <a:rPr lang="sq-AL" dirty="0">
                <a:solidFill>
                  <a:srgbClr val="FFFB01"/>
                </a:solidFill>
                <a:latin typeface="DejaVu Sans Condensed Oblique"/>
                <a:ea typeface="DejaVu Sans Condensed Oblique"/>
                <a:cs typeface="DejaVu Sans Condensed Oblique"/>
                <a:sym typeface="DejaVu Sans Condensed Oblique"/>
              </a:rPr>
              <a:t>j</a:t>
            </a:r>
            <a:r>
              <a:rPr dirty="0" err="1">
                <a:solidFill>
                  <a:srgbClr val="FFFB01"/>
                </a:solidFill>
                <a:latin typeface="DejaVu Sans Condensed Oblique"/>
                <a:ea typeface="DejaVu Sans Condensed Oblique"/>
                <a:cs typeface="DejaVu Sans Condensed Oblique"/>
                <a:sym typeface="DejaVu Sans Condensed Oblique"/>
              </a:rPr>
              <a:t>i</a:t>
            </a:r>
            <a:r>
              <a:rPr lang="sq-AL" dirty="0">
                <a:solidFill>
                  <a:srgbClr val="FFFB01"/>
                </a:solidFill>
                <a:latin typeface="DejaVu Sans Condensed Oblique"/>
                <a:ea typeface="DejaVu Sans Condensed Oblique"/>
                <a:cs typeface="DejaVu Sans Condensed Oblique"/>
                <a:sym typeface="DejaVu Sans Condensed Oblique"/>
              </a:rPr>
              <a:t>ke</a:t>
            </a:r>
            <a:r>
              <a:rPr dirty="0"/>
              <a:t>)?</a:t>
            </a:r>
          </a:p>
          <a:p>
            <a:pPr marL="40639" marR="40639" defTabSz="914400">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a:t>      </a:t>
            </a:r>
            <a:r>
              <a:rPr lang="sq-AL" dirty="0"/>
              <a:t>Gjasat shumë të vogla</a:t>
            </a:r>
            <a:endParaRPr dirty="0"/>
          </a:p>
          <a:p>
            <a:pPr marL="40639" marR="40639" defTabSz="914400">
              <a:defRPr sz="7200">
                <a:solidFill>
                  <a:srgbClr val="FFFFFF"/>
                </a:solidFill>
                <a:uFill>
                  <a:solidFill>
                    <a:srgbClr val="FFFFFF"/>
                  </a:solidFill>
                </a:uFill>
                <a:latin typeface="DejaVu Sans Condensed"/>
                <a:ea typeface="DejaVu Sans Condensed"/>
                <a:cs typeface="DejaVu Sans Condensed"/>
                <a:sym typeface="DejaVu Sans Condensed"/>
              </a:defRPr>
            </a:pPr>
            <a:r>
              <a:rPr lang="sq-AL" dirty="0">
                <a:solidFill>
                  <a:srgbClr val="FFFB00"/>
                </a:solidFill>
                <a:latin typeface="DejaVu Sans Condensed Oblique"/>
                <a:sym typeface="DejaVu Sans Condensed Oblique"/>
              </a:rPr>
              <a:t>Vite </a:t>
            </a:r>
            <a:r>
              <a:rPr lang="sq-AL" dirty="0">
                <a:solidFill>
                  <a:schemeClr val="bg1"/>
                </a:solidFill>
                <a:latin typeface="DejaVu Sans Condensed Oblique"/>
                <a:sym typeface="DejaVu Sans Condensed Oblique"/>
              </a:rPr>
              <a:t>q</a:t>
            </a:r>
            <a:r>
              <a:rPr lang="sq-AL" dirty="0">
                <a:solidFill>
                  <a:schemeClr val="bg1"/>
                </a:solidFill>
              </a:rPr>
              <a:t>ë</a:t>
            </a:r>
            <a:r>
              <a:rPr lang="sq-AL" dirty="0"/>
              <a:t> mungojnë </a:t>
            </a:r>
            <a:r>
              <a:rPr dirty="0"/>
              <a:t>(</a:t>
            </a:r>
            <a:r>
              <a:rPr lang="sq-AL" dirty="0"/>
              <a:t>p</a:t>
            </a:r>
            <a:r>
              <a:rPr dirty="0"/>
              <a:t>.</a:t>
            </a:r>
            <a:r>
              <a:rPr lang="sq-AL" dirty="0"/>
              <a:t>sh</a:t>
            </a:r>
            <a:r>
              <a:rPr dirty="0"/>
              <a:t>., </a:t>
            </a:r>
            <a:r>
              <a:rPr lang="sq-AL" dirty="0"/>
              <a:t>boshllëqe </a:t>
            </a:r>
            <a:r>
              <a:rPr lang="sq-AL" dirty="0">
                <a:solidFill>
                  <a:srgbClr val="FFFB01"/>
                </a:solidFill>
                <a:latin typeface="DejaVu Sans Condensed Oblique"/>
                <a:ea typeface="DejaVu Sans Condensed Oblique"/>
                <a:cs typeface="DejaVu Sans Condensed Oblique"/>
                <a:sym typeface="DejaVu Sans Condensed Oblique"/>
              </a:rPr>
              <a:t>kronologjike</a:t>
            </a:r>
            <a:r>
              <a:rPr dirty="0"/>
              <a:t>)</a:t>
            </a:r>
            <a:r>
              <a:rPr lang="en-US" dirty="0"/>
              <a:t>?</a:t>
            </a:r>
            <a:endParaRPr dirty="0"/>
          </a:p>
          <a:p>
            <a:pPr marL="40639" marR="40639" defTabSz="914400">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a:t>      </a:t>
            </a:r>
            <a:r>
              <a:rPr lang="sq-AL" dirty="0"/>
              <a:t>JO</a:t>
            </a:r>
            <a:r>
              <a:rPr dirty="0"/>
              <a:t>, </a:t>
            </a:r>
            <a:r>
              <a:rPr lang="sq-AL" dirty="0"/>
              <a:t>sepse mosha e patriarkut është dhënë kur njeriu i ardhshëm u lind</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050"/>
                                        </p:tgtEl>
                                        <p:attrNameLst>
                                          <p:attrName>style.visibility</p:attrName>
                                        </p:attrNameLst>
                                      </p:cBhvr>
                                      <p:to>
                                        <p:strVal val="visible"/>
                                      </p:to>
                                    </p:set>
                                    <p:animEffect transition="in" filter="wipe(up)">
                                      <p:cBhvr>
                                        <p:cTn id="7" dur="499"/>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061"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68</a:t>
            </a:fld>
            <a:endParaRPr/>
          </a:p>
        </p:txBody>
      </p:sp>
      <p:sp>
        <p:nvSpPr>
          <p:cNvPr id="2062" name="The Bible clearly teaches young-earth creation."/>
          <p:cNvSpPr txBox="1"/>
          <p:nvPr/>
        </p:nvSpPr>
        <p:spPr>
          <a:xfrm>
            <a:off x="4286845" y="2146300"/>
            <a:ext cx="15798801" cy="3031599"/>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algn="ctr" defTabSz="914400">
              <a:buClr>
                <a:srgbClr val="000000"/>
              </a:buClr>
              <a:defRPr sz="9600">
                <a:solidFill>
                  <a:srgbClr val="FFFFFF"/>
                </a:solidFill>
                <a:uFill>
                  <a:solidFill>
                    <a:srgbClr val="FFFFFF"/>
                  </a:solidFill>
                </a:uFill>
                <a:latin typeface="DejaVu Sans Condensed"/>
                <a:ea typeface="DejaVu Sans Condensed"/>
                <a:cs typeface="DejaVu Sans Condensed"/>
                <a:sym typeface="DejaVu Sans Condensed"/>
              </a:defRPr>
            </a:pPr>
            <a:r>
              <a:rPr lang="sq-AL" dirty="0"/>
              <a:t>Bibla mëson qartë krijimin e tokës së re</a:t>
            </a:r>
            <a:endParaRPr dirty="0"/>
          </a:p>
        </p:txBody>
      </p:sp>
      <p:sp>
        <p:nvSpPr>
          <p:cNvPr id="2063" name="Six literal days of creation…"/>
          <p:cNvSpPr txBox="1"/>
          <p:nvPr/>
        </p:nvSpPr>
        <p:spPr>
          <a:xfrm>
            <a:off x="2290938" y="5323796"/>
            <a:ext cx="20008230" cy="5402313"/>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p>
            <a:pPr defTabSz="914400">
              <a:lnSpc>
                <a:spcPct val="150000"/>
              </a:lnSpc>
              <a:buClr>
                <a:srgbClr val="FFFB00"/>
              </a:buClr>
              <a:buSzPct val="125000"/>
              <a:buChar char="•"/>
              <a:defRPr sz="8000">
                <a:solidFill>
                  <a:srgbClr val="FFFFFF"/>
                </a:solidFill>
                <a:uFill>
                  <a:solidFill>
                    <a:srgbClr val="FFFFFF"/>
                  </a:solidFill>
                </a:uFill>
                <a:latin typeface="Gill Sans"/>
                <a:ea typeface="Gill Sans"/>
                <a:cs typeface="Gill Sans"/>
                <a:sym typeface="Gill Sans"/>
              </a:defRPr>
            </a:pPr>
            <a:r>
              <a:rPr dirty="0"/>
              <a:t> </a:t>
            </a:r>
            <a:r>
              <a:rPr lang="sq-AL" dirty="0"/>
              <a:t>6 ditë literale të krijimit</a:t>
            </a:r>
            <a:r>
              <a:rPr dirty="0"/>
              <a:t> </a:t>
            </a:r>
            <a:endParaRPr lang="sq-AL" dirty="0"/>
          </a:p>
          <a:p>
            <a:pPr defTabSz="914400">
              <a:lnSpc>
                <a:spcPct val="150000"/>
              </a:lnSpc>
              <a:buClr>
                <a:srgbClr val="FFFB00"/>
              </a:buClr>
              <a:buSzPct val="125000"/>
              <a:buChar char="•"/>
              <a:defRPr sz="8000">
                <a:solidFill>
                  <a:srgbClr val="FFFFFF"/>
                </a:solidFill>
                <a:uFill>
                  <a:solidFill>
                    <a:srgbClr val="FFFFFF"/>
                  </a:solidFill>
                </a:uFill>
                <a:latin typeface="Gill Sans"/>
                <a:ea typeface="Gill Sans"/>
                <a:cs typeface="Gill Sans"/>
                <a:sym typeface="Gill Sans"/>
              </a:defRPr>
            </a:pPr>
            <a:r>
              <a:rPr lang="sq-AL" dirty="0"/>
              <a:t> Pak më shumë se 6000 vite më parë </a:t>
            </a:r>
          </a:p>
          <a:p>
            <a:pPr defTabSz="914400">
              <a:lnSpc>
                <a:spcPct val="150000"/>
              </a:lnSpc>
              <a:buClr>
                <a:srgbClr val="FFFB00"/>
              </a:buClr>
              <a:buSzPct val="125000"/>
              <a:buChar char="•"/>
              <a:defRPr sz="8000">
                <a:solidFill>
                  <a:srgbClr val="FFFFFF"/>
                </a:solidFill>
                <a:uFill>
                  <a:solidFill>
                    <a:srgbClr val="FFFFFF"/>
                  </a:solidFill>
                </a:uFill>
                <a:latin typeface="Gill Sans"/>
                <a:ea typeface="Gill Sans"/>
                <a:cs typeface="Gill Sans"/>
                <a:sym typeface="Gill Sans"/>
              </a:defRPr>
            </a:pPr>
            <a:r>
              <a:rPr lang="sq-AL" dirty="0"/>
              <a:t> </a:t>
            </a:r>
            <a:r>
              <a:rPr dirty="0"/>
              <a:t>Global</a:t>
            </a:r>
            <a:r>
              <a:rPr lang="sq-AL" dirty="0"/>
              <a:t>e</a:t>
            </a:r>
            <a:r>
              <a:rPr dirty="0"/>
              <a:t>, </a:t>
            </a:r>
            <a:r>
              <a:rPr lang="sq-AL" dirty="0"/>
              <a:t>shumë vjeçar, Përmbytje katastrofike</a:t>
            </a:r>
            <a:endParaRPr dirty="0"/>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So what?…"/>
          <p:cNvSpPr txBox="1"/>
          <p:nvPr/>
        </p:nvSpPr>
        <p:spPr>
          <a:xfrm>
            <a:off x="4242703" y="4678341"/>
            <a:ext cx="18897601" cy="364202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825500">
              <a:defRPr sz="11500" b="1">
                <a:solidFill>
                  <a:srgbClr val="FFFFFF"/>
                </a:solidFill>
                <a:latin typeface="DejaVu Sans Condensed"/>
                <a:ea typeface="DejaVu Sans Condensed"/>
                <a:cs typeface="DejaVu Sans Condensed"/>
                <a:sym typeface="DejaVu Sans Condensed"/>
              </a:defRPr>
            </a:pPr>
            <a:r>
              <a:rPr lang="sq-AL" dirty="0"/>
              <a:t>Edhe</a:t>
            </a:r>
            <a:r>
              <a:rPr dirty="0"/>
              <a:t>?  </a:t>
            </a:r>
          </a:p>
          <a:p>
            <a:pPr lvl="6" indent="2057400" defTabSz="825500">
              <a:defRPr sz="11500" b="1">
                <a:solidFill>
                  <a:srgbClr val="FFFFFF"/>
                </a:solidFill>
                <a:latin typeface="DejaVu Sans Condensed"/>
                <a:ea typeface="DejaVu Sans Condensed"/>
                <a:cs typeface="DejaVu Sans Condensed"/>
                <a:sym typeface="DejaVu Sans Condensed"/>
              </a:defRPr>
            </a:pPr>
            <a:r>
              <a:rPr lang="sq-AL" dirty="0"/>
              <a:t>Pse ka rëndesi</a:t>
            </a:r>
            <a:r>
              <a:rPr dirty="0"/>
              <a: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4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pic>
        <p:nvPicPr>
          <p:cNvPr id="949" name="droppedImage.pdf" descr="droppedImage.pdf"/>
          <p:cNvPicPr>
            <a:picLocks/>
          </p:cNvPicPr>
          <p:nvPr/>
        </p:nvPicPr>
        <p:blipFill>
          <a:blip r:embed="rId3"/>
          <a:srcRect l="221" t="393" r="147" b="8487"/>
          <a:stretch>
            <a:fillRect/>
          </a:stretch>
        </p:blipFill>
        <p:spPr>
          <a:xfrm>
            <a:off x="673785" y="211732"/>
            <a:ext cx="23037801" cy="13284201"/>
          </a:xfrm>
          <a:prstGeom prst="rect">
            <a:avLst/>
          </a:prstGeom>
          <a:ln w="12700">
            <a:miter lim="400000"/>
          </a:ln>
        </p:spPr>
      </p:pic>
      <p:sp>
        <p:nvSpPr>
          <p:cNvPr id="950" name="Big Bang Theory"/>
          <p:cNvSpPr txBox="1"/>
          <p:nvPr/>
        </p:nvSpPr>
        <p:spPr>
          <a:xfrm>
            <a:off x="7845659" y="990600"/>
            <a:ext cx="8693085" cy="155427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defTabSz="914400">
              <a:buClr>
                <a:srgbClr val="000000"/>
              </a:buClr>
              <a:defRPr sz="9600" b="1">
                <a:uFill>
                  <a:solidFill>
                    <a:srgbClr val="000000"/>
                  </a:solidFill>
                </a:uFill>
                <a:latin typeface="Times New Roman"/>
                <a:ea typeface="Times New Roman"/>
                <a:cs typeface="Times New Roman"/>
                <a:sym typeface="Times New Roman"/>
              </a:defRPr>
            </a:lvl1pPr>
          </a:lstStyle>
          <a:p>
            <a:r>
              <a:rPr lang="sq-AL" dirty="0"/>
              <a:t>Teoria Big Bang</a:t>
            </a:r>
            <a:endParaRPr dirty="0"/>
          </a:p>
        </p:txBody>
      </p:sp>
      <p:sp>
        <p:nvSpPr>
          <p:cNvPr id="951" name="“Cosmic Egg”…"/>
          <p:cNvSpPr txBox="1"/>
          <p:nvPr/>
        </p:nvSpPr>
        <p:spPr>
          <a:xfrm>
            <a:off x="1063029" y="2209800"/>
            <a:ext cx="2959101" cy="2154436"/>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pPr>
            <a:r>
              <a:rPr dirty="0"/>
              <a:t>“</a:t>
            </a:r>
            <a:r>
              <a:rPr lang="sq-AL" dirty="0"/>
              <a:t>Veza Kozmike</a:t>
            </a:r>
            <a:r>
              <a:rPr dirty="0"/>
              <a:t>”</a:t>
            </a:r>
          </a:p>
          <a:p>
            <a: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pPr>
            <a:r>
              <a:rPr lang="sq-AL" dirty="0"/>
              <a:t>ose asgjë</a:t>
            </a:r>
            <a:endParaRPr dirty="0"/>
          </a:p>
        </p:txBody>
      </p:sp>
      <p:sp>
        <p:nvSpPr>
          <p:cNvPr id="952" name="Big Bang 13.8 billion years ago"/>
          <p:cNvSpPr txBox="1"/>
          <p:nvPr/>
        </p:nvSpPr>
        <p:spPr>
          <a:xfrm>
            <a:off x="4022130" y="3860800"/>
            <a:ext cx="3591719" cy="2154436"/>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lvl1pPr>
          </a:lstStyle>
          <a:p>
            <a:r>
              <a:rPr dirty="0"/>
              <a:t>Big Bang</a:t>
            </a:r>
            <a:r>
              <a:rPr lang="sq-AL" dirty="0"/>
              <a:t>-u</a:t>
            </a:r>
            <a:r>
              <a:rPr dirty="0"/>
              <a:t> 13.8 </a:t>
            </a:r>
            <a:r>
              <a:rPr lang="sq-AL" dirty="0"/>
              <a:t>miliard vite më parë</a:t>
            </a:r>
            <a:endParaRPr dirty="0"/>
          </a:p>
        </p:txBody>
      </p:sp>
      <p:sp>
        <p:nvSpPr>
          <p:cNvPr id="953" name="H, He clouds"/>
          <p:cNvSpPr txBox="1"/>
          <p:nvPr/>
        </p:nvSpPr>
        <p:spPr>
          <a:xfrm>
            <a:off x="7886700" y="5638800"/>
            <a:ext cx="3581400" cy="7874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lvl1pPr>
          </a:lstStyle>
          <a:p>
            <a:r>
              <a:rPr dirty="0"/>
              <a:t>H, </a:t>
            </a:r>
            <a:r>
              <a:rPr lang="sq-AL" dirty="0"/>
              <a:t>Retë He</a:t>
            </a:r>
            <a:endParaRPr dirty="0"/>
          </a:p>
        </p:txBody>
      </p:sp>
      <p:sp>
        <p:nvSpPr>
          <p:cNvPr id="954" name="Stars 12-10 billion years ago"/>
          <p:cNvSpPr txBox="1"/>
          <p:nvPr/>
        </p:nvSpPr>
        <p:spPr>
          <a:xfrm>
            <a:off x="11957249" y="5041900"/>
            <a:ext cx="3473649" cy="2154436"/>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lvl1pPr>
          </a:lstStyle>
          <a:p>
            <a:r>
              <a:rPr lang="sq-AL" dirty="0"/>
              <a:t>Yjet </a:t>
            </a:r>
            <a:r>
              <a:rPr dirty="0"/>
              <a:t>12-10 </a:t>
            </a:r>
            <a:r>
              <a:rPr lang="sq-AL" dirty="0"/>
              <a:t>miliard vite më parë</a:t>
            </a:r>
            <a:endParaRPr dirty="0"/>
          </a:p>
        </p:txBody>
      </p:sp>
      <p:sp>
        <p:nvSpPr>
          <p:cNvPr id="955" name="Supernova"/>
          <p:cNvSpPr txBox="1"/>
          <p:nvPr/>
        </p:nvSpPr>
        <p:spPr>
          <a:xfrm>
            <a:off x="15811500" y="5638800"/>
            <a:ext cx="2959100" cy="7874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lvl1pPr>
          </a:lstStyle>
          <a:p>
            <a:r>
              <a:t>Supernova</a:t>
            </a:r>
          </a:p>
        </p:txBody>
      </p:sp>
      <p:sp>
        <p:nvSpPr>
          <p:cNvPr id="956" name="Solar System 5 billion years ago"/>
          <p:cNvSpPr txBox="1"/>
          <p:nvPr/>
        </p:nvSpPr>
        <p:spPr>
          <a:xfrm>
            <a:off x="19558000" y="4695651"/>
            <a:ext cx="3467100" cy="2846933"/>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lvl1pPr>
          </a:lstStyle>
          <a:p>
            <a:r>
              <a:rPr dirty="0"/>
              <a:t>S</a:t>
            </a:r>
            <a:r>
              <a:rPr lang="sq-AL" dirty="0"/>
              <a:t>istemi Diellor </a:t>
            </a:r>
            <a:r>
              <a:rPr dirty="0"/>
              <a:t>5 </a:t>
            </a:r>
            <a:r>
              <a:rPr lang="sq-AL" dirty="0"/>
              <a:t>miliard vite më parë</a:t>
            </a:r>
            <a:endParaRPr dirty="0"/>
          </a:p>
        </p:txBody>
      </p:sp>
      <p:sp>
        <p:nvSpPr>
          <p:cNvPr id="957" name="Recycling"/>
          <p:cNvSpPr txBox="1"/>
          <p:nvPr/>
        </p:nvSpPr>
        <p:spPr>
          <a:xfrm>
            <a:off x="13804900" y="3225800"/>
            <a:ext cx="2959100" cy="7874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914400">
              <a:lnSpc>
                <a:spcPct val="90000"/>
              </a:lnSpc>
              <a:buClr>
                <a:srgbClr val="000000"/>
              </a:buClr>
              <a:defRPr sz="5000">
                <a:uFill>
                  <a:solidFill>
                    <a:srgbClr val="000000"/>
                  </a:solidFill>
                </a:uFill>
                <a:latin typeface="Times New Roman"/>
                <a:ea typeface="Times New Roman"/>
                <a:cs typeface="Times New Roman"/>
                <a:sym typeface="Times New Roman"/>
              </a:defRPr>
            </a:lvl1pPr>
          </a:lstStyle>
          <a:p>
            <a:r>
              <a:rPr lang="sq-AL" dirty="0"/>
              <a:t>Riciklimi</a:t>
            </a:r>
            <a:endParaRPr dirty="0"/>
          </a:p>
        </p:txBody>
      </p:sp>
      <p:sp>
        <p:nvSpPr>
          <p:cNvPr id="958" name="Time"/>
          <p:cNvSpPr txBox="1"/>
          <p:nvPr/>
        </p:nvSpPr>
        <p:spPr>
          <a:xfrm>
            <a:off x="10717436" y="11201400"/>
            <a:ext cx="2949526" cy="155427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defTabSz="914400">
              <a:buClr>
                <a:srgbClr val="000000"/>
              </a:buClr>
              <a:defRPr sz="9600" b="1">
                <a:solidFill>
                  <a:srgbClr val="FF2600"/>
                </a:solidFill>
                <a:uFill>
                  <a:solidFill>
                    <a:srgbClr val="FF2600"/>
                  </a:solidFill>
                </a:uFill>
                <a:latin typeface="Times New Roman"/>
                <a:ea typeface="Times New Roman"/>
                <a:cs typeface="Times New Roman"/>
                <a:sym typeface="Times New Roman"/>
              </a:defRPr>
            </a:lvl1pPr>
          </a:lstStyle>
          <a:p>
            <a:r>
              <a:rPr lang="sq-AL" dirty="0"/>
              <a:t>Koha</a:t>
            </a:r>
            <a:endParaRPr dirty="0"/>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New Gospel Blocks 4bbb 2.jpg" descr="New Gospel Blocks 4bbb 2.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2068" name="Untitled-4.png" descr="Untitled-4.png"/>
          <p:cNvPicPr>
            <a:picLocks noChangeAspect="1"/>
          </p:cNvPicPr>
          <p:nvPr/>
        </p:nvPicPr>
        <p:blipFill>
          <a:blip r:embed="rId4"/>
          <a:stretch>
            <a:fillRect/>
          </a:stretch>
        </p:blipFill>
        <p:spPr>
          <a:xfrm>
            <a:off x="6470650" y="1473200"/>
            <a:ext cx="11442700" cy="10769600"/>
          </a:xfrm>
          <a:prstGeom prst="rect">
            <a:avLst/>
          </a:prstGeom>
          <a:ln w="12700">
            <a:miter lim="400000"/>
          </a:ln>
        </p:spPr>
      </p:pic>
      <p:sp>
        <p:nvSpPr>
          <p:cNvPr id="2069" name="MORALITY"/>
          <p:cNvSpPr txBox="1"/>
          <p:nvPr/>
        </p:nvSpPr>
        <p:spPr>
          <a:xfrm>
            <a:off x="7605376" y="2881114"/>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 xmlns:ma14="http://schemas.microsoft.com/office/mac/drawingml/2011/main" val="1"/>
            </a:ext>
          </a:extLst>
        </p:spPr>
        <p:txBody>
          <a:bodyPr lIns="0" tIns="0" rIns="0" bIns="0">
            <a:spAutoFit/>
          </a:bodyPr>
          <a:lstStyle>
            <a:lvl1pPr algn="ctr" defTabSz="914400">
              <a:buFont typeface="Arial"/>
              <a:defRPr sz="10600" b="1">
                <a:solidFill>
                  <a:srgbClr val="FFFFFF"/>
                </a:solidFill>
                <a:uFill>
                  <a:solidFill>
                    <a:srgbClr val="000000"/>
                  </a:solidFill>
                </a:uFill>
                <a:latin typeface="Arial"/>
                <a:ea typeface="Arial"/>
                <a:cs typeface="Arial"/>
                <a:sym typeface="Arial"/>
              </a:defRPr>
            </a:lvl1pPr>
          </a:lstStyle>
          <a:p>
            <a:r>
              <a:rPr lang="sq-AL" dirty="0"/>
              <a:t>MORALI</a:t>
            </a:r>
            <a:endParaRPr dirty="0"/>
          </a:p>
        </p:txBody>
      </p:sp>
      <p:sp>
        <p:nvSpPr>
          <p:cNvPr id="2070" name="THEOLOGY"/>
          <p:cNvSpPr txBox="1"/>
          <p:nvPr/>
        </p:nvSpPr>
        <p:spPr>
          <a:xfrm>
            <a:off x="7605376" y="6308725"/>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 xmlns:ma14="http://schemas.microsoft.com/office/mac/drawingml/2011/main" val="1"/>
            </a:ext>
          </a:extLst>
        </p:spPr>
        <p:txBody>
          <a:bodyPr lIns="0" tIns="0" rIns="0" bIns="0">
            <a:spAutoFit/>
          </a:bodyPr>
          <a:lstStyle>
            <a:lvl1pPr algn="ctr" defTabSz="914400">
              <a:buFont typeface="Arial"/>
              <a:defRPr sz="10600" b="1">
                <a:solidFill>
                  <a:srgbClr val="FFFFFF"/>
                </a:solidFill>
                <a:uFill>
                  <a:solidFill>
                    <a:srgbClr val="000000"/>
                  </a:solidFill>
                </a:uFill>
                <a:latin typeface="Arial"/>
                <a:ea typeface="Arial"/>
                <a:cs typeface="Arial"/>
                <a:sym typeface="Arial"/>
              </a:defRPr>
            </a:lvl1pPr>
          </a:lstStyle>
          <a:p>
            <a:r>
              <a:rPr lang="sq-AL" dirty="0"/>
              <a:t>TEOLOGJI</a:t>
            </a:r>
            <a:endParaRPr dirty="0"/>
          </a:p>
        </p:txBody>
      </p:sp>
      <p:sp>
        <p:nvSpPr>
          <p:cNvPr id="2071" name="HISTORY"/>
          <p:cNvSpPr txBox="1"/>
          <p:nvPr/>
        </p:nvSpPr>
        <p:spPr>
          <a:xfrm>
            <a:off x="7718295" y="9556750"/>
            <a:ext cx="9781762" cy="1631216"/>
          </a:xfrm>
          <a:prstGeom prst="rect">
            <a:avLst/>
          </a:prstGeom>
          <a:ln w="12700">
            <a:miter lim="400000"/>
          </a:ln>
          <a:effectLst>
            <a:outerShdw blurRad="63500" dist="88900" dir="5400000" rotWithShape="0">
              <a:srgbClr val="000000">
                <a:alpha val="70033"/>
              </a:srgbClr>
            </a:outerShdw>
          </a:effectLst>
          <a:extLst>
            <a:ext uri="{C572A759-6A51-4108-AA02-DFA0A04FC94B}">
              <ma14:wrappingTextBoxFlag xmlns="" xmlns:ma14="http://schemas.microsoft.com/office/mac/drawingml/2011/main" val="1"/>
            </a:ext>
          </a:extLst>
        </p:spPr>
        <p:txBody>
          <a:bodyPr lIns="0" tIns="0" rIns="0" bIns="0">
            <a:spAutoFit/>
          </a:bodyPr>
          <a:lstStyle>
            <a:lvl1pPr algn="ctr" defTabSz="914400">
              <a:buFont typeface="Arial"/>
              <a:defRPr sz="10600" b="1">
                <a:solidFill>
                  <a:srgbClr val="FFFFFF"/>
                </a:solidFill>
                <a:uFill>
                  <a:solidFill>
                    <a:srgbClr val="000000"/>
                  </a:solidFill>
                </a:uFill>
                <a:latin typeface="Arial"/>
                <a:ea typeface="Arial"/>
                <a:cs typeface="Arial"/>
                <a:sym typeface="Arial"/>
              </a:defRPr>
            </a:lvl1pPr>
          </a:lstStyle>
          <a:p>
            <a:r>
              <a:rPr lang="sq-AL" dirty="0"/>
              <a:t>HISTORI</a:t>
            </a:r>
            <a:endParaRPr dirty="0"/>
          </a:p>
        </p:txBody>
      </p:sp>
      <p:sp>
        <p:nvSpPr>
          <p:cNvPr id="7" name="WordArt 4">
            <a:extLst>
              <a:ext uri="{FF2B5EF4-FFF2-40B4-BE49-F238E27FC236}">
                <a16:creationId xmlns:a16="http://schemas.microsoft.com/office/drawing/2014/main" id="{68B78F5D-C25B-B048-AE2D-2AA64AA0BDBC}"/>
              </a:ext>
            </a:extLst>
          </p:cNvPr>
          <p:cNvSpPr>
            <a:spLocks noChangeArrowheads="1" noChangeShapeType="1" noTextEdit="1"/>
          </p:cNvSpPr>
          <p:nvPr/>
        </p:nvSpPr>
        <p:spPr bwMode="auto">
          <a:xfrm>
            <a:off x="8610600" y="9501251"/>
            <a:ext cx="7848600" cy="1760537"/>
          </a:xfrm>
          <a:prstGeom prst="rect">
            <a:avLst/>
          </a:prstGeom>
          <a:noFill/>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X</a:t>
            </a:r>
          </a:p>
        </p:txBody>
      </p:sp>
      <p:sp>
        <p:nvSpPr>
          <p:cNvPr id="8" name="WordArt 4">
            <a:extLst>
              <a:ext uri="{FF2B5EF4-FFF2-40B4-BE49-F238E27FC236}">
                <a16:creationId xmlns:a16="http://schemas.microsoft.com/office/drawing/2014/main" id="{57D343DF-80D6-F749-A03F-9A681BFC8692}"/>
              </a:ext>
            </a:extLst>
          </p:cNvPr>
          <p:cNvSpPr>
            <a:spLocks noChangeArrowheads="1" noChangeShapeType="1" noTextEdit="1"/>
          </p:cNvSpPr>
          <p:nvPr/>
        </p:nvSpPr>
        <p:spPr bwMode="auto">
          <a:xfrm>
            <a:off x="8467471" y="6270696"/>
            <a:ext cx="7848600" cy="1760537"/>
          </a:xfrm>
          <a:prstGeom prst="rect">
            <a:avLst/>
          </a:prstGeom>
          <a:noFill/>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X</a:t>
            </a:r>
          </a:p>
        </p:txBody>
      </p:sp>
      <p:sp>
        <p:nvSpPr>
          <p:cNvPr id="9" name="WordArt 4">
            <a:extLst>
              <a:ext uri="{FF2B5EF4-FFF2-40B4-BE49-F238E27FC236}">
                <a16:creationId xmlns:a16="http://schemas.microsoft.com/office/drawing/2014/main" id="{61EBF2FB-5BC6-4442-A75B-2628CFEE93A7}"/>
              </a:ext>
            </a:extLst>
          </p:cNvPr>
          <p:cNvSpPr>
            <a:spLocks noChangeArrowheads="1" noChangeShapeType="1" noTextEdit="1"/>
          </p:cNvSpPr>
          <p:nvPr/>
        </p:nvSpPr>
        <p:spPr bwMode="auto">
          <a:xfrm>
            <a:off x="8653272" y="2818671"/>
            <a:ext cx="7848600" cy="1760537"/>
          </a:xfrm>
          <a:prstGeom prst="rect">
            <a:avLst/>
          </a:prstGeom>
          <a:noFill/>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X</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 name="Brown, Dan--DaVinci.jpg" descr="Brown, Dan--DaVinci.jpg"/>
          <p:cNvPicPr>
            <a:picLocks noChangeAspect="1"/>
          </p:cNvPicPr>
          <p:nvPr/>
        </p:nvPicPr>
        <p:blipFill>
          <a:blip r:embed="rId3"/>
          <a:srcRect t="4775" b="40829"/>
          <a:stretch>
            <a:fillRect/>
          </a:stretch>
        </p:blipFill>
        <p:spPr>
          <a:xfrm>
            <a:off x="17696479" y="1395715"/>
            <a:ext cx="4183418" cy="3023276"/>
          </a:xfrm>
          <a:prstGeom prst="rect">
            <a:avLst/>
          </a:prstGeom>
          <a:ln w="12700">
            <a:miter lim="400000"/>
          </a:ln>
        </p:spPr>
      </p:pic>
      <p:sp>
        <p:nvSpPr>
          <p:cNvPr id="2076" name="“I was raised Episcopalian, and I was very religious as a kid. Then, in eighth or ninth grade, I studied astronomy, cosmology, and the origins of the universe. I remember saying to a minister, “I don’t get it. I read a book that said there was an explosion known as the Big Bang,”"/>
          <p:cNvSpPr txBox="1"/>
          <p:nvPr/>
        </p:nvSpPr>
        <p:spPr>
          <a:xfrm>
            <a:off x="1536192" y="1451657"/>
            <a:ext cx="16026892" cy="90773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40639" marR="40639"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rgbClr val="FFFFFF"/>
                </a:solidFill>
                <a:uFill>
                  <a:solidFill>
                    <a:srgbClr val="FFFFFF"/>
                  </a:solidFill>
                </a:uFill>
              </a:rPr>
              <a:t>“</a:t>
            </a:r>
            <a:r>
              <a:rPr lang="sq-AL" dirty="0">
                <a:solidFill>
                  <a:srgbClr val="FFFFFF"/>
                </a:solidFill>
                <a:uFill>
                  <a:solidFill>
                    <a:srgbClr val="FFFFFF"/>
                  </a:solidFill>
                </a:uFill>
              </a:rPr>
              <a:t>Unë jam rritut si Episkopal, dhe si fëmijë kam qenë shumë fetar. Dhe një ditë në klasën e tetë apo të nëntë, kam mësuar astronomi,kozmologji dhe origjinat e universit. Më kujtohet që i kam thënë një prifti, </a:t>
            </a:r>
            <a:r>
              <a:rPr lang="en-US" dirty="0">
                <a:solidFill>
                  <a:schemeClr val="bg1"/>
                </a:solidFill>
              </a:rPr>
              <a:t>“</a:t>
            </a:r>
            <a:r>
              <a:rPr lang="sq-AL" dirty="0">
                <a:solidFill>
                  <a:schemeClr val="bg1"/>
                </a:solidFill>
              </a:rPr>
              <a:t>Nuk po kuptoj. Unë kam lexuar një libër në të cilën thotë se kishte ndodhur një shpërthim i njohur si Big Bang</a:t>
            </a:r>
            <a:r>
              <a:rPr dirty="0">
                <a:solidFill>
                  <a:srgbClr val="FFFFFF"/>
                </a:solidFill>
                <a:uFill>
                  <a:solidFill>
                    <a:srgbClr val="FFFFFF"/>
                  </a:solidFill>
                </a:uFill>
              </a:rPr>
              <a:t>,”</a:t>
            </a:r>
          </a:p>
        </p:txBody>
      </p:sp>
      <p:sp>
        <p:nvSpPr>
          <p:cNvPr id="2077" name="Dan Brown, as quoted in James Kaplan, “Life After ‘The Da Vinci Code’,” Parade, September 13, 2009."/>
          <p:cNvSpPr txBox="1"/>
          <p:nvPr/>
        </p:nvSpPr>
        <p:spPr>
          <a:xfrm>
            <a:off x="2438400" y="11049000"/>
            <a:ext cx="19507200" cy="1473200"/>
          </a:xfrm>
          <a:prstGeom prst="rect">
            <a:avLst/>
          </a:prstGeom>
          <a:ln w="12700">
            <a:miter lim="400000"/>
          </a:ln>
          <a:effectLst>
            <a:outerShdw blurRad="12700" dist="254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buClr>
                <a:srgbClr val="FFFFFF"/>
              </a:buClr>
              <a:buFont typeface="Arial"/>
              <a:defRPr sz="4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Dan Brown, as quoted in James Kaplan, “Life After ‘The Da Vinci Code’,”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Parade</a:t>
            </a:r>
            <a:r>
              <a:rPr dirty="0">
                <a:solidFill>
                  <a:srgbClr val="FFFFFF"/>
                </a:solidFill>
                <a:uFill>
                  <a:solidFill>
                    <a:srgbClr val="FFFFFF"/>
                  </a:solidFill>
                </a:uFill>
              </a:rPr>
              <a:t>, September 13, 2009.</a:t>
            </a:r>
          </a:p>
        </p:txBody>
      </p:sp>
      <p:pic>
        <p:nvPicPr>
          <p:cNvPr id="2078" name="Image" descr="Image"/>
          <p:cNvPicPr>
            <a:picLocks/>
          </p:cNvPicPr>
          <p:nvPr/>
        </p:nvPicPr>
        <p:blipFill>
          <a:blip r:embed="rId4"/>
          <a:stretch>
            <a:fillRect/>
          </a:stretch>
        </p:blipFill>
        <p:spPr>
          <a:xfrm>
            <a:off x="17696499" y="4786848"/>
            <a:ext cx="4183418" cy="5342106"/>
          </a:xfrm>
          <a:prstGeom prst="rect">
            <a:avLst/>
          </a:prstGeom>
          <a:ln w="12700">
            <a:miter lim="400000"/>
          </a:ln>
          <a:effectLst>
            <a:outerShdw blurRad="190500" dist="8455" dir="5400000" rotWithShape="0">
              <a:srgbClr val="000000"/>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76"/>
                                        </p:tgtEl>
                                        <p:attrNameLst>
                                          <p:attrName>style.visibility</p:attrName>
                                        </p:attrNameLst>
                                      </p:cBhvr>
                                      <p:to>
                                        <p:strVal val="visible"/>
                                      </p:to>
                                    </p:set>
                                    <p:animEffect transition="in" filter="dissolve">
                                      <p:cBhvr>
                                        <p:cTn id="7" dur="499"/>
                                        <p:tgtEl>
                                          <p:spTgt spid="2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6"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 name="Brown, Dan--DaVinci.jpg" descr="Brown, Dan--DaVinci.jpg"/>
          <p:cNvPicPr>
            <a:picLocks noChangeAspect="1"/>
          </p:cNvPicPr>
          <p:nvPr/>
        </p:nvPicPr>
        <p:blipFill>
          <a:blip r:embed="rId3"/>
          <a:stretch>
            <a:fillRect/>
          </a:stretch>
        </p:blipFill>
        <p:spPr>
          <a:xfrm>
            <a:off x="17635537" y="1371600"/>
            <a:ext cx="4305301" cy="5719899"/>
          </a:xfrm>
          <a:prstGeom prst="rect">
            <a:avLst/>
          </a:prstGeom>
          <a:ln w="12700">
            <a:miter lim="400000"/>
          </a:ln>
        </p:spPr>
      </p:pic>
      <p:sp>
        <p:nvSpPr>
          <p:cNvPr id="2083" name="“… but here it says God created…"/>
          <p:cNvSpPr txBox="1"/>
          <p:nvPr/>
        </p:nvSpPr>
        <p:spPr>
          <a:xfrm>
            <a:off x="1393371" y="1518200"/>
            <a:ext cx="19507200" cy="80801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 </a:t>
            </a:r>
            <a:r>
              <a:rPr lang="sq-AL" dirty="0">
                <a:solidFill>
                  <a:srgbClr val="FFFFFF"/>
                </a:solidFill>
                <a:uFill>
                  <a:solidFill>
                    <a:srgbClr val="FFFFFF"/>
                  </a:solidFill>
                </a:uFill>
              </a:rPr>
              <a:t>por këtu thotë që Zoti krijoj qiejt </a:t>
            </a:r>
          </a:p>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dhe tokën dhe kafshët në shtatë ditë.</a:t>
            </a:r>
          </a:p>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Cila është e vërteta?</a:t>
            </a:r>
            <a:r>
              <a:rPr lang="en-US" dirty="0">
                <a:solidFill>
                  <a:srgbClr val="FFFFFF"/>
                </a:solidFill>
                <a:uFill>
                  <a:solidFill>
                    <a:srgbClr val="FFFFFF"/>
                  </a:solidFill>
                </a:uFill>
              </a:rPr>
              <a:t>’</a:t>
            </a:r>
            <a:r>
              <a:rPr dirty="0">
                <a:solidFill>
                  <a:srgbClr val="FFFFFF"/>
                </a:solidFill>
                <a:uFill>
                  <a:solidFill>
                    <a:srgbClr val="FFFFFF"/>
                  </a:solidFill>
                </a:uFill>
              </a:rPr>
              <a:t> </a:t>
            </a:r>
            <a:r>
              <a:rPr lang="sq-AL" dirty="0">
                <a:solidFill>
                  <a:srgbClr val="FFFB00"/>
                </a:solidFill>
                <a:uFill>
                  <a:solidFill>
                    <a:srgbClr val="FFFB00"/>
                  </a:solidFill>
                </a:uFill>
              </a:rPr>
              <a:t>Fatkeqësisht</a:t>
            </a:r>
            <a:r>
              <a:rPr dirty="0">
                <a:solidFill>
                  <a:srgbClr val="FFFB00"/>
                </a:solidFill>
                <a:uFill>
                  <a:solidFill>
                    <a:srgbClr val="FFFB00"/>
                  </a:solidFill>
                </a:uFill>
              </a:rPr>
              <a:t>, </a:t>
            </a:r>
            <a:endParaRPr lang="sq-AL" dirty="0">
              <a:solidFill>
                <a:srgbClr val="FFFB00"/>
              </a:solidFill>
              <a:uFill>
                <a:solidFill>
                  <a:srgbClr val="FFFB00"/>
                </a:solidFill>
              </a:uFill>
            </a:endParaRPr>
          </a:p>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B00"/>
                </a:solidFill>
                <a:uFill>
                  <a:solidFill>
                    <a:srgbClr val="FFFB00"/>
                  </a:solidFill>
                </a:uFill>
              </a:rPr>
              <a:t>përgjigja që mora ishte</a:t>
            </a:r>
            <a:r>
              <a:rPr dirty="0">
                <a:solidFill>
                  <a:srgbClr val="FFFFFF"/>
                </a:solidFill>
                <a:uFill>
                  <a:solidFill>
                    <a:srgbClr val="FFFFFF"/>
                  </a:solidFill>
                </a:uFill>
              </a:rPr>
              <a:t>, ‘</a:t>
            </a:r>
            <a:r>
              <a:rPr lang="sq-AL" dirty="0">
                <a:solidFill>
                  <a:srgbClr val="FFFFFF"/>
                </a:solidFill>
                <a:uFill>
                  <a:solidFill>
                    <a:srgbClr val="FFFFFF"/>
                  </a:solidFill>
                </a:uFill>
              </a:rPr>
              <a:t>Djemt e mirë </a:t>
            </a:r>
          </a:p>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nuk e bëjnë atë pyetje</a:t>
            </a:r>
            <a:r>
              <a:rPr dirty="0">
                <a:solidFill>
                  <a:srgbClr val="FFFFFF"/>
                </a:solidFill>
                <a:uFill>
                  <a:solidFill>
                    <a:srgbClr val="FFFFFF"/>
                  </a:solidFill>
                </a:uFill>
              </a:rPr>
              <a:t>.’ </a:t>
            </a:r>
            <a:r>
              <a:rPr lang="sq-AL" dirty="0">
                <a:solidFill>
                  <a:srgbClr val="FFFFFF"/>
                </a:solidFill>
                <a:uFill>
                  <a:solidFill>
                    <a:srgbClr val="FFFFFF"/>
                  </a:solidFill>
                </a:uFill>
              </a:rPr>
              <a:t>Një dritë u </a:t>
            </a:r>
          </a:p>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zhduk</a:t>
            </a:r>
            <a:r>
              <a:rPr dirty="0">
                <a:solidFill>
                  <a:srgbClr val="FFFFFF"/>
                </a:solidFill>
                <a:uFill>
                  <a:solidFill>
                    <a:srgbClr val="FFFFFF"/>
                  </a:solidFill>
                </a:uFill>
              </a:rPr>
              <a:t>, </a:t>
            </a:r>
            <a:r>
              <a:rPr lang="sq-AL" dirty="0">
                <a:solidFill>
                  <a:srgbClr val="FFFFFF"/>
                </a:solidFill>
                <a:uFill>
                  <a:solidFill>
                    <a:srgbClr val="FFFFFF"/>
                  </a:solidFill>
                </a:uFill>
              </a:rPr>
              <a:t>dhe unë thash</a:t>
            </a:r>
            <a:r>
              <a:rPr dirty="0">
                <a:solidFill>
                  <a:srgbClr val="FFFFFF"/>
                </a:solidFill>
                <a:uFill>
                  <a:solidFill>
                    <a:srgbClr val="FFFFFF"/>
                  </a:solidFill>
                </a:uFill>
              </a:rPr>
              <a:t>, ‘</a:t>
            </a:r>
            <a:r>
              <a:rPr lang="sq-AL" dirty="0">
                <a:solidFill>
                  <a:srgbClr val="FFFFFF"/>
                </a:solidFill>
                <a:uFill>
                  <a:solidFill>
                    <a:srgbClr val="FFFFFF"/>
                  </a:solidFill>
                </a:uFill>
              </a:rPr>
              <a:t>Bibla nuk ka </a:t>
            </a:r>
          </a:p>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kuptim</a:t>
            </a:r>
            <a:r>
              <a:rPr dirty="0">
                <a:solidFill>
                  <a:srgbClr val="FFFFFF"/>
                </a:solidFill>
                <a:uFill>
                  <a:solidFill>
                    <a:srgbClr val="FFFFFF"/>
                  </a:solidFill>
                </a:uFill>
              </a:rPr>
              <a:t>. </a:t>
            </a:r>
            <a:r>
              <a:rPr lang="sq-AL" dirty="0">
                <a:solidFill>
                  <a:srgbClr val="FFFFFF"/>
                </a:solidFill>
                <a:uFill>
                  <a:solidFill>
                    <a:srgbClr val="FFFFFF"/>
                  </a:solidFill>
                </a:uFill>
              </a:rPr>
              <a:t>Shkenca ka më shumë kuptim për mua</a:t>
            </a:r>
            <a:r>
              <a:rPr dirty="0">
                <a:solidFill>
                  <a:srgbClr val="FFFFFF"/>
                </a:solidFill>
                <a:uFill>
                  <a:solidFill>
                    <a:srgbClr val="FFFFFF"/>
                  </a:solidFill>
                </a:uFill>
              </a:rPr>
              <a:t>.’ </a:t>
            </a:r>
            <a:r>
              <a:rPr lang="sq-AL" dirty="0">
                <a:solidFill>
                  <a:srgbClr val="FFFFFF"/>
                </a:solidFill>
                <a:uFill>
                  <a:solidFill>
                    <a:srgbClr val="FFFFFF"/>
                  </a:solidFill>
                </a:uFill>
              </a:rPr>
              <a:t>Dhe unë thjesht u largova nga feja</a:t>
            </a:r>
            <a:r>
              <a:rPr dirty="0">
                <a:solidFill>
                  <a:srgbClr val="FFFFFF"/>
                </a:solidFill>
                <a:uFill>
                  <a:solidFill>
                    <a:srgbClr val="FFFFFF"/>
                  </a:solidFill>
                </a:uFill>
              </a:rPr>
              <a:t>.”</a:t>
            </a:r>
          </a:p>
        </p:txBody>
      </p:sp>
      <p:sp>
        <p:nvSpPr>
          <p:cNvPr id="2084" name="Dan Brown, as quoted in James Kaplan, “Life After ‘The Da Vinci Code’,” Parade, September 13, 2009."/>
          <p:cNvSpPr txBox="1"/>
          <p:nvPr/>
        </p:nvSpPr>
        <p:spPr>
          <a:xfrm>
            <a:off x="2438400" y="11049000"/>
            <a:ext cx="19507200" cy="1473200"/>
          </a:xfrm>
          <a:prstGeom prst="rect">
            <a:avLst/>
          </a:prstGeom>
          <a:ln w="12700">
            <a:miter lim="400000"/>
          </a:ln>
          <a:effectLst>
            <a:outerShdw blurRad="12700" dist="254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0639" marR="40639" defTabSz="914400">
              <a:buClr>
                <a:srgbClr val="FFFFFF"/>
              </a:buClr>
              <a:buFont typeface="Arial"/>
              <a:defRPr sz="46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Dan Brown, as quoted in James Kaplan, “Life After ‘The Da Vinci Code’,”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Parade</a:t>
            </a:r>
            <a:r>
              <a:rPr>
                <a:solidFill>
                  <a:srgbClr val="FFFFFF"/>
                </a:solidFill>
                <a:uFill>
                  <a:solidFill>
                    <a:srgbClr val="FFFFFF"/>
                  </a:solidFill>
                </a:uFill>
              </a:rPr>
              <a:t>, September 13, 2009.</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 name="But sanctify Christ as Lord in your hearts, always being ready to make a defense to everyone who asks you to give an account for the hope that is in you, yet with gentleness and reverence."/>
          <p:cNvSpPr txBox="1">
            <a:spLocks noGrp="1"/>
          </p:cNvSpPr>
          <p:nvPr>
            <p:ph type="body" sz="half" idx="1"/>
          </p:nvPr>
        </p:nvSpPr>
        <p:spPr>
          <a:xfrm>
            <a:off x="2439987" y="3340100"/>
            <a:ext cx="19494501" cy="6781801"/>
          </a:xfrm>
          <a:prstGeom prst="rect">
            <a:avLst/>
          </a:prstGeom>
          <a:ln>
            <a:round/>
          </a:ln>
          <a:effectLst/>
        </p:spPr>
        <p:txBody>
          <a:bodyPr lIns="50800" tIns="50800" rIns="50800" bIns="50800"/>
          <a:lstStyle/>
          <a:p>
            <a:pPr defTabSz="914400">
              <a:buClr>
                <a:srgbClr val="FEFCDD"/>
              </a:buClr>
              <a:defRPr sz="6400">
                <a:effectLst>
                  <a:outerShdw blurRad="38100" dist="38100" dir="2700000" rotWithShape="0">
                    <a:srgbClr val="000000">
                      <a:alpha val="43137"/>
                    </a:srgbClr>
                  </a:outerShdw>
                </a:effectLst>
                <a:uFill>
                  <a:solidFill>
                    <a:srgbClr val="FEFCDD"/>
                  </a:solidFill>
                </a:uFill>
              </a:defRPr>
            </a:pPr>
            <a:r>
              <a:rPr lang="sq-AL" sz="6400" dirty="0" err="1"/>
              <a:t>M</a:t>
            </a:r>
            <a:r>
              <a:rPr lang="en-US" sz="6400" dirty="0" err="1"/>
              <a:t>adje</a:t>
            </a:r>
            <a:r>
              <a:rPr lang="en-US" sz="6400" dirty="0"/>
              <a:t> </a:t>
            </a:r>
            <a:r>
              <a:rPr lang="en-US" sz="6400" dirty="0" err="1"/>
              <a:t>shenjtëroni</a:t>
            </a:r>
            <a:r>
              <a:rPr lang="en-US" sz="6400" dirty="0"/>
              <a:t> </a:t>
            </a:r>
            <a:r>
              <a:rPr lang="en-US" sz="6400" dirty="0" err="1"/>
              <a:t>Zotin</a:t>
            </a:r>
            <a:r>
              <a:rPr lang="en-US" sz="6400" dirty="0"/>
              <a:t> </a:t>
            </a:r>
            <a:r>
              <a:rPr lang="en-US" sz="6400" dirty="0" err="1"/>
              <a:t>Perëndinë</a:t>
            </a:r>
            <a:r>
              <a:rPr lang="en-US" sz="6400" dirty="0"/>
              <a:t> </a:t>
            </a:r>
            <a:r>
              <a:rPr lang="en-US" sz="6400" dirty="0" err="1"/>
              <a:t>në</a:t>
            </a:r>
            <a:r>
              <a:rPr lang="en-US" sz="6400" dirty="0"/>
              <a:t> </a:t>
            </a:r>
            <a:r>
              <a:rPr lang="en-US" sz="6400" dirty="0" err="1"/>
              <a:t>zemrat</a:t>
            </a:r>
            <a:r>
              <a:rPr lang="en-US" sz="6400" dirty="0"/>
              <a:t> </a:t>
            </a:r>
            <a:r>
              <a:rPr lang="en-US" sz="6400" dirty="0" err="1"/>
              <a:t>tuaja</a:t>
            </a:r>
            <a:r>
              <a:rPr lang="en-US" sz="6400" dirty="0"/>
              <a:t> </a:t>
            </a:r>
            <a:r>
              <a:rPr lang="en-US" sz="6400" dirty="0" err="1"/>
              <a:t>dhe</a:t>
            </a:r>
            <a:r>
              <a:rPr lang="en-US" sz="6400" dirty="0"/>
              <a:t> </a:t>
            </a:r>
            <a:r>
              <a:rPr lang="en-US" sz="6400" dirty="0" err="1"/>
              <a:t>jini</a:t>
            </a:r>
            <a:r>
              <a:rPr lang="en-US" sz="6400" dirty="0"/>
              <a:t> </a:t>
            </a:r>
            <a:r>
              <a:rPr lang="en-US" sz="6400" dirty="0" err="1"/>
              <a:t>gjithnjë</a:t>
            </a:r>
            <a:r>
              <a:rPr lang="en-US" sz="6400" dirty="0"/>
              <a:t> </a:t>
            </a:r>
            <a:r>
              <a:rPr lang="en-US" sz="6400" dirty="0" err="1">
                <a:solidFill>
                  <a:srgbClr val="FFFF00"/>
                </a:solidFill>
              </a:rPr>
              <a:t>gati</a:t>
            </a:r>
            <a:r>
              <a:rPr lang="en-US" sz="6400" dirty="0">
                <a:solidFill>
                  <a:srgbClr val="FFFF00"/>
                </a:solidFill>
              </a:rPr>
              <a:t> </a:t>
            </a:r>
            <a:r>
              <a:rPr lang="en-US" sz="6400" dirty="0" err="1">
                <a:solidFill>
                  <a:srgbClr val="FFFF00"/>
                </a:solidFill>
              </a:rPr>
              <a:t>për</a:t>
            </a:r>
            <a:r>
              <a:rPr lang="en-US" sz="6400" dirty="0">
                <a:solidFill>
                  <a:srgbClr val="FFFF00"/>
                </a:solidFill>
              </a:rPr>
              <a:t> </a:t>
            </a:r>
            <a:r>
              <a:rPr lang="en-US" sz="6400" dirty="0" err="1">
                <a:solidFill>
                  <a:srgbClr val="FFFF00"/>
                </a:solidFill>
              </a:rPr>
              <a:t>t’u</a:t>
            </a:r>
            <a:r>
              <a:rPr lang="en-US" sz="6400" dirty="0">
                <a:solidFill>
                  <a:srgbClr val="FFFF00"/>
                </a:solidFill>
              </a:rPr>
              <a:t> </a:t>
            </a:r>
            <a:r>
              <a:rPr lang="en-US" sz="6400" dirty="0" err="1">
                <a:solidFill>
                  <a:srgbClr val="FFFF00"/>
                </a:solidFill>
              </a:rPr>
              <a:t>përgjigjur</a:t>
            </a:r>
            <a:r>
              <a:rPr lang="en-US" sz="6400" dirty="0">
                <a:solidFill>
                  <a:srgbClr val="FFFF00"/>
                </a:solidFill>
              </a:rPr>
              <a:t> </a:t>
            </a:r>
            <a:r>
              <a:rPr lang="en-US" sz="6400" dirty="0" err="1">
                <a:solidFill>
                  <a:srgbClr val="FFFF00"/>
                </a:solidFill>
              </a:rPr>
              <a:t>në</a:t>
            </a:r>
            <a:r>
              <a:rPr lang="en-US" sz="6400" dirty="0">
                <a:solidFill>
                  <a:srgbClr val="FFFF00"/>
                </a:solidFill>
              </a:rPr>
              <a:t> </a:t>
            </a:r>
            <a:r>
              <a:rPr lang="en-US" sz="6400" dirty="0" err="1">
                <a:solidFill>
                  <a:srgbClr val="FFFF00"/>
                </a:solidFill>
              </a:rPr>
              <a:t>mbrojtjen</a:t>
            </a:r>
            <a:r>
              <a:rPr lang="en-US" sz="6400" dirty="0">
                <a:solidFill>
                  <a:srgbClr val="FFFF00"/>
                </a:solidFill>
              </a:rPr>
              <a:t> </a:t>
            </a:r>
            <a:r>
              <a:rPr lang="en-US" sz="6400" dirty="0" err="1">
                <a:solidFill>
                  <a:srgbClr val="FFFF00"/>
                </a:solidFill>
              </a:rPr>
              <a:t>tuaj</a:t>
            </a:r>
            <a:r>
              <a:rPr lang="en-US" sz="6400" dirty="0">
                <a:solidFill>
                  <a:srgbClr val="FFFF00"/>
                </a:solidFill>
              </a:rPr>
              <a:t> </a:t>
            </a:r>
            <a:r>
              <a:rPr lang="en-US" sz="6400" dirty="0" err="1"/>
              <a:t>kujtdo</a:t>
            </a:r>
            <a:r>
              <a:rPr lang="en-US" sz="6400" dirty="0"/>
              <a:t> </a:t>
            </a:r>
            <a:r>
              <a:rPr lang="en-US" sz="6400" dirty="0" err="1"/>
              <a:t>që</a:t>
            </a:r>
            <a:r>
              <a:rPr lang="en-US" sz="6400" dirty="0"/>
              <a:t> </a:t>
            </a:r>
            <a:r>
              <a:rPr lang="en-US" sz="6400" dirty="0" err="1"/>
              <a:t>ju</a:t>
            </a:r>
            <a:r>
              <a:rPr lang="en-US" sz="6400" dirty="0"/>
              <a:t> </a:t>
            </a:r>
            <a:r>
              <a:rPr lang="en-US" sz="6400" dirty="0" err="1"/>
              <a:t>kërkon</a:t>
            </a:r>
            <a:r>
              <a:rPr lang="en-US" sz="6400" dirty="0"/>
              <a:t> </a:t>
            </a:r>
            <a:r>
              <a:rPr lang="en-US" sz="6400" dirty="0" err="1"/>
              <a:t>shpjegime</a:t>
            </a:r>
            <a:r>
              <a:rPr lang="en-US" sz="6400" dirty="0"/>
              <a:t> </a:t>
            </a:r>
            <a:r>
              <a:rPr lang="en-US" sz="6400" dirty="0" err="1"/>
              <a:t>për</a:t>
            </a:r>
            <a:r>
              <a:rPr lang="en-US" sz="6400" dirty="0"/>
              <a:t> </a:t>
            </a:r>
            <a:r>
              <a:rPr lang="en-US" sz="6400" dirty="0" err="1"/>
              <a:t>shpresën</a:t>
            </a:r>
            <a:r>
              <a:rPr lang="en-US" sz="6400" dirty="0"/>
              <a:t> </a:t>
            </a:r>
            <a:r>
              <a:rPr lang="en-US" sz="6400" dirty="0" err="1"/>
              <a:t>që</a:t>
            </a:r>
            <a:r>
              <a:rPr lang="en-US" sz="6400" dirty="0"/>
              <a:t> </a:t>
            </a:r>
            <a:r>
              <a:rPr lang="en-US" sz="6400" dirty="0" err="1"/>
              <a:t>është</a:t>
            </a:r>
            <a:r>
              <a:rPr lang="en-US" sz="6400" dirty="0"/>
              <a:t> </a:t>
            </a:r>
            <a:r>
              <a:rPr lang="en-US" sz="6400" dirty="0" err="1"/>
              <a:t>në</a:t>
            </a:r>
            <a:r>
              <a:rPr lang="en-US" sz="6400" dirty="0"/>
              <a:t> </a:t>
            </a:r>
            <a:r>
              <a:rPr lang="en-US" sz="6400" dirty="0" err="1"/>
              <a:t>ju</a:t>
            </a:r>
            <a:r>
              <a:rPr lang="en-US" sz="6400" dirty="0"/>
              <a:t>, </a:t>
            </a:r>
            <a:r>
              <a:rPr lang="en-US" sz="6400" dirty="0" err="1"/>
              <a:t>por</a:t>
            </a:r>
            <a:r>
              <a:rPr lang="en-US" sz="6400" dirty="0"/>
              <a:t> me </a:t>
            </a:r>
            <a:r>
              <a:rPr lang="en-US" sz="6400" dirty="0" err="1"/>
              <a:t>butësi</a:t>
            </a:r>
            <a:r>
              <a:rPr lang="en-US" sz="6400" dirty="0"/>
              <a:t> e me </a:t>
            </a:r>
            <a:r>
              <a:rPr lang="en-US" sz="6400" dirty="0" err="1"/>
              <a:t>druajtje</a:t>
            </a:r>
            <a:r>
              <a:rPr dirty="0">
                <a:uFill>
                  <a:solidFill>
                    <a:srgbClr val="F8FADB"/>
                  </a:solidFill>
                </a:uFill>
              </a:rPr>
              <a:t>.</a:t>
            </a:r>
          </a:p>
        </p:txBody>
      </p:sp>
      <p:sp>
        <p:nvSpPr>
          <p:cNvPr id="2089" name="1 Peter 3:15"/>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dirty="0"/>
              <a:t>1 P</a:t>
            </a:r>
            <a:r>
              <a:rPr lang="sq-AL" dirty="0"/>
              <a:t>jetrit</a:t>
            </a:r>
            <a:r>
              <a:rPr dirty="0"/>
              <a:t> 3:15</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726DBF-4613-7C42-8AEE-41C578E1F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603500" y="1441668"/>
            <a:ext cx="19177000" cy="10787062"/>
          </a:xfrm>
          <a:prstGeom prst="rect">
            <a:avLst/>
          </a:prstGeom>
        </p:spPr>
      </p:pic>
      <p:sp>
        <p:nvSpPr>
          <p:cNvPr id="2" name="Rectangle 1">
            <a:extLst>
              <a:ext uri="{FF2B5EF4-FFF2-40B4-BE49-F238E27FC236}">
                <a16:creationId xmlns:a16="http://schemas.microsoft.com/office/drawing/2014/main" id="{C72F3D6B-DEBA-3D4B-9292-1CFA5370B0E2}"/>
              </a:ext>
            </a:extLst>
          </p:cNvPr>
          <p:cNvSpPr/>
          <p:nvPr/>
        </p:nvSpPr>
        <p:spPr>
          <a:xfrm>
            <a:off x="8388626" y="1441667"/>
            <a:ext cx="3803374" cy="516614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8D8EBCF2-66AF-3042-B447-7FB0F509B005}"/>
              </a:ext>
            </a:extLst>
          </p:cNvPr>
          <p:cNvSpPr/>
          <p:nvPr/>
        </p:nvSpPr>
        <p:spPr>
          <a:xfrm>
            <a:off x="12523304" y="6568052"/>
            <a:ext cx="3484770" cy="548640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F63E0257-DF57-6546-BDAC-C38A3B40CB4E}"/>
              </a:ext>
            </a:extLst>
          </p:cNvPr>
          <p:cNvSpPr/>
          <p:nvPr/>
        </p:nvSpPr>
        <p:spPr>
          <a:xfrm>
            <a:off x="16055019" y="6561424"/>
            <a:ext cx="3484770" cy="548640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688078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0.7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AAAA13-7377-0544-BEDB-19C3287EC228}"/>
              </a:ext>
            </a:extLst>
          </p:cNvPr>
          <p:cNvPicPr>
            <a:picLocks noChangeAspect="1"/>
          </p:cNvPicPr>
          <p:nvPr/>
        </p:nvPicPr>
        <p:blipFill rotWithShape="1">
          <a:blip r:embed="rId3">
            <a:extLst>
              <a:ext uri="{28A0092B-C50C-407E-A947-70E740481C1C}">
                <a14:useLocalDpi xmlns:a14="http://schemas.microsoft.com/office/drawing/2010/main" val="0"/>
              </a:ext>
            </a:extLst>
          </a:blip>
          <a:srcRect l="4849" t="12778" r="10101" b="14714"/>
          <a:stretch/>
        </p:blipFill>
        <p:spPr>
          <a:xfrm rot="5400000">
            <a:off x="1475088" y="4923423"/>
            <a:ext cx="5944854" cy="3801141"/>
          </a:xfrm>
          <a:prstGeom prst="rect">
            <a:avLst/>
          </a:prstGeom>
        </p:spPr>
      </p:pic>
      <p:pic>
        <p:nvPicPr>
          <p:cNvPr id="3" name="Picture 2">
            <a:extLst>
              <a:ext uri="{FF2B5EF4-FFF2-40B4-BE49-F238E27FC236}">
                <a16:creationId xmlns:a16="http://schemas.microsoft.com/office/drawing/2014/main" id="{33F2EFF1-18A9-CE41-B369-4E1425127074}"/>
              </a:ext>
            </a:extLst>
          </p:cNvPr>
          <p:cNvPicPr>
            <a:picLocks noChangeAspect="1"/>
          </p:cNvPicPr>
          <p:nvPr/>
        </p:nvPicPr>
        <p:blipFill rotWithShape="1">
          <a:blip r:embed="rId4">
            <a:extLst>
              <a:ext uri="{28A0092B-C50C-407E-A947-70E740481C1C}">
                <a14:useLocalDpi xmlns:a14="http://schemas.microsoft.com/office/drawing/2010/main" val="0"/>
              </a:ext>
            </a:extLst>
          </a:blip>
          <a:srcRect l="5401" t="12729" r="8344" b="13088"/>
          <a:stretch/>
        </p:blipFill>
        <p:spPr>
          <a:xfrm rot="5400000">
            <a:off x="11548833" y="4852231"/>
            <a:ext cx="6301685" cy="4064828"/>
          </a:xfrm>
          <a:prstGeom prst="rect">
            <a:avLst/>
          </a:prstGeom>
        </p:spPr>
      </p:pic>
      <p:pic>
        <p:nvPicPr>
          <p:cNvPr id="10" name="Picture 9">
            <a:extLst>
              <a:ext uri="{FF2B5EF4-FFF2-40B4-BE49-F238E27FC236}">
                <a16:creationId xmlns:a16="http://schemas.microsoft.com/office/drawing/2014/main" id="{DC8F95D5-30D1-2B4A-92CC-CBC2F2138600}"/>
              </a:ext>
            </a:extLst>
          </p:cNvPr>
          <p:cNvPicPr>
            <a:picLocks noChangeAspect="1"/>
          </p:cNvPicPr>
          <p:nvPr/>
        </p:nvPicPr>
        <p:blipFill rotWithShape="1">
          <a:blip r:embed="rId5">
            <a:extLst>
              <a:ext uri="{28A0092B-C50C-407E-A947-70E740481C1C}">
                <a14:useLocalDpi xmlns:a14="http://schemas.microsoft.com/office/drawing/2010/main" val="0"/>
              </a:ext>
            </a:extLst>
          </a:blip>
          <a:srcRect l="7005" t="14824" r="7763" b="12174"/>
          <a:stretch/>
        </p:blipFill>
        <p:spPr>
          <a:xfrm rot="5400000">
            <a:off x="6330714" y="4865233"/>
            <a:ext cx="6327689" cy="4064829"/>
          </a:xfrm>
          <a:prstGeom prst="rect">
            <a:avLst/>
          </a:prstGeom>
        </p:spPr>
      </p:pic>
      <p:pic>
        <p:nvPicPr>
          <p:cNvPr id="12" name="Picture 11">
            <a:extLst>
              <a:ext uri="{FF2B5EF4-FFF2-40B4-BE49-F238E27FC236}">
                <a16:creationId xmlns:a16="http://schemas.microsoft.com/office/drawing/2014/main" id="{B8D6C876-A8E3-3449-AE45-05FB9CF55405}"/>
              </a:ext>
            </a:extLst>
          </p:cNvPr>
          <p:cNvPicPr>
            <a:picLocks noChangeAspect="1"/>
          </p:cNvPicPr>
          <p:nvPr/>
        </p:nvPicPr>
        <p:blipFill rotWithShape="1">
          <a:blip r:embed="rId6">
            <a:extLst>
              <a:ext uri="{28A0092B-C50C-407E-A947-70E740481C1C}">
                <a14:useLocalDpi xmlns:a14="http://schemas.microsoft.com/office/drawing/2010/main" val="0"/>
              </a:ext>
            </a:extLst>
          </a:blip>
          <a:srcRect l="2540" t="6403" r="6287" b="13030"/>
          <a:stretch/>
        </p:blipFill>
        <p:spPr>
          <a:xfrm rot="5400000">
            <a:off x="16737984" y="4806149"/>
            <a:ext cx="6133317" cy="4064826"/>
          </a:xfrm>
          <a:prstGeom prst="rect">
            <a:avLst/>
          </a:prstGeom>
        </p:spPr>
      </p:pic>
    </p:spTree>
    <p:extLst>
      <p:ext uri="{BB962C8B-B14F-4D97-AF65-F5344CB8AC3E}">
        <p14:creationId xmlns:p14="http://schemas.microsoft.com/office/powerpoint/2010/main" val="3416412488"/>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3"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2834"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pic>
        <p:nvPicPr>
          <p:cNvPr id="2835" name="1400_Website_MobileFriendly_Slide.jpg" descr="1400_Website_MobileFriendly_Slide.jpg"/>
          <p:cNvPicPr>
            <a:picLocks noChangeAspect="1"/>
          </p:cNvPicPr>
          <p:nvPr/>
        </p:nvPicPr>
        <p:blipFill>
          <a:blip r:embed="rId2"/>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77743389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Answers Book 1, 2, 3 &amp; 4"/>
          <p:cNvSpPr txBox="1">
            <a:spLocks noGrp="1"/>
          </p:cNvSpPr>
          <p:nvPr>
            <p:ph type="title"/>
          </p:nvPr>
        </p:nvSpPr>
        <p:spPr>
          <a:xfrm>
            <a:off x="1905000" y="1143000"/>
            <a:ext cx="20637500" cy="1828800"/>
          </a:xfrm>
          <a:prstGeom prst="rect">
            <a:avLst/>
          </a:prstGeom>
        </p:spPr>
        <p:txBody>
          <a:bodyPr anchor="t"/>
          <a:lstStyle/>
          <a:p>
            <a:r>
              <a:rPr lang="en-US" sz="9600" dirty="0" err="1">
                <a:latin typeface="DejaVu Sans Condensed" panose="020B0606030804020204" pitchFamily="34" charset="2"/>
                <a:ea typeface="DejaVu Sans Condensed" panose="020B0606030804020204" pitchFamily="34" charset="2"/>
                <a:cs typeface="DejaVu Sans Condensed" panose="020B0606030804020204" pitchFamily="34" charset="2"/>
              </a:rPr>
              <a:t>Libri</a:t>
            </a:r>
            <a:r>
              <a:rPr lang="en-US" sz="9600" dirty="0">
                <a:latin typeface="DejaVu Sans Condensed" panose="020B0606030804020204" pitchFamily="34" charset="2"/>
                <a:ea typeface="DejaVu Sans Condensed" panose="020B0606030804020204" pitchFamily="34" charset="2"/>
                <a:cs typeface="DejaVu Sans Condensed" panose="020B0606030804020204" pitchFamily="34" charset="2"/>
              </a:rPr>
              <a:t> I </a:t>
            </a:r>
            <a:r>
              <a:rPr lang="en-US" sz="9600" dirty="0" err="1">
                <a:latin typeface="DejaVu Sans Condensed" panose="020B0606030804020204" pitchFamily="34" charset="2"/>
                <a:ea typeface="DejaVu Sans Condensed" panose="020B0606030804020204" pitchFamily="34" charset="2"/>
                <a:cs typeface="DejaVu Sans Condensed" panose="020B0606030804020204" pitchFamily="34" charset="2"/>
              </a:rPr>
              <a:t>p</a:t>
            </a:r>
            <a:r>
              <a:rPr lang="en-US" sz="9600" dirty="0" err="1"/>
              <a:t>ërgjigjjëve</a:t>
            </a:r>
            <a:r>
              <a:rPr lang="en-US" sz="9600" dirty="0"/>
              <a:t> </a:t>
            </a:r>
            <a:r>
              <a:rPr sz="9600" dirty="0">
                <a:latin typeface="DejaVu Sans Condensed" panose="020B0606030804020204" pitchFamily="34" charset="2"/>
                <a:ea typeface="DejaVu Sans Condensed" panose="020B0606030804020204" pitchFamily="34" charset="2"/>
                <a:cs typeface="DejaVu Sans Condensed" panose="020B0606030804020204" pitchFamily="34" charset="2"/>
              </a:rPr>
              <a:t>1, 2, 3 &amp; 4</a:t>
            </a:r>
          </a:p>
        </p:txBody>
      </p:sp>
      <p:pic>
        <p:nvPicPr>
          <p:cNvPr id="2111" name="10-2-267_NewAnswersBook1_MultiFnt.png" descr="10-2-267_NewAnswersBook1_MultiFnt.png"/>
          <p:cNvPicPr>
            <a:picLocks noChangeAspect="1"/>
          </p:cNvPicPr>
          <p:nvPr/>
        </p:nvPicPr>
        <p:blipFill>
          <a:blip r:embed="rId3"/>
          <a:stretch>
            <a:fillRect/>
          </a:stretch>
        </p:blipFill>
        <p:spPr>
          <a:xfrm>
            <a:off x="-1244600" y="2279650"/>
            <a:ext cx="9512300" cy="9512300"/>
          </a:xfrm>
          <a:prstGeom prst="rect">
            <a:avLst/>
          </a:prstGeom>
          <a:ln w="12700">
            <a:miter lim="400000"/>
          </a:ln>
        </p:spPr>
      </p:pic>
      <p:pic>
        <p:nvPicPr>
          <p:cNvPr id="2112" name="10-2-321_NewAnswersBook2_MultiFnt.png" descr="10-2-321_NewAnswersBook2_MultiFnt.png"/>
          <p:cNvPicPr>
            <a:picLocks noChangeAspect="1"/>
          </p:cNvPicPr>
          <p:nvPr/>
        </p:nvPicPr>
        <p:blipFill>
          <a:blip r:embed="rId4"/>
          <a:stretch>
            <a:fillRect/>
          </a:stretch>
        </p:blipFill>
        <p:spPr>
          <a:xfrm>
            <a:off x="4038600" y="2279650"/>
            <a:ext cx="9512300" cy="9512300"/>
          </a:xfrm>
          <a:prstGeom prst="rect">
            <a:avLst/>
          </a:prstGeom>
          <a:ln w="12700">
            <a:miter lim="400000"/>
          </a:ln>
        </p:spPr>
      </p:pic>
      <p:pic>
        <p:nvPicPr>
          <p:cNvPr id="2113" name="10-2-378_NewAnswers3_MultiFnt.png" descr="10-2-378_NewAnswers3_MultiFnt.png"/>
          <p:cNvPicPr>
            <a:picLocks noChangeAspect="1"/>
          </p:cNvPicPr>
          <p:nvPr/>
        </p:nvPicPr>
        <p:blipFill>
          <a:blip r:embed="rId5"/>
          <a:stretch>
            <a:fillRect/>
          </a:stretch>
        </p:blipFill>
        <p:spPr>
          <a:xfrm>
            <a:off x="9271000" y="2279650"/>
            <a:ext cx="9512300" cy="9512300"/>
          </a:xfrm>
          <a:prstGeom prst="rect">
            <a:avLst/>
          </a:prstGeom>
          <a:ln w="12700">
            <a:miter lim="400000"/>
          </a:ln>
        </p:spPr>
      </p:pic>
      <p:sp>
        <p:nvSpPr>
          <p:cNvPr id="2114" name="90-7-538_NewAnswersBookSet"/>
          <p:cNvSpPr txBox="1"/>
          <p:nvPr/>
        </p:nvSpPr>
        <p:spPr>
          <a:xfrm>
            <a:off x="3048347" y="13589000"/>
            <a:ext cx="17297401" cy="914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5600" b="0" i="0" u="none" strike="noStrike" kern="0" cap="none" spc="0" normalizeH="0" baseline="0" noProof="0">
                <a:ln>
                  <a:noFill/>
                </a:ln>
                <a:solidFill>
                  <a:srgbClr val="000000"/>
                </a:solidFill>
                <a:effectLst/>
                <a:uLnTx/>
                <a:uFillTx/>
                <a:latin typeface="Gill Sans"/>
                <a:ea typeface="Microsoft YaHei" panose="020B0503020204020204" pitchFamily="34" charset="-122"/>
                <a:cs typeface="Gill Sans"/>
                <a:sym typeface="Gill Sans"/>
              </a:rPr>
              <a:t>90-7-538_NewAnswersBookSet</a:t>
            </a:r>
          </a:p>
        </p:txBody>
      </p:sp>
      <p:pic>
        <p:nvPicPr>
          <p:cNvPr id="2115" name="NewAnswersBook4_FRNT.png" descr="NewAnswersBook4_FRNT.png"/>
          <p:cNvPicPr>
            <a:picLocks noChangeAspect="1"/>
          </p:cNvPicPr>
          <p:nvPr/>
        </p:nvPicPr>
        <p:blipFill>
          <a:blip r:embed="rId6"/>
          <a:stretch>
            <a:fillRect/>
          </a:stretch>
        </p:blipFill>
        <p:spPr>
          <a:xfrm>
            <a:off x="14547850" y="2273300"/>
            <a:ext cx="9512300" cy="9512300"/>
          </a:xfrm>
          <a:prstGeom prst="rect">
            <a:avLst/>
          </a:prstGeom>
          <a:ln w="12700">
            <a:miter lim="400000"/>
          </a:ln>
        </p:spPr>
      </p:pic>
      <p:sp>
        <p:nvSpPr>
          <p:cNvPr id="2116" name="whole books—FREE online"/>
          <p:cNvSpPr/>
          <p:nvPr/>
        </p:nvSpPr>
        <p:spPr>
          <a:xfrm>
            <a:off x="2218883" y="5911850"/>
            <a:ext cx="19698141" cy="3057247"/>
          </a:xfrm>
          <a:prstGeom prst="rect">
            <a:avLst/>
          </a:prstGeom>
          <a:blipFill>
            <a:blip r:embed="rId7"/>
          </a:blipFill>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TE GJITHA FALAS n</a:t>
            </a:r>
            <a:r>
              <a:rPr kumimoji="0" lang="en-US"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ë</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Anglisht</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AiG</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web </a:t>
            </a: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site</a:t>
            </a:r>
            <a:endParaRPr kumimoji="0"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endParaRPr>
          </a:p>
        </p:txBody>
      </p:sp>
      <p:sp>
        <p:nvSpPr>
          <p:cNvPr id="21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B00"/>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www.AnswersInGenesis.org </a:t>
            </a:r>
          </a:p>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FFF"/>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Answers/Online Books</a:t>
            </a:r>
          </a:p>
        </p:txBody>
      </p:sp>
    </p:spTree>
    <p:extLst>
      <p:ext uri="{BB962C8B-B14F-4D97-AF65-F5344CB8AC3E}">
        <p14:creationId xmlns:p14="http://schemas.microsoft.com/office/powerpoint/2010/main" val="2739733844"/>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1" name="Rounded Rectangle"/>
          <p:cNvSpPr/>
          <p:nvPr/>
        </p:nvSpPr>
        <p:spPr>
          <a:xfrm>
            <a:off x="1751241" y="1182694"/>
            <a:ext cx="20881518" cy="1816100"/>
          </a:xfrm>
          <a:prstGeom prst="roundRect">
            <a:avLst>
              <a:gd name="adj" fmla="val 10486"/>
            </a:avLst>
          </a:prstGeom>
          <a:solidFill>
            <a:srgbClr val="D6D6D6"/>
          </a:solidFill>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dirty="0">
              <a:ln>
                <a:noFill/>
              </a:ln>
              <a:solidFill>
                <a:srgbClr val="000000"/>
              </a:solidFill>
              <a:effectLst/>
              <a:uLnTx/>
              <a:uFillTx/>
              <a:latin typeface="Helvetica"/>
              <a:sym typeface="Helvetica"/>
            </a:endParaRPr>
          </a:p>
        </p:txBody>
      </p:sp>
      <p:sp>
        <p:nvSpPr>
          <p:cNvPr id="2852" name="The New Answers Book 1"/>
          <p:cNvSpPr txBox="1"/>
          <p:nvPr/>
        </p:nvSpPr>
        <p:spPr>
          <a:xfrm>
            <a:off x="1748627" y="1271390"/>
            <a:ext cx="20789901" cy="1477328"/>
          </a:xfrm>
          <a:prstGeom prst="rect">
            <a:avLst/>
          </a:prstGeom>
          <a:extLst>
            <a:ext uri="{C572A759-6A51-4108-AA02-DFA0A04FC94B}">
              <ma14:wrappingTextBoxFlag xmlns:ma14="http://schemas.microsoft.com/office/mac/drawingml/2011/main" xmlns="" val="1"/>
            </a:ext>
          </a:extLst>
        </p:spPr>
        <p:txBody>
          <a:bodyPr lIns="0" tIns="0" rIns="0" bIns="0" anchor="b">
            <a:spAutoFit/>
          </a:bodyPr>
          <a:lstStyle>
            <a:lvl1pPr defTabSz="914400">
              <a:buClr>
                <a:srgbClr val="444444"/>
              </a:buClr>
              <a:buFont typeface="Calibri"/>
              <a:defRPr sz="11600" b="1">
                <a:solidFill>
                  <a:srgbClr val="444444"/>
                </a:solidFill>
                <a:uFill>
                  <a:solidFill>
                    <a:srgbClr val="444444"/>
                  </a:solidFill>
                </a:u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
                <a:srgbClr val="444444"/>
              </a:buClr>
              <a:buSzTx/>
              <a:buFont typeface="Calibri"/>
              <a:buNone/>
              <a:tabLst/>
              <a:defRPr sz="6400" b="0">
                <a:solidFill>
                  <a:srgbClr val="000000"/>
                </a:solidFill>
                <a:uFill>
                  <a:solidFill>
                    <a:srgbClr val="000000"/>
                  </a:solidFill>
                </a:uFill>
                <a:latin typeface="+mj-lt"/>
                <a:ea typeface="+mj-ea"/>
                <a:cs typeface="+mj-cs"/>
                <a:sym typeface="Gill Sans"/>
              </a:defRPr>
            </a:pP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Libri I P</a:t>
            </a:r>
            <a:r>
              <a:rPr kumimoji="0" lang="sq-AL" sz="9600" b="0" i="0" u="none" strike="noStrike" kern="0" cap="none" spc="0" normalizeH="0" baseline="0" noProof="0" dirty="0">
                <a:ln>
                  <a:noFill/>
                </a:ln>
                <a:solidFill>
                  <a:srgbClr val="000000"/>
                </a:solidFill>
                <a:effectLst/>
                <a:uLnTx/>
                <a:uFill>
                  <a:solidFill>
                    <a:srgbClr val="000000"/>
                  </a:solidFill>
                </a:uFill>
                <a:latin typeface="Calibri"/>
                <a:cs typeface="Calibri"/>
                <a:sym typeface="Gill Sans"/>
              </a:rPr>
              <a:t>ë</a:t>
            </a:r>
            <a:r>
              <a:rPr kumimoji="0" lang="en-US" sz="9600" b="0" i="0" u="none" strike="noStrike" kern="0" cap="none" spc="0" normalizeH="0" baseline="0" noProof="0" dirty="0" err="1">
                <a:ln>
                  <a:noFill/>
                </a:ln>
                <a:solidFill>
                  <a:srgbClr val="000000"/>
                </a:solidFill>
                <a:effectLst/>
                <a:uLnTx/>
                <a:uFill>
                  <a:solidFill>
                    <a:srgbClr val="444444"/>
                  </a:solidFill>
                </a:uFill>
                <a:latin typeface="Calibri"/>
                <a:cs typeface="Calibri"/>
                <a:sym typeface="Calibri"/>
              </a:rPr>
              <a:t>rgjigj</a:t>
            </a:r>
            <a:r>
              <a:rPr kumimoji="0" lang="sq-AL" sz="9600" b="0" i="0" u="none" strike="noStrike" kern="0" cap="none" spc="0" normalizeH="0" baseline="0" noProof="0" dirty="0">
                <a:ln>
                  <a:noFill/>
                </a:ln>
                <a:solidFill>
                  <a:srgbClr val="000000"/>
                </a:solidFill>
                <a:effectLst/>
                <a:uLnTx/>
                <a:uFill>
                  <a:solidFill>
                    <a:srgbClr val="000000"/>
                  </a:solidFill>
                </a:uFill>
                <a:latin typeface="Calibri"/>
                <a:cs typeface="Calibri"/>
                <a:sym typeface="Gill Sans"/>
              </a:rPr>
              <a:t>ë</a:t>
            </a:r>
            <a:r>
              <a:rPr kumimoji="0" lang="en-US" sz="9600" b="0" i="0" u="none" strike="noStrike" kern="0" cap="none" spc="0" normalizeH="0" baseline="0" noProof="0" dirty="0" err="1">
                <a:ln>
                  <a:noFill/>
                </a:ln>
                <a:solidFill>
                  <a:srgbClr val="000000"/>
                </a:solidFill>
                <a:effectLst/>
                <a:uLnTx/>
                <a:uFill>
                  <a:solidFill>
                    <a:srgbClr val="444444"/>
                  </a:solidFill>
                </a:uFill>
                <a:latin typeface="Calibri"/>
                <a:cs typeface="Calibri"/>
                <a:sym typeface="Calibri"/>
              </a:rPr>
              <a:t>jeve</a:t>
            </a: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 t</a:t>
            </a:r>
            <a:r>
              <a:rPr kumimoji="0" lang="sq-AL" sz="9600" b="0" i="0" u="none" strike="noStrike" kern="0" cap="none" spc="0" normalizeH="0" baseline="0" noProof="0" dirty="0">
                <a:ln>
                  <a:noFill/>
                </a:ln>
                <a:solidFill>
                  <a:srgbClr val="000000"/>
                </a:solidFill>
                <a:effectLst/>
                <a:uLnTx/>
                <a:uFill>
                  <a:solidFill>
                    <a:srgbClr val="000000"/>
                  </a:solidFill>
                </a:uFill>
                <a:latin typeface="Calibri"/>
                <a:cs typeface="Calibri"/>
                <a:sym typeface="Gill Sans"/>
              </a:rPr>
              <a:t>ë</a:t>
            </a: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 </a:t>
            </a:r>
            <a:r>
              <a:rPr kumimoji="0" lang="en-US" sz="9600" b="0" i="0" u="none" strike="noStrike" kern="0" cap="none" spc="0" normalizeH="0" baseline="0" noProof="0" dirty="0" err="1">
                <a:ln>
                  <a:noFill/>
                </a:ln>
                <a:solidFill>
                  <a:srgbClr val="000000"/>
                </a:solidFill>
                <a:effectLst/>
                <a:uLnTx/>
                <a:uFill>
                  <a:solidFill>
                    <a:srgbClr val="444444"/>
                  </a:solidFill>
                </a:uFill>
                <a:latin typeface="Calibri"/>
                <a:cs typeface="Calibri"/>
                <a:sym typeface="Calibri"/>
              </a:rPr>
              <a:t>reja</a:t>
            </a: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 </a:t>
            </a:r>
            <a:r>
              <a:rPr kumimoji="0"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1</a:t>
            </a:r>
          </a:p>
        </p:txBody>
      </p:sp>
      <p:pic>
        <p:nvPicPr>
          <p:cNvPr id="2857" name="10-2-267_NewAnswersBook1_MultiRt.png" descr="10-2-267_NewAnswersBook1_MultiRt.png"/>
          <p:cNvPicPr>
            <a:picLocks noChangeAspect="1"/>
          </p:cNvPicPr>
          <p:nvPr/>
        </p:nvPicPr>
        <p:blipFill>
          <a:blip r:embed="rId2"/>
          <a:stretch>
            <a:fillRect/>
          </a:stretch>
        </p:blipFill>
        <p:spPr>
          <a:xfrm>
            <a:off x="-2402803" y="1549400"/>
            <a:ext cx="12166600" cy="12166600"/>
          </a:xfrm>
          <a:prstGeom prst="rect">
            <a:avLst/>
          </a:prstGeom>
          <a:ln w="12700">
            <a:miter lim="400000"/>
          </a:ln>
        </p:spPr>
      </p:pic>
      <p:sp>
        <p:nvSpPr>
          <p:cNvPr id="2858" name="gap theory?"/>
          <p:cNvSpPr txBox="1"/>
          <p:nvPr/>
        </p:nvSpPr>
        <p:spPr>
          <a:xfrm>
            <a:off x="7168341" y="3359854"/>
            <a:ext cx="8252032"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Teoria</a:t>
            </a:r>
            <a:r>
              <a:rPr kumimoji="0" lang="en-US"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 e </a:t>
            </a: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hendekut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859" name="day-age theory?"/>
          <p:cNvSpPr txBox="1"/>
          <p:nvPr/>
        </p:nvSpPr>
        <p:spPr>
          <a:xfrm>
            <a:off x="7167079" y="4770028"/>
            <a:ext cx="9078521" cy="164237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Teoria</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dit</a:t>
            </a:r>
            <a:r>
              <a:rPr kumimoji="0" lang="sq-AL"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ë</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epok</a:t>
            </a:r>
            <a:r>
              <a:rPr kumimoji="0" lang="sq-AL"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ë</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0" name="races?"/>
          <p:cNvSpPr txBox="1"/>
          <p:nvPr/>
        </p:nvSpPr>
        <p:spPr>
          <a:xfrm>
            <a:off x="16056777" y="3353956"/>
            <a:ext cx="7158986" cy="165667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R</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ac</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1" name="carbon-dating?"/>
          <p:cNvSpPr txBox="1"/>
          <p:nvPr/>
        </p:nvSpPr>
        <p:spPr>
          <a:xfrm>
            <a:off x="16004903" y="6201063"/>
            <a:ext cx="7158986"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Datimi</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2" name="distant starlight?"/>
          <p:cNvSpPr txBox="1"/>
          <p:nvPr/>
        </p:nvSpPr>
        <p:spPr>
          <a:xfrm>
            <a:off x="7241874" y="7550474"/>
            <a:ext cx="10124065"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Larg</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drites</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se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yjeve</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3" name="dinosaurs?"/>
          <p:cNvSpPr txBox="1"/>
          <p:nvPr/>
        </p:nvSpPr>
        <p:spPr>
          <a:xfrm>
            <a:off x="16035907" y="7571964"/>
            <a:ext cx="7045312" cy="165667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Dinozauret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864" name="Cain’s wife?"/>
          <p:cNvSpPr txBox="1"/>
          <p:nvPr/>
        </p:nvSpPr>
        <p:spPr>
          <a:xfrm>
            <a:off x="7233394" y="6190927"/>
            <a:ext cx="7045312"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Gruaja</a:t>
            </a:r>
            <a:r>
              <a:rPr kumimoji="0" lang="en-US"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 e </a:t>
            </a: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Kainit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865" name="global Flood?"/>
          <p:cNvSpPr txBox="1"/>
          <p:nvPr/>
        </p:nvSpPr>
        <p:spPr>
          <a:xfrm>
            <a:off x="15972784" y="4772842"/>
            <a:ext cx="8411215"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Permbytja</a:t>
            </a:r>
            <a:r>
              <a:rPr kumimoji="0" lang="en-US"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 </a:t>
            </a: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globale</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Tree>
    <p:extLst>
      <p:ext uri="{BB962C8B-B14F-4D97-AF65-F5344CB8AC3E}">
        <p14:creationId xmlns:p14="http://schemas.microsoft.com/office/powerpoint/2010/main" val="2595603194"/>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79"/>
            <a:ext cx="7143664" cy="5044301"/>
          </a:xfrm>
        </p:spPr>
        <p:txBody>
          <a:bodyPr/>
          <a:lstStyle/>
          <a:p>
            <a:pPr algn="r"/>
            <a:r>
              <a:rPr lang="en-US" dirty="0"/>
              <a:t>Black</a:t>
            </a:r>
          </a:p>
        </p:txBody>
      </p:sp>
    </p:spTree>
    <p:extLst>
      <p:ext uri="{BB962C8B-B14F-4D97-AF65-F5344CB8AC3E}">
        <p14:creationId xmlns:p14="http://schemas.microsoft.com/office/powerpoint/2010/main" val="14206990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Geologic TimescaleBlueBackground.jpg" descr="Geologic TimescaleBlueBackground.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757" name="background!.png" descr="background!.png"/>
          <p:cNvPicPr>
            <a:picLocks noChangeAspect="1"/>
          </p:cNvPicPr>
          <p:nvPr/>
        </p:nvPicPr>
        <p:blipFill>
          <a:blip r:embed="rId3"/>
          <a:stretch>
            <a:fillRect/>
          </a:stretch>
        </p:blipFill>
        <p:spPr>
          <a:xfrm>
            <a:off x="0" y="0"/>
            <a:ext cx="24384001" cy="13716001"/>
          </a:xfrm>
          <a:prstGeom prst="rect">
            <a:avLst/>
          </a:prstGeom>
          <a:ln w="12700">
            <a:miter lim="400000"/>
          </a:ln>
        </p:spPr>
      </p:pic>
      <p:sp>
        <p:nvSpPr>
          <p:cNvPr id="758" name="ERA"/>
          <p:cNvSpPr txBox="1"/>
          <p:nvPr/>
        </p:nvSpPr>
        <p:spPr>
          <a:xfrm>
            <a:off x="1377949" y="1389743"/>
            <a:ext cx="1384301" cy="8112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dirty="0">
                <a:ln>
                  <a:noFill/>
                </a:ln>
                <a:solidFill>
                  <a:srgbClr val="FFCD8A"/>
                </a:solidFill>
                <a:effectLst/>
                <a:uLnTx/>
                <a:uFillTx/>
                <a:latin typeface="Times New Roman"/>
                <a:cs typeface="Times New Roman"/>
                <a:sym typeface="Times New Roman"/>
              </a:rPr>
              <a:t>ERA</a:t>
            </a:r>
          </a:p>
        </p:txBody>
      </p:sp>
      <p:sp>
        <p:nvSpPr>
          <p:cNvPr id="759" name="CENOZOIC…"/>
          <p:cNvSpPr txBox="1"/>
          <p:nvPr/>
        </p:nvSpPr>
        <p:spPr>
          <a:xfrm>
            <a:off x="257373" y="2215307"/>
            <a:ext cx="3844002" cy="14875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lang="sq-AL" sz="5000" b="0" i="0" u="none" strike="noStrike" kern="0" cap="none" spc="0" normalizeH="0" baseline="0" noProof="0" dirty="0">
                <a:ln>
                  <a:noFill/>
                </a:ln>
                <a:solidFill>
                  <a:srgbClr val="FFFFFF"/>
                </a:solidFill>
                <a:effectLst/>
                <a:uLnTx/>
                <a:uFillTx/>
                <a:latin typeface="Helvetica Light"/>
                <a:sym typeface="Helvetica Light"/>
              </a:rPr>
              <a:t>KENOZOIKE</a:t>
            </a:r>
            <a:endParaRPr kumimoji="0" sz="50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sq-AL" sz="4000" b="0" i="0" u="none" strike="noStrike" kern="0" cap="none" spc="0" normalizeH="0" baseline="0" noProof="0" dirty="0">
                <a:ln>
                  <a:noFill/>
                </a:ln>
                <a:solidFill>
                  <a:srgbClr val="FFFFFF"/>
                </a:solidFill>
                <a:effectLst/>
                <a:uLnTx/>
                <a:uFillTx/>
                <a:latin typeface="Helvetica Light"/>
                <a:sym typeface="Helvetica Light"/>
              </a:rPr>
              <a:t>Jeta e fundit</a:t>
            </a:r>
            <a:endParaRPr kumimoji="0" sz="4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0" name="MESOZOIC…"/>
          <p:cNvSpPr txBox="1"/>
          <p:nvPr/>
        </p:nvSpPr>
        <p:spPr>
          <a:xfrm>
            <a:off x="227842" y="4450940"/>
            <a:ext cx="3877665" cy="14875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5000" b="0" i="0" u="none" strike="noStrike" kern="0" cap="none" spc="0" normalizeH="0" baseline="0" noProof="0" dirty="0">
                <a:ln>
                  <a:noFill/>
                </a:ln>
                <a:solidFill>
                  <a:srgbClr val="FFFFFF"/>
                </a:solidFill>
                <a:effectLst/>
                <a:uLnTx/>
                <a:uFillTx/>
                <a:latin typeface="Helvetica Light"/>
                <a:sym typeface="Helvetica Light"/>
              </a:rPr>
              <a:t>ME</a:t>
            </a:r>
            <a:r>
              <a:rPr kumimoji="0" lang="sq-AL" sz="5000" b="0" i="0" u="none" strike="noStrike" kern="0" cap="none" spc="0" normalizeH="0" baseline="0" noProof="0" dirty="0">
                <a:ln>
                  <a:noFill/>
                </a:ln>
                <a:solidFill>
                  <a:srgbClr val="FFFFFF"/>
                </a:solidFill>
                <a:effectLst/>
                <a:uLnTx/>
                <a:uFillTx/>
                <a:latin typeface="Helvetica Light"/>
                <a:sym typeface="Helvetica Light"/>
              </a:rPr>
              <a:t>Z</a:t>
            </a:r>
            <a:r>
              <a:rPr kumimoji="0" sz="5000" b="0" i="0" u="none" strike="noStrike" kern="0" cap="none" spc="0" normalizeH="0" baseline="0" noProof="0" dirty="0">
                <a:ln>
                  <a:noFill/>
                </a:ln>
                <a:solidFill>
                  <a:srgbClr val="FFFFFF"/>
                </a:solidFill>
                <a:effectLst/>
                <a:uLnTx/>
                <a:uFillTx/>
                <a:latin typeface="Helvetica Light"/>
                <a:sym typeface="Helvetica Light"/>
              </a:rPr>
              <a:t>OZOI</a:t>
            </a:r>
            <a:r>
              <a:rPr kumimoji="0" lang="sq-AL" sz="5000" b="0" i="0" u="none" strike="noStrike" kern="0" cap="none" spc="0" normalizeH="0" baseline="0" noProof="0" dirty="0">
                <a:ln>
                  <a:noFill/>
                </a:ln>
                <a:solidFill>
                  <a:srgbClr val="FFFFFF"/>
                </a:solidFill>
                <a:effectLst/>
                <a:uLnTx/>
                <a:uFillTx/>
                <a:latin typeface="Helvetica Light"/>
                <a:sym typeface="Helvetica Light"/>
              </a:rPr>
              <a:t>KE</a:t>
            </a:r>
            <a:endParaRPr kumimoji="0" sz="50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sq-AL" sz="4000" b="0" i="0" u="none" strike="noStrike" kern="0" cap="none" spc="0" normalizeH="0" baseline="0" noProof="0" dirty="0">
                <a:ln>
                  <a:noFill/>
                </a:ln>
                <a:solidFill>
                  <a:srgbClr val="FFFFFF"/>
                </a:solidFill>
                <a:effectLst/>
                <a:uLnTx/>
                <a:uFillTx/>
                <a:latin typeface="Helvetica Light"/>
                <a:sym typeface="Helvetica Light"/>
              </a:rPr>
              <a:t>Jeta e mesme</a:t>
            </a:r>
            <a:endParaRPr kumimoji="0" sz="4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1" name="PALEOZOIC…"/>
          <p:cNvSpPr txBox="1"/>
          <p:nvPr/>
        </p:nvSpPr>
        <p:spPr>
          <a:xfrm>
            <a:off x="173273" y="10856702"/>
            <a:ext cx="4164602" cy="14875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5000" b="0" i="0" u="none" strike="noStrike" kern="0" cap="none" spc="0" normalizeH="0" baseline="0" noProof="0" dirty="0">
                <a:ln>
                  <a:noFill/>
                </a:ln>
                <a:solidFill>
                  <a:srgbClr val="FFFFFF"/>
                </a:solidFill>
                <a:effectLst/>
                <a:uLnTx/>
                <a:uFillTx/>
                <a:latin typeface="Helvetica Light"/>
                <a:sym typeface="Helvetica Light"/>
              </a:rPr>
              <a:t>PALEOZOI</a:t>
            </a:r>
            <a:r>
              <a:rPr kumimoji="0" lang="sq-AL" sz="5000" b="0" i="0" u="none" strike="noStrike" kern="0" cap="none" spc="0" normalizeH="0" baseline="0" noProof="0" dirty="0">
                <a:ln>
                  <a:noFill/>
                </a:ln>
                <a:solidFill>
                  <a:srgbClr val="FFFFFF"/>
                </a:solidFill>
                <a:effectLst/>
                <a:uLnTx/>
                <a:uFillTx/>
                <a:latin typeface="Helvetica Light"/>
                <a:sym typeface="Helvetica Light"/>
              </a:rPr>
              <a:t>KE</a:t>
            </a:r>
            <a:endParaRPr kumimoji="0" sz="50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sq-AL" sz="4000" b="0" i="0" u="none" strike="noStrike" kern="0" cap="none" spc="0" normalizeH="0" baseline="0" noProof="0" dirty="0">
                <a:ln>
                  <a:noFill/>
                </a:ln>
                <a:solidFill>
                  <a:srgbClr val="FFFFFF"/>
                </a:solidFill>
                <a:effectLst/>
                <a:uLnTx/>
                <a:uFillTx/>
                <a:latin typeface="Helvetica Light"/>
                <a:sym typeface="Helvetica Light"/>
              </a:rPr>
              <a:t>Jeta e mesme</a:t>
            </a:r>
            <a:endParaRPr kumimoji="0" sz="4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2" name="PERIOD"/>
          <p:cNvSpPr txBox="1"/>
          <p:nvPr/>
        </p:nvSpPr>
        <p:spPr>
          <a:xfrm>
            <a:off x="6529733" y="1359339"/>
            <a:ext cx="3343864"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0" i="0" u="none" strike="noStrike" kern="0" cap="none" spc="0" normalizeH="0" baseline="0" noProof="0" dirty="0">
                <a:ln>
                  <a:noFill/>
                </a:ln>
                <a:solidFill>
                  <a:srgbClr val="FFCD8A"/>
                </a:solidFill>
                <a:effectLst/>
                <a:uLnTx/>
                <a:uFillTx/>
                <a:latin typeface="Times New Roman"/>
                <a:cs typeface="Times New Roman"/>
                <a:sym typeface="Times New Roman"/>
              </a:rPr>
              <a:t>PERIUDHA</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763" name="EPOCH"/>
          <p:cNvSpPr txBox="1"/>
          <p:nvPr/>
        </p:nvSpPr>
        <p:spPr>
          <a:xfrm>
            <a:off x="12386439" y="1359339"/>
            <a:ext cx="2239396"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0" i="0" u="none" strike="noStrike" kern="0" cap="none" spc="0" normalizeH="0" baseline="0" noProof="0" dirty="0">
                <a:ln>
                  <a:noFill/>
                </a:ln>
                <a:solidFill>
                  <a:srgbClr val="FFCD8A"/>
                </a:solidFill>
                <a:effectLst/>
                <a:uLnTx/>
                <a:uFillTx/>
                <a:latin typeface="Times New Roman"/>
                <a:cs typeface="Times New Roman"/>
                <a:sym typeface="Times New Roman"/>
              </a:rPr>
              <a:t>EPOKA</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764" name="SUCCESSION OF LIFE"/>
          <p:cNvSpPr txBox="1"/>
          <p:nvPr/>
        </p:nvSpPr>
        <p:spPr>
          <a:xfrm>
            <a:off x="16845829" y="1359339"/>
            <a:ext cx="5014194"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0" i="0" u="none" strike="noStrike" kern="0" cap="none" spc="0" normalizeH="0" baseline="0" noProof="0" dirty="0">
                <a:ln>
                  <a:noFill/>
                </a:ln>
                <a:solidFill>
                  <a:srgbClr val="FFCD8A"/>
                </a:solidFill>
                <a:effectLst/>
                <a:uLnTx/>
                <a:uFillTx/>
                <a:latin typeface="Times New Roman"/>
                <a:cs typeface="Times New Roman"/>
                <a:sym typeface="Times New Roman"/>
              </a:rPr>
              <a:t>SUKSESI I JETËS</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765" name="QUATERNARY"/>
          <p:cNvSpPr txBox="1"/>
          <p:nvPr/>
        </p:nvSpPr>
        <p:spPr>
          <a:xfrm>
            <a:off x="4649174" y="2271790"/>
            <a:ext cx="3490761"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QUATERNARY</a:t>
            </a:r>
          </a:p>
        </p:txBody>
      </p:sp>
      <p:sp>
        <p:nvSpPr>
          <p:cNvPr id="766" name="TERTIARY"/>
          <p:cNvSpPr txBox="1"/>
          <p:nvPr/>
        </p:nvSpPr>
        <p:spPr>
          <a:xfrm>
            <a:off x="4719962" y="2984933"/>
            <a:ext cx="2509572"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TERTIARY</a:t>
            </a:r>
          </a:p>
        </p:txBody>
      </p:sp>
      <p:sp>
        <p:nvSpPr>
          <p:cNvPr id="767" name="0-1 Million Years"/>
          <p:cNvSpPr txBox="1"/>
          <p:nvPr/>
        </p:nvSpPr>
        <p:spPr>
          <a:xfrm>
            <a:off x="8787250" y="2542712"/>
            <a:ext cx="3274935"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0-1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Milion</a:t>
            </a:r>
            <a:r>
              <a:rPr kumimoji="0" lang="en-US"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8" name="62 Million Years"/>
          <p:cNvSpPr txBox="1"/>
          <p:nvPr/>
        </p:nvSpPr>
        <p:spPr>
          <a:xfrm>
            <a:off x="8870603" y="3281255"/>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62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9" name="CRETACEOUS"/>
          <p:cNvSpPr txBox="1"/>
          <p:nvPr/>
        </p:nvSpPr>
        <p:spPr>
          <a:xfrm>
            <a:off x="4643104" y="3980574"/>
            <a:ext cx="3508592"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CRETACEOUS</a:t>
            </a:r>
          </a:p>
        </p:txBody>
      </p:sp>
      <p:sp>
        <p:nvSpPr>
          <p:cNvPr id="770" name="JURASSIC"/>
          <p:cNvSpPr txBox="1"/>
          <p:nvPr/>
        </p:nvSpPr>
        <p:spPr>
          <a:xfrm>
            <a:off x="4617525" y="4833417"/>
            <a:ext cx="2618538"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JURASSIC</a:t>
            </a:r>
          </a:p>
        </p:txBody>
      </p:sp>
      <p:sp>
        <p:nvSpPr>
          <p:cNvPr id="771" name="72 Million Years"/>
          <p:cNvSpPr txBox="1"/>
          <p:nvPr/>
        </p:nvSpPr>
        <p:spPr>
          <a:xfrm>
            <a:off x="8809949" y="4327696"/>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72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2" name="46 Million Years"/>
          <p:cNvSpPr txBox="1"/>
          <p:nvPr/>
        </p:nvSpPr>
        <p:spPr>
          <a:xfrm>
            <a:off x="8809950" y="5066239"/>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46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Milion</a:t>
            </a:r>
            <a:r>
              <a:rPr kumimoji="0" lang="en-US"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3" name="TRIASSIC"/>
          <p:cNvSpPr txBox="1"/>
          <p:nvPr/>
        </p:nvSpPr>
        <p:spPr>
          <a:xfrm>
            <a:off x="4637413" y="5689359"/>
            <a:ext cx="2426361"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TRIASSIC</a:t>
            </a:r>
          </a:p>
        </p:txBody>
      </p:sp>
      <p:sp>
        <p:nvSpPr>
          <p:cNvPr id="774" name="49 Million Years"/>
          <p:cNvSpPr txBox="1"/>
          <p:nvPr/>
        </p:nvSpPr>
        <p:spPr>
          <a:xfrm>
            <a:off x="8759149" y="5972981"/>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49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5" name="PERMIAN"/>
          <p:cNvSpPr txBox="1"/>
          <p:nvPr/>
        </p:nvSpPr>
        <p:spPr>
          <a:xfrm>
            <a:off x="4652976" y="6646444"/>
            <a:ext cx="2425866"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PERMIAN</a:t>
            </a:r>
          </a:p>
        </p:txBody>
      </p:sp>
      <p:sp>
        <p:nvSpPr>
          <p:cNvPr id="776" name="50 Million Years"/>
          <p:cNvSpPr txBox="1"/>
          <p:nvPr/>
        </p:nvSpPr>
        <p:spPr>
          <a:xfrm>
            <a:off x="8774464" y="6930066"/>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50 </a:t>
            </a:r>
            <a:r>
              <a:rPr kumimoji="0" sz="3900" b="0" i="0" u="none" strike="noStrike" kern="0" cap="none" spc="0" normalizeH="0" baseline="0" noProof="0" dirty="0" err="1">
                <a:ln>
                  <a:noFill/>
                </a:ln>
                <a:solidFill>
                  <a:srgbClr val="FFFFFF"/>
                </a:solidFill>
                <a:effectLst/>
                <a:uLnTx/>
                <a:uFillTx/>
                <a:latin typeface="Helvetica Light"/>
                <a:sym typeface="Helvetica Light"/>
              </a:rPr>
              <a:t>M</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i</a:t>
            </a:r>
            <a:r>
              <a:rPr kumimoji="0" sz="3900" b="0" i="0" u="none" strike="noStrike" kern="0" cap="none" spc="0" normalizeH="0" baseline="0" noProof="0" dirty="0" err="1">
                <a:ln>
                  <a:noFill/>
                </a:ln>
                <a:solidFill>
                  <a:srgbClr val="FFFFFF"/>
                </a:solidFill>
                <a:effectLst/>
                <a:uLnTx/>
                <a:uFillTx/>
                <a:latin typeface="Helvetica Light"/>
                <a:sym typeface="Helvetica Light"/>
              </a:rPr>
              <a:t>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7" name="PENNSYLVANIAN"/>
          <p:cNvSpPr txBox="1"/>
          <p:nvPr/>
        </p:nvSpPr>
        <p:spPr>
          <a:xfrm>
            <a:off x="5403537" y="7683048"/>
            <a:ext cx="3247264" cy="1016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PENNSYLVANIAN</a:t>
            </a:r>
          </a:p>
        </p:txBody>
      </p:sp>
      <p:sp>
        <p:nvSpPr>
          <p:cNvPr id="778" name="30 Million Years"/>
          <p:cNvSpPr txBox="1"/>
          <p:nvPr/>
        </p:nvSpPr>
        <p:spPr>
          <a:xfrm>
            <a:off x="9512576" y="7908920"/>
            <a:ext cx="2407710"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Helvetica Light"/>
                <a:sym typeface="Helvetica Light"/>
              </a:rPr>
              <a:t>30 </a:t>
            </a:r>
            <a:r>
              <a:rPr kumimoji="0" lang="en-US" sz="3000" b="0" i="0" u="none" strike="noStrike" kern="0" cap="none" spc="0" normalizeH="0" baseline="0" noProof="0" dirty="0" err="1">
                <a:ln>
                  <a:noFill/>
                </a:ln>
                <a:solidFill>
                  <a:srgbClr val="FFFFFF"/>
                </a:solidFill>
                <a:effectLst/>
                <a:uLnTx/>
                <a:uFillTx/>
                <a:latin typeface="Helvetica Light"/>
                <a:sym typeface="Helvetica Light"/>
              </a:rPr>
              <a:t>Milion</a:t>
            </a:r>
            <a:r>
              <a:rPr kumimoji="0" lang="en-US" sz="3000" b="0" i="0" u="none" strike="noStrike" kern="0" cap="none" spc="0" normalizeH="0" baseline="0" noProof="0" dirty="0">
                <a:ln>
                  <a:noFill/>
                </a:ln>
                <a:solidFill>
                  <a:srgbClr val="FFFFFF"/>
                </a:solidFill>
                <a:effectLst/>
                <a:uLnTx/>
                <a:uFillTx/>
                <a:latin typeface="Helvetica Light"/>
                <a:sym typeface="Helvetica Light"/>
              </a:rPr>
              <a:t> </a:t>
            </a:r>
            <a:r>
              <a:rPr kumimoji="0" lang="en-US" sz="3000" b="0" i="0" u="none" strike="noStrike" kern="0" cap="none" spc="0" normalizeH="0" baseline="0" noProof="0" dirty="0" err="1">
                <a:ln>
                  <a:noFill/>
                </a:ln>
                <a:solidFill>
                  <a:srgbClr val="FFFFFF"/>
                </a:solidFill>
                <a:effectLst/>
                <a:uLnTx/>
                <a:uFillTx/>
                <a:latin typeface="Helvetica Light"/>
                <a:sym typeface="Helvetica Light"/>
              </a:rPr>
              <a:t>Vite</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9" name="MISSISSIPPIAN"/>
          <p:cNvSpPr txBox="1"/>
          <p:nvPr/>
        </p:nvSpPr>
        <p:spPr>
          <a:xfrm>
            <a:off x="5389028" y="8548371"/>
            <a:ext cx="2887219" cy="1016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MISSISSIPPIAN</a:t>
            </a:r>
          </a:p>
        </p:txBody>
      </p:sp>
      <p:sp>
        <p:nvSpPr>
          <p:cNvPr id="780" name="35 Million Years"/>
          <p:cNvSpPr txBox="1"/>
          <p:nvPr/>
        </p:nvSpPr>
        <p:spPr>
          <a:xfrm>
            <a:off x="9512574" y="8812343"/>
            <a:ext cx="2407710"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Helvetica Light"/>
                <a:sym typeface="Helvetica Light"/>
              </a:rPr>
              <a:t>35 </a:t>
            </a:r>
            <a:r>
              <a:rPr kumimoji="0" sz="3000" b="0" i="0" u="none" strike="noStrike" kern="0" cap="none" spc="0" normalizeH="0" baseline="0" noProof="0" dirty="0" err="1">
                <a:ln>
                  <a:noFill/>
                </a:ln>
                <a:solidFill>
                  <a:srgbClr val="FFFFFF"/>
                </a:solidFill>
                <a:effectLst/>
                <a:uLnTx/>
                <a:uFillTx/>
                <a:latin typeface="Helvetica Light"/>
                <a:sym typeface="Helvetica Light"/>
              </a:rPr>
              <a:t>Milion</a:t>
            </a:r>
            <a:r>
              <a:rPr kumimoji="0" sz="3000" b="0" i="0" u="none" strike="noStrike" kern="0" cap="none" spc="0" normalizeH="0" baseline="0" noProof="0" dirty="0">
                <a:ln>
                  <a:noFill/>
                </a:ln>
                <a:solidFill>
                  <a:srgbClr val="FFFFFF"/>
                </a:solidFill>
                <a:effectLst/>
                <a:uLnTx/>
                <a:uFillTx/>
                <a:latin typeface="Helvetica Light"/>
                <a:sym typeface="Helvetica Light"/>
              </a:rPr>
              <a:t> </a:t>
            </a:r>
            <a:r>
              <a:rPr kumimoji="0" lang="en-US" sz="3000" b="0" i="0" u="none" strike="noStrike" kern="0" cap="none" spc="0" normalizeH="0" baseline="0" noProof="0" dirty="0" err="1">
                <a:ln>
                  <a:noFill/>
                </a:ln>
                <a:solidFill>
                  <a:srgbClr val="FFFFFF"/>
                </a:solidFill>
                <a:effectLst/>
                <a:uLnTx/>
                <a:uFillTx/>
                <a:latin typeface="Helvetica Light"/>
                <a:sym typeface="Helvetica Light"/>
              </a:rPr>
              <a:t>Vite</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1" name="DEVONIAN"/>
          <p:cNvSpPr txBox="1"/>
          <p:nvPr/>
        </p:nvSpPr>
        <p:spPr>
          <a:xfrm>
            <a:off x="4621112" y="9410037"/>
            <a:ext cx="2783472"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DEVONIAN</a:t>
            </a:r>
          </a:p>
        </p:txBody>
      </p:sp>
      <p:sp>
        <p:nvSpPr>
          <p:cNvPr id="782" name="60 Million Years"/>
          <p:cNvSpPr txBox="1"/>
          <p:nvPr/>
        </p:nvSpPr>
        <p:spPr>
          <a:xfrm>
            <a:off x="8787164" y="9693659"/>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60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3" name="SILURIAN"/>
          <p:cNvSpPr txBox="1"/>
          <p:nvPr/>
        </p:nvSpPr>
        <p:spPr>
          <a:xfrm>
            <a:off x="4645178" y="10316778"/>
            <a:ext cx="2481340"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SILURIAN</a:t>
            </a:r>
          </a:p>
        </p:txBody>
      </p:sp>
      <p:sp>
        <p:nvSpPr>
          <p:cNvPr id="784" name="20 Million Years"/>
          <p:cNvSpPr txBox="1"/>
          <p:nvPr/>
        </p:nvSpPr>
        <p:spPr>
          <a:xfrm>
            <a:off x="8771849" y="10556120"/>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20 </a:t>
            </a:r>
            <a:r>
              <a:rPr kumimoji="0" sz="3900" b="0" i="0" u="none" strike="noStrike" kern="0" cap="none" spc="0" normalizeH="0" baseline="0" noProof="0" dirty="0" err="1">
                <a:ln>
                  <a:noFill/>
                </a:ln>
                <a:solidFill>
                  <a:srgbClr val="FFFFFF"/>
                </a:solidFill>
                <a:effectLst/>
                <a:uLnTx/>
                <a:uFillTx/>
                <a:latin typeface="Helvetica Light"/>
                <a:sym typeface="Helvetica Light"/>
              </a:rPr>
              <a:t>M</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i</a:t>
            </a:r>
            <a:r>
              <a:rPr kumimoji="0" sz="3900" b="0" i="0" u="none" strike="noStrike" kern="0" cap="none" spc="0" normalizeH="0" baseline="0" noProof="0" dirty="0" err="1">
                <a:ln>
                  <a:noFill/>
                </a:ln>
                <a:solidFill>
                  <a:srgbClr val="FFFFFF"/>
                </a:solidFill>
                <a:effectLst/>
                <a:uLnTx/>
                <a:uFillTx/>
                <a:latin typeface="Helvetica Light"/>
                <a:sym typeface="Helvetica Light"/>
              </a:rPr>
              <a:t>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5" name="ORDOVICIAN"/>
          <p:cNvSpPr txBox="1"/>
          <p:nvPr/>
        </p:nvSpPr>
        <p:spPr>
          <a:xfrm>
            <a:off x="4345725" y="11188620"/>
            <a:ext cx="3334246"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ORDOVICIAN</a:t>
            </a:r>
          </a:p>
        </p:txBody>
      </p:sp>
      <p:sp>
        <p:nvSpPr>
          <p:cNvPr id="786" name="75 Million Years"/>
          <p:cNvSpPr txBox="1"/>
          <p:nvPr/>
        </p:nvSpPr>
        <p:spPr>
          <a:xfrm>
            <a:off x="8771849" y="11484942"/>
            <a:ext cx="3108223"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75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7" name="CAMBRIAN"/>
          <p:cNvSpPr txBox="1"/>
          <p:nvPr/>
        </p:nvSpPr>
        <p:spPr>
          <a:xfrm>
            <a:off x="4593375" y="12053148"/>
            <a:ext cx="2838946"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CAMBRIAN</a:t>
            </a:r>
          </a:p>
        </p:txBody>
      </p:sp>
      <p:sp>
        <p:nvSpPr>
          <p:cNvPr id="788" name="100 Million Years"/>
          <p:cNvSpPr txBox="1"/>
          <p:nvPr/>
        </p:nvSpPr>
        <p:spPr>
          <a:xfrm>
            <a:off x="8492689" y="12311370"/>
            <a:ext cx="3387146" cy="7027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100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9" name="CARBONIFEROUS"/>
          <p:cNvSpPr txBox="1"/>
          <p:nvPr/>
        </p:nvSpPr>
        <p:spPr>
          <a:xfrm rot="16200000">
            <a:off x="4111086" y="8275282"/>
            <a:ext cx="2081437" cy="609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1700" b="1" i="0" u="none" strike="noStrike" kern="0" cap="none" spc="0" normalizeH="0" baseline="0" noProof="0" dirty="0">
                <a:ln>
                  <a:noFill/>
                </a:ln>
                <a:solidFill>
                  <a:srgbClr val="FFFFFF"/>
                </a:solidFill>
                <a:effectLst/>
                <a:uLnTx/>
                <a:uFillTx/>
                <a:latin typeface="Helvetica"/>
                <a:sym typeface="Helvetica"/>
              </a:rPr>
              <a:t>CARBONIFEROUS</a:t>
            </a:r>
          </a:p>
        </p:txBody>
      </p:sp>
      <p:sp>
        <p:nvSpPr>
          <p:cNvPr id="790" name="PRECAMBRIAN"/>
          <p:cNvSpPr txBox="1"/>
          <p:nvPr/>
        </p:nvSpPr>
        <p:spPr>
          <a:xfrm>
            <a:off x="4125564" y="12840306"/>
            <a:ext cx="3774568"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PRECAMBRIAN</a:t>
            </a:r>
          </a:p>
        </p:txBody>
      </p:sp>
      <p:sp>
        <p:nvSpPr>
          <p:cNvPr id="796" name="GEOLOGIC TIMESCALE"/>
          <p:cNvSpPr txBox="1"/>
          <p:nvPr/>
        </p:nvSpPr>
        <p:spPr>
          <a:xfrm>
            <a:off x="4084019" y="177754"/>
            <a:ext cx="16215979" cy="13183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7900" b="0" i="0" u="none" strike="noStrike" kern="0" cap="none" spc="0" normalizeH="0" baseline="0" noProof="0" dirty="0">
                <a:ln>
                  <a:noFill/>
                </a:ln>
                <a:solidFill>
                  <a:srgbClr val="FFFFFF"/>
                </a:solidFill>
                <a:effectLst/>
                <a:uLnTx/>
                <a:uFillTx/>
                <a:latin typeface="Times New Roman"/>
                <a:cs typeface="Times New Roman"/>
                <a:sym typeface="Times New Roman"/>
              </a:rPr>
              <a:t>SHKALLA E KOHËS GJEOLOGJIKE</a:t>
            </a:r>
            <a:endParaRPr kumimoji="0" sz="79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grpSp>
        <p:nvGrpSpPr>
          <p:cNvPr id="38" name="Group 37">
            <a:extLst>
              <a:ext uri="{FF2B5EF4-FFF2-40B4-BE49-F238E27FC236}">
                <a16:creationId xmlns:a16="http://schemas.microsoft.com/office/drawing/2014/main" id="{861362EA-BA9B-0345-A1F8-C01CEC0A85B6}"/>
              </a:ext>
            </a:extLst>
          </p:cNvPr>
          <p:cNvGrpSpPr/>
          <p:nvPr/>
        </p:nvGrpSpPr>
        <p:grpSpPr>
          <a:xfrm>
            <a:off x="-211382" y="2161212"/>
            <a:ext cx="12814301" cy="11811001"/>
            <a:chOff x="-202355" y="2156597"/>
            <a:chExt cx="12814301" cy="11811001"/>
          </a:xfrm>
        </p:grpSpPr>
        <p:sp>
          <p:nvSpPr>
            <p:cNvPr id="39" name="Rectangle">
              <a:extLst>
                <a:ext uri="{FF2B5EF4-FFF2-40B4-BE49-F238E27FC236}">
                  <a16:creationId xmlns:a16="http://schemas.microsoft.com/office/drawing/2014/main" id="{3AD2E807-0628-8A4E-B1D4-9257D24ABC18}"/>
                </a:ext>
              </a:extLst>
            </p:cNvPr>
            <p:cNvSpPr/>
            <p:nvPr/>
          </p:nvSpPr>
          <p:spPr>
            <a:xfrm>
              <a:off x="-202355" y="2156597"/>
              <a:ext cx="12814301" cy="11811001"/>
            </a:xfrm>
            <a:prstGeom prst="rect">
              <a:avLst/>
            </a:prstGeom>
            <a:solidFill>
              <a:srgbClr val="52171B"/>
            </a:solidFill>
            <a:ln w="25400" cap="flat">
              <a:noFill/>
              <a:round/>
            </a:ln>
            <a:effectLst/>
          </p:spPr>
          <p:txBody>
            <a:bodyPr wrap="square" lIns="38100" tIns="38100" rIns="38100" bIns="38100" numCol="1" anchor="t">
              <a:noAutofit/>
            </a:bodyPr>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a:uFill>
                    <a:solidFill>
                      <a:srgbClr val="000000"/>
                    </a:solidFill>
                  </a:uFill>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40" name="According to Evolution">
              <a:extLst>
                <a:ext uri="{FF2B5EF4-FFF2-40B4-BE49-F238E27FC236}">
                  <a16:creationId xmlns:a16="http://schemas.microsoft.com/office/drawing/2014/main" id="{E85F3DEF-DD16-3646-840B-853EF085AF9C}"/>
                </a:ext>
              </a:extLst>
            </p:cNvPr>
            <p:cNvSpPr txBox="1"/>
            <p:nvPr/>
          </p:nvSpPr>
          <p:spPr>
            <a:xfrm>
              <a:off x="759423" y="11855166"/>
              <a:ext cx="10261602" cy="12954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Bazuar në Evolucionin</a:t>
              </a:r>
              <a:endParaRPr kumimoji="0"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endParaRPr>
            </a:p>
          </p:txBody>
        </p:sp>
        <p:sp>
          <p:nvSpPr>
            <p:cNvPr id="41" name="Line">
              <a:extLst>
                <a:ext uri="{FF2B5EF4-FFF2-40B4-BE49-F238E27FC236}">
                  <a16:creationId xmlns:a16="http://schemas.microsoft.com/office/drawing/2014/main" id="{7288195D-5765-6843-9A96-8314BFE8E354}"/>
                </a:ext>
              </a:extLst>
            </p:cNvPr>
            <p:cNvSpPr/>
            <p:nvPr/>
          </p:nvSpPr>
          <p:spPr>
            <a:xfrm flipH="1">
              <a:off x="11784779" y="2497349"/>
              <a:ext cx="1" cy="10951697"/>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grpSp>
      <p:sp>
        <p:nvSpPr>
          <p:cNvPr id="42" name="3.5 Billion Years">
            <a:extLst>
              <a:ext uri="{FF2B5EF4-FFF2-40B4-BE49-F238E27FC236}">
                <a16:creationId xmlns:a16="http://schemas.microsoft.com/office/drawing/2014/main" id="{F18B0092-E0CE-6E43-89D7-B246DC4B9C14}"/>
              </a:ext>
            </a:extLst>
          </p:cNvPr>
          <p:cNvSpPr txBox="1"/>
          <p:nvPr/>
        </p:nvSpPr>
        <p:spPr>
          <a:xfrm>
            <a:off x="1151592" y="2727255"/>
            <a:ext cx="9398002" cy="14689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3.5 </a:t>
            </a:r>
            <a:r>
              <a:rPr kumimoji="0" lang="sq-AL"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Miliarda Vite</a:t>
            </a:r>
            <a:endParaRPr kumimoji="0"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endParaRPr>
          </a:p>
        </p:txBody>
      </p:sp>
    </p:spTree>
    <p:extLst>
      <p:ext uri="{BB962C8B-B14F-4D97-AF65-F5344CB8AC3E}">
        <p14:creationId xmlns:p14="http://schemas.microsoft.com/office/powerpoint/2010/main" val="25503055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8533" b="1" dirty="0" err="1">
                <a:solidFill>
                  <a:srgbClr val="FFFFFF"/>
                </a:solidFill>
                <a:latin typeface="Arial" charset="0"/>
                <a:ea typeface="ＭＳ Ｐゴシック" charset="0"/>
              </a:rPr>
              <a:t>Krijimi</a:t>
            </a:r>
            <a:r>
              <a:rPr lang="en-US" sz="8533" b="1" dirty="0">
                <a:solidFill>
                  <a:srgbClr val="FFFFFF"/>
                </a:solidFill>
                <a:latin typeface="Arial" charset="0"/>
                <a:ea typeface="ＭＳ Ｐゴシック" charset="0"/>
              </a:rPr>
              <a:t> • BibleStudyDownloads.org</a:t>
            </a:r>
            <a:endParaRPr lang="en-US" sz="2933"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43088"/>
            <a:ext cx="24384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2438430" eaLnBrk="1" fontAlgn="base" hangingPunct="1">
              <a:spcBef>
                <a:spcPct val="0"/>
              </a:spcBef>
              <a:spcAft>
                <a:spcPct val="0"/>
              </a:spcAft>
            </a:pPr>
            <a:r>
              <a:rPr lang="en-US" sz="9600" b="1" kern="1200" dirty="0">
                <a:solidFill>
                  <a:srgbClr val="FFFFFF"/>
                </a:solidFill>
                <a:latin typeface="Arial" charset="0"/>
                <a:cs typeface="Arial" charset="0"/>
              </a:rPr>
              <a:t>Download free!</a:t>
            </a:r>
            <a:endParaRPr lang="en-US" sz="3200" b="1" kern="12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17793" y="1273963"/>
            <a:ext cx="24619592" cy="11300091"/>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2" y="4444680"/>
            <a:ext cx="16408565" cy="6967189"/>
          </a:xfrm>
          <a:prstGeom prst="rect">
            <a:avLst/>
          </a:prstGeom>
        </p:spPr>
      </p:pic>
    </p:spTree>
    <p:extLst>
      <p:ext uri="{BB962C8B-B14F-4D97-AF65-F5344CB8AC3E}">
        <p14:creationId xmlns:p14="http://schemas.microsoft.com/office/powerpoint/2010/main" val="3556225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 name="pic.png" descr="pic.png"/>
          <p:cNvPicPr>
            <a:picLocks noChangeAspect="1"/>
          </p:cNvPicPr>
          <p:nvPr/>
        </p:nvPicPr>
        <p:blipFill>
          <a:blip r:embed="rId3"/>
          <a:stretch>
            <a:fillRect/>
          </a:stretch>
        </p:blipFill>
        <p:spPr>
          <a:xfrm>
            <a:off x="-171451" y="-1113281"/>
            <a:ext cx="24384001" cy="14105840"/>
          </a:xfrm>
          <a:prstGeom prst="rect">
            <a:avLst/>
          </a:prstGeom>
          <a:ln w="12700">
            <a:miter lim="400000"/>
          </a:ln>
        </p:spPr>
      </p:pic>
      <p:sp>
        <p:nvSpPr>
          <p:cNvPr id="754" name="Present"/>
          <p:cNvSpPr txBox="1"/>
          <p:nvPr/>
        </p:nvSpPr>
        <p:spPr>
          <a:xfrm>
            <a:off x="5862070" y="3370971"/>
            <a:ext cx="1370568" cy="800219"/>
          </a:xfrm>
          <a:prstGeom prst="rect">
            <a:avLst/>
          </a:prstGeom>
          <a:extLst>
            <a:ext uri="{C572A759-6A51-4108-AA02-DFA0A04FC94B}">
              <ma14:wrappingTextBoxFlag xmlns=""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sq-AL" sz="5200" b="1" i="0" u="none" strike="noStrike" kern="0" cap="none" spc="0" normalizeH="0" baseline="0" noProof="0" dirty="0">
                <a:ln>
                  <a:noFill/>
                </a:ln>
                <a:solidFill>
                  <a:srgbClr val="000000"/>
                </a:solidFill>
                <a:effectLst/>
                <a:uLnTx/>
                <a:uFill>
                  <a:solidFill>
                    <a:srgbClr val="000000"/>
                  </a:solidFill>
                </a:uFill>
                <a:latin typeface="Arial"/>
                <a:cs typeface="Arial"/>
                <a:sym typeface="Arial"/>
              </a:rPr>
              <a:t>Tani</a:t>
            </a:r>
            <a:endParaRPr kumimoji="0" sz="5200" b="1" i="0" u="none" strike="noStrike" kern="0" cap="none" spc="0" normalizeH="0" baseline="0" noProof="0" dirty="0">
              <a:ln>
                <a:noFill/>
              </a:ln>
              <a:solidFill>
                <a:srgbClr val="000000"/>
              </a:solidFill>
              <a:effectLst/>
              <a:uLnTx/>
              <a:uFill>
                <a:solidFill>
                  <a:srgbClr val="000000"/>
                </a:solidFill>
              </a:uFill>
              <a:latin typeface="Arial"/>
              <a:cs typeface="Arial"/>
              <a:sym typeface="Arial"/>
            </a:endParaRPr>
          </a:p>
        </p:txBody>
      </p:sp>
      <p:sp>
        <p:nvSpPr>
          <p:cNvPr id="755" name="Millions of Years"/>
          <p:cNvSpPr txBox="1"/>
          <p:nvPr/>
        </p:nvSpPr>
        <p:spPr>
          <a:xfrm rot="16200000">
            <a:off x="2473180" y="6178491"/>
            <a:ext cx="3707746" cy="800219"/>
          </a:xfrm>
          <a:prstGeom prst="rect">
            <a:avLst/>
          </a:prstGeom>
          <a:extLst>
            <a:ext uri="{C572A759-6A51-4108-AA02-DFA0A04FC94B}">
              <ma14:wrappingTextBoxFlag xmlns=""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sq-AL" sz="5200" b="1" i="0" u="none" strike="noStrike" kern="0" cap="none" spc="0" normalizeH="0" baseline="0" noProof="0" dirty="0">
                <a:ln>
                  <a:noFill/>
                </a:ln>
                <a:solidFill>
                  <a:srgbClr val="000000"/>
                </a:solidFill>
                <a:effectLst/>
                <a:uLnTx/>
                <a:uFill>
                  <a:solidFill>
                    <a:srgbClr val="000000"/>
                  </a:solidFill>
                </a:uFill>
                <a:latin typeface="Arial"/>
                <a:cs typeface="Arial"/>
                <a:sym typeface="Arial"/>
              </a:rPr>
              <a:t>Miliona Vite</a:t>
            </a:r>
            <a:endParaRPr kumimoji="0" sz="5200" b="1" i="0" u="none" strike="noStrike" kern="0" cap="none" spc="0" normalizeH="0" baseline="0" noProof="0" dirty="0">
              <a:ln>
                <a:noFill/>
              </a:ln>
              <a:solidFill>
                <a:srgbClr val="000000"/>
              </a:solidFill>
              <a:effectLst/>
              <a:uLnTx/>
              <a:uFill>
                <a:solidFill>
                  <a:srgbClr val="000000"/>
                </a:solidFill>
              </a:uFill>
              <a:latin typeface="Arial"/>
              <a:cs typeface="Arial"/>
              <a:sym typeface="Arial"/>
            </a:endParaRPr>
          </a:p>
        </p:txBody>
      </p:sp>
      <p:sp>
        <p:nvSpPr>
          <p:cNvPr id="756" name="Beginning"/>
          <p:cNvSpPr txBox="1"/>
          <p:nvPr/>
        </p:nvSpPr>
        <p:spPr>
          <a:xfrm>
            <a:off x="5836348" y="9058533"/>
            <a:ext cx="1930017" cy="800219"/>
          </a:xfrm>
          <a:prstGeom prst="rect">
            <a:avLst/>
          </a:prstGeom>
          <a:extLst>
            <a:ext uri="{C572A759-6A51-4108-AA02-DFA0A04FC94B}">
              <ma14:wrappingTextBoxFlag xmlns=""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sq-AL" sz="5200" b="1" i="0" u="none" strike="noStrike" kern="0" cap="none" spc="0" normalizeH="0" baseline="0" noProof="0" dirty="0">
                <a:ln>
                  <a:noFill/>
                </a:ln>
                <a:solidFill>
                  <a:srgbClr val="000000"/>
                </a:solidFill>
                <a:effectLst/>
                <a:uLnTx/>
                <a:uFill>
                  <a:solidFill>
                    <a:srgbClr val="000000"/>
                  </a:solidFill>
                </a:uFill>
                <a:latin typeface="Arial"/>
                <a:cs typeface="Arial"/>
                <a:sym typeface="Arial"/>
              </a:rPr>
              <a:t>Fillimi</a:t>
            </a:r>
            <a:endParaRPr kumimoji="0" sz="5200" b="1" i="0" u="none" strike="noStrike" kern="0" cap="none" spc="0" normalizeH="0" baseline="0" noProof="0" dirty="0">
              <a:ln>
                <a:noFill/>
              </a:ln>
              <a:solidFill>
                <a:srgbClr val="000000"/>
              </a:solidFill>
              <a:effectLst/>
              <a:uLnTx/>
              <a:uFill>
                <a:solidFill>
                  <a:srgbClr val="000000"/>
                </a:solidFill>
              </a:uFill>
              <a:latin typeface="Arial"/>
              <a:cs typeface="Arial"/>
              <a:sym typeface="Arial"/>
            </a:endParaRPr>
          </a:p>
        </p:txBody>
      </p:sp>
      <p:sp>
        <p:nvSpPr>
          <p:cNvPr id="757" name="First Living Cell"/>
          <p:cNvSpPr txBox="1"/>
          <p:nvPr/>
        </p:nvSpPr>
        <p:spPr>
          <a:xfrm>
            <a:off x="15356299" y="9858752"/>
            <a:ext cx="5557611" cy="677108"/>
          </a:xfrm>
          <a:prstGeom prst="rect">
            <a:avLst/>
          </a:prstGeom>
          <a:extLst>
            <a:ext uri="{C572A759-6A51-4108-AA02-DFA0A04FC94B}">
              <ma14:wrappingTextBoxFlag xmlns=""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sq-AL" sz="4400" b="1" i="0" u="none" strike="noStrike" kern="0" cap="none" spc="0" normalizeH="0" baseline="0" noProof="0" dirty="0">
                <a:ln>
                  <a:noFill/>
                </a:ln>
                <a:solidFill>
                  <a:srgbClr val="000000"/>
                </a:solidFill>
                <a:effectLst/>
                <a:uLnTx/>
                <a:uFill>
                  <a:solidFill>
                    <a:srgbClr val="000000"/>
                  </a:solidFill>
                </a:uFill>
                <a:latin typeface="Arial"/>
                <a:cs typeface="Arial"/>
                <a:sym typeface="Arial"/>
              </a:rPr>
              <a:t>Qeliza e parë e gjallë</a:t>
            </a:r>
            <a:endParaRPr kumimoji="0" sz="4400" b="1" i="0" u="none" strike="noStrike" kern="0" cap="none" spc="0" normalizeH="0" baseline="0" noProof="0" dirty="0">
              <a:ln>
                <a:noFill/>
              </a:ln>
              <a:solidFill>
                <a:srgbClr val="000000"/>
              </a:solidFill>
              <a:effectLst/>
              <a:uLnTx/>
              <a:uFill>
                <a:solidFill>
                  <a:srgbClr val="000000"/>
                </a:solidFill>
              </a:uFill>
              <a:latin typeface="Arial"/>
              <a:cs typeface="Arial"/>
              <a:sym typeface="Arial"/>
            </a:endParaRPr>
          </a:p>
        </p:txBody>
      </p:sp>
      <p:sp>
        <p:nvSpPr>
          <p:cNvPr id="758" name="EVOLUTION TREE OF LIFE"/>
          <p:cNvSpPr txBox="1"/>
          <p:nvPr/>
        </p:nvSpPr>
        <p:spPr>
          <a:xfrm>
            <a:off x="1739901" y="1441939"/>
            <a:ext cx="20450902" cy="1354217"/>
          </a:xfrm>
          <a:prstGeom prst="rect">
            <a:avLst/>
          </a:prstGeom>
          <a:extLst>
            <a:ext uri="{C572A759-6A51-4108-AA02-DFA0A04FC94B}">
              <ma14:wrappingTextBoxFlag xmlns="" xmlns:ma14="http://schemas.microsoft.com/office/mac/drawingml/2011/main" val="1"/>
            </a:ext>
          </a:extLst>
        </p:spPr>
        <p:txBody>
          <a:bodyPr wrap="square" lIns="0" tIns="0" rIns="0" bIns="0">
            <a:spAutoFit/>
          </a:bodyPr>
          <a:lstStyle>
            <a:lvl1pPr defTabSz="914400">
              <a:buFont typeface="Arial"/>
              <a:defRPr sz="9700" b="1">
                <a:solidFill>
                  <a:srgbClr val="308B16"/>
                </a:solidFill>
                <a:uFill>
                  <a:solidFill>
                    <a:srgbClr val="000000"/>
                  </a:solidFill>
                </a:u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sq-AL" sz="8800" b="1" i="0" u="none" strike="noStrike" kern="0" cap="none" spc="0" normalizeH="0" baseline="0" noProof="0" dirty="0">
                <a:ln>
                  <a:noFill/>
                </a:ln>
                <a:solidFill>
                  <a:srgbClr val="308B16"/>
                </a:solidFill>
                <a:effectLst/>
                <a:uLnTx/>
                <a:uFill>
                  <a:solidFill>
                    <a:srgbClr val="000000"/>
                  </a:solidFill>
                </a:uFill>
                <a:latin typeface="Arial"/>
                <a:cs typeface="Arial"/>
                <a:sym typeface="Arial"/>
              </a:rPr>
              <a:t>PEMA E EVOLUCIONIT TË JETËS</a:t>
            </a:r>
            <a:endParaRPr kumimoji="0" sz="8800" b="1" i="0" u="none" strike="noStrike" kern="0" cap="none" spc="0" normalizeH="0" baseline="0" noProof="0" dirty="0">
              <a:ln>
                <a:noFill/>
              </a:ln>
              <a:solidFill>
                <a:srgbClr val="308B16"/>
              </a:solidFill>
              <a:effectLst/>
              <a:uLnTx/>
              <a:uFill>
                <a:solidFill>
                  <a:srgbClr val="000000"/>
                </a:solidFill>
              </a:uFill>
              <a:latin typeface="Arial"/>
              <a:cs typeface="Arial"/>
              <a:sym typeface="Arial"/>
            </a:endParaRPr>
          </a:p>
        </p:txBody>
      </p:sp>
    </p:spTree>
    <p:extLst>
      <p:ext uri="{BB962C8B-B14F-4D97-AF65-F5344CB8AC3E}">
        <p14:creationId xmlns:p14="http://schemas.microsoft.com/office/powerpoint/2010/main" val="3655737031"/>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6.png"/></Relationships>
</file>

<file path=ppt/theme/_rels/theme4.xml.rels><?xml version="1.0" encoding="UTF-8" standalone="yes"?>
<Relationships xmlns="http://schemas.openxmlformats.org/package/2006/relationships"><Relationship Id="rId1" Type="http://schemas.openxmlformats.org/officeDocument/2006/relationships/image" Target="../media/image28.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Secret Typewriter"/>
        <a:ea typeface="Secret Typewriter"/>
        <a:cs typeface="Secret Typewriter"/>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Secret Typewriter"/>
        <a:ea typeface="Secret Typewriter"/>
        <a:cs typeface="Secret Typewriter"/>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DejaVu Sans Condensed"/>
        <a:ea typeface="DejaVu Sans Condensed"/>
        <a:cs typeface="DejaVu Sans Condensed"/>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Plantagenet Cherokee"/>
        <a:ea typeface="Plantagenet Cherokee"/>
        <a:cs typeface="Plantagenet Cheroke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4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Geared Slab Extrabold"/>
        <a:ea typeface="Geared Slab Extrabold"/>
        <a:cs typeface="Geared Slab Extrabold"/>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1081</TotalTime>
  <Words>6900</Words>
  <Application>Microsoft Macintosh PowerPoint</Application>
  <PresentationFormat>Custom</PresentationFormat>
  <Paragraphs>663</Paragraphs>
  <Slides>80</Slides>
  <Notes>41</Notes>
  <HiddenSlides>0</HiddenSlides>
  <MMClips>0</MMClips>
  <ScaleCrop>false</ScaleCrop>
  <HeadingPairs>
    <vt:vector size="6" baseType="variant">
      <vt:variant>
        <vt:lpstr>Fonts Used</vt:lpstr>
      </vt:variant>
      <vt:variant>
        <vt:i4>31</vt:i4>
      </vt:variant>
      <vt:variant>
        <vt:lpstr>Theme</vt:lpstr>
      </vt:variant>
      <vt:variant>
        <vt:i4>9</vt:i4>
      </vt:variant>
      <vt:variant>
        <vt:lpstr>Slide Titles</vt:lpstr>
      </vt:variant>
      <vt:variant>
        <vt:i4>80</vt:i4>
      </vt:variant>
    </vt:vector>
  </HeadingPairs>
  <TitlesOfParts>
    <vt:vector size="120" baseType="lpstr">
      <vt:lpstr>Boycott</vt:lpstr>
      <vt:lpstr>DejaVu Sans</vt:lpstr>
      <vt:lpstr>DejaVu Sans Condensed</vt:lpstr>
      <vt:lpstr>DejaVu Sans Condensed Oblique</vt:lpstr>
      <vt:lpstr>Geared Slab Extrabold</vt:lpstr>
      <vt:lpstr>Geared Slab Regular</vt:lpstr>
      <vt:lpstr>GoudyTwenty</vt:lpstr>
      <vt:lpstr>Mensch Bold Inline</vt:lpstr>
      <vt:lpstr>Mensch Regular</vt:lpstr>
      <vt:lpstr>Myriad Pro</vt:lpstr>
      <vt:lpstr>Myriad Pro Semibold</vt:lpstr>
      <vt:lpstr>MyriadPro-Semibold</vt:lpstr>
      <vt:lpstr>Quicksand</vt:lpstr>
      <vt:lpstr>Secret Typewriter</vt:lpstr>
      <vt:lpstr>Arial</vt:lpstr>
      <vt:lpstr>Arial Black</vt:lpstr>
      <vt:lpstr>Arial Rounded MT Bold</vt:lpstr>
      <vt:lpstr>Calibri</vt:lpstr>
      <vt:lpstr>Chalkboard</vt:lpstr>
      <vt:lpstr>Copperplate</vt:lpstr>
      <vt:lpstr>Gill Sans</vt:lpstr>
      <vt:lpstr>Helvetica</vt:lpstr>
      <vt:lpstr>Helvetica Light</vt:lpstr>
      <vt:lpstr>Helvetica Neue</vt:lpstr>
      <vt:lpstr>Helvetica Neue Light</vt:lpstr>
      <vt:lpstr>Helvetica Neue Medium</vt:lpstr>
      <vt:lpstr>Impact Label Reversed</vt:lpstr>
      <vt:lpstr>Lucida Grande</vt:lpstr>
      <vt:lpstr>Plantagenet Cherokee</vt:lpstr>
      <vt:lpstr>Times New Roman</vt:lpstr>
      <vt:lpstr>Wingdings</vt:lpstr>
      <vt:lpstr>New_Template8</vt:lpstr>
      <vt:lpstr>1_Office Theme</vt:lpstr>
      <vt:lpstr>1_New_Template8</vt:lpstr>
      <vt:lpstr>White</vt:lpstr>
      <vt:lpstr>Black</vt:lpstr>
      <vt:lpstr>2_New_Template8</vt:lpstr>
      <vt:lpstr>3_New_Template8</vt:lpstr>
      <vt:lpstr>4_New_Template8</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 i vendos Miliona Vite?</vt:lpstr>
      <vt:lpstr>PowerPoint Presentation</vt:lpstr>
      <vt:lpstr>Jezusi &amp; Autoriteti i Shkrimit</vt:lpstr>
      <vt:lpstr>Jezusi besonte në të vërtetë absolute të historisë së Dhjatës së Vjetër:</vt:lpstr>
      <vt:lpstr>Gjoni 5:45–47</vt:lpstr>
      <vt:lpstr>PowerPoint Presentation</vt:lpstr>
      <vt:lpstr>Romkëve 5:12</vt:lpstr>
      <vt:lpstr>PowerPoint Presentation</vt:lpstr>
      <vt:lpstr>2 Pjetrit 2:5–6</vt:lpstr>
      <vt:lpstr>PowerPoint Presentation</vt:lpstr>
      <vt:lpstr>PowerPoint Presentation</vt:lpstr>
      <vt:lpstr> Yôm (“dita”) përmendet me fjalë në vargun e 5</vt:lpstr>
      <vt:lpstr>PowerPoint Presentation</vt:lpstr>
      <vt:lpstr> Yôm (“dita”) përmendet me fjalë në vargun e 5</vt:lpstr>
      <vt:lpstr>PowerPoint Presentation</vt:lpstr>
      <vt:lpstr> Yôm (“dita”) përmendet me fjalë në vargun e 5. 2. Yôm e ndryshuar me numër. 3. Yôm përdoret me “mbrëmje” dhe “mëngjes” 4. Yôm përmendet me gjalë ne vargun e 14 5.  Zoti mund të kishte përdorur fjalë të tjera për kohën. </vt:lpstr>
      <vt:lpstr>Fjalë të kohës të pacaktuara Hebraike</vt:lpstr>
      <vt:lpstr>1.Yôm (“dita”) përmendet me fjalë në vargun e 5. 2. Yôm e ndryshuar me numër. 3. Yôm përdoret me “mbrëmje” dhe “mëngjes” 4. Yôm përmendet me gjalë ne vargun e 14 5.  Zoti mund të kishte përdorur fjalë të tjera për kohën.  6. Rendi i krijimit vs rendi i evolucionit</vt:lpstr>
      <vt:lpstr>PowerPoint Presentation</vt:lpstr>
      <vt:lpstr>PowerPoint Presentation</vt:lpstr>
      <vt:lpstr>1.Yôm (“dita”) përmendet me fjalë në vargun e 5. 2. Yôm e ndryshuar me numër. 3. Yôm përdoret me “mbrëmje” dhe “mëngjes” 4. Yôm përmendet me gjalë ne vargun e 14 5.  Zoti mund të kishte përdorur fjalë të tjera për kohën.  6. Rendi i krijimit vs rendi i evolucionit 7. Njeriu u krijua të sundoj mbi kafshët.</vt:lpstr>
      <vt:lpstr>PowerPoint Presentation</vt:lpstr>
      <vt:lpstr>1.Yôm (“dita”) përmendet me fjalë në vargun e 5. 2. Yôm e ndryshuar me numër. 3. Yôm përdoret me “mbrëmje” dhe “mëngjes” 4. Yôm përmendet me gjalë ne vargun e 14 5.  Zoti mund të kishte përdorur fjalë të tjera për kohën.  6. Rendi i krijimit vs rendi i evolucionit8.  7. Eksodi 20:11</vt:lpstr>
      <vt:lpstr>PowerPoint Presentation</vt:lpstr>
      <vt:lpstr>PowerPoint Presentation</vt:lpstr>
      <vt:lpstr>1.Yôm (“dita”) përmendet me fjalë në vargun e 5. 2. Yôm e ndryshuar me numër. 3. Yôm përdoret me “mbrëmje” dhe “mëngjes” 4. Yôm përmendet me gjalë ne vargun e 14 5.  Zoti mund të kishte përdorur fjalë të tjera për kohën.  6. Rendi i krijimit vs rendi i evolucionit8.  7. Eksodi 20:11.  8. Jezusi dhe Pali ishin kreacionistë biblikë. </vt:lpstr>
      <vt:lpstr>Jezusi dhe mosha e universit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 i vendos Miliona Vite?</vt:lpstr>
      <vt:lpstr>PowerPoint Presentation</vt:lpstr>
      <vt:lpstr>Teoria e Hendekut: JO!</vt:lpstr>
      <vt:lpstr>Teoria e Hendekut: JO!</vt:lpstr>
      <vt:lpstr>PowerPoint Presentation</vt:lpstr>
      <vt:lpstr>Rënia e Djallit &amp; Zanafilla 1</vt:lpstr>
      <vt:lpstr>PowerPoint Presentation</vt:lpstr>
      <vt:lpstr>Rënia e Djallit &amp; Zanafilla 1</vt:lpstr>
      <vt:lpstr>Teoria e Hendekut: JO!</vt:lpstr>
      <vt:lpstr>PowerPoint Presentation</vt:lpstr>
      <vt:lpstr>Teoria e Hendekut: JO!</vt:lpstr>
      <vt:lpstr>PowerPoint Presentation</vt:lpstr>
      <vt:lpstr>Ku i vendos miliona vite?</vt:lpstr>
      <vt:lpstr>Koha para Adamit         =   5 ditë    (Zanafilla 1) Adami te Abrahami      = ~2,000 vite    (Zanafilla 5 &amp; 11) Abrahami te Jezus Krishti     = ~2,000 vite  Jezus Krishti te e tashmja   = ~2,000 vite  Totali              ~6,000 vite </vt:lpstr>
      <vt:lpstr>PowerPoint Presentation</vt:lpstr>
      <vt:lpstr>Zanafilla 5 &amp;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Libri I përgjigjjëve 1, 2, 3 &amp; 4</vt:lpstr>
      <vt:lpstr>PowerPoint Presentation</vt:lpstr>
      <vt:lpstr>Black</vt:lpstr>
      <vt:lpstr>Krijimi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Leonora Maloku</dc:creator>
  <cp:lastModifiedBy>Rick Griffith</cp:lastModifiedBy>
  <cp:revision>106</cp:revision>
  <dcterms:modified xsi:type="dcterms:W3CDTF">2020-09-21T17:56:40Z</dcterms:modified>
</cp:coreProperties>
</file>