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6.xml" ContentType="application/vnd.openxmlformats-officedocument.theme+xml"/>
  <Override PartName="/ppt/slideLayouts/slideLayout16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3.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4" r:id="rId2"/>
    <p:sldMasterId id="2147483670" r:id="rId3"/>
    <p:sldMasterId id="2147483666" r:id="rId4"/>
    <p:sldMasterId id="2147483664" r:id="rId5"/>
    <p:sldMasterId id="2147483662" r:id="rId6"/>
    <p:sldMasterId id="2147483650" r:id="rId7"/>
    <p:sldMasterId id="2147483649" r:id="rId8"/>
    <p:sldMasterId id="2147485028" r:id="rId9"/>
    <p:sldMasterId id="2147485052" r:id="rId10"/>
    <p:sldMasterId id="2147485066" r:id="rId11"/>
    <p:sldMasterId id="2147485071" r:id="rId12"/>
    <p:sldMasterId id="2147485225" r:id="rId13"/>
    <p:sldMasterId id="2147485573" r:id="rId14"/>
    <p:sldMasterId id="2147485585" r:id="rId15"/>
    <p:sldMasterId id="2147485597" r:id="rId16"/>
    <p:sldMasterId id="2147485609" r:id="rId17"/>
  </p:sldMasterIdLst>
  <p:notesMasterIdLst>
    <p:notesMasterId r:id="rId43"/>
  </p:notesMasterIdLst>
  <p:sldIdLst>
    <p:sldId id="308" r:id="rId18"/>
    <p:sldId id="336" r:id="rId19"/>
    <p:sldId id="281" r:id="rId20"/>
    <p:sldId id="313" r:id="rId21"/>
    <p:sldId id="349" r:id="rId22"/>
    <p:sldId id="279" r:id="rId23"/>
    <p:sldId id="277" r:id="rId24"/>
    <p:sldId id="257" r:id="rId25"/>
    <p:sldId id="278" r:id="rId26"/>
    <p:sldId id="314" r:id="rId27"/>
    <p:sldId id="315" r:id="rId28"/>
    <p:sldId id="316" r:id="rId29"/>
    <p:sldId id="317" r:id="rId30"/>
    <p:sldId id="350" r:id="rId31"/>
    <p:sldId id="318" r:id="rId32"/>
    <p:sldId id="351" r:id="rId33"/>
    <p:sldId id="344" r:id="rId34"/>
    <p:sldId id="352" r:id="rId35"/>
    <p:sldId id="353" r:id="rId36"/>
    <p:sldId id="346" r:id="rId37"/>
    <p:sldId id="354" r:id="rId38"/>
    <p:sldId id="355" r:id="rId39"/>
    <p:sldId id="319" r:id="rId40"/>
    <p:sldId id="258" r:id="rId41"/>
    <p:sldId id="356"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a:srgbClr val="FFFFFF"/>
    <a:srgbClr val="CCCCFF"/>
    <a:srgbClr val="CC99FF"/>
    <a:srgbClr val="000066"/>
    <a:srgbClr val="000000"/>
    <a:srgbClr val="0000CC"/>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9708" autoAdjust="0"/>
  </p:normalViewPr>
  <p:slideViewPr>
    <p:cSldViewPr>
      <p:cViewPr varScale="1">
        <p:scale>
          <a:sx n="109" d="100"/>
          <a:sy n="109" d="100"/>
        </p:scale>
        <p:origin x="-112"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1" d="100"/>
        <a:sy n="41"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3.xml"/><Relationship Id="rId21" Type="http://schemas.openxmlformats.org/officeDocument/2006/relationships/slide" Target="slides/slide4.xml"/><Relationship Id="rId22" Type="http://schemas.openxmlformats.org/officeDocument/2006/relationships/slide" Target="slides/slide5.xml"/><Relationship Id="rId23" Type="http://schemas.openxmlformats.org/officeDocument/2006/relationships/slide" Target="slides/slide6.xml"/><Relationship Id="rId24" Type="http://schemas.openxmlformats.org/officeDocument/2006/relationships/slide" Target="slides/slide7.xml"/><Relationship Id="rId25" Type="http://schemas.openxmlformats.org/officeDocument/2006/relationships/slide" Target="slides/slide8.xml"/><Relationship Id="rId26" Type="http://schemas.openxmlformats.org/officeDocument/2006/relationships/slide" Target="slides/slide9.xml"/><Relationship Id="rId27" Type="http://schemas.openxmlformats.org/officeDocument/2006/relationships/slide" Target="slides/slide10.xml"/><Relationship Id="rId28" Type="http://schemas.openxmlformats.org/officeDocument/2006/relationships/slide" Target="slides/slide11.xml"/><Relationship Id="rId2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3.xml"/><Relationship Id="rId31" Type="http://schemas.openxmlformats.org/officeDocument/2006/relationships/slide" Target="slides/slide14.xml"/><Relationship Id="rId32" Type="http://schemas.openxmlformats.org/officeDocument/2006/relationships/slide" Target="slides/slide15.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6.xml"/><Relationship Id="rId34" Type="http://schemas.openxmlformats.org/officeDocument/2006/relationships/slide" Target="slides/slide17.xml"/><Relationship Id="rId35" Type="http://schemas.openxmlformats.org/officeDocument/2006/relationships/slide" Target="slides/slide18.xml"/><Relationship Id="rId36" Type="http://schemas.openxmlformats.org/officeDocument/2006/relationships/slide" Target="slides/slide1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 Target="slides/slide1.xml"/><Relationship Id="rId19" Type="http://schemas.openxmlformats.org/officeDocument/2006/relationships/slide" Target="slides/slide2.xml"/><Relationship Id="rId37" Type="http://schemas.openxmlformats.org/officeDocument/2006/relationships/slide" Target="slides/slide20.xml"/><Relationship Id="rId38" Type="http://schemas.openxmlformats.org/officeDocument/2006/relationships/slide" Target="slides/slide21.xml"/><Relationship Id="rId39" Type="http://schemas.openxmlformats.org/officeDocument/2006/relationships/slide" Target="slides/slide22.xml"/><Relationship Id="rId40" Type="http://schemas.openxmlformats.org/officeDocument/2006/relationships/slide" Target="slides/slide23.xml"/><Relationship Id="rId41" Type="http://schemas.openxmlformats.org/officeDocument/2006/relationships/slide" Target="slides/slide24.xml"/><Relationship Id="rId42" Type="http://schemas.openxmlformats.org/officeDocument/2006/relationships/slide" Target="slides/slide25.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8"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8" charset="-128"/>
                <a:cs typeface="+mn-cs"/>
              </a:defRPr>
            </a:lvl1pPr>
          </a:lstStyle>
          <a:p>
            <a:pPr>
              <a:defRPr/>
            </a:pPr>
            <a:endParaRPr lang="en-US"/>
          </a:p>
        </p:txBody>
      </p:sp>
      <p:sp>
        <p:nvSpPr>
          <p:cNvPr id="158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8"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ED65E753-7004-594D-B220-D13794CC901D}" type="slidenum">
              <a:rPr lang="en-US"/>
              <a:pPr>
                <a:defRPr/>
              </a:pPr>
              <a:t>‹#›</a:t>
            </a:fld>
            <a:endParaRPr lang="en-US"/>
          </a:p>
        </p:txBody>
      </p:sp>
    </p:spTree>
    <p:extLst>
      <p:ext uri="{BB962C8B-B14F-4D97-AF65-F5344CB8AC3E}">
        <p14:creationId xmlns:p14="http://schemas.microsoft.com/office/powerpoint/2010/main" val="13454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8"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51AE92-347A-F843-862D-CED328892FBA}" type="slidenum">
              <a:rPr lang="en-US" sz="1200"/>
              <a:pPr/>
              <a:t>1</a:t>
            </a:fld>
            <a:endParaRPr lang="en-US" sz="120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extLst>
      <p:ext uri="{BB962C8B-B14F-4D97-AF65-F5344CB8AC3E}">
        <p14:creationId xmlns:p14="http://schemas.microsoft.com/office/powerpoint/2010/main" val="1687215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B481819-0A83-C94E-820F-C50C1EBD06FE}" type="slidenum">
              <a:rPr lang="en-US" sz="1200"/>
              <a:pPr/>
              <a:t>10</a:t>
            </a:fld>
            <a:endParaRPr lang="en-US" sz="1200"/>
          </a:p>
        </p:txBody>
      </p:sp>
      <p:sp>
        <p:nvSpPr>
          <p:cNvPr id="179202" name="Rectangle 2"/>
          <p:cNvSpPr>
            <a:spLocks noGrp="1" noRot="1" noChangeAspect="1" noChangeArrowheads="1" noTextEdit="1"/>
          </p:cNvSpPr>
          <p:nvPr>
            <p:ph type="sldImg"/>
          </p:nvPr>
        </p:nvSpPr>
        <p:spPr>
          <a:solidFill>
            <a:srgbClr val="FFFFFF"/>
          </a:solidFill>
          <a:ln/>
        </p:spPr>
      </p:sp>
      <p:sp>
        <p:nvSpPr>
          <p:cNvPr id="179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smtClean="0">
                <a:ea typeface="ＭＳ Ｐゴシック" charset="0"/>
                <a:cs typeface="ＭＳ Ｐゴシック" charset="0"/>
              </a:rPr>
              <a:t>Question:  Which of these structures is the worst one to use?   Answer:  The on you use all the time!</a:t>
            </a:r>
          </a:p>
          <a:p>
            <a:pPr eaLnBrk="1" hangingPunct="1"/>
            <a:r>
              <a:rPr lang="ms-MY" dirty="0" smtClean="0"/>
              <a:t>Soalan:  Struktur yang manakah adalah yang paling teruk untuk digunakan?   Jawapan: Struktur yang anda sentiasa gunakan!</a:t>
            </a:r>
            <a:endParaRPr lang="en-US" dirty="0">
              <a:ea typeface="ＭＳ Ｐゴシック" charset="0"/>
            </a:endParaRPr>
          </a:p>
        </p:txBody>
      </p:sp>
    </p:spTree>
    <p:extLst>
      <p:ext uri="{BB962C8B-B14F-4D97-AF65-F5344CB8AC3E}">
        <p14:creationId xmlns:p14="http://schemas.microsoft.com/office/powerpoint/2010/main" val="1813115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0C6E7D-046C-6D4E-B8F3-C53819C92C22}" type="slidenum">
              <a:rPr lang="en-US" sz="1200"/>
              <a:pPr/>
              <a:t>11</a:t>
            </a:fld>
            <a:endParaRPr lang="en-US" sz="1200"/>
          </a:p>
        </p:txBody>
      </p:sp>
      <p:sp>
        <p:nvSpPr>
          <p:cNvPr id="181250" name="Rectangle 2"/>
          <p:cNvSpPr>
            <a:spLocks noGrp="1" noRot="1" noChangeAspect="1" noChangeArrowheads="1" noTextEdit="1"/>
          </p:cNvSpPr>
          <p:nvPr>
            <p:ph type="sldImg"/>
          </p:nvPr>
        </p:nvSpPr>
        <p:spPr>
          <a:solidFill>
            <a:srgbClr val="FFFFFF"/>
          </a:solidFill>
          <a:ln/>
        </p:spPr>
      </p:sp>
      <p:sp>
        <p:nvSpPr>
          <p:cNvPr id="1812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rPr>
              <a:t>12.25 &amp; 15.28</a:t>
            </a:r>
            <a:endParaRPr lang="en-US" dirty="0">
              <a:ea typeface="ＭＳ Ｐゴシック" charset="0"/>
            </a:endParaRPr>
          </a:p>
        </p:txBody>
      </p:sp>
    </p:spTree>
    <p:extLst>
      <p:ext uri="{BB962C8B-B14F-4D97-AF65-F5344CB8AC3E}">
        <p14:creationId xmlns:p14="http://schemas.microsoft.com/office/powerpoint/2010/main" val="2477936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0EDFE65-62D6-864C-8419-83CA0DA0FF39}" type="slidenum">
              <a:rPr lang="en-US" sz="1200"/>
              <a:pPr/>
              <a:t>12</a:t>
            </a:fld>
            <a:endParaRPr lang="en-US" sz="1200"/>
          </a:p>
        </p:txBody>
      </p:sp>
      <p:sp>
        <p:nvSpPr>
          <p:cNvPr id="183298" name="Rectangle 2"/>
          <p:cNvSpPr>
            <a:spLocks noGrp="1" noRot="1" noChangeAspect="1" noChangeArrowheads="1" noTextEdit="1"/>
          </p:cNvSpPr>
          <p:nvPr>
            <p:ph type="sldImg"/>
          </p:nvPr>
        </p:nvSpPr>
        <p:spPr>
          <a:solidFill>
            <a:srgbClr val="FFFFFF"/>
          </a:solidFill>
          <a:ln/>
        </p:spPr>
      </p:sp>
      <p:sp>
        <p:nvSpPr>
          <p:cNvPr id="1832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ＭＳ Ｐゴシック" charset="0"/>
                <a:cs typeface="ＭＳ Ｐゴシック" charset="0"/>
              </a:rPr>
              <a:t>PTA = Principle for the MP level, Text is Bible passage portion, Application shared only for that portion</a:t>
            </a:r>
          </a:p>
        </p:txBody>
      </p:sp>
    </p:spTree>
    <p:extLst>
      <p:ext uri="{BB962C8B-B14F-4D97-AF65-F5344CB8AC3E}">
        <p14:creationId xmlns:p14="http://schemas.microsoft.com/office/powerpoint/2010/main" val="244357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DA34E8-75A1-704F-B941-4C5F46084325}" type="slidenum">
              <a:rPr lang="en-US" sz="1200"/>
              <a:pPr/>
              <a:t>13</a:t>
            </a:fld>
            <a:endParaRPr lang="en-US" sz="1200"/>
          </a:p>
        </p:txBody>
      </p:sp>
      <p:sp>
        <p:nvSpPr>
          <p:cNvPr id="185346" name="Rectangle 2"/>
          <p:cNvSpPr>
            <a:spLocks noGrp="1" noRot="1" noChangeAspect="1" noChangeArrowheads="1" noTextEdit="1"/>
          </p:cNvSpPr>
          <p:nvPr>
            <p:ph type="sldImg"/>
          </p:nvPr>
        </p:nvSpPr>
        <p:spPr>
          <a:solidFill>
            <a:srgbClr val="FFFFFF"/>
          </a:solidFill>
          <a:ln/>
        </p:spPr>
      </p:sp>
      <p:sp>
        <p:nvSpPr>
          <p:cNvPr id="185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extLst>
      <p:ext uri="{BB962C8B-B14F-4D97-AF65-F5344CB8AC3E}">
        <p14:creationId xmlns:p14="http://schemas.microsoft.com/office/powerpoint/2010/main" val="246454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B481819-0A83-C94E-820F-C50C1EBD06FE}" type="slidenum">
              <a:rPr lang="en-US" sz="1200">
                <a:solidFill>
                  <a:srgbClr val="000000"/>
                </a:solidFill>
              </a:rPr>
              <a:pPr/>
              <a:t>14</a:t>
            </a:fld>
            <a:endParaRPr lang="en-US" sz="1200">
              <a:solidFill>
                <a:srgbClr val="000000"/>
              </a:solidFill>
            </a:endParaRPr>
          </a:p>
        </p:txBody>
      </p:sp>
      <p:sp>
        <p:nvSpPr>
          <p:cNvPr id="179202" name="Rectangle 2"/>
          <p:cNvSpPr>
            <a:spLocks noGrp="1" noRot="1" noChangeAspect="1" noChangeArrowheads="1" noTextEdit="1"/>
          </p:cNvSpPr>
          <p:nvPr>
            <p:ph type="sldImg"/>
          </p:nvPr>
        </p:nvSpPr>
        <p:spPr>
          <a:solidFill>
            <a:srgbClr val="FFFFFF"/>
          </a:solidFill>
          <a:ln/>
        </p:spPr>
      </p:sp>
      <p:sp>
        <p:nvSpPr>
          <p:cNvPr id="179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smtClean="0">
                <a:ea typeface="ＭＳ Ｐゴシック" charset="0"/>
                <a:cs typeface="ＭＳ Ｐゴシック" charset="0"/>
              </a:rPr>
              <a:t>Question:  Which of these structures is the worst one to use?   Answer:  The on you use all the time!</a:t>
            </a:r>
          </a:p>
          <a:p>
            <a:pPr eaLnBrk="1" hangingPunct="1"/>
            <a:r>
              <a:rPr lang="ms-MY" dirty="0" smtClean="0"/>
              <a:t>Soalan:  Struktur yang manakah adalah yang paling teruk untuk digunakan?   Jawapan: Struktur yang anda sentiasa gunakan!</a:t>
            </a:r>
            <a:endParaRPr lang="en-US" dirty="0">
              <a:ea typeface="ＭＳ Ｐゴシック" charset="0"/>
            </a:endParaRPr>
          </a:p>
        </p:txBody>
      </p:sp>
    </p:spTree>
    <p:extLst>
      <p:ext uri="{BB962C8B-B14F-4D97-AF65-F5344CB8AC3E}">
        <p14:creationId xmlns:p14="http://schemas.microsoft.com/office/powerpoint/2010/main" val="19354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FDD854-FDF5-A74C-B018-00A9008A7802}" type="slidenum">
              <a:rPr lang="en-US" sz="1200"/>
              <a:pPr/>
              <a:t>15</a:t>
            </a:fld>
            <a:endParaRPr lang="en-US" sz="1200"/>
          </a:p>
        </p:txBody>
      </p:sp>
      <p:sp>
        <p:nvSpPr>
          <p:cNvPr id="189442" name="Rectangle 2"/>
          <p:cNvSpPr>
            <a:spLocks noGrp="1" noRot="1" noChangeAspect="1" noChangeArrowheads="1" noTextEdit="1"/>
          </p:cNvSpPr>
          <p:nvPr>
            <p:ph type="sldImg"/>
          </p:nvPr>
        </p:nvSpPr>
        <p:spPr>
          <a:solidFill>
            <a:srgbClr val="FFFFFF"/>
          </a:solidFill>
          <a:ln/>
        </p:spPr>
      </p:sp>
      <p:sp>
        <p:nvSpPr>
          <p:cNvPr id="1894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extLst>
      <p:ext uri="{BB962C8B-B14F-4D97-AF65-F5344CB8AC3E}">
        <p14:creationId xmlns:p14="http://schemas.microsoft.com/office/powerpoint/2010/main" val="1361164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369988-E82C-6344-9C0E-F654647FDF83}" type="slidenum">
              <a:rPr lang="en-US" sz="1200">
                <a:solidFill>
                  <a:srgbClr val="000000"/>
                </a:solidFill>
              </a:rPr>
              <a:pPr/>
              <a:t>16</a:t>
            </a:fld>
            <a:endParaRPr lang="en-US" sz="1200">
              <a:solidFill>
                <a:srgbClr val="000000"/>
              </a:solidFill>
            </a:endParaRPr>
          </a:p>
        </p:txBody>
      </p:sp>
      <p:sp>
        <p:nvSpPr>
          <p:cNvPr id="182274" name="Rectangle 2"/>
          <p:cNvSpPr>
            <a:spLocks noGrp="1" noRot="1" noChangeAspect="1" noChangeArrowheads="1"/>
          </p:cNvSpPr>
          <p:nvPr>
            <p:ph type="sldImg"/>
          </p:nvPr>
        </p:nvSpPr>
        <p:spPr>
          <a:solidFill>
            <a:srgbClr val="FFFFFF"/>
          </a:solidFill>
          <a:ln/>
        </p:spPr>
      </p:sp>
      <p:sp>
        <p:nvSpPr>
          <p:cNvPr id="1822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rPr>
              <a:t>09.34</a:t>
            </a:r>
          </a:p>
        </p:txBody>
      </p:sp>
    </p:spTree>
    <p:extLst>
      <p:ext uri="{BB962C8B-B14F-4D97-AF65-F5344CB8AC3E}">
        <p14:creationId xmlns:p14="http://schemas.microsoft.com/office/powerpoint/2010/main" val="1394585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083E298-4ED6-AB4B-8A41-720A95F9981A}" type="slidenum">
              <a:rPr lang="en-US" sz="1200">
                <a:solidFill>
                  <a:srgbClr val="000000"/>
                </a:solidFill>
              </a:rPr>
              <a:pPr/>
              <a:t>17</a:t>
            </a:fld>
            <a:endParaRPr lang="en-US" sz="1200">
              <a:solidFill>
                <a:srgbClr val="000000"/>
              </a:solidFill>
            </a:endParaRPr>
          </a:p>
        </p:txBody>
      </p:sp>
      <p:sp>
        <p:nvSpPr>
          <p:cNvPr id="193538" name="Rectangle 2"/>
          <p:cNvSpPr>
            <a:spLocks noGrp="1" noRot="1" noChangeAspect="1" noChangeArrowheads="1"/>
          </p:cNvSpPr>
          <p:nvPr>
            <p:ph type="sldImg"/>
          </p:nvPr>
        </p:nvSpPr>
        <p:spPr>
          <a:solidFill>
            <a:srgbClr val="FFFFFF"/>
          </a:solidFill>
          <a:ln/>
        </p:spPr>
      </p:sp>
      <p:sp>
        <p:nvSpPr>
          <p:cNvPr id="19353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rPr>
              <a:t>12.17</a:t>
            </a:r>
          </a:p>
          <a:p>
            <a:pPr eaLnBrk="1" hangingPunct="1"/>
            <a:r>
              <a:rPr lang="en-US">
                <a:ea typeface="ＭＳ Ｐゴシック" charset="0"/>
              </a:rPr>
              <a:t>After Passage Outline MPII… Question: How should we start the sermon—with the why or the how question? Answer: How is better, even if it is not the subject of the whole passage.</a:t>
            </a:r>
          </a:p>
          <a:p>
            <a:pPr eaLnBrk="1" hangingPunct="1"/>
            <a:r>
              <a:rPr lang="en-US">
                <a:ea typeface="ＭＳ Ｐゴシック" charset="0"/>
              </a:rPr>
              <a:t>After Sermon Outline MPI… Question: How should we transition into MPII? Answer: Use the interrogative of EO MPII ("reason"), resulting in a "why" transition that gives the subject of HO MPII.</a:t>
            </a:r>
          </a:p>
        </p:txBody>
      </p:sp>
    </p:spTree>
    <p:extLst>
      <p:ext uri="{BB962C8B-B14F-4D97-AF65-F5344CB8AC3E}">
        <p14:creationId xmlns:p14="http://schemas.microsoft.com/office/powerpoint/2010/main" val="128639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8A08D588-6F69-4538-8B95-F8CFAB2C6935}" type="slidenum">
              <a:rPr lang="en-US">
                <a:solidFill>
                  <a:srgbClr val="000000"/>
                </a:solidFill>
              </a:rPr>
              <a:pPr/>
              <a:t>18</a:t>
            </a:fld>
            <a:endParaRPr lang="en-US">
              <a:solidFill>
                <a:srgbClr val="000000"/>
              </a:solidFill>
            </a:endParaRPr>
          </a:p>
        </p:txBody>
      </p:sp>
      <p:sp>
        <p:nvSpPr>
          <p:cNvPr id="123906" name="Rectangle 2"/>
          <p:cNvSpPr>
            <a:spLocks noGrp="1" noRot="1" noChangeAspect="1" noChangeArrowheads="1" noTextEdit="1"/>
          </p:cNvSpPr>
          <p:nvPr>
            <p:ph type="sldImg"/>
          </p:nvPr>
        </p:nvSpPr>
        <p:spPr>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HOM 08.13</a:t>
            </a:r>
          </a:p>
          <a:p>
            <a:pPr eaLnBrk="1" hangingPunct="1"/>
            <a:r>
              <a:rPr lang="en-US" dirty="0" smtClean="0"/>
              <a:t>HOM 11.25</a:t>
            </a:r>
          </a:p>
          <a:p>
            <a:pPr eaLnBrk="1" hangingPunct="1"/>
            <a:r>
              <a:rPr lang="en-US" dirty="0" smtClean="0"/>
              <a:t>HOM 12.18</a:t>
            </a:r>
          </a:p>
          <a:p>
            <a:pPr eaLnBrk="1" hangingPunct="1"/>
            <a:r>
              <a:rPr lang="en-US" dirty="0" smtClean="0"/>
              <a:t>HSB </a:t>
            </a:r>
          </a:p>
        </p:txBody>
      </p:sp>
    </p:spTree>
    <p:extLst>
      <p:ext uri="{BB962C8B-B14F-4D97-AF65-F5344CB8AC3E}">
        <p14:creationId xmlns:p14="http://schemas.microsoft.com/office/powerpoint/2010/main" val="3946993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AE65DE2-86F5-E141-806F-8241F4CA7FDE}" type="slidenum">
              <a:rPr lang="en-US" sz="1200">
                <a:solidFill>
                  <a:srgbClr val="000000"/>
                </a:solidFill>
              </a:rPr>
              <a:pPr/>
              <a:t>19</a:t>
            </a:fld>
            <a:endParaRPr lang="en-US" sz="1200">
              <a:solidFill>
                <a:srgbClr val="000000"/>
              </a:solidFill>
            </a:endParaRPr>
          </a:p>
        </p:txBody>
      </p:sp>
      <p:sp>
        <p:nvSpPr>
          <p:cNvPr id="147458" name="Rectangle 2"/>
          <p:cNvSpPr>
            <a:spLocks noGrp="1" noRot="1" noChangeAspect="1" noChangeArrowheads="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Book Antiqua" charset="0"/>
              <a:ea typeface="ＭＳ Ｐゴシック" charset="0"/>
              <a:cs typeface="ＭＳ Ｐゴシック" charset="0"/>
            </a:endParaRPr>
          </a:p>
        </p:txBody>
      </p:sp>
    </p:spTree>
    <p:extLst>
      <p:ext uri="{BB962C8B-B14F-4D97-AF65-F5344CB8AC3E}">
        <p14:creationId xmlns:p14="http://schemas.microsoft.com/office/powerpoint/2010/main" val="183920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5D570F-6267-7648-88B6-08CDFA4EA039}" type="slidenum">
              <a:rPr lang="en-US" sz="1200">
                <a:solidFill>
                  <a:srgbClr val="000000"/>
                </a:solidFill>
              </a:rPr>
              <a:pPr/>
              <a:t>2</a:t>
            </a:fld>
            <a:endParaRPr lang="en-US" sz="1200">
              <a:solidFill>
                <a:srgbClr val="000000"/>
              </a:solidFill>
            </a:endParaRPr>
          </a:p>
        </p:txBody>
      </p:sp>
      <p:sp>
        <p:nvSpPr>
          <p:cNvPr id="162818" name="Rectangle 2"/>
          <p:cNvSpPr>
            <a:spLocks noGrp="1" noRot="1" noChangeAspect="1" noChangeArrowheads="1"/>
          </p:cNvSpPr>
          <p:nvPr>
            <p:ph type="sldImg"/>
          </p:nvPr>
        </p:nvSpPr>
        <p:spPr>
          <a:solidFill>
            <a:srgbClr val="FFFFFF"/>
          </a:solidFill>
          <a:ln/>
        </p:spPr>
      </p:sp>
      <p:sp>
        <p:nvSpPr>
          <p:cNvPr id="1628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a:ea typeface="ＭＳ Ｐゴシック" charset="0"/>
              </a:rPr>
              <a:t>To translate this slide, note that there are 22 boxes</a:t>
            </a:r>
            <a:r>
              <a:rPr lang="en-US" baseline="0" dirty="0">
                <a:ea typeface="ＭＳ Ｐゴシック" charset="0"/>
              </a:rPr>
              <a:t> that appear one at a time and then exit. Note the little animation numbers from 3 to 12 at the top and 13 to 22 below them.  Each is a different box that needs to be moved away from the others first to see what it says to translate it. After translation, put them back in order as on the English.</a:t>
            </a:r>
            <a:endParaRPr lang="en-US" dirty="0">
              <a:ea typeface="ＭＳ Ｐゴシック" charset="0"/>
            </a:endParaRPr>
          </a:p>
        </p:txBody>
      </p:sp>
    </p:spTree>
    <p:extLst>
      <p:ext uri="{BB962C8B-B14F-4D97-AF65-F5344CB8AC3E}">
        <p14:creationId xmlns:p14="http://schemas.microsoft.com/office/powerpoint/2010/main" val="1469785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1E23B5-3387-EA40-9E60-C2955058CF7F}" type="slidenum">
              <a:rPr lang="en-US" sz="1200">
                <a:solidFill>
                  <a:srgbClr val="000000"/>
                </a:solidFill>
              </a:rPr>
              <a:pPr/>
              <a:t>20</a:t>
            </a:fld>
            <a:endParaRPr lang="en-US" sz="1200">
              <a:solidFill>
                <a:srgbClr val="000000"/>
              </a:solidFill>
            </a:endParaRPr>
          </a:p>
        </p:txBody>
      </p:sp>
      <p:sp>
        <p:nvSpPr>
          <p:cNvPr id="199682" name="Rectangle 2"/>
          <p:cNvSpPr>
            <a:spLocks noGrp="1" noRot="1" noChangeAspect="1" noChangeArrowheads="1"/>
          </p:cNvSpPr>
          <p:nvPr>
            <p:ph type="sldImg"/>
          </p:nvPr>
        </p:nvSpPr>
        <p:spPr>
          <a:solidFill>
            <a:srgbClr val="FFFFFF"/>
          </a:solidFill>
          <a:ln/>
        </p:spPr>
      </p:sp>
      <p:sp>
        <p:nvSpPr>
          <p:cNvPr id="1996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rPr>
              <a:t>12.20</a:t>
            </a:r>
          </a:p>
        </p:txBody>
      </p:sp>
    </p:spTree>
    <p:extLst>
      <p:ext uri="{BB962C8B-B14F-4D97-AF65-F5344CB8AC3E}">
        <p14:creationId xmlns:p14="http://schemas.microsoft.com/office/powerpoint/2010/main" val="3967923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6426794-EED2-C944-B2B5-3F05D38008DC}" type="slidenum">
              <a:rPr lang="en-US" sz="1200">
                <a:solidFill>
                  <a:srgbClr val="000000"/>
                </a:solidFill>
                <a:latin typeface="Arial" charset="0"/>
              </a:rPr>
              <a:pPr/>
              <a:t>21</a:t>
            </a:fld>
            <a:endParaRPr lang="en-US" sz="1200">
              <a:solidFill>
                <a:srgbClr val="000000"/>
              </a:solidFill>
              <a:latin typeface="Arial" charset="0"/>
            </a:endParaRPr>
          </a:p>
        </p:txBody>
      </p:sp>
      <p:sp>
        <p:nvSpPr>
          <p:cNvPr id="318466" name="Rectangle 2"/>
          <p:cNvSpPr>
            <a:spLocks noGrp="1" noRot="1" noChangeAspect="1" noChangeArrowheads="1"/>
          </p:cNvSpPr>
          <p:nvPr>
            <p:ph type="sldImg"/>
          </p:nvPr>
        </p:nvSpPr>
        <p:spPr>
          <a:solidFill>
            <a:srgbClr val="FFFFFF"/>
          </a:solidFill>
          <a:ln/>
        </p:spPr>
      </p:sp>
      <p:sp>
        <p:nvSpPr>
          <p:cNvPr id="318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t>08.37 but changed to HO SP in:</a:t>
            </a:r>
          </a:p>
          <a:p>
            <a:pPr eaLnBrk="1" hangingPunct="1"/>
            <a:r>
              <a:rPr lang="en-US" dirty="0" smtClean="0"/>
              <a:t>11.30</a:t>
            </a:r>
          </a:p>
          <a:p>
            <a:pPr eaLnBrk="1" hangingPunct="1"/>
            <a:r>
              <a:rPr lang="en-US" dirty="0" smtClean="0"/>
              <a:t>12.21</a:t>
            </a:r>
          </a:p>
          <a:p>
            <a:pPr eaLnBrk="1" hangingPunct="1"/>
            <a:endParaRPr lang="en-US" dirty="0"/>
          </a:p>
        </p:txBody>
      </p:sp>
    </p:spTree>
    <p:extLst>
      <p:ext uri="{BB962C8B-B14F-4D97-AF65-F5344CB8AC3E}">
        <p14:creationId xmlns:p14="http://schemas.microsoft.com/office/powerpoint/2010/main" val="1672399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D78768-B085-F740-AE11-A0FDE9A77D7A}" type="slidenum">
              <a:rPr lang="en-US" sz="1200"/>
              <a:pPr/>
              <a:t>24</a:t>
            </a:fld>
            <a:endParaRPr lang="en-US" sz="1200"/>
          </a:p>
        </p:txBody>
      </p:sp>
      <p:sp>
        <p:nvSpPr>
          <p:cNvPr id="206850" name="Rectangle 2"/>
          <p:cNvSpPr>
            <a:spLocks noGrp="1" noRot="1" noChangeAspect="1" noChangeArrowheads="1" noTextEdit="1"/>
          </p:cNvSpPr>
          <p:nvPr>
            <p:ph type="sldImg"/>
          </p:nvPr>
        </p:nvSpPr>
        <p:spPr>
          <a:solidFill>
            <a:srgbClr val="FFFFFF"/>
          </a:solidFill>
          <a:ln/>
        </p:spPr>
      </p:sp>
      <p:sp>
        <p:nvSpPr>
          <p:cNvPr id="206851"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extLst>
      <p:ext uri="{BB962C8B-B14F-4D97-AF65-F5344CB8AC3E}">
        <p14:creationId xmlns:p14="http://schemas.microsoft.com/office/powerpoint/2010/main" val="3441148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a:latin typeface="Arial" charset="0"/>
                <a:ea typeface="MS PGothic" charset="0"/>
              </a:rPr>
              <a:t>Homiletics</a:t>
            </a:r>
            <a:r>
              <a:rPr lang="en-US" baseline="0">
                <a:latin typeface="Arial" charset="0"/>
                <a:ea typeface="MS PGothic" charset="0"/>
              </a:rPr>
              <a:t> (Preaching) in Indonesian</a:t>
            </a:r>
            <a:endParaRPr lang="en-US">
              <a:latin typeface="Arial"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3E0F6D-EF6F-454D-929D-29A60C6FE565}" type="slidenum">
              <a:rPr lang="en-US" sz="1200"/>
              <a:pPr/>
              <a:t>3</a:t>
            </a:fld>
            <a:endParaRPr lang="en-US" sz="1200"/>
          </a:p>
        </p:txBody>
      </p:sp>
      <p:sp>
        <p:nvSpPr>
          <p:cNvPr id="164866" name="Rectangle 2"/>
          <p:cNvSpPr>
            <a:spLocks noGrp="1" noRot="1" noChangeAspect="1" noChangeArrowheads="1" noTextEdit="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endParaRPr>
          </a:p>
        </p:txBody>
      </p:sp>
    </p:spTree>
    <p:extLst>
      <p:ext uri="{BB962C8B-B14F-4D97-AF65-F5344CB8AC3E}">
        <p14:creationId xmlns:p14="http://schemas.microsoft.com/office/powerpoint/2010/main" val="3778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E1A4CC-F16F-9545-A4BE-D7BBB2CACDAE}" type="slidenum">
              <a:rPr lang="en-US" sz="1200"/>
              <a:pPr/>
              <a:t>4</a:t>
            </a:fld>
            <a:endParaRPr lang="en-US" sz="120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extLst>
      <p:ext uri="{BB962C8B-B14F-4D97-AF65-F5344CB8AC3E}">
        <p14:creationId xmlns:p14="http://schemas.microsoft.com/office/powerpoint/2010/main" val="4232915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16EA8A40-7723-46C4-B356-BC5DA596E0DA}" type="slidenum">
              <a:rPr lang="en-US">
                <a:solidFill>
                  <a:prstClr val="black"/>
                </a:solidFill>
              </a:rPr>
              <a:pPr/>
              <a:t>5</a:t>
            </a:fld>
            <a:endParaRPr lang="en-US">
              <a:solidFill>
                <a:prstClr val="black"/>
              </a:solidFill>
            </a:endParaRPr>
          </a:p>
        </p:txBody>
      </p:sp>
      <p:sp>
        <p:nvSpPr>
          <p:cNvPr id="5939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59395"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505034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A3C41F9-6FCA-CB46-B673-8E1CB5B96208}" type="slidenum">
              <a:rPr lang="en-US" sz="1200"/>
              <a:pPr/>
              <a:t>6</a:t>
            </a:fld>
            <a:endParaRPr lang="en-US" sz="1200"/>
          </a:p>
        </p:txBody>
      </p:sp>
      <p:sp>
        <p:nvSpPr>
          <p:cNvPr id="171010" name="Rectangle 2"/>
          <p:cNvSpPr>
            <a:spLocks noGrp="1" noRot="1" noChangeAspect="1" noChangeArrowheads="1" noTextEdit="1"/>
          </p:cNvSpPr>
          <p:nvPr>
            <p:ph type="sldImg"/>
          </p:nvPr>
        </p:nvSpPr>
        <p:spPr>
          <a:solidFill>
            <a:srgbClr val="FFFFFF"/>
          </a:solidFill>
          <a:ln/>
        </p:spPr>
      </p:sp>
      <p:sp>
        <p:nvSpPr>
          <p:cNvPr id="1710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endParaRPr>
          </a:p>
        </p:txBody>
      </p:sp>
    </p:spTree>
    <p:extLst>
      <p:ext uri="{BB962C8B-B14F-4D97-AF65-F5344CB8AC3E}">
        <p14:creationId xmlns:p14="http://schemas.microsoft.com/office/powerpoint/2010/main" val="155294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1C5493-5BBC-D54C-BF8D-D805BCAE000F}" type="slidenum">
              <a:rPr lang="en-US" sz="1200"/>
              <a:pPr/>
              <a:t>7</a:t>
            </a:fld>
            <a:endParaRPr lang="en-US" sz="1200"/>
          </a:p>
        </p:txBody>
      </p:sp>
      <p:sp>
        <p:nvSpPr>
          <p:cNvPr id="173058" name="Rectangle 2"/>
          <p:cNvSpPr>
            <a:spLocks noGrp="1" noRot="1" noChangeAspect="1" noChangeArrowheads="1" noTextEdit="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endParaRPr>
          </a:p>
        </p:txBody>
      </p:sp>
    </p:spTree>
    <p:extLst>
      <p:ext uri="{BB962C8B-B14F-4D97-AF65-F5344CB8AC3E}">
        <p14:creationId xmlns:p14="http://schemas.microsoft.com/office/powerpoint/2010/main" val="108117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5AFA93-9370-ED4E-B30D-C463BB295CBC}" type="slidenum">
              <a:rPr lang="en-US" sz="1200"/>
              <a:pPr/>
              <a:t>8</a:t>
            </a:fld>
            <a:endParaRPr lang="en-US" sz="1200"/>
          </a:p>
        </p:txBody>
      </p:sp>
      <p:sp>
        <p:nvSpPr>
          <p:cNvPr id="175106" name="Rectangle 2"/>
          <p:cNvSpPr>
            <a:spLocks noGrp="1" noRot="1" noChangeAspect="1" noChangeArrowheads="1" noTextEdit="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endParaRPr>
          </a:p>
        </p:txBody>
      </p:sp>
    </p:spTree>
    <p:extLst>
      <p:ext uri="{BB962C8B-B14F-4D97-AF65-F5344CB8AC3E}">
        <p14:creationId xmlns:p14="http://schemas.microsoft.com/office/powerpoint/2010/main" val="282021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7ACCAB-C1C6-3F48-8E24-440A3CA8D420}" type="slidenum">
              <a:rPr lang="en-US" sz="1200"/>
              <a:pPr/>
              <a:t>9</a:t>
            </a:fld>
            <a:endParaRPr lang="en-US" sz="1200"/>
          </a:p>
        </p:txBody>
      </p:sp>
      <p:sp>
        <p:nvSpPr>
          <p:cNvPr id="177154" name="Rectangle 2"/>
          <p:cNvSpPr>
            <a:spLocks noGrp="1" noRot="1" noChangeAspect="1" noChangeArrowheads="1" noTextEdit="1"/>
          </p:cNvSpPr>
          <p:nvPr>
            <p:ph type="sldImg"/>
          </p:nvPr>
        </p:nvSpPr>
        <p:spPr>
          <a:solidFill>
            <a:srgbClr val="FFFFFF"/>
          </a:solidFill>
          <a:ln/>
        </p:spPr>
      </p:sp>
      <p:sp>
        <p:nvSpPr>
          <p:cNvPr id="1771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endParaRPr>
          </a:p>
        </p:txBody>
      </p:sp>
    </p:spTree>
    <p:extLst>
      <p:ext uri="{BB962C8B-B14F-4D97-AF65-F5344CB8AC3E}">
        <p14:creationId xmlns:p14="http://schemas.microsoft.com/office/powerpoint/2010/main" val="353048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17.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1.png"/><Relationship Id="rId1" Type="http://schemas.openxmlformats.org/officeDocument/2006/relationships/slideMaster" Target="../slideMasters/slideMaster16.xml"/><Relationship Id="rId2" Type="http://schemas.openxmlformats.org/officeDocument/2006/relationships/image" Target="../media/image10.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4ECD2E-3188-7F4E-BD36-0BF5EDB1A804}" type="slidenum">
              <a:rPr lang="en-US"/>
              <a:pPr>
                <a:defRPr/>
              </a:pPr>
              <a:t>‹#›</a:t>
            </a:fld>
            <a:endParaRPr lang="en-US"/>
          </a:p>
        </p:txBody>
      </p:sp>
    </p:spTree>
    <p:extLst>
      <p:ext uri="{BB962C8B-B14F-4D97-AF65-F5344CB8AC3E}">
        <p14:creationId xmlns:p14="http://schemas.microsoft.com/office/powerpoint/2010/main" val="371598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6346EA-8EAD-4E47-9343-2178D19B5222}" type="slidenum">
              <a:rPr lang="en-US"/>
              <a:pPr>
                <a:defRPr/>
              </a:pPr>
              <a:t>‹#›</a:t>
            </a:fld>
            <a:endParaRPr lang="en-US"/>
          </a:p>
        </p:txBody>
      </p:sp>
    </p:spTree>
    <p:extLst>
      <p:ext uri="{BB962C8B-B14F-4D97-AF65-F5344CB8AC3E}">
        <p14:creationId xmlns:p14="http://schemas.microsoft.com/office/powerpoint/2010/main" val="39915795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64546" name="Rectangle 1026"/>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364547" name="Rectangle 1027"/>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2A4A231-1E48-6847-96D7-D882B20FE0C1}" type="slidenum">
              <a:rPr lang="en-US"/>
              <a:pPr>
                <a:defRPr/>
              </a:pPr>
              <a:t>‹#›</a:t>
            </a:fld>
            <a:endParaRPr lang="en-US"/>
          </a:p>
        </p:txBody>
      </p:sp>
    </p:spTree>
    <p:extLst>
      <p:ext uri="{BB962C8B-B14F-4D97-AF65-F5344CB8AC3E}">
        <p14:creationId xmlns:p14="http://schemas.microsoft.com/office/powerpoint/2010/main" val="3380919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B090B480-BE21-2446-AA2D-98523104D85D}" type="slidenum">
              <a:rPr lang="en-US"/>
              <a:pPr>
                <a:defRPr/>
              </a:pPr>
              <a:t>‹#›</a:t>
            </a:fld>
            <a:endParaRPr lang="en-US"/>
          </a:p>
        </p:txBody>
      </p:sp>
    </p:spTree>
    <p:extLst>
      <p:ext uri="{BB962C8B-B14F-4D97-AF65-F5344CB8AC3E}">
        <p14:creationId xmlns:p14="http://schemas.microsoft.com/office/powerpoint/2010/main" val="5768941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52A97A6-B8A9-9643-8CF1-96876CBEAFA9}" type="slidenum">
              <a:rPr lang="en-US"/>
              <a:pPr>
                <a:defRPr/>
              </a:pPr>
              <a:t>‹#›</a:t>
            </a:fld>
            <a:endParaRPr lang="en-US"/>
          </a:p>
        </p:txBody>
      </p:sp>
    </p:spTree>
    <p:extLst>
      <p:ext uri="{BB962C8B-B14F-4D97-AF65-F5344CB8AC3E}">
        <p14:creationId xmlns:p14="http://schemas.microsoft.com/office/powerpoint/2010/main" val="5662667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868D2EA5-B8CE-5C45-AB72-847B3DCDE399}" type="slidenum">
              <a:rPr lang="en-US"/>
              <a:pPr>
                <a:defRPr/>
              </a:pPr>
              <a:t>‹#›</a:t>
            </a:fld>
            <a:endParaRPr lang="en-US"/>
          </a:p>
        </p:txBody>
      </p:sp>
    </p:spTree>
    <p:extLst>
      <p:ext uri="{BB962C8B-B14F-4D97-AF65-F5344CB8AC3E}">
        <p14:creationId xmlns:p14="http://schemas.microsoft.com/office/powerpoint/2010/main" val="29785325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59BA3FB2-73AF-9148-B766-0BE447B1E436}" type="slidenum">
              <a:rPr lang="en-US"/>
              <a:pPr>
                <a:defRPr/>
              </a:pPr>
              <a:t>‹#›</a:t>
            </a:fld>
            <a:endParaRPr lang="en-US"/>
          </a:p>
        </p:txBody>
      </p:sp>
    </p:spTree>
    <p:extLst>
      <p:ext uri="{BB962C8B-B14F-4D97-AF65-F5344CB8AC3E}">
        <p14:creationId xmlns:p14="http://schemas.microsoft.com/office/powerpoint/2010/main" val="20207724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903B3B2F-068F-8C48-89A1-EC2A355D4805}" type="slidenum">
              <a:rPr lang="en-US"/>
              <a:pPr>
                <a:defRPr/>
              </a:pPr>
              <a:t>‹#›</a:t>
            </a:fld>
            <a:endParaRPr lang="en-US"/>
          </a:p>
        </p:txBody>
      </p:sp>
    </p:spTree>
    <p:extLst>
      <p:ext uri="{BB962C8B-B14F-4D97-AF65-F5344CB8AC3E}">
        <p14:creationId xmlns:p14="http://schemas.microsoft.com/office/powerpoint/2010/main" val="32781286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8E00E838-0CD3-3542-AA5F-A6954B435318}" type="slidenum">
              <a:rPr lang="en-US"/>
              <a:pPr>
                <a:defRPr/>
              </a:pPr>
              <a:t>‹#›</a:t>
            </a:fld>
            <a:endParaRPr lang="en-US"/>
          </a:p>
        </p:txBody>
      </p:sp>
    </p:spTree>
    <p:extLst>
      <p:ext uri="{BB962C8B-B14F-4D97-AF65-F5344CB8AC3E}">
        <p14:creationId xmlns:p14="http://schemas.microsoft.com/office/powerpoint/2010/main" val="26600288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5973A374-6E6F-4F4B-9F03-D75CCD6789A9}" type="slidenum">
              <a:rPr lang="en-US"/>
              <a:pPr>
                <a:defRPr/>
              </a:pPr>
              <a:t>‹#›</a:t>
            </a:fld>
            <a:endParaRPr lang="en-US"/>
          </a:p>
        </p:txBody>
      </p:sp>
    </p:spTree>
    <p:extLst>
      <p:ext uri="{BB962C8B-B14F-4D97-AF65-F5344CB8AC3E}">
        <p14:creationId xmlns:p14="http://schemas.microsoft.com/office/powerpoint/2010/main" val="19780836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3EFB972-7554-8644-B893-A3A0DA06316A}" type="slidenum">
              <a:rPr lang="en-US"/>
              <a:pPr>
                <a:defRPr/>
              </a:pPr>
              <a:t>‹#›</a:t>
            </a:fld>
            <a:endParaRPr lang="en-US"/>
          </a:p>
        </p:txBody>
      </p:sp>
    </p:spTree>
    <p:extLst>
      <p:ext uri="{BB962C8B-B14F-4D97-AF65-F5344CB8AC3E}">
        <p14:creationId xmlns:p14="http://schemas.microsoft.com/office/powerpoint/2010/main" val="42008879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B6E2B2B1-569A-E243-94C8-2A56E10521FF}" type="slidenum">
              <a:rPr lang="en-US"/>
              <a:pPr>
                <a:defRPr/>
              </a:pPr>
              <a:t>‹#›</a:t>
            </a:fld>
            <a:endParaRPr lang="en-US"/>
          </a:p>
        </p:txBody>
      </p:sp>
    </p:spTree>
    <p:extLst>
      <p:ext uri="{BB962C8B-B14F-4D97-AF65-F5344CB8AC3E}">
        <p14:creationId xmlns:p14="http://schemas.microsoft.com/office/powerpoint/2010/main" val="127072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114F41-636C-CF4D-A129-AF0ACEF56129}" type="slidenum">
              <a:rPr lang="en-US"/>
              <a:pPr>
                <a:defRPr/>
              </a:pPr>
              <a:t>‹#›</a:t>
            </a:fld>
            <a:endParaRPr lang="en-US"/>
          </a:p>
        </p:txBody>
      </p:sp>
    </p:spTree>
    <p:extLst>
      <p:ext uri="{BB962C8B-B14F-4D97-AF65-F5344CB8AC3E}">
        <p14:creationId xmlns:p14="http://schemas.microsoft.com/office/powerpoint/2010/main" val="23486865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FDDDA75-CD4B-CC45-B5AE-882E5BAAC8BB}" type="slidenum">
              <a:rPr lang="en-US"/>
              <a:pPr>
                <a:defRPr/>
              </a:pPr>
              <a:t>‹#›</a:t>
            </a:fld>
            <a:endParaRPr lang="en-US"/>
          </a:p>
        </p:txBody>
      </p:sp>
    </p:spTree>
    <p:extLst>
      <p:ext uri="{BB962C8B-B14F-4D97-AF65-F5344CB8AC3E}">
        <p14:creationId xmlns:p14="http://schemas.microsoft.com/office/powerpoint/2010/main" val="10383425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574F23-3AA2-B945-B2D5-446DA1B5B5D9}" type="slidenum">
              <a:rPr lang="en-US"/>
              <a:pPr>
                <a:defRPr/>
              </a:pPr>
              <a:t>‹#›</a:t>
            </a:fld>
            <a:endParaRPr lang="en-US"/>
          </a:p>
        </p:txBody>
      </p:sp>
    </p:spTree>
    <p:extLst>
      <p:ext uri="{BB962C8B-B14F-4D97-AF65-F5344CB8AC3E}">
        <p14:creationId xmlns:p14="http://schemas.microsoft.com/office/powerpoint/2010/main" val="24727305"/>
      </p:ext>
    </p:extLst>
  </p:cSld>
  <p:clrMapOvr>
    <a:masterClrMapping/>
  </p:clrMapOvr>
  <p:transition xmlns:p14="http://schemas.microsoft.com/office/powerpoint/2010/mai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592E50-C50D-6540-BAED-A89E9468C6A8}" type="slidenum">
              <a:rPr lang="en-US"/>
              <a:pPr>
                <a:defRPr/>
              </a:pPr>
              <a:t>‹#›</a:t>
            </a:fld>
            <a:endParaRPr lang="en-US"/>
          </a:p>
        </p:txBody>
      </p:sp>
    </p:spTree>
    <p:extLst>
      <p:ext uri="{BB962C8B-B14F-4D97-AF65-F5344CB8AC3E}">
        <p14:creationId xmlns:p14="http://schemas.microsoft.com/office/powerpoint/2010/main" val="22219530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55D651-87BC-E849-B4AB-DA0FE5600F5D}" type="slidenum">
              <a:rPr lang="en-US"/>
              <a:pPr>
                <a:defRPr/>
              </a:pPr>
              <a:t>‹#›</a:t>
            </a:fld>
            <a:endParaRPr lang="en-US"/>
          </a:p>
        </p:txBody>
      </p:sp>
    </p:spTree>
    <p:extLst>
      <p:ext uri="{BB962C8B-B14F-4D97-AF65-F5344CB8AC3E}">
        <p14:creationId xmlns:p14="http://schemas.microsoft.com/office/powerpoint/2010/main" val="25574572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7C21BD-A479-734E-83DB-AF5A6F2240A6}" type="slidenum">
              <a:rPr lang="en-US"/>
              <a:pPr>
                <a:defRPr/>
              </a:pPr>
              <a:t>‹#›</a:t>
            </a:fld>
            <a:endParaRPr lang="en-US"/>
          </a:p>
        </p:txBody>
      </p:sp>
    </p:spTree>
    <p:extLst>
      <p:ext uri="{BB962C8B-B14F-4D97-AF65-F5344CB8AC3E}">
        <p14:creationId xmlns:p14="http://schemas.microsoft.com/office/powerpoint/2010/main" val="20462215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6984A4-831C-2B47-8582-7E1ADEF720FE}" type="slidenum">
              <a:rPr lang="en-US"/>
              <a:pPr>
                <a:defRPr/>
              </a:pPr>
              <a:t>‹#›</a:t>
            </a:fld>
            <a:endParaRPr lang="en-US"/>
          </a:p>
        </p:txBody>
      </p:sp>
    </p:spTree>
    <p:extLst>
      <p:ext uri="{BB962C8B-B14F-4D97-AF65-F5344CB8AC3E}">
        <p14:creationId xmlns:p14="http://schemas.microsoft.com/office/powerpoint/2010/main" val="8566914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4D5490-AAFD-E740-87FE-075A60E71280}" type="slidenum">
              <a:rPr lang="en-US"/>
              <a:pPr>
                <a:defRPr/>
              </a:pPr>
              <a:t>‹#›</a:t>
            </a:fld>
            <a:endParaRPr lang="en-US"/>
          </a:p>
        </p:txBody>
      </p:sp>
    </p:spTree>
    <p:extLst>
      <p:ext uri="{BB962C8B-B14F-4D97-AF65-F5344CB8AC3E}">
        <p14:creationId xmlns:p14="http://schemas.microsoft.com/office/powerpoint/2010/main" val="5887725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BE5370-8F62-304C-933A-03FA582CE84B}" type="slidenum">
              <a:rPr lang="en-US"/>
              <a:pPr>
                <a:defRPr/>
              </a:pPr>
              <a:t>‹#›</a:t>
            </a:fld>
            <a:endParaRPr lang="en-US"/>
          </a:p>
        </p:txBody>
      </p:sp>
    </p:spTree>
    <p:extLst>
      <p:ext uri="{BB962C8B-B14F-4D97-AF65-F5344CB8AC3E}">
        <p14:creationId xmlns:p14="http://schemas.microsoft.com/office/powerpoint/2010/main" val="9798566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56F408-AA18-8E41-92CA-A0417EA10EAF}" type="slidenum">
              <a:rPr lang="en-US"/>
              <a:pPr>
                <a:defRPr/>
              </a:pPr>
              <a:t>‹#›</a:t>
            </a:fld>
            <a:endParaRPr lang="en-US"/>
          </a:p>
        </p:txBody>
      </p:sp>
    </p:spTree>
    <p:extLst>
      <p:ext uri="{BB962C8B-B14F-4D97-AF65-F5344CB8AC3E}">
        <p14:creationId xmlns:p14="http://schemas.microsoft.com/office/powerpoint/2010/main" val="41110358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CE50BB-BF4A-0E49-B5B5-3F1890410940}" type="slidenum">
              <a:rPr lang="en-US"/>
              <a:pPr>
                <a:defRPr/>
              </a:pPr>
              <a:t>‹#›</a:t>
            </a:fld>
            <a:endParaRPr lang="en-US"/>
          </a:p>
        </p:txBody>
      </p:sp>
    </p:spTree>
    <p:extLst>
      <p:ext uri="{BB962C8B-B14F-4D97-AF65-F5344CB8AC3E}">
        <p14:creationId xmlns:p14="http://schemas.microsoft.com/office/powerpoint/2010/main" val="388498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0994"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40995" name="Rectangle 1027"/>
          <p:cNvSpPr>
            <a:spLocks noGrp="1" noChangeArrowheads="1"/>
          </p:cNvSpPr>
          <p:nvPr>
            <p:ph type="subTitle" idx="1"/>
          </p:nvPr>
        </p:nvSpPr>
        <p:spPr>
          <a:xfrm>
            <a:off x="1371600" y="3886200"/>
            <a:ext cx="6400800" cy="1752600"/>
          </a:xfrm>
        </p:spPr>
        <p:txBody>
          <a:bodyPr/>
          <a:lstStyle>
            <a:lvl1pPr marL="0" indent="0" algn="ctr">
              <a:buFont typeface="Times" pitchFamily="18" charset="0"/>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AED8715-899A-6641-96B8-5869C11CBFD9}" type="slidenum">
              <a:rPr lang="en-US"/>
              <a:pPr>
                <a:defRPr/>
              </a:pPr>
              <a:t>‹#›</a:t>
            </a:fld>
            <a:endParaRPr lang="en-US"/>
          </a:p>
        </p:txBody>
      </p:sp>
    </p:spTree>
    <p:extLst>
      <p:ext uri="{BB962C8B-B14F-4D97-AF65-F5344CB8AC3E}">
        <p14:creationId xmlns:p14="http://schemas.microsoft.com/office/powerpoint/2010/main" val="31893689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2E871A-B327-9140-9749-AC4138D56988}" type="slidenum">
              <a:rPr lang="en-US"/>
              <a:pPr>
                <a:defRPr/>
              </a:pPr>
              <a:t>‹#›</a:t>
            </a:fld>
            <a:endParaRPr lang="en-US"/>
          </a:p>
        </p:txBody>
      </p:sp>
    </p:spTree>
    <p:extLst>
      <p:ext uri="{BB962C8B-B14F-4D97-AF65-F5344CB8AC3E}">
        <p14:creationId xmlns:p14="http://schemas.microsoft.com/office/powerpoint/2010/main" val="41739602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C37A3B-78D1-E641-AB57-1AF35A0E23D5}" type="slidenum">
              <a:rPr lang="en-US"/>
              <a:pPr>
                <a:defRPr/>
              </a:pPr>
              <a:t>‹#›</a:t>
            </a:fld>
            <a:endParaRPr lang="en-US"/>
          </a:p>
        </p:txBody>
      </p:sp>
    </p:spTree>
    <p:extLst>
      <p:ext uri="{BB962C8B-B14F-4D97-AF65-F5344CB8AC3E}">
        <p14:creationId xmlns:p14="http://schemas.microsoft.com/office/powerpoint/2010/main" val="30543941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A1F7EA-AA64-AA4D-ADB6-7DEEE72915B1}" type="slidenum">
              <a:rPr lang="en-US"/>
              <a:pPr>
                <a:defRPr/>
              </a:pPr>
              <a:t>‹#›</a:t>
            </a:fld>
            <a:endParaRPr lang="en-US"/>
          </a:p>
        </p:txBody>
      </p:sp>
    </p:spTree>
    <p:extLst>
      <p:ext uri="{BB962C8B-B14F-4D97-AF65-F5344CB8AC3E}">
        <p14:creationId xmlns:p14="http://schemas.microsoft.com/office/powerpoint/2010/main" val="19735828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A7F10D8E-7DA4-7B4D-B631-E137651FC1C5}" type="slidenum">
              <a:rPr lang="en-US"/>
              <a:pPr>
                <a:defRPr/>
              </a:pPr>
              <a:t>‹#›</a:t>
            </a:fld>
            <a:endParaRPr lang="en-US"/>
          </a:p>
        </p:txBody>
      </p:sp>
    </p:spTree>
    <p:extLst>
      <p:ext uri="{BB962C8B-B14F-4D97-AF65-F5344CB8AC3E}">
        <p14:creationId xmlns:p14="http://schemas.microsoft.com/office/powerpoint/2010/main" val="2683496480"/>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15A44910-795C-BC45-8CD9-3872C8236B56}" type="slidenum">
              <a:rPr lang="en-US"/>
              <a:pPr>
                <a:defRPr/>
              </a:pPr>
              <a:t>‹#›</a:t>
            </a:fld>
            <a:endParaRPr lang="en-US"/>
          </a:p>
        </p:txBody>
      </p:sp>
    </p:spTree>
    <p:extLst>
      <p:ext uri="{BB962C8B-B14F-4D97-AF65-F5344CB8AC3E}">
        <p14:creationId xmlns:p14="http://schemas.microsoft.com/office/powerpoint/2010/main" val="424170676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2AFB69CF-D0E5-3A46-8B32-149219B677BC}" type="slidenum">
              <a:rPr lang="en-US"/>
              <a:pPr>
                <a:defRPr/>
              </a:pPr>
              <a:t>‹#›</a:t>
            </a:fld>
            <a:endParaRPr lang="en-US"/>
          </a:p>
        </p:txBody>
      </p:sp>
    </p:spTree>
    <p:extLst>
      <p:ext uri="{BB962C8B-B14F-4D97-AF65-F5344CB8AC3E}">
        <p14:creationId xmlns:p14="http://schemas.microsoft.com/office/powerpoint/2010/main" val="872549678"/>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37AE83BD-9457-A94D-BB51-F86459FCE852}" type="slidenum">
              <a:rPr lang="en-US"/>
              <a:pPr>
                <a:defRPr/>
              </a:pPr>
              <a:t>‹#›</a:t>
            </a:fld>
            <a:endParaRPr lang="en-US"/>
          </a:p>
        </p:txBody>
      </p:sp>
    </p:spTree>
    <p:extLst>
      <p:ext uri="{BB962C8B-B14F-4D97-AF65-F5344CB8AC3E}">
        <p14:creationId xmlns:p14="http://schemas.microsoft.com/office/powerpoint/2010/main" val="1024363112"/>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D42BF33C-1D6D-814C-9F45-8706731ABEA3}" type="slidenum">
              <a:rPr lang="en-US"/>
              <a:pPr>
                <a:defRPr/>
              </a:pPr>
              <a:t>‹#›</a:t>
            </a:fld>
            <a:endParaRPr lang="en-US"/>
          </a:p>
        </p:txBody>
      </p:sp>
    </p:spTree>
    <p:extLst>
      <p:ext uri="{BB962C8B-B14F-4D97-AF65-F5344CB8AC3E}">
        <p14:creationId xmlns:p14="http://schemas.microsoft.com/office/powerpoint/2010/main" val="3764864944"/>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D40EC5C9-AB8D-464A-8C4D-6A2D8A31D558}" type="slidenum">
              <a:rPr lang="en-US"/>
              <a:pPr>
                <a:defRPr/>
              </a:pPr>
              <a:t>‹#›</a:t>
            </a:fld>
            <a:endParaRPr lang="en-US"/>
          </a:p>
        </p:txBody>
      </p:sp>
    </p:spTree>
    <p:extLst>
      <p:ext uri="{BB962C8B-B14F-4D97-AF65-F5344CB8AC3E}">
        <p14:creationId xmlns:p14="http://schemas.microsoft.com/office/powerpoint/2010/main" val="482075017"/>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6339A50D-F5D1-254C-909B-20C59A8BBDBE}" type="slidenum">
              <a:rPr lang="en-US"/>
              <a:pPr>
                <a:defRPr/>
              </a:pPr>
              <a:t>‹#›</a:t>
            </a:fld>
            <a:endParaRPr lang="en-US"/>
          </a:p>
        </p:txBody>
      </p:sp>
    </p:spTree>
    <p:extLst>
      <p:ext uri="{BB962C8B-B14F-4D97-AF65-F5344CB8AC3E}">
        <p14:creationId xmlns:p14="http://schemas.microsoft.com/office/powerpoint/2010/main" val="269705709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36B962B-97CA-6B49-8F8A-823DC14EC3C4}" type="slidenum">
              <a:rPr lang="en-US"/>
              <a:pPr>
                <a:defRPr/>
              </a:pPr>
              <a:t>‹#›</a:t>
            </a:fld>
            <a:endParaRPr lang="en-US"/>
          </a:p>
        </p:txBody>
      </p:sp>
    </p:spTree>
    <p:extLst>
      <p:ext uri="{BB962C8B-B14F-4D97-AF65-F5344CB8AC3E}">
        <p14:creationId xmlns:p14="http://schemas.microsoft.com/office/powerpoint/2010/main" val="1620760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25854B14-2FE7-6A44-9312-A6D11C588C33}" type="slidenum">
              <a:rPr lang="en-US"/>
              <a:pPr>
                <a:defRPr/>
              </a:pPr>
              <a:t>‹#›</a:t>
            </a:fld>
            <a:endParaRPr lang="en-US"/>
          </a:p>
        </p:txBody>
      </p:sp>
    </p:spTree>
    <p:extLst>
      <p:ext uri="{BB962C8B-B14F-4D97-AF65-F5344CB8AC3E}">
        <p14:creationId xmlns:p14="http://schemas.microsoft.com/office/powerpoint/2010/main" val="3076006963"/>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FDA8880D-463B-2B49-8F75-EFB0BFFADD3E}" type="slidenum">
              <a:rPr lang="en-US"/>
              <a:pPr>
                <a:defRPr/>
              </a:pPr>
              <a:t>‹#›</a:t>
            </a:fld>
            <a:endParaRPr lang="en-US"/>
          </a:p>
        </p:txBody>
      </p:sp>
    </p:spTree>
    <p:extLst>
      <p:ext uri="{BB962C8B-B14F-4D97-AF65-F5344CB8AC3E}">
        <p14:creationId xmlns:p14="http://schemas.microsoft.com/office/powerpoint/2010/main" val="225134576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B2BE23EA-6F44-8F4A-BD18-B70E97663F9E}" type="slidenum">
              <a:rPr lang="en-US"/>
              <a:pPr>
                <a:defRPr/>
              </a:pPr>
              <a:t>‹#›</a:t>
            </a:fld>
            <a:endParaRPr lang="en-US"/>
          </a:p>
        </p:txBody>
      </p:sp>
    </p:spTree>
    <p:extLst>
      <p:ext uri="{BB962C8B-B14F-4D97-AF65-F5344CB8AC3E}">
        <p14:creationId xmlns:p14="http://schemas.microsoft.com/office/powerpoint/2010/main" val="2499124131"/>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6F57D9E5-D74B-B04C-B6DC-4CBCC8B0A838}" type="slidenum">
              <a:rPr lang="en-US"/>
              <a:pPr>
                <a:defRPr/>
              </a:pPr>
              <a:t>‹#›</a:t>
            </a:fld>
            <a:endParaRPr lang="en-US"/>
          </a:p>
        </p:txBody>
      </p:sp>
    </p:spTree>
    <p:extLst>
      <p:ext uri="{BB962C8B-B14F-4D97-AF65-F5344CB8AC3E}">
        <p14:creationId xmlns:p14="http://schemas.microsoft.com/office/powerpoint/2010/main" val="180401900"/>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Tree>
    <p:extLst>
      <p:ext uri="{BB962C8B-B14F-4D97-AF65-F5344CB8AC3E}">
        <p14:creationId xmlns:p14="http://schemas.microsoft.com/office/powerpoint/2010/main" val="38411388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extLst>
      <p:ext uri="{BB962C8B-B14F-4D97-AF65-F5344CB8AC3E}">
        <p14:creationId xmlns:p14="http://schemas.microsoft.com/office/powerpoint/2010/main" val="9154641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00790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extLst>
      <p:ext uri="{BB962C8B-B14F-4D97-AF65-F5344CB8AC3E}">
        <p14:creationId xmlns:p14="http://schemas.microsoft.com/office/powerpoint/2010/main" val="640342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extLst>
      <p:ext uri="{BB962C8B-B14F-4D97-AF65-F5344CB8AC3E}">
        <p14:creationId xmlns:p14="http://schemas.microsoft.com/office/powerpoint/2010/main" val="36696775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Tree>
    <p:extLst>
      <p:ext uri="{BB962C8B-B14F-4D97-AF65-F5344CB8AC3E}">
        <p14:creationId xmlns:p14="http://schemas.microsoft.com/office/powerpoint/2010/main" val="2432599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0C4D01C-F2BF-5F42-B70B-77130D23F082}" type="slidenum">
              <a:rPr lang="en-US"/>
              <a:pPr>
                <a:defRPr/>
              </a:pPr>
              <a:t>‹#›</a:t>
            </a:fld>
            <a:endParaRPr lang="en-US"/>
          </a:p>
        </p:txBody>
      </p:sp>
    </p:spTree>
    <p:extLst>
      <p:ext uri="{BB962C8B-B14F-4D97-AF65-F5344CB8AC3E}">
        <p14:creationId xmlns:p14="http://schemas.microsoft.com/office/powerpoint/2010/main" val="10319374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424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46642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55602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extLst>
      <p:ext uri="{BB962C8B-B14F-4D97-AF65-F5344CB8AC3E}">
        <p14:creationId xmlns:p14="http://schemas.microsoft.com/office/powerpoint/2010/main" val="40358839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extLst>
      <p:ext uri="{BB962C8B-B14F-4D97-AF65-F5344CB8AC3E}">
        <p14:creationId xmlns:p14="http://schemas.microsoft.com/office/powerpoint/2010/main" val="18993841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smtClean="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C810FFC3-5F72-DC49-A58C-CB8A45BFEA51}" type="slidenum">
              <a:rPr lang="en-US"/>
              <a:pPr>
                <a:defRPr/>
              </a:pPr>
              <a:t>‹#›</a:t>
            </a:fld>
            <a:endParaRPr lang="en-US"/>
          </a:p>
        </p:txBody>
      </p:sp>
    </p:spTree>
    <p:extLst>
      <p:ext uri="{BB962C8B-B14F-4D97-AF65-F5344CB8AC3E}">
        <p14:creationId xmlns:p14="http://schemas.microsoft.com/office/powerpoint/2010/main" val="2174664613"/>
      </p:ext>
    </p:extLst>
  </p:cSld>
  <p:clrMapOvr>
    <a:masterClrMapping/>
  </p:clrMapOvr>
  <p:transition xmlns:p14="http://schemas.microsoft.com/office/powerpoint/2010/mai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190B26C-CDAA-6847-9B01-2F4D1D7D9C8E}" type="slidenum">
              <a:rPr lang="en-US"/>
              <a:pPr>
                <a:defRPr/>
              </a:pPr>
              <a:t>‹#›</a:t>
            </a:fld>
            <a:endParaRPr lang="en-US"/>
          </a:p>
        </p:txBody>
      </p:sp>
    </p:spTree>
    <p:extLst>
      <p:ext uri="{BB962C8B-B14F-4D97-AF65-F5344CB8AC3E}">
        <p14:creationId xmlns:p14="http://schemas.microsoft.com/office/powerpoint/2010/main" val="3756930351"/>
      </p:ext>
    </p:extLst>
  </p:cSld>
  <p:clrMapOvr>
    <a:masterClrMapping/>
  </p:clrMapOvr>
  <p:transition xmlns:p14="http://schemas.microsoft.com/office/powerpoint/2010/mai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AB49754-98D7-E646-A434-9678364B1B4A}" type="slidenum">
              <a:rPr lang="en-US"/>
              <a:pPr>
                <a:defRPr/>
              </a:pPr>
              <a:t>‹#›</a:t>
            </a:fld>
            <a:endParaRPr lang="en-US"/>
          </a:p>
        </p:txBody>
      </p:sp>
    </p:spTree>
    <p:extLst>
      <p:ext uri="{BB962C8B-B14F-4D97-AF65-F5344CB8AC3E}">
        <p14:creationId xmlns:p14="http://schemas.microsoft.com/office/powerpoint/2010/main" val="2795635073"/>
      </p:ext>
    </p:extLst>
  </p:cSld>
  <p:clrMapOvr>
    <a:masterClrMapping/>
  </p:clrMapOvr>
  <p:transition xmlns:p14="http://schemas.microsoft.com/office/powerpoint/2010/mai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8ECE07D-0357-2C4F-8B49-4E9D8F99244F}" type="slidenum">
              <a:rPr lang="en-US"/>
              <a:pPr>
                <a:defRPr/>
              </a:pPr>
              <a:t>‹#›</a:t>
            </a:fld>
            <a:endParaRPr lang="en-US"/>
          </a:p>
        </p:txBody>
      </p:sp>
    </p:spTree>
    <p:extLst>
      <p:ext uri="{BB962C8B-B14F-4D97-AF65-F5344CB8AC3E}">
        <p14:creationId xmlns:p14="http://schemas.microsoft.com/office/powerpoint/2010/main" val="3723427267"/>
      </p:ext>
    </p:extLst>
  </p:cSld>
  <p:clrMapOvr>
    <a:masterClrMapping/>
  </p:clrMapOvr>
  <p:transition xmlns:p14="http://schemas.microsoft.com/office/powerpoint/2010/mai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829C9011-042D-6042-BA39-D256F117D643}" type="slidenum">
              <a:rPr lang="en-US"/>
              <a:pPr>
                <a:defRPr/>
              </a:pPr>
              <a:t>‹#›</a:t>
            </a:fld>
            <a:endParaRPr lang="en-US"/>
          </a:p>
        </p:txBody>
      </p:sp>
    </p:spTree>
    <p:extLst>
      <p:ext uri="{BB962C8B-B14F-4D97-AF65-F5344CB8AC3E}">
        <p14:creationId xmlns:p14="http://schemas.microsoft.com/office/powerpoint/2010/main" val="2404225653"/>
      </p:ext>
    </p:extLst>
  </p:cSld>
  <p:clrMapOvr>
    <a:masterClrMapping/>
  </p:clrMapOvr>
  <p:transition xmlns:p14="http://schemas.microsoft.com/office/powerpoint/2010/mai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CC4F007A-182E-F844-B8A9-BDED9A1C83B6}" type="slidenum">
              <a:rPr lang="en-US"/>
              <a:pPr>
                <a:defRPr/>
              </a:pPr>
              <a:t>‹#›</a:t>
            </a:fld>
            <a:endParaRPr lang="en-US"/>
          </a:p>
        </p:txBody>
      </p:sp>
    </p:spTree>
    <p:extLst>
      <p:ext uri="{BB962C8B-B14F-4D97-AF65-F5344CB8AC3E}">
        <p14:creationId xmlns:p14="http://schemas.microsoft.com/office/powerpoint/2010/main" val="60061519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3C1F0C9-CE3B-8A43-9DE0-32B06D019911}" type="slidenum">
              <a:rPr lang="en-US"/>
              <a:pPr>
                <a:defRPr/>
              </a:pPr>
              <a:t>‹#›</a:t>
            </a:fld>
            <a:endParaRPr lang="en-US"/>
          </a:p>
        </p:txBody>
      </p:sp>
    </p:spTree>
    <p:extLst>
      <p:ext uri="{BB962C8B-B14F-4D97-AF65-F5344CB8AC3E}">
        <p14:creationId xmlns:p14="http://schemas.microsoft.com/office/powerpoint/2010/main" val="435670340"/>
      </p:ext>
    </p:extLst>
  </p:cSld>
  <p:clrMapOvr>
    <a:masterClrMapping/>
  </p:clrMapOvr>
  <p:transition xmlns:p14="http://schemas.microsoft.com/office/powerpoint/2010/mai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7C7A5F9A-443A-0E4D-BC4C-C3FD49B40DC2}" type="slidenum">
              <a:rPr lang="en-US"/>
              <a:pPr>
                <a:defRPr/>
              </a:pPr>
              <a:t>‹#›</a:t>
            </a:fld>
            <a:endParaRPr lang="en-US"/>
          </a:p>
        </p:txBody>
      </p:sp>
    </p:spTree>
    <p:extLst>
      <p:ext uri="{BB962C8B-B14F-4D97-AF65-F5344CB8AC3E}">
        <p14:creationId xmlns:p14="http://schemas.microsoft.com/office/powerpoint/2010/main" val="2332772485"/>
      </p:ext>
    </p:extLst>
  </p:cSld>
  <p:clrMapOvr>
    <a:masterClrMapping/>
  </p:clrMapOvr>
  <p:transition xmlns:p14="http://schemas.microsoft.com/office/powerpoint/2010/mai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083A9CB-E06D-9A40-B00A-DDA4B9425688}" type="slidenum">
              <a:rPr lang="en-US"/>
              <a:pPr>
                <a:defRPr/>
              </a:pPr>
              <a:t>‹#›</a:t>
            </a:fld>
            <a:endParaRPr lang="en-US"/>
          </a:p>
        </p:txBody>
      </p:sp>
    </p:spTree>
    <p:extLst>
      <p:ext uri="{BB962C8B-B14F-4D97-AF65-F5344CB8AC3E}">
        <p14:creationId xmlns:p14="http://schemas.microsoft.com/office/powerpoint/2010/main" val="2790180805"/>
      </p:ext>
    </p:extLst>
  </p:cSld>
  <p:clrMapOvr>
    <a:masterClrMapping/>
  </p:clrMapOvr>
  <p:transition xmlns:p14="http://schemas.microsoft.com/office/powerpoint/2010/mai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AAE446C-280B-5647-A137-A4C422998ED4}" type="slidenum">
              <a:rPr lang="en-US"/>
              <a:pPr>
                <a:defRPr/>
              </a:pPr>
              <a:t>‹#›</a:t>
            </a:fld>
            <a:endParaRPr lang="en-US"/>
          </a:p>
        </p:txBody>
      </p:sp>
    </p:spTree>
    <p:extLst>
      <p:ext uri="{BB962C8B-B14F-4D97-AF65-F5344CB8AC3E}">
        <p14:creationId xmlns:p14="http://schemas.microsoft.com/office/powerpoint/2010/main" val="2541142170"/>
      </p:ext>
    </p:extLst>
  </p:cSld>
  <p:clrMapOvr>
    <a:masterClrMapping/>
  </p:clrMapOvr>
  <p:transition xmlns:p14="http://schemas.microsoft.com/office/powerpoint/2010/mai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F4F0233-FDEF-C44F-9B29-CF6FAB00C6C7}" type="slidenum">
              <a:rPr lang="en-US"/>
              <a:pPr>
                <a:defRPr/>
              </a:pPr>
              <a:t>‹#›</a:t>
            </a:fld>
            <a:endParaRPr lang="en-US"/>
          </a:p>
        </p:txBody>
      </p:sp>
    </p:spTree>
    <p:extLst>
      <p:ext uri="{BB962C8B-B14F-4D97-AF65-F5344CB8AC3E}">
        <p14:creationId xmlns:p14="http://schemas.microsoft.com/office/powerpoint/2010/main" val="3564867324"/>
      </p:ext>
    </p:extLst>
  </p:cSld>
  <p:clrMapOvr>
    <a:masterClrMapping/>
  </p:clrMapOvr>
  <p:transition xmlns:p14="http://schemas.microsoft.com/office/powerpoint/2010/mai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D7A8861-55EF-B24F-8305-5EA6DC64CBC3}" type="slidenum">
              <a:rPr lang="en-US"/>
              <a:pPr>
                <a:defRPr/>
              </a:pPr>
              <a:t>‹#›</a:t>
            </a:fld>
            <a:endParaRPr lang="en-US"/>
          </a:p>
        </p:txBody>
      </p:sp>
    </p:spTree>
    <p:extLst>
      <p:ext uri="{BB962C8B-B14F-4D97-AF65-F5344CB8AC3E}">
        <p14:creationId xmlns:p14="http://schemas.microsoft.com/office/powerpoint/2010/main" val="47971761"/>
      </p:ext>
    </p:extLst>
  </p:cSld>
  <p:clrMapOvr>
    <a:masterClrMapping/>
  </p:clrMapOvr>
  <p:transition xmlns:p14="http://schemas.microsoft.com/office/powerpoint/2010/mai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a:extLst/>
        </p:spPr>
        <p:txBody>
          <a:bodyPr/>
          <a:lstStyle>
            <a:lvl1pPr algn="ctr">
              <a:defRPr/>
            </a:lvl1pPr>
          </a:lstStyle>
          <a:p>
            <a:pPr lvl="0"/>
            <a:r>
              <a:rPr lang="en-US" noProof="0" smtClean="0"/>
              <a:t>Click to edit Master title style</a:t>
            </a:r>
          </a:p>
        </p:txBody>
      </p:sp>
      <p:sp>
        <p:nvSpPr>
          <p:cNvPr id="900099" name="Rectangle 3"/>
          <p:cNvSpPr>
            <a:spLocks noGrp="1" noChangeArrowheads="1"/>
          </p:cNvSpPr>
          <p:nvPr>
            <p:ph type="subTitle" idx="1"/>
          </p:nvPr>
        </p:nvSpPr>
        <p:spPr>
          <a:xfrm>
            <a:off x="1752600" y="3886200"/>
            <a:ext cx="6400800" cy="1752600"/>
          </a:xfrm>
          <a:extLst/>
        </p:spPr>
        <p:txBody>
          <a:bodyPr/>
          <a:lstStyle>
            <a:lvl1pPr marL="0" indent="0" algn="ctr">
              <a:buFontTx/>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atin typeface="Times New Roman" charset="0"/>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atin typeface="Times New Roman" charset="0"/>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atin typeface="Times New Roman" charset="0"/>
              </a:defRPr>
            </a:lvl1pPr>
          </a:lstStyle>
          <a:p>
            <a:pPr>
              <a:defRPr/>
            </a:pPr>
            <a:fld id="{E2FF4BA9-6936-3F45-8F7B-3E6E09BA9328}" type="slidenum">
              <a:rPr lang="en-US"/>
              <a:pPr>
                <a:defRPr/>
              </a:pPr>
              <a:t>‹#›</a:t>
            </a:fld>
            <a:endParaRPr lang="en-US"/>
          </a:p>
        </p:txBody>
      </p:sp>
    </p:spTree>
    <p:extLst>
      <p:ext uri="{BB962C8B-B14F-4D97-AF65-F5344CB8AC3E}">
        <p14:creationId xmlns:p14="http://schemas.microsoft.com/office/powerpoint/2010/main" val="3307133571"/>
      </p:ext>
    </p:extLst>
  </p:cSld>
  <p:clrMapOvr>
    <a:masterClrMapping/>
  </p:clrMapOvr>
  <p:transition xmlns:p14="http://schemas.microsoft.com/office/powerpoint/2010/mai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7C54524B-24D2-3B48-BF36-FFCD1B8817EA}" type="slidenum">
              <a:rPr lang="en-US"/>
              <a:pPr>
                <a:defRPr/>
              </a:pPr>
              <a:t>‹#›</a:t>
            </a:fld>
            <a:endParaRPr lang="en-US"/>
          </a:p>
        </p:txBody>
      </p:sp>
    </p:spTree>
    <p:extLst>
      <p:ext uri="{BB962C8B-B14F-4D97-AF65-F5344CB8AC3E}">
        <p14:creationId xmlns:p14="http://schemas.microsoft.com/office/powerpoint/2010/main" val="2766546190"/>
      </p:ext>
    </p:extLst>
  </p:cSld>
  <p:clrMapOvr>
    <a:masterClrMapping/>
  </p:clrMapOvr>
  <p:transition xmlns:p14="http://schemas.microsoft.com/office/powerpoint/2010/mai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714B3F11-654B-5C42-BF85-1DF767CEF70A}" type="slidenum">
              <a:rPr lang="en-US"/>
              <a:pPr>
                <a:defRPr/>
              </a:pPr>
              <a:t>‹#›</a:t>
            </a:fld>
            <a:endParaRPr lang="en-US"/>
          </a:p>
        </p:txBody>
      </p:sp>
    </p:spTree>
    <p:extLst>
      <p:ext uri="{BB962C8B-B14F-4D97-AF65-F5344CB8AC3E}">
        <p14:creationId xmlns:p14="http://schemas.microsoft.com/office/powerpoint/2010/main" val="3899301454"/>
      </p:ext>
    </p:extLst>
  </p:cSld>
  <p:clrMapOvr>
    <a:masterClrMapping/>
  </p:clrMapOvr>
  <p:transition xmlns:p14="http://schemas.microsoft.com/office/powerpoint/2010/mai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E4B22FBE-DD25-014B-8ACA-928AC2E2C804}" type="slidenum">
              <a:rPr lang="en-US"/>
              <a:pPr>
                <a:defRPr/>
              </a:pPr>
              <a:t>‹#›</a:t>
            </a:fld>
            <a:endParaRPr lang="en-US"/>
          </a:p>
        </p:txBody>
      </p:sp>
    </p:spTree>
    <p:extLst>
      <p:ext uri="{BB962C8B-B14F-4D97-AF65-F5344CB8AC3E}">
        <p14:creationId xmlns:p14="http://schemas.microsoft.com/office/powerpoint/2010/main" val="1668249184"/>
      </p:ext>
    </p:extLst>
  </p:cSld>
  <p:clrMapOvr>
    <a:masterClrMapping/>
  </p:clrMapOvr>
  <p:transition xmlns:p14="http://schemas.microsoft.com/office/powerpoint/2010/mai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39CB7503-E747-0642-81DC-42853FA31615}" type="slidenum">
              <a:rPr lang="en-US"/>
              <a:pPr>
                <a:defRPr/>
              </a:pPr>
              <a:t>‹#›</a:t>
            </a:fld>
            <a:endParaRPr lang="en-US"/>
          </a:p>
        </p:txBody>
      </p:sp>
    </p:spTree>
    <p:extLst>
      <p:ext uri="{BB962C8B-B14F-4D97-AF65-F5344CB8AC3E}">
        <p14:creationId xmlns:p14="http://schemas.microsoft.com/office/powerpoint/2010/main" val="389251662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B9EB70B8-DC57-1948-B6E1-B6C1D79EDC72}" type="slidenum">
              <a:rPr lang="en-US"/>
              <a:pPr>
                <a:defRPr/>
              </a:pPr>
              <a:t>‹#›</a:t>
            </a:fld>
            <a:endParaRPr lang="en-US"/>
          </a:p>
        </p:txBody>
      </p:sp>
    </p:spTree>
    <p:extLst>
      <p:ext uri="{BB962C8B-B14F-4D97-AF65-F5344CB8AC3E}">
        <p14:creationId xmlns:p14="http://schemas.microsoft.com/office/powerpoint/2010/main" val="1329312909"/>
      </p:ext>
    </p:extLst>
  </p:cSld>
  <p:clrMapOvr>
    <a:masterClrMapping/>
  </p:clrMapOvr>
  <p:transition xmlns:p14="http://schemas.microsoft.com/office/powerpoint/2010/mai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2FB703BB-823E-5040-B863-C04F15B4F6C0}" type="slidenum">
              <a:rPr lang="en-US"/>
              <a:pPr>
                <a:defRPr/>
              </a:pPr>
              <a:t>‹#›</a:t>
            </a:fld>
            <a:endParaRPr lang="en-US"/>
          </a:p>
        </p:txBody>
      </p:sp>
    </p:spTree>
    <p:extLst>
      <p:ext uri="{BB962C8B-B14F-4D97-AF65-F5344CB8AC3E}">
        <p14:creationId xmlns:p14="http://schemas.microsoft.com/office/powerpoint/2010/main" val="4286710409"/>
      </p:ext>
    </p:extLst>
  </p:cSld>
  <p:clrMapOvr>
    <a:masterClrMapping/>
  </p:clrMapOvr>
  <p:transition xmlns:p14="http://schemas.microsoft.com/office/powerpoint/2010/mai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31D9F9BC-BC50-AD49-9908-4B6B4CAE2332}" type="slidenum">
              <a:rPr lang="en-US"/>
              <a:pPr>
                <a:defRPr/>
              </a:pPr>
              <a:t>‹#›</a:t>
            </a:fld>
            <a:endParaRPr lang="en-US"/>
          </a:p>
        </p:txBody>
      </p:sp>
    </p:spTree>
    <p:extLst>
      <p:ext uri="{BB962C8B-B14F-4D97-AF65-F5344CB8AC3E}">
        <p14:creationId xmlns:p14="http://schemas.microsoft.com/office/powerpoint/2010/main" val="4285346943"/>
      </p:ext>
    </p:extLst>
  </p:cSld>
  <p:clrMapOvr>
    <a:masterClrMapping/>
  </p:clrMapOvr>
  <p:transition xmlns:p14="http://schemas.microsoft.com/office/powerpoint/2010/mai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4D427FBF-8169-3946-BC48-D2F88E1639A1}" type="slidenum">
              <a:rPr lang="en-US"/>
              <a:pPr>
                <a:defRPr/>
              </a:pPr>
              <a:t>‹#›</a:t>
            </a:fld>
            <a:endParaRPr lang="en-US"/>
          </a:p>
        </p:txBody>
      </p:sp>
    </p:spTree>
    <p:extLst>
      <p:ext uri="{BB962C8B-B14F-4D97-AF65-F5344CB8AC3E}">
        <p14:creationId xmlns:p14="http://schemas.microsoft.com/office/powerpoint/2010/main" val="344913435"/>
      </p:ext>
    </p:extLst>
  </p:cSld>
  <p:clrMapOvr>
    <a:masterClrMapping/>
  </p:clrMapOvr>
  <p:transition xmlns:p14="http://schemas.microsoft.com/office/powerpoint/2010/mai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AF205EF5-678E-8741-94AD-303FC2D7046F}" type="slidenum">
              <a:rPr lang="en-US"/>
              <a:pPr>
                <a:defRPr/>
              </a:pPr>
              <a:t>‹#›</a:t>
            </a:fld>
            <a:endParaRPr lang="en-US"/>
          </a:p>
        </p:txBody>
      </p:sp>
    </p:spTree>
    <p:extLst>
      <p:ext uri="{BB962C8B-B14F-4D97-AF65-F5344CB8AC3E}">
        <p14:creationId xmlns:p14="http://schemas.microsoft.com/office/powerpoint/2010/main" val="1777470246"/>
      </p:ext>
    </p:extLst>
  </p:cSld>
  <p:clrMapOvr>
    <a:masterClrMapping/>
  </p:clrMapOvr>
  <p:transition xmlns:p14="http://schemas.microsoft.com/office/powerpoint/2010/main">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677B8675-A45A-7F4D-9F04-0380E751F825}" type="slidenum">
              <a:rPr lang="en-US"/>
              <a:pPr>
                <a:defRPr/>
              </a:pPr>
              <a:t>‹#›</a:t>
            </a:fld>
            <a:endParaRPr lang="en-US"/>
          </a:p>
        </p:txBody>
      </p:sp>
    </p:spTree>
    <p:extLst>
      <p:ext uri="{BB962C8B-B14F-4D97-AF65-F5344CB8AC3E}">
        <p14:creationId xmlns:p14="http://schemas.microsoft.com/office/powerpoint/2010/main" val="624053911"/>
      </p:ext>
    </p:extLst>
  </p:cSld>
  <p:clrMapOvr>
    <a:masterClrMapping/>
  </p:clrMapOvr>
  <p:transition xmlns:p14="http://schemas.microsoft.com/office/powerpoint/2010/main">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E4B40758-CE08-5147-8046-84E95F482303}" type="slidenum">
              <a:rPr lang="en-US"/>
              <a:pPr>
                <a:defRPr/>
              </a:pPr>
              <a:t>‹#›</a:t>
            </a:fld>
            <a:endParaRPr lang="en-US"/>
          </a:p>
        </p:txBody>
      </p:sp>
    </p:spTree>
    <p:extLst>
      <p:ext uri="{BB962C8B-B14F-4D97-AF65-F5344CB8AC3E}">
        <p14:creationId xmlns:p14="http://schemas.microsoft.com/office/powerpoint/2010/main" val="2419585134"/>
      </p:ext>
    </p:extLst>
  </p:cSld>
  <p:clrMapOvr>
    <a:masterClrMapping/>
  </p:clrMapOvr>
  <p:transition xmlns:p14="http://schemas.microsoft.com/office/powerpoint/2010/main">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E5FB99-B23E-4D46-A115-99B6C1B70905}" type="slidenum">
              <a:rPr lang="en-US"/>
              <a:pPr>
                <a:defRPr/>
              </a:pPr>
              <a:t>‹#›</a:t>
            </a:fld>
            <a:endParaRPr lang="en-US"/>
          </a:p>
        </p:txBody>
      </p:sp>
    </p:spTree>
    <p:extLst>
      <p:ext uri="{BB962C8B-B14F-4D97-AF65-F5344CB8AC3E}">
        <p14:creationId xmlns:p14="http://schemas.microsoft.com/office/powerpoint/2010/main" val="1600554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3F288AC2-90A1-B144-8AC8-050881C7095D}" type="slidenum">
              <a:rPr lang="en-US"/>
              <a:pPr>
                <a:defRPr/>
              </a:pPr>
              <a:t>‹#›</a:t>
            </a:fld>
            <a:endParaRPr lang="en-US"/>
          </a:p>
        </p:txBody>
      </p:sp>
    </p:spTree>
    <p:extLst>
      <p:ext uri="{BB962C8B-B14F-4D97-AF65-F5344CB8AC3E}">
        <p14:creationId xmlns:p14="http://schemas.microsoft.com/office/powerpoint/2010/main" val="1660118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AD82D6DE-1123-6C44-B52C-BC9CC547AD28}" type="slidenum">
              <a:rPr lang="en-US"/>
              <a:pPr>
                <a:defRPr/>
              </a:pPr>
              <a:t>‹#›</a:t>
            </a:fld>
            <a:endParaRPr lang="en-US"/>
          </a:p>
        </p:txBody>
      </p:sp>
    </p:spTree>
    <p:extLst>
      <p:ext uri="{BB962C8B-B14F-4D97-AF65-F5344CB8AC3E}">
        <p14:creationId xmlns:p14="http://schemas.microsoft.com/office/powerpoint/2010/main" val="811086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822359DB-0DF8-FB47-9DB4-970E6AC92350}" type="slidenum">
              <a:rPr lang="en-US"/>
              <a:pPr>
                <a:defRPr/>
              </a:pPr>
              <a:t>‹#›</a:t>
            </a:fld>
            <a:endParaRPr lang="en-US"/>
          </a:p>
        </p:txBody>
      </p:sp>
    </p:spTree>
    <p:extLst>
      <p:ext uri="{BB962C8B-B14F-4D97-AF65-F5344CB8AC3E}">
        <p14:creationId xmlns:p14="http://schemas.microsoft.com/office/powerpoint/2010/main" val="351876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55D992-96D9-4440-B3B8-F2D45201BEF9}" type="slidenum">
              <a:rPr lang="en-US"/>
              <a:pPr>
                <a:defRPr/>
              </a:pPr>
              <a:t>‹#›</a:t>
            </a:fld>
            <a:endParaRPr lang="en-US"/>
          </a:p>
        </p:txBody>
      </p:sp>
    </p:spTree>
    <p:extLst>
      <p:ext uri="{BB962C8B-B14F-4D97-AF65-F5344CB8AC3E}">
        <p14:creationId xmlns:p14="http://schemas.microsoft.com/office/powerpoint/2010/main" val="4292478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B8D5409-D6B6-1A46-A0E7-BB735CF41EC1}" type="slidenum">
              <a:rPr lang="en-US"/>
              <a:pPr>
                <a:defRPr/>
              </a:pPr>
              <a:t>‹#›</a:t>
            </a:fld>
            <a:endParaRPr lang="en-US"/>
          </a:p>
        </p:txBody>
      </p:sp>
    </p:spTree>
    <p:extLst>
      <p:ext uri="{BB962C8B-B14F-4D97-AF65-F5344CB8AC3E}">
        <p14:creationId xmlns:p14="http://schemas.microsoft.com/office/powerpoint/2010/main" val="3271418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3A5676B-63B2-D84D-9851-F1B74CC5F2CD}" type="slidenum">
              <a:rPr lang="en-US"/>
              <a:pPr>
                <a:defRPr/>
              </a:pPr>
              <a:t>‹#›</a:t>
            </a:fld>
            <a:endParaRPr lang="en-US"/>
          </a:p>
        </p:txBody>
      </p:sp>
    </p:spTree>
    <p:extLst>
      <p:ext uri="{BB962C8B-B14F-4D97-AF65-F5344CB8AC3E}">
        <p14:creationId xmlns:p14="http://schemas.microsoft.com/office/powerpoint/2010/main" val="779733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67C1F98-334C-CB4D-B087-A37C87756C98}" type="slidenum">
              <a:rPr lang="en-US"/>
              <a:pPr>
                <a:defRPr/>
              </a:pPr>
              <a:t>‹#›</a:t>
            </a:fld>
            <a:endParaRPr lang="en-US"/>
          </a:p>
        </p:txBody>
      </p:sp>
    </p:spTree>
    <p:extLst>
      <p:ext uri="{BB962C8B-B14F-4D97-AF65-F5344CB8AC3E}">
        <p14:creationId xmlns:p14="http://schemas.microsoft.com/office/powerpoint/2010/main" val="1924370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1027"/>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77828" name="Rectangle 1028"/>
          <p:cNvSpPr>
            <a:spLocks noGrp="1" noChangeArrowheads="1"/>
          </p:cNvSpPr>
          <p:nvPr>
            <p:ph type="subTitle" idx="1"/>
          </p:nvPr>
        </p:nvSpPr>
        <p:spPr>
          <a:xfrm>
            <a:off x="1371600" y="3886200"/>
            <a:ext cx="6400800" cy="1752600"/>
          </a:xfrm>
        </p:spPr>
        <p:txBody>
          <a:bodyPr/>
          <a:lstStyle>
            <a:lvl1pPr marL="0" indent="0" algn="ctr">
              <a:buFont typeface="Wingdings" pitchFamily="18" charset="2"/>
              <a:buNone/>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vl1pPr>
          </a:lstStyle>
          <a:p>
            <a:pPr>
              <a:defRPr/>
            </a:pPr>
            <a:fld id="{B6428EB6-3018-3741-A4F0-9BF42AB693BF}" type="slidenum">
              <a:rPr lang="en-US"/>
              <a:pPr>
                <a:defRPr/>
              </a:pPr>
              <a:t>‹#›</a:t>
            </a:fld>
            <a:endParaRPr lang="en-US"/>
          </a:p>
        </p:txBody>
      </p:sp>
    </p:spTree>
    <p:extLst>
      <p:ext uri="{BB962C8B-B14F-4D97-AF65-F5344CB8AC3E}">
        <p14:creationId xmlns:p14="http://schemas.microsoft.com/office/powerpoint/2010/main" val="310235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1E666093-3FF9-CB43-8370-18404124DE5F}" type="slidenum">
              <a:rPr lang="en-US"/>
              <a:pPr>
                <a:defRPr/>
              </a:pPr>
              <a:t>‹#›</a:t>
            </a:fld>
            <a:endParaRPr lang="en-US"/>
          </a:p>
        </p:txBody>
      </p:sp>
    </p:spTree>
    <p:extLst>
      <p:ext uri="{BB962C8B-B14F-4D97-AF65-F5344CB8AC3E}">
        <p14:creationId xmlns:p14="http://schemas.microsoft.com/office/powerpoint/2010/main" val="1419618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06BE23D7-3D20-8143-AA53-FB3F4394B323}" type="slidenum">
              <a:rPr lang="en-US"/>
              <a:pPr>
                <a:defRPr/>
              </a:pPr>
              <a:t>‹#›</a:t>
            </a:fld>
            <a:endParaRPr lang="en-US"/>
          </a:p>
        </p:txBody>
      </p:sp>
    </p:spTree>
    <p:extLst>
      <p:ext uri="{BB962C8B-B14F-4D97-AF65-F5344CB8AC3E}">
        <p14:creationId xmlns:p14="http://schemas.microsoft.com/office/powerpoint/2010/main" val="3366850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6B85CFD4-2E7D-9E43-BE92-2C7766E8649F}" type="slidenum">
              <a:rPr lang="en-US"/>
              <a:pPr>
                <a:defRPr/>
              </a:pPr>
              <a:t>‹#›</a:t>
            </a:fld>
            <a:endParaRPr lang="en-US"/>
          </a:p>
        </p:txBody>
      </p:sp>
    </p:spTree>
    <p:extLst>
      <p:ext uri="{BB962C8B-B14F-4D97-AF65-F5344CB8AC3E}">
        <p14:creationId xmlns:p14="http://schemas.microsoft.com/office/powerpoint/2010/main" val="3777897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1037"/>
          <p:cNvSpPr>
            <a:spLocks noGrp="1" noChangeArrowheads="1"/>
          </p:cNvSpPr>
          <p:nvPr>
            <p:ph type="dt" sz="half" idx="10"/>
          </p:nvPr>
        </p:nvSpPr>
        <p:spPr>
          <a:ln/>
        </p:spPr>
        <p:txBody>
          <a:bodyPr/>
          <a:lstStyle>
            <a:lvl1pPr>
              <a:defRPr/>
            </a:lvl1pPr>
          </a:lstStyle>
          <a:p>
            <a:pPr>
              <a:defRPr/>
            </a:pPr>
            <a:endParaRPr lang="en-US"/>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p>
        </p:txBody>
      </p:sp>
      <p:sp>
        <p:nvSpPr>
          <p:cNvPr id="9" name="Rectangle 1039"/>
          <p:cNvSpPr>
            <a:spLocks noGrp="1" noChangeArrowheads="1"/>
          </p:cNvSpPr>
          <p:nvPr>
            <p:ph type="sldNum" sz="quarter" idx="12"/>
          </p:nvPr>
        </p:nvSpPr>
        <p:spPr>
          <a:ln/>
        </p:spPr>
        <p:txBody>
          <a:bodyPr/>
          <a:lstStyle>
            <a:lvl1pPr>
              <a:defRPr/>
            </a:lvl1pPr>
          </a:lstStyle>
          <a:p>
            <a:pPr>
              <a:defRPr/>
            </a:pPr>
            <a:fld id="{F7E0A07C-ABA4-524D-BB4B-B7539F95F337}" type="slidenum">
              <a:rPr lang="en-US"/>
              <a:pPr>
                <a:defRPr/>
              </a:pPr>
              <a:t>‹#›</a:t>
            </a:fld>
            <a:endParaRPr lang="en-US"/>
          </a:p>
        </p:txBody>
      </p:sp>
    </p:spTree>
    <p:extLst>
      <p:ext uri="{BB962C8B-B14F-4D97-AF65-F5344CB8AC3E}">
        <p14:creationId xmlns:p14="http://schemas.microsoft.com/office/powerpoint/2010/main" val="4002282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1037"/>
          <p:cNvSpPr>
            <a:spLocks noGrp="1" noChangeArrowheads="1"/>
          </p:cNvSpPr>
          <p:nvPr>
            <p:ph type="dt" sz="half" idx="10"/>
          </p:nvPr>
        </p:nvSpPr>
        <p:spPr>
          <a:ln/>
        </p:spPr>
        <p:txBody>
          <a:bodyPr/>
          <a:lstStyle>
            <a:lvl1pPr>
              <a:defRPr/>
            </a:lvl1pPr>
          </a:lstStyle>
          <a:p>
            <a:pPr>
              <a:defRPr/>
            </a:pPr>
            <a:endParaRPr lang="en-US"/>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p>
        </p:txBody>
      </p:sp>
      <p:sp>
        <p:nvSpPr>
          <p:cNvPr id="5" name="Rectangle 1039"/>
          <p:cNvSpPr>
            <a:spLocks noGrp="1" noChangeArrowheads="1"/>
          </p:cNvSpPr>
          <p:nvPr>
            <p:ph type="sldNum" sz="quarter" idx="12"/>
          </p:nvPr>
        </p:nvSpPr>
        <p:spPr>
          <a:ln/>
        </p:spPr>
        <p:txBody>
          <a:bodyPr/>
          <a:lstStyle>
            <a:lvl1pPr>
              <a:defRPr/>
            </a:lvl1pPr>
          </a:lstStyle>
          <a:p>
            <a:pPr>
              <a:defRPr/>
            </a:pPr>
            <a:fld id="{0BBF9F1D-4E44-724C-B421-4BBD9BF33681}" type="slidenum">
              <a:rPr lang="en-US"/>
              <a:pPr>
                <a:defRPr/>
              </a:pPr>
              <a:t>‹#›</a:t>
            </a:fld>
            <a:endParaRPr lang="en-US"/>
          </a:p>
        </p:txBody>
      </p:sp>
    </p:spTree>
    <p:extLst>
      <p:ext uri="{BB962C8B-B14F-4D97-AF65-F5344CB8AC3E}">
        <p14:creationId xmlns:p14="http://schemas.microsoft.com/office/powerpoint/2010/main" val="1236896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p>
        </p:txBody>
      </p:sp>
      <p:sp>
        <p:nvSpPr>
          <p:cNvPr id="4" name="Rectangle 1039"/>
          <p:cNvSpPr>
            <a:spLocks noGrp="1" noChangeArrowheads="1"/>
          </p:cNvSpPr>
          <p:nvPr>
            <p:ph type="sldNum" sz="quarter" idx="12"/>
          </p:nvPr>
        </p:nvSpPr>
        <p:spPr>
          <a:ln/>
        </p:spPr>
        <p:txBody>
          <a:bodyPr/>
          <a:lstStyle>
            <a:lvl1pPr>
              <a:defRPr/>
            </a:lvl1pPr>
          </a:lstStyle>
          <a:p>
            <a:pPr>
              <a:defRPr/>
            </a:pPr>
            <a:fld id="{23D7721D-968E-BB47-A421-C03B07A76A52}" type="slidenum">
              <a:rPr lang="en-US"/>
              <a:pPr>
                <a:defRPr/>
              </a:pPr>
              <a:t>‹#›</a:t>
            </a:fld>
            <a:endParaRPr lang="en-US"/>
          </a:p>
        </p:txBody>
      </p:sp>
    </p:spTree>
    <p:extLst>
      <p:ext uri="{BB962C8B-B14F-4D97-AF65-F5344CB8AC3E}">
        <p14:creationId xmlns:p14="http://schemas.microsoft.com/office/powerpoint/2010/main" val="407525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1D829D-6A51-1D4B-B2E6-F6F06D92B254}" type="slidenum">
              <a:rPr lang="en-US"/>
              <a:pPr>
                <a:defRPr/>
              </a:pPr>
              <a:t>‹#›</a:t>
            </a:fld>
            <a:endParaRPr lang="en-US"/>
          </a:p>
        </p:txBody>
      </p:sp>
    </p:spTree>
    <p:extLst>
      <p:ext uri="{BB962C8B-B14F-4D97-AF65-F5344CB8AC3E}">
        <p14:creationId xmlns:p14="http://schemas.microsoft.com/office/powerpoint/2010/main" val="3930057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FB044C5D-1898-B643-8005-0976E2A758C9}" type="slidenum">
              <a:rPr lang="en-US"/>
              <a:pPr>
                <a:defRPr/>
              </a:pPr>
              <a:t>‹#›</a:t>
            </a:fld>
            <a:endParaRPr lang="en-US"/>
          </a:p>
        </p:txBody>
      </p:sp>
    </p:spTree>
    <p:extLst>
      <p:ext uri="{BB962C8B-B14F-4D97-AF65-F5344CB8AC3E}">
        <p14:creationId xmlns:p14="http://schemas.microsoft.com/office/powerpoint/2010/main" val="831453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73D4D6B9-D3A6-1042-81B6-2F317C29F4EA}" type="slidenum">
              <a:rPr lang="en-US"/>
              <a:pPr>
                <a:defRPr/>
              </a:pPr>
              <a:t>‹#›</a:t>
            </a:fld>
            <a:endParaRPr lang="en-US"/>
          </a:p>
        </p:txBody>
      </p:sp>
    </p:spTree>
    <p:extLst>
      <p:ext uri="{BB962C8B-B14F-4D97-AF65-F5344CB8AC3E}">
        <p14:creationId xmlns:p14="http://schemas.microsoft.com/office/powerpoint/2010/main" val="1728462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B07212FD-E570-0F4B-82BF-116D07F39F4C}" type="slidenum">
              <a:rPr lang="en-US"/>
              <a:pPr>
                <a:defRPr/>
              </a:pPr>
              <a:t>‹#›</a:t>
            </a:fld>
            <a:endParaRPr lang="en-US"/>
          </a:p>
        </p:txBody>
      </p:sp>
    </p:spTree>
    <p:extLst>
      <p:ext uri="{BB962C8B-B14F-4D97-AF65-F5344CB8AC3E}">
        <p14:creationId xmlns:p14="http://schemas.microsoft.com/office/powerpoint/2010/main" val="3911206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3EE071A7-7422-0249-9817-5708F40BB737}" type="slidenum">
              <a:rPr lang="en-US"/>
              <a:pPr>
                <a:defRPr/>
              </a:pPr>
              <a:t>‹#›</a:t>
            </a:fld>
            <a:endParaRPr lang="en-US"/>
          </a:p>
        </p:txBody>
      </p:sp>
    </p:spTree>
    <p:extLst>
      <p:ext uri="{BB962C8B-B14F-4D97-AF65-F5344CB8AC3E}">
        <p14:creationId xmlns:p14="http://schemas.microsoft.com/office/powerpoint/2010/main" val="2833105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286000"/>
            <a:ext cx="7772400" cy="1143000"/>
          </a:xfrm>
        </p:spPr>
        <p:txBody>
          <a:bodyPr anchor="ctr"/>
          <a:lstStyle>
            <a:lvl1pPr>
              <a:defRPr/>
            </a:lvl1pPr>
          </a:lstStyle>
          <a:p>
            <a:r>
              <a:rPr lang="en-US"/>
              <a:t>Click to edit Master title style</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 typeface="Times" pitchFamily="18"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451B0-F340-3149-BFF6-E4385244774C}" type="slidenum">
              <a:rPr lang="en-US"/>
              <a:pPr>
                <a:defRPr/>
              </a:pPr>
              <a:t>‹#›</a:t>
            </a:fld>
            <a:endParaRPr lang="en-US"/>
          </a:p>
        </p:txBody>
      </p:sp>
    </p:spTree>
    <p:extLst>
      <p:ext uri="{BB962C8B-B14F-4D97-AF65-F5344CB8AC3E}">
        <p14:creationId xmlns:p14="http://schemas.microsoft.com/office/powerpoint/2010/main" val="1561625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166BB8-F4D3-C94C-AC1A-A5A3684972CB}" type="slidenum">
              <a:rPr lang="en-US"/>
              <a:pPr>
                <a:defRPr/>
              </a:pPr>
              <a:t>‹#›</a:t>
            </a:fld>
            <a:endParaRPr lang="en-US"/>
          </a:p>
        </p:txBody>
      </p:sp>
    </p:spTree>
    <p:extLst>
      <p:ext uri="{BB962C8B-B14F-4D97-AF65-F5344CB8AC3E}">
        <p14:creationId xmlns:p14="http://schemas.microsoft.com/office/powerpoint/2010/main" val="681759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21F51B-26CA-1A4A-A2FB-73A4B357E928}" type="slidenum">
              <a:rPr lang="en-US"/>
              <a:pPr>
                <a:defRPr/>
              </a:pPr>
              <a:t>‹#›</a:t>
            </a:fld>
            <a:endParaRPr lang="en-US"/>
          </a:p>
        </p:txBody>
      </p:sp>
    </p:spTree>
    <p:extLst>
      <p:ext uri="{BB962C8B-B14F-4D97-AF65-F5344CB8AC3E}">
        <p14:creationId xmlns:p14="http://schemas.microsoft.com/office/powerpoint/2010/main" val="3243163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399E0A-870C-E544-98A2-593704E2D706}" type="slidenum">
              <a:rPr lang="en-US"/>
              <a:pPr>
                <a:defRPr/>
              </a:pPr>
              <a:t>‹#›</a:t>
            </a:fld>
            <a:endParaRPr lang="en-US"/>
          </a:p>
        </p:txBody>
      </p:sp>
    </p:spTree>
    <p:extLst>
      <p:ext uri="{BB962C8B-B14F-4D97-AF65-F5344CB8AC3E}">
        <p14:creationId xmlns:p14="http://schemas.microsoft.com/office/powerpoint/2010/main" val="4042383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E7A5F36-D8C2-2942-8157-419C246E0BD0}" type="slidenum">
              <a:rPr lang="en-US"/>
              <a:pPr>
                <a:defRPr/>
              </a:pPr>
              <a:t>‹#›</a:t>
            </a:fld>
            <a:endParaRPr lang="en-US"/>
          </a:p>
        </p:txBody>
      </p:sp>
    </p:spTree>
    <p:extLst>
      <p:ext uri="{BB962C8B-B14F-4D97-AF65-F5344CB8AC3E}">
        <p14:creationId xmlns:p14="http://schemas.microsoft.com/office/powerpoint/2010/main" val="1420169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052ED6B-F0E0-594D-8594-31453C08421E}" type="slidenum">
              <a:rPr lang="en-US"/>
              <a:pPr>
                <a:defRPr/>
              </a:pPr>
              <a:t>‹#›</a:t>
            </a:fld>
            <a:endParaRPr lang="en-US"/>
          </a:p>
        </p:txBody>
      </p:sp>
    </p:spTree>
    <p:extLst>
      <p:ext uri="{BB962C8B-B14F-4D97-AF65-F5344CB8AC3E}">
        <p14:creationId xmlns:p14="http://schemas.microsoft.com/office/powerpoint/2010/main" val="86931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044E17-5C9C-2443-B1EE-F31ED094841B}" type="slidenum">
              <a:rPr lang="en-US"/>
              <a:pPr>
                <a:defRPr/>
              </a:pPr>
              <a:t>‹#›</a:t>
            </a:fld>
            <a:endParaRPr lang="en-US"/>
          </a:p>
        </p:txBody>
      </p:sp>
    </p:spTree>
    <p:extLst>
      <p:ext uri="{BB962C8B-B14F-4D97-AF65-F5344CB8AC3E}">
        <p14:creationId xmlns:p14="http://schemas.microsoft.com/office/powerpoint/2010/main" val="3228968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1E813F-DC0E-2949-ADBD-EF1B265F8736}" type="slidenum">
              <a:rPr lang="en-US"/>
              <a:pPr>
                <a:defRPr/>
              </a:pPr>
              <a:t>‹#›</a:t>
            </a:fld>
            <a:endParaRPr lang="en-US"/>
          </a:p>
        </p:txBody>
      </p:sp>
    </p:spTree>
    <p:extLst>
      <p:ext uri="{BB962C8B-B14F-4D97-AF65-F5344CB8AC3E}">
        <p14:creationId xmlns:p14="http://schemas.microsoft.com/office/powerpoint/2010/main" val="1027357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F714D2-0883-3742-8824-F5CC309BF513}" type="slidenum">
              <a:rPr lang="en-US"/>
              <a:pPr>
                <a:defRPr/>
              </a:pPr>
              <a:t>‹#›</a:t>
            </a:fld>
            <a:endParaRPr lang="en-US"/>
          </a:p>
        </p:txBody>
      </p:sp>
    </p:spTree>
    <p:extLst>
      <p:ext uri="{BB962C8B-B14F-4D97-AF65-F5344CB8AC3E}">
        <p14:creationId xmlns:p14="http://schemas.microsoft.com/office/powerpoint/2010/main" val="366607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00B0E1-6D1C-6D49-A14E-0CB0281BAB14}" type="slidenum">
              <a:rPr lang="en-US"/>
              <a:pPr>
                <a:defRPr/>
              </a:pPr>
              <a:t>‹#›</a:t>
            </a:fld>
            <a:endParaRPr lang="en-US"/>
          </a:p>
        </p:txBody>
      </p:sp>
    </p:spTree>
    <p:extLst>
      <p:ext uri="{BB962C8B-B14F-4D97-AF65-F5344CB8AC3E}">
        <p14:creationId xmlns:p14="http://schemas.microsoft.com/office/powerpoint/2010/main" val="465733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B54753-17BA-D743-B924-4AD72E089ED2}" type="slidenum">
              <a:rPr lang="en-US"/>
              <a:pPr>
                <a:defRPr/>
              </a:pPr>
              <a:t>‹#›</a:t>
            </a:fld>
            <a:endParaRPr lang="en-US"/>
          </a:p>
        </p:txBody>
      </p:sp>
    </p:spTree>
    <p:extLst>
      <p:ext uri="{BB962C8B-B14F-4D97-AF65-F5344CB8AC3E}">
        <p14:creationId xmlns:p14="http://schemas.microsoft.com/office/powerpoint/2010/main" val="3470062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C13E3E-62C9-9049-B1F0-F6DD63111F3F}" type="slidenum">
              <a:rPr lang="en-US"/>
              <a:pPr>
                <a:defRPr/>
              </a:pPr>
              <a:t>‹#›</a:t>
            </a:fld>
            <a:endParaRPr lang="en-US"/>
          </a:p>
        </p:txBody>
      </p:sp>
    </p:spTree>
    <p:extLst>
      <p:ext uri="{BB962C8B-B14F-4D97-AF65-F5344CB8AC3E}">
        <p14:creationId xmlns:p14="http://schemas.microsoft.com/office/powerpoint/2010/main" val="2076728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538" name="Rectangle 1026"/>
          <p:cNvSpPr>
            <a:spLocks noGrp="1" noChangeArrowheads="1"/>
          </p:cNvSpPr>
          <p:nvPr>
            <p:ph type="ctrTitle"/>
          </p:nvPr>
        </p:nvSpPr>
        <p:spPr>
          <a:xfrm>
            <a:off x="609600" y="2743200"/>
            <a:ext cx="7772400" cy="1143000"/>
          </a:xfrm>
        </p:spPr>
        <p:txBody>
          <a:bodyPr anchor="t"/>
          <a:lstStyle>
            <a:lvl1pPr algn="ctr">
              <a:defRPr/>
            </a:lvl1pPr>
          </a:lstStyle>
          <a:p>
            <a:r>
              <a:rPr lang="en-US"/>
              <a:t>Click to edit Master title style</a:t>
            </a:r>
          </a:p>
        </p:txBody>
      </p:sp>
      <p:sp>
        <p:nvSpPr>
          <p:cNvPr id="65539" name="Rectangle 1027"/>
          <p:cNvSpPr>
            <a:spLocks noGrp="1" noChangeArrowheads="1"/>
          </p:cNvSpPr>
          <p:nvPr>
            <p:ph type="subTitle" idx="1"/>
          </p:nvPr>
        </p:nvSpPr>
        <p:spPr>
          <a:xfrm>
            <a:off x="1371600" y="4114800"/>
            <a:ext cx="6400800" cy="1524000"/>
          </a:xfrm>
        </p:spPr>
        <p:txBody>
          <a:bodyPr anchor="ctr"/>
          <a:lstStyle>
            <a:lvl1pPr marL="0" indent="0" algn="ctr">
              <a:buFont typeface="Tahoma" pitchFamily="18" charset="-5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1CA20-4F11-8D4B-87ED-9703EA838026}" type="slidenum">
              <a:rPr lang="en-US"/>
              <a:pPr>
                <a:defRPr/>
              </a:pPr>
              <a:t>‹#›</a:t>
            </a:fld>
            <a:endParaRPr lang="en-US"/>
          </a:p>
        </p:txBody>
      </p:sp>
    </p:spTree>
    <p:extLst>
      <p:ext uri="{BB962C8B-B14F-4D97-AF65-F5344CB8AC3E}">
        <p14:creationId xmlns:p14="http://schemas.microsoft.com/office/powerpoint/2010/main" val="2088655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937962-66D3-0443-9AE7-E74618F6666E}" type="slidenum">
              <a:rPr lang="en-US"/>
              <a:pPr>
                <a:defRPr/>
              </a:pPr>
              <a:t>‹#›</a:t>
            </a:fld>
            <a:endParaRPr lang="en-US"/>
          </a:p>
        </p:txBody>
      </p:sp>
    </p:spTree>
    <p:extLst>
      <p:ext uri="{BB962C8B-B14F-4D97-AF65-F5344CB8AC3E}">
        <p14:creationId xmlns:p14="http://schemas.microsoft.com/office/powerpoint/2010/main" val="37183929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797DD6-A429-C547-BC7A-21E6AB3537E7}" type="slidenum">
              <a:rPr lang="en-US"/>
              <a:pPr>
                <a:defRPr/>
              </a:pPr>
              <a:t>‹#›</a:t>
            </a:fld>
            <a:endParaRPr lang="en-US"/>
          </a:p>
        </p:txBody>
      </p:sp>
    </p:spTree>
    <p:extLst>
      <p:ext uri="{BB962C8B-B14F-4D97-AF65-F5344CB8AC3E}">
        <p14:creationId xmlns:p14="http://schemas.microsoft.com/office/powerpoint/2010/main" val="3828875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AF8BEE-1F03-3342-AFF6-B8B71DE4EC08}" type="slidenum">
              <a:rPr lang="en-US"/>
              <a:pPr>
                <a:defRPr/>
              </a:pPr>
              <a:t>‹#›</a:t>
            </a:fld>
            <a:endParaRPr lang="en-US"/>
          </a:p>
        </p:txBody>
      </p:sp>
    </p:spTree>
    <p:extLst>
      <p:ext uri="{BB962C8B-B14F-4D97-AF65-F5344CB8AC3E}">
        <p14:creationId xmlns:p14="http://schemas.microsoft.com/office/powerpoint/2010/main" val="42447655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9B650D-1774-E845-A92D-870855AABEC4}" type="slidenum">
              <a:rPr lang="en-US"/>
              <a:pPr>
                <a:defRPr/>
              </a:pPr>
              <a:t>‹#›</a:t>
            </a:fld>
            <a:endParaRPr lang="en-US"/>
          </a:p>
        </p:txBody>
      </p:sp>
    </p:spTree>
    <p:extLst>
      <p:ext uri="{BB962C8B-B14F-4D97-AF65-F5344CB8AC3E}">
        <p14:creationId xmlns:p14="http://schemas.microsoft.com/office/powerpoint/2010/main" val="134998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F5E448-72BC-4942-A3A7-8F8BBDA84793}" type="slidenum">
              <a:rPr lang="en-US"/>
              <a:pPr>
                <a:defRPr/>
              </a:pPr>
              <a:t>‹#›</a:t>
            </a:fld>
            <a:endParaRPr lang="en-US"/>
          </a:p>
        </p:txBody>
      </p:sp>
    </p:spTree>
    <p:extLst>
      <p:ext uri="{BB962C8B-B14F-4D97-AF65-F5344CB8AC3E}">
        <p14:creationId xmlns:p14="http://schemas.microsoft.com/office/powerpoint/2010/main" val="1794127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B26AAF-4E5F-9247-A173-3A4956EF67C8}" type="slidenum">
              <a:rPr lang="en-US"/>
              <a:pPr>
                <a:defRPr/>
              </a:pPr>
              <a:t>‹#›</a:t>
            </a:fld>
            <a:endParaRPr lang="en-US"/>
          </a:p>
        </p:txBody>
      </p:sp>
    </p:spTree>
    <p:extLst>
      <p:ext uri="{BB962C8B-B14F-4D97-AF65-F5344CB8AC3E}">
        <p14:creationId xmlns:p14="http://schemas.microsoft.com/office/powerpoint/2010/main" val="28217118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527845-E68C-8046-9A75-6F1087DF2622}" type="slidenum">
              <a:rPr lang="en-US"/>
              <a:pPr>
                <a:defRPr/>
              </a:pPr>
              <a:t>‹#›</a:t>
            </a:fld>
            <a:endParaRPr lang="en-US"/>
          </a:p>
        </p:txBody>
      </p:sp>
    </p:spTree>
    <p:extLst>
      <p:ext uri="{BB962C8B-B14F-4D97-AF65-F5344CB8AC3E}">
        <p14:creationId xmlns:p14="http://schemas.microsoft.com/office/powerpoint/2010/main" val="36362462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B7E910-40A2-4141-8541-78839F895979}" type="slidenum">
              <a:rPr lang="en-US"/>
              <a:pPr>
                <a:defRPr/>
              </a:pPr>
              <a:t>‹#›</a:t>
            </a:fld>
            <a:endParaRPr lang="en-US"/>
          </a:p>
        </p:txBody>
      </p:sp>
    </p:spTree>
    <p:extLst>
      <p:ext uri="{BB962C8B-B14F-4D97-AF65-F5344CB8AC3E}">
        <p14:creationId xmlns:p14="http://schemas.microsoft.com/office/powerpoint/2010/main" val="3217824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821CDE-6A05-EF41-9C09-F741AEAEAA08}" type="slidenum">
              <a:rPr lang="en-US"/>
              <a:pPr>
                <a:defRPr/>
              </a:pPr>
              <a:t>‹#›</a:t>
            </a:fld>
            <a:endParaRPr lang="en-US"/>
          </a:p>
        </p:txBody>
      </p:sp>
    </p:spTree>
    <p:extLst>
      <p:ext uri="{BB962C8B-B14F-4D97-AF65-F5344CB8AC3E}">
        <p14:creationId xmlns:p14="http://schemas.microsoft.com/office/powerpoint/2010/main" val="4041604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114B67-0BD7-D74C-83F4-191255F8BB94}" type="slidenum">
              <a:rPr lang="en-US"/>
              <a:pPr>
                <a:defRPr/>
              </a:pPr>
              <a:t>‹#›</a:t>
            </a:fld>
            <a:endParaRPr lang="en-US"/>
          </a:p>
        </p:txBody>
      </p:sp>
    </p:spTree>
    <p:extLst>
      <p:ext uri="{BB962C8B-B14F-4D97-AF65-F5344CB8AC3E}">
        <p14:creationId xmlns:p14="http://schemas.microsoft.com/office/powerpoint/2010/main" val="3823253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8006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1219200"/>
            <a:ext cx="56769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5D3533-6801-2645-9C7E-BE9D2ADB6A99}" type="slidenum">
              <a:rPr lang="en-US"/>
              <a:pPr>
                <a:defRPr/>
              </a:pPr>
              <a:t>‹#›</a:t>
            </a:fld>
            <a:endParaRPr lang="en-US"/>
          </a:p>
        </p:txBody>
      </p:sp>
    </p:spTree>
    <p:extLst>
      <p:ext uri="{BB962C8B-B14F-4D97-AF65-F5344CB8AC3E}">
        <p14:creationId xmlns:p14="http://schemas.microsoft.com/office/powerpoint/2010/main" val="3702704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1255713" y="1371600"/>
            <a:ext cx="6629400" cy="2057400"/>
          </a:xfrm>
        </p:spPr>
        <p:txBody>
          <a:bodyPr anchor="b"/>
          <a:lstStyle>
            <a:lvl1pPr>
              <a:defRPr/>
            </a:lvl1pPr>
          </a:lstStyle>
          <a:p>
            <a:r>
              <a:rPr lang="en-US"/>
              <a:t>Click to edit Master title style</a:t>
            </a:r>
          </a:p>
        </p:txBody>
      </p:sp>
      <p:sp>
        <p:nvSpPr>
          <p:cNvPr id="61443" name="Rectangle 3"/>
          <p:cNvSpPr>
            <a:spLocks noGrp="1" noChangeArrowheads="1"/>
          </p:cNvSpPr>
          <p:nvPr>
            <p:ph type="subTitle" idx="1"/>
          </p:nvPr>
        </p:nvSpPr>
        <p:spPr>
          <a:xfrm>
            <a:off x="1371600" y="3810000"/>
            <a:ext cx="6400800" cy="1752600"/>
          </a:xfrm>
        </p:spPr>
        <p:txBody>
          <a:bodyPr/>
          <a:lstStyle>
            <a:lvl1pPr marL="0" indent="0" algn="ctr">
              <a:buFont typeface="Wingdings" pitchFamily="18"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E27D35-23E4-7A46-8A57-705752ACC9A9}" type="slidenum">
              <a:rPr lang="en-US"/>
              <a:pPr>
                <a:defRPr/>
              </a:pPr>
              <a:t>‹#›</a:t>
            </a:fld>
            <a:endParaRPr lang="en-US"/>
          </a:p>
        </p:txBody>
      </p:sp>
    </p:spTree>
    <p:extLst>
      <p:ext uri="{BB962C8B-B14F-4D97-AF65-F5344CB8AC3E}">
        <p14:creationId xmlns:p14="http://schemas.microsoft.com/office/powerpoint/2010/main" val="19649655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F9FF48-CA36-2347-9101-416C11A49745}" type="slidenum">
              <a:rPr lang="en-US"/>
              <a:pPr>
                <a:defRPr/>
              </a:pPr>
              <a:t>‹#›</a:t>
            </a:fld>
            <a:endParaRPr lang="en-US"/>
          </a:p>
        </p:txBody>
      </p:sp>
    </p:spTree>
    <p:extLst>
      <p:ext uri="{BB962C8B-B14F-4D97-AF65-F5344CB8AC3E}">
        <p14:creationId xmlns:p14="http://schemas.microsoft.com/office/powerpoint/2010/main" val="40522184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C79E1-94C5-6D4F-9635-F2048B26CB45}" type="slidenum">
              <a:rPr lang="en-US"/>
              <a:pPr>
                <a:defRPr/>
              </a:pPr>
              <a:t>‹#›</a:t>
            </a:fld>
            <a:endParaRPr lang="en-US"/>
          </a:p>
        </p:txBody>
      </p:sp>
    </p:spTree>
    <p:extLst>
      <p:ext uri="{BB962C8B-B14F-4D97-AF65-F5344CB8AC3E}">
        <p14:creationId xmlns:p14="http://schemas.microsoft.com/office/powerpoint/2010/main" val="20818496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335631-835B-E04C-B4E9-AB2E454554C4}" type="slidenum">
              <a:rPr lang="en-US"/>
              <a:pPr>
                <a:defRPr/>
              </a:pPr>
              <a:t>‹#›</a:t>
            </a:fld>
            <a:endParaRPr lang="en-US"/>
          </a:p>
        </p:txBody>
      </p:sp>
    </p:spTree>
    <p:extLst>
      <p:ext uri="{BB962C8B-B14F-4D97-AF65-F5344CB8AC3E}">
        <p14:creationId xmlns:p14="http://schemas.microsoft.com/office/powerpoint/2010/main" val="4156063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F0BD81-4E0F-D843-8C33-2A3696F3F7DA}" type="slidenum">
              <a:rPr lang="en-US"/>
              <a:pPr>
                <a:defRPr/>
              </a:pPr>
              <a:t>‹#›</a:t>
            </a:fld>
            <a:endParaRPr lang="en-US"/>
          </a:p>
        </p:txBody>
      </p:sp>
    </p:spTree>
    <p:extLst>
      <p:ext uri="{BB962C8B-B14F-4D97-AF65-F5344CB8AC3E}">
        <p14:creationId xmlns:p14="http://schemas.microsoft.com/office/powerpoint/2010/main" val="40875089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4BF137-2CAF-2E43-930C-A51094476CD4}" type="slidenum">
              <a:rPr lang="en-US"/>
              <a:pPr>
                <a:defRPr/>
              </a:pPr>
              <a:t>‹#›</a:t>
            </a:fld>
            <a:endParaRPr lang="en-US"/>
          </a:p>
        </p:txBody>
      </p:sp>
    </p:spTree>
    <p:extLst>
      <p:ext uri="{BB962C8B-B14F-4D97-AF65-F5344CB8AC3E}">
        <p14:creationId xmlns:p14="http://schemas.microsoft.com/office/powerpoint/2010/main" val="41209871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B522B5-815B-CE45-B7B9-0431E7ADBB95}" type="slidenum">
              <a:rPr lang="en-US"/>
              <a:pPr>
                <a:defRPr/>
              </a:pPr>
              <a:t>‹#›</a:t>
            </a:fld>
            <a:endParaRPr lang="en-US"/>
          </a:p>
        </p:txBody>
      </p:sp>
    </p:spTree>
    <p:extLst>
      <p:ext uri="{BB962C8B-B14F-4D97-AF65-F5344CB8AC3E}">
        <p14:creationId xmlns:p14="http://schemas.microsoft.com/office/powerpoint/2010/main" val="30012809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1D5205-45FA-6648-9CD0-4FC5D1258F04}" type="slidenum">
              <a:rPr lang="en-US"/>
              <a:pPr>
                <a:defRPr/>
              </a:pPr>
              <a:t>‹#›</a:t>
            </a:fld>
            <a:endParaRPr lang="en-US"/>
          </a:p>
        </p:txBody>
      </p:sp>
    </p:spTree>
    <p:extLst>
      <p:ext uri="{BB962C8B-B14F-4D97-AF65-F5344CB8AC3E}">
        <p14:creationId xmlns:p14="http://schemas.microsoft.com/office/powerpoint/2010/main" val="25635324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AFF224-59C0-8C48-AA03-6969888CFDBE}" type="slidenum">
              <a:rPr lang="en-US"/>
              <a:pPr>
                <a:defRPr/>
              </a:pPr>
              <a:t>‹#›</a:t>
            </a:fld>
            <a:endParaRPr lang="en-US"/>
          </a:p>
        </p:txBody>
      </p:sp>
    </p:spTree>
    <p:extLst>
      <p:ext uri="{BB962C8B-B14F-4D97-AF65-F5344CB8AC3E}">
        <p14:creationId xmlns:p14="http://schemas.microsoft.com/office/powerpoint/2010/main" val="38415919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D76DCC-E5D9-5A45-B574-7A28B1C88F8B}" type="slidenum">
              <a:rPr lang="en-US"/>
              <a:pPr>
                <a:defRPr/>
              </a:pPr>
              <a:t>‹#›</a:t>
            </a:fld>
            <a:endParaRPr lang="en-US"/>
          </a:p>
        </p:txBody>
      </p:sp>
    </p:spTree>
    <p:extLst>
      <p:ext uri="{BB962C8B-B14F-4D97-AF65-F5344CB8AC3E}">
        <p14:creationId xmlns:p14="http://schemas.microsoft.com/office/powerpoint/2010/main" val="2377931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AFC21-1580-3947-AA3B-EE342D51D77A}" type="slidenum">
              <a:rPr lang="en-US"/>
              <a:pPr>
                <a:defRPr/>
              </a:pPr>
              <a:t>‹#›</a:t>
            </a:fld>
            <a:endParaRPr lang="en-US"/>
          </a:p>
        </p:txBody>
      </p:sp>
    </p:spTree>
    <p:extLst>
      <p:ext uri="{BB962C8B-B14F-4D97-AF65-F5344CB8AC3E}">
        <p14:creationId xmlns:p14="http://schemas.microsoft.com/office/powerpoint/2010/main" val="3022230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D1E217-D6B9-C242-9E34-1AFAF3FCBF09}" type="slidenum">
              <a:rPr lang="en-US"/>
              <a:pPr>
                <a:defRPr/>
              </a:pPr>
              <a:t>‹#›</a:t>
            </a:fld>
            <a:endParaRPr lang="en-US"/>
          </a:p>
        </p:txBody>
      </p:sp>
    </p:spTree>
    <p:extLst>
      <p:ext uri="{BB962C8B-B14F-4D97-AF65-F5344CB8AC3E}">
        <p14:creationId xmlns:p14="http://schemas.microsoft.com/office/powerpoint/2010/main" val="37041297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SG">
                <a:ea typeface="ＭＳ Ｐゴシック" pitchFamily="18" charset="-128"/>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18"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2618C20E-CD88-514E-9503-89AF967BACAB}" type="slidenum">
              <a:rPr lang="en-US"/>
              <a:pPr>
                <a:defRPr/>
              </a:pPr>
              <a:t>‹#›</a:t>
            </a:fld>
            <a:endParaRPr lang="en-US"/>
          </a:p>
        </p:txBody>
      </p:sp>
    </p:spTree>
    <p:extLst>
      <p:ext uri="{BB962C8B-B14F-4D97-AF65-F5344CB8AC3E}">
        <p14:creationId xmlns:p14="http://schemas.microsoft.com/office/powerpoint/2010/main" val="16674068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1E470074-9916-2746-89A5-E623E24635EE}" type="slidenum">
              <a:rPr lang="en-US"/>
              <a:pPr>
                <a:defRPr/>
              </a:pPr>
              <a:t>‹#›</a:t>
            </a:fld>
            <a:endParaRPr lang="en-US"/>
          </a:p>
        </p:txBody>
      </p:sp>
    </p:spTree>
    <p:extLst>
      <p:ext uri="{BB962C8B-B14F-4D97-AF65-F5344CB8AC3E}">
        <p14:creationId xmlns:p14="http://schemas.microsoft.com/office/powerpoint/2010/main" val="10747514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688A4A59-92A9-CF4D-B84D-010A43741EA3}" type="slidenum">
              <a:rPr lang="en-US"/>
              <a:pPr>
                <a:defRPr/>
              </a:pPr>
              <a:t>‹#›</a:t>
            </a:fld>
            <a:endParaRPr lang="en-US"/>
          </a:p>
        </p:txBody>
      </p:sp>
    </p:spTree>
    <p:extLst>
      <p:ext uri="{BB962C8B-B14F-4D97-AF65-F5344CB8AC3E}">
        <p14:creationId xmlns:p14="http://schemas.microsoft.com/office/powerpoint/2010/main" val="2698193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EF7A24-4BC0-C745-AB06-A2B6ADC6126C}" type="slidenum">
              <a:rPr lang="en-US"/>
              <a:pPr>
                <a:defRPr/>
              </a:pPr>
              <a:t>‹#›</a:t>
            </a:fld>
            <a:endParaRPr lang="en-US"/>
          </a:p>
        </p:txBody>
      </p:sp>
    </p:spTree>
    <p:extLst>
      <p:ext uri="{BB962C8B-B14F-4D97-AF65-F5344CB8AC3E}">
        <p14:creationId xmlns:p14="http://schemas.microsoft.com/office/powerpoint/2010/main" val="29774534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0C05DE51-8113-5046-8F4D-71D77771C692}" type="slidenum">
              <a:rPr lang="en-US"/>
              <a:pPr>
                <a:defRPr/>
              </a:pPr>
              <a:t>‹#›</a:t>
            </a:fld>
            <a:endParaRPr lang="en-US"/>
          </a:p>
        </p:txBody>
      </p:sp>
    </p:spTree>
    <p:extLst>
      <p:ext uri="{BB962C8B-B14F-4D97-AF65-F5344CB8AC3E}">
        <p14:creationId xmlns:p14="http://schemas.microsoft.com/office/powerpoint/2010/main" val="22460137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35"/>
          <p:cNvSpPr>
            <a:spLocks noGrp="1" noChangeArrowheads="1"/>
          </p:cNvSpPr>
          <p:nvPr>
            <p:ph type="dt" sz="half" idx="10"/>
          </p:nvPr>
        </p:nvSpPr>
        <p:spPr>
          <a:ln/>
        </p:spPr>
        <p:txBody>
          <a:bodyPr/>
          <a:lstStyle>
            <a:lvl1pPr>
              <a:defRPr/>
            </a:lvl1pPr>
          </a:lstStyle>
          <a:p>
            <a:pPr>
              <a:defRPr/>
            </a:pPr>
            <a:endParaRPr lang="en-US"/>
          </a:p>
        </p:txBody>
      </p:sp>
      <p:sp>
        <p:nvSpPr>
          <p:cNvPr id="8" name="Rectangle 36"/>
          <p:cNvSpPr>
            <a:spLocks noGrp="1" noChangeArrowheads="1"/>
          </p:cNvSpPr>
          <p:nvPr>
            <p:ph type="ftr" sz="quarter" idx="11"/>
          </p:nvPr>
        </p:nvSpPr>
        <p:spPr>
          <a:ln/>
        </p:spPr>
        <p:txBody>
          <a:bodyPr/>
          <a:lstStyle>
            <a:lvl1pPr>
              <a:defRPr/>
            </a:lvl1pPr>
          </a:lstStyle>
          <a:p>
            <a:pPr>
              <a:defRPr/>
            </a:pPr>
            <a:endParaRPr lang="en-US"/>
          </a:p>
        </p:txBody>
      </p:sp>
      <p:sp>
        <p:nvSpPr>
          <p:cNvPr id="9" name="Rectangle 37"/>
          <p:cNvSpPr>
            <a:spLocks noGrp="1" noChangeArrowheads="1"/>
          </p:cNvSpPr>
          <p:nvPr>
            <p:ph type="sldNum" sz="quarter" idx="12"/>
          </p:nvPr>
        </p:nvSpPr>
        <p:spPr>
          <a:ln/>
        </p:spPr>
        <p:txBody>
          <a:bodyPr/>
          <a:lstStyle>
            <a:lvl1pPr>
              <a:defRPr/>
            </a:lvl1pPr>
          </a:lstStyle>
          <a:p>
            <a:pPr>
              <a:defRPr/>
            </a:pPr>
            <a:fld id="{01092B51-4EF4-C644-905E-BA319DD1143B}" type="slidenum">
              <a:rPr lang="en-US"/>
              <a:pPr>
                <a:defRPr/>
              </a:pPr>
              <a:t>‹#›</a:t>
            </a:fld>
            <a:endParaRPr lang="en-US"/>
          </a:p>
        </p:txBody>
      </p:sp>
    </p:spTree>
    <p:extLst>
      <p:ext uri="{BB962C8B-B14F-4D97-AF65-F5344CB8AC3E}">
        <p14:creationId xmlns:p14="http://schemas.microsoft.com/office/powerpoint/2010/main" val="25893642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35"/>
          <p:cNvSpPr>
            <a:spLocks noGrp="1" noChangeArrowheads="1"/>
          </p:cNvSpPr>
          <p:nvPr>
            <p:ph type="dt" sz="half" idx="10"/>
          </p:nvPr>
        </p:nvSpPr>
        <p:spPr>
          <a:ln/>
        </p:spPr>
        <p:txBody>
          <a:bodyPr/>
          <a:lstStyle>
            <a:lvl1pPr>
              <a:defRPr/>
            </a:lvl1pPr>
          </a:lstStyle>
          <a:p>
            <a:pPr>
              <a:defRPr/>
            </a:pPr>
            <a:endParaRPr lang="en-US"/>
          </a:p>
        </p:txBody>
      </p:sp>
      <p:sp>
        <p:nvSpPr>
          <p:cNvPr id="4" name="Rectangle 36"/>
          <p:cNvSpPr>
            <a:spLocks noGrp="1" noChangeArrowheads="1"/>
          </p:cNvSpPr>
          <p:nvPr>
            <p:ph type="ftr" sz="quarter" idx="11"/>
          </p:nvPr>
        </p:nvSpPr>
        <p:spPr>
          <a:ln/>
        </p:spPr>
        <p:txBody>
          <a:bodyPr/>
          <a:lstStyle>
            <a:lvl1pPr>
              <a:defRPr/>
            </a:lvl1pPr>
          </a:lstStyle>
          <a:p>
            <a:pPr>
              <a:defRPr/>
            </a:pPr>
            <a:endParaRPr lang="en-US"/>
          </a:p>
        </p:txBody>
      </p:sp>
      <p:sp>
        <p:nvSpPr>
          <p:cNvPr id="5" name="Rectangle 37"/>
          <p:cNvSpPr>
            <a:spLocks noGrp="1" noChangeArrowheads="1"/>
          </p:cNvSpPr>
          <p:nvPr>
            <p:ph type="sldNum" sz="quarter" idx="12"/>
          </p:nvPr>
        </p:nvSpPr>
        <p:spPr>
          <a:ln/>
        </p:spPr>
        <p:txBody>
          <a:bodyPr/>
          <a:lstStyle>
            <a:lvl1pPr>
              <a:defRPr/>
            </a:lvl1pPr>
          </a:lstStyle>
          <a:p>
            <a:pPr>
              <a:defRPr/>
            </a:pPr>
            <a:fld id="{ED1DC398-0343-294E-A81E-7B7D56166A20}" type="slidenum">
              <a:rPr lang="en-US"/>
              <a:pPr>
                <a:defRPr/>
              </a:pPr>
              <a:t>‹#›</a:t>
            </a:fld>
            <a:endParaRPr lang="en-US"/>
          </a:p>
        </p:txBody>
      </p:sp>
    </p:spTree>
    <p:extLst>
      <p:ext uri="{BB962C8B-B14F-4D97-AF65-F5344CB8AC3E}">
        <p14:creationId xmlns:p14="http://schemas.microsoft.com/office/powerpoint/2010/main" val="941463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pPr>
              <a:defRPr/>
            </a:pPr>
            <a:fld id="{9A189394-2225-DB42-99B0-B1D7F6024E09}" type="slidenum">
              <a:rPr lang="en-US"/>
              <a:pPr>
                <a:defRPr/>
              </a:pPr>
              <a:t>‹#›</a:t>
            </a:fld>
            <a:endParaRPr lang="en-US"/>
          </a:p>
        </p:txBody>
      </p:sp>
    </p:spTree>
    <p:extLst>
      <p:ext uri="{BB962C8B-B14F-4D97-AF65-F5344CB8AC3E}">
        <p14:creationId xmlns:p14="http://schemas.microsoft.com/office/powerpoint/2010/main" val="2948649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9B112F2A-BEC7-CF44-A663-B1219E322F43}" type="slidenum">
              <a:rPr lang="en-US"/>
              <a:pPr>
                <a:defRPr/>
              </a:pPr>
              <a:t>‹#›</a:t>
            </a:fld>
            <a:endParaRPr lang="en-US"/>
          </a:p>
        </p:txBody>
      </p:sp>
    </p:spTree>
    <p:extLst>
      <p:ext uri="{BB962C8B-B14F-4D97-AF65-F5344CB8AC3E}">
        <p14:creationId xmlns:p14="http://schemas.microsoft.com/office/powerpoint/2010/main" val="1609778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D916ABCF-90A2-834E-B07E-3D9716AAD02A}" type="slidenum">
              <a:rPr lang="en-US"/>
              <a:pPr>
                <a:defRPr/>
              </a:pPr>
              <a:t>‹#›</a:t>
            </a:fld>
            <a:endParaRPr lang="en-US"/>
          </a:p>
        </p:txBody>
      </p:sp>
    </p:spTree>
    <p:extLst>
      <p:ext uri="{BB962C8B-B14F-4D97-AF65-F5344CB8AC3E}">
        <p14:creationId xmlns:p14="http://schemas.microsoft.com/office/powerpoint/2010/main" val="1548803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ACE21506-AE03-EF48-BEBA-32A578C82CBA}" type="slidenum">
              <a:rPr lang="en-US"/>
              <a:pPr>
                <a:defRPr/>
              </a:pPr>
              <a:t>‹#›</a:t>
            </a:fld>
            <a:endParaRPr lang="en-US"/>
          </a:p>
        </p:txBody>
      </p:sp>
    </p:spTree>
    <p:extLst>
      <p:ext uri="{BB962C8B-B14F-4D97-AF65-F5344CB8AC3E}">
        <p14:creationId xmlns:p14="http://schemas.microsoft.com/office/powerpoint/2010/main" val="18234408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E8A50971-34FB-C644-A211-642B3A71A7E3}" type="slidenum">
              <a:rPr lang="en-US"/>
              <a:pPr>
                <a:defRPr/>
              </a:pPr>
              <a:t>‹#›</a:t>
            </a:fld>
            <a:endParaRPr lang="en-US"/>
          </a:p>
        </p:txBody>
      </p:sp>
    </p:spTree>
    <p:extLst>
      <p:ext uri="{BB962C8B-B14F-4D97-AF65-F5344CB8AC3E}">
        <p14:creationId xmlns:p14="http://schemas.microsoft.com/office/powerpoint/2010/main" val="535284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9EE0DD-9953-EA4A-A232-4A146FA3C69B}" type="slidenum">
              <a:rPr lang="en-US"/>
              <a:pPr>
                <a:defRPr/>
              </a:pPr>
              <a:t>‹#›</a:t>
            </a:fld>
            <a:endParaRPr lang="en-US"/>
          </a:p>
        </p:txBody>
      </p:sp>
    </p:spTree>
    <p:extLst>
      <p:ext uri="{BB962C8B-B14F-4D97-AF65-F5344CB8AC3E}">
        <p14:creationId xmlns:p14="http://schemas.microsoft.com/office/powerpoint/2010/main" val="4771399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77FE63-7089-FA41-843F-D82E9773C579}" type="slidenum">
              <a:rPr lang="en-US"/>
              <a:pPr>
                <a:defRPr/>
              </a:pPr>
              <a:t>‹#›</a:t>
            </a:fld>
            <a:endParaRPr lang="en-US"/>
          </a:p>
        </p:txBody>
      </p:sp>
    </p:spTree>
    <p:extLst>
      <p:ext uri="{BB962C8B-B14F-4D97-AF65-F5344CB8AC3E}">
        <p14:creationId xmlns:p14="http://schemas.microsoft.com/office/powerpoint/2010/main" val="969126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572DDE-7D39-2148-B2CD-DB9159D82DA4}" type="slidenum">
              <a:rPr lang="en-US"/>
              <a:pPr>
                <a:defRPr/>
              </a:pPr>
              <a:t>‹#›</a:t>
            </a:fld>
            <a:endParaRPr lang="en-US"/>
          </a:p>
        </p:txBody>
      </p:sp>
    </p:spTree>
    <p:extLst>
      <p:ext uri="{BB962C8B-B14F-4D97-AF65-F5344CB8AC3E}">
        <p14:creationId xmlns:p14="http://schemas.microsoft.com/office/powerpoint/2010/main" val="12701455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894BA1-7EEC-6B41-A044-08648475C9ED}" type="slidenum">
              <a:rPr lang="en-US"/>
              <a:pPr>
                <a:defRPr/>
              </a:pPr>
              <a:t>‹#›</a:t>
            </a:fld>
            <a:endParaRPr lang="en-US"/>
          </a:p>
        </p:txBody>
      </p:sp>
    </p:spTree>
    <p:extLst>
      <p:ext uri="{BB962C8B-B14F-4D97-AF65-F5344CB8AC3E}">
        <p14:creationId xmlns:p14="http://schemas.microsoft.com/office/powerpoint/2010/main" val="26748825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E31DA6-AD07-2A42-ADC9-AD7D862955A8}" type="slidenum">
              <a:rPr lang="en-US"/>
              <a:pPr>
                <a:defRPr/>
              </a:pPr>
              <a:t>‹#›</a:t>
            </a:fld>
            <a:endParaRPr lang="en-US"/>
          </a:p>
        </p:txBody>
      </p:sp>
    </p:spTree>
    <p:extLst>
      <p:ext uri="{BB962C8B-B14F-4D97-AF65-F5344CB8AC3E}">
        <p14:creationId xmlns:p14="http://schemas.microsoft.com/office/powerpoint/2010/main" val="26470051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0EE115-D580-914E-9B5D-02837E2BD990}" type="slidenum">
              <a:rPr lang="en-US"/>
              <a:pPr>
                <a:defRPr/>
              </a:pPr>
              <a:t>‹#›</a:t>
            </a:fld>
            <a:endParaRPr lang="en-US"/>
          </a:p>
        </p:txBody>
      </p:sp>
    </p:spTree>
    <p:extLst>
      <p:ext uri="{BB962C8B-B14F-4D97-AF65-F5344CB8AC3E}">
        <p14:creationId xmlns:p14="http://schemas.microsoft.com/office/powerpoint/2010/main" val="41903139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ED4118-88AB-1A46-BB90-465B15C32D4D}" type="slidenum">
              <a:rPr lang="en-US"/>
              <a:pPr>
                <a:defRPr/>
              </a:pPr>
              <a:t>‹#›</a:t>
            </a:fld>
            <a:endParaRPr lang="en-US"/>
          </a:p>
        </p:txBody>
      </p:sp>
    </p:spTree>
    <p:extLst>
      <p:ext uri="{BB962C8B-B14F-4D97-AF65-F5344CB8AC3E}">
        <p14:creationId xmlns:p14="http://schemas.microsoft.com/office/powerpoint/2010/main" val="1691741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76B8FC-1ECB-2A44-8D08-F5FB393B80A2}" type="slidenum">
              <a:rPr lang="en-US"/>
              <a:pPr>
                <a:defRPr/>
              </a:pPr>
              <a:t>‹#›</a:t>
            </a:fld>
            <a:endParaRPr lang="en-US"/>
          </a:p>
        </p:txBody>
      </p:sp>
    </p:spTree>
    <p:extLst>
      <p:ext uri="{BB962C8B-B14F-4D97-AF65-F5344CB8AC3E}">
        <p14:creationId xmlns:p14="http://schemas.microsoft.com/office/powerpoint/2010/main" val="26158972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8A4B5C-3F8C-1E43-AE46-C4C3F1EBC3F1}" type="slidenum">
              <a:rPr lang="en-US"/>
              <a:pPr>
                <a:defRPr/>
              </a:pPr>
              <a:t>‹#›</a:t>
            </a:fld>
            <a:endParaRPr lang="en-US"/>
          </a:p>
        </p:txBody>
      </p:sp>
    </p:spTree>
    <p:extLst>
      <p:ext uri="{BB962C8B-B14F-4D97-AF65-F5344CB8AC3E}">
        <p14:creationId xmlns:p14="http://schemas.microsoft.com/office/powerpoint/2010/main" val="23154890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287044-2063-1140-A7BA-13F8F93CE93F}" type="slidenum">
              <a:rPr lang="en-US"/>
              <a:pPr>
                <a:defRPr/>
              </a:pPr>
              <a:t>‹#›</a:t>
            </a:fld>
            <a:endParaRPr lang="en-US"/>
          </a:p>
        </p:txBody>
      </p:sp>
    </p:spTree>
    <p:extLst>
      <p:ext uri="{BB962C8B-B14F-4D97-AF65-F5344CB8AC3E}">
        <p14:creationId xmlns:p14="http://schemas.microsoft.com/office/powerpoint/2010/main" val="2669443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CD4D49-2704-FC4C-8163-BD0F95EDC1C2}" type="slidenum">
              <a:rPr lang="en-US"/>
              <a:pPr>
                <a:defRPr/>
              </a:pPr>
              <a:t>‹#›</a:t>
            </a:fld>
            <a:endParaRPr lang="en-US"/>
          </a:p>
        </p:txBody>
      </p:sp>
    </p:spTree>
    <p:extLst>
      <p:ext uri="{BB962C8B-B14F-4D97-AF65-F5344CB8AC3E}">
        <p14:creationId xmlns:p14="http://schemas.microsoft.com/office/powerpoint/2010/main" val="26722391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52BB4C-160C-7141-B24B-553F2CA8A426}" type="slidenum">
              <a:rPr lang="en-US"/>
              <a:pPr>
                <a:defRPr/>
              </a:pPr>
              <a:t>‹#›</a:t>
            </a:fld>
            <a:endParaRPr lang="en-US"/>
          </a:p>
        </p:txBody>
      </p:sp>
    </p:spTree>
    <p:extLst>
      <p:ext uri="{BB962C8B-B14F-4D97-AF65-F5344CB8AC3E}">
        <p14:creationId xmlns:p14="http://schemas.microsoft.com/office/powerpoint/2010/main" val="24223825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1027"/>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77828" name="Rectangle 1028"/>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vl1pPr>
          </a:lstStyle>
          <a:p>
            <a:pPr>
              <a:defRPr/>
            </a:pPr>
            <a:fld id="{ED2CBEB1-6645-CF40-8967-21FBD977737B}" type="slidenum">
              <a:rPr lang="en-US"/>
              <a:pPr>
                <a:defRPr/>
              </a:pPr>
              <a:t>‹#›</a:t>
            </a:fld>
            <a:endParaRPr lang="en-US"/>
          </a:p>
        </p:txBody>
      </p:sp>
    </p:spTree>
    <p:extLst>
      <p:ext uri="{BB962C8B-B14F-4D97-AF65-F5344CB8AC3E}">
        <p14:creationId xmlns:p14="http://schemas.microsoft.com/office/powerpoint/2010/main" val="2041630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CA93B8-596E-CD4D-8D18-0D9C58A9123E}" type="slidenum">
              <a:rPr lang="en-US"/>
              <a:pPr>
                <a:defRPr/>
              </a:pPr>
              <a:t>‹#›</a:t>
            </a:fld>
            <a:endParaRPr lang="en-US"/>
          </a:p>
        </p:txBody>
      </p:sp>
    </p:spTree>
    <p:extLst>
      <p:ext uri="{BB962C8B-B14F-4D97-AF65-F5344CB8AC3E}">
        <p14:creationId xmlns:p14="http://schemas.microsoft.com/office/powerpoint/2010/main" val="7115217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B57FF84-B14C-5946-8A65-A0A0056AA698}" type="slidenum">
              <a:rPr lang="en-US"/>
              <a:pPr>
                <a:defRPr/>
              </a:pPr>
              <a:t>‹#›</a:t>
            </a:fld>
            <a:endParaRPr lang="en-US"/>
          </a:p>
        </p:txBody>
      </p:sp>
    </p:spTree>
    <p:extLst>
      <p:ext uri="{BB962C8B-B14F-4D97-AF65-F5344CB8AC3E}">
        <p14:creationId xmlns:p14="http://schemas.microsoft.com/office/powerpoint/2010/main" val="1143142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C2F0189-319E-C547-9577-1E461FBD97CF}" type="slidenum">
              <a:rPr lang="en-US"/>
              <a:pPr>
                <a:defRPr/>
              </a:pPr>
              <a:t>‹#›</a:t>
            </a:fld>
            <a:endParaRPr lang="en-US"/>
          </a:p>
        </p:txBody>
      </p:sp>
    </p:spTree>
    <p:extLst>
      <p:ext uri="{BB962C8B-B14F-4D97-AF65-F5344CB8AC3E}">
        <p14:creationId xmlns:p14="http://schemas.microsoft.com/office/powerpoint/2010/main" val="23987979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E129CC5B-2B33-834E-BDF9-EC43D7543B32}" type="slidenum">
              <a:rPr lang="en-US"/>
              <a:pPr>
                <a:defRPr/>
              </a:pPr>
              <a:t>‹#›</a:t>
            </a:fld>
            <a:endParaRPr lang="en-US"/>
          </a:p>
        </p:txBody>
      </p:sp>
    </p:spTree>
    <p:extLst>
      <p:ext uri="{BB962C8B-B14F-4D97-AF65-F5344CB8AC3E}">
        <p14:creationId xmlns:p14="http://schemas.microsoft.com/office/powerpoint/2010/main" val="23145636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819F65FA-7E6B-8746-AF94-DCB269DCB62B}" type="slidenum">
              <a:rPr lang="en-US"/>
              <a:pPr>
                <a:defRPr/>
              </a:pPr>
              <a:t>‹#›</a:t>
            </a:fld>
            <a:endParaRPr lang="en-US"/>
          </a:p>
        </p:txBody>
      </p:sp>
    </p:spTree>
    <p:extLst>
      <p:ext uri="{BB962C8B-B14F-4D97-AF65-F5344CB8AC3E}">
        <p14:creationId xmlns:p14="http://schemas.microsoft.com/office/powerpoint/2010/main" val="375418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C3507C47-42F1-C644-9D87-35BDE10A24D7}" type="slidenum">
              <a:rPr lang="en-US"/>
              <a:pPr>
                <a:defRPr/>
              </a:pPr>
              <a:t>‹#›</a:t>
            </a:fld>
            <a:endParaRPr lang="en-US"/>
          </a:p>
        </p:txBody>
      </p:sp>
    </p:spTree>
    <p:extLst>
      <p:ext uri="{BB962C8B-B14F-4D97-AF65-F5344CB8AC3E}">
        <p14:creationId xmlns:p14="http://schemas.microsoft.com/office/powerpoint/2010/main" val="42574312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126ABCE0-D807-B644-8AB9-F71BA7DA5942}" type="slidenum">
              <a:rPr lang="en-US"/>
              <a:pPr>
                <a:defRPr/>
              </a:pPr>
              <a:t>‹#›</a:t>
            </a:fld>
            <a:endParaRPr lang="en-US"/>
          </a:p>
        </p:txBody>
      </p:sp>
    </p:spTree>
    <p:extLst>
      <p:ext uri="{BB962C8B-B14F-4D97-AF65-F5344CB8AC3E}">
        <p14:creationId xmlns:p14="http://schemas.microsoft.com/office/powerpoint/2010/main" val="9651925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ED4B5A8B-7753-5B41-98A7-A912FF3D428A}" type="slidenum">
              <a:rPr lang="en-US"/>
              <a:pPr>
                <a:defRPr/>
              </a:pPr>
              <a:t>‹#›</a:t>
            </a:fld>
            <a:endParaRPr lang="en-US"/>
          </a:p>
        </p:txBody>
      </p:sp>
    </p:spTree>
    <p:extLst>
      <p:ext uri="{BB962C8B-B14F-4D97-AF65-F5344CB8AC3E}">
        <p14:creationId xmlns:p14="http://schemas.microsoft.com/office/powerpoint/2010/main" val="12898686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E0C39647-8E6D-CF44-8BAD-8BE48456BDA2}" type="slidenum">
              <a:rPr lang="en-US"/>
              <a:pPr>
                <a:defRPr/>
              </a:pPr>
              <a:t>‹#›</a:t>
            </a:fld>
            <a:endParaRPr lang="en-US"/>
          </a:p>
        </p:txBody>
      </p:sp>
    </p:spTree>
    <p:extLst>
      <p:ext uri="{BB962C8B-B14F-4D97-AF65-F5344CB8AC3E}">
        <p14:creationId xmlns:p14="http://schemas.microsoft.com/office/powerpoint/2010/main" val="6645446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FBDCFED-2F69-2844-AED2-9FE77DAE3AC5}" type="slidenum">
              <a:rPr lang="en-US"/>
              <a:pPr>
                <a:defRPr/>
              </a:pPr>
              <a:t>‹#›</a:t>
            </a:fld>
            <a:endParaRPr lang="en-US"/>
          </a:p>
        </p:txBody>
      </p:sp>
    </p:spTree>
    <p:extLst>
      <p:ext uri="{BB962C8B-B14F-4D97-AF65-F5344CB8AC3E}">
        <p14:creationId xmlns:p14="http://schemas.microsoft.com/office/powerpoint/2010/main" val="38904415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64BD35B-521A-9B49-98DE-D2F8A0AD2455}" type="slidenum">
              <a:rPr lang="en-US"/>
              <a:pPr>
                <a:defRPr/>
              </a:pPr>
              <a:t>‹#›</a:t>
            </a:fld>
            <a:endParaRPr lang="en-US"/>
          </a:p>
        </p:txBody>
      </p:sp>
    </p:spTree>
    <p:extLst>
      <p:ext uri="{BB962C8B-B14F-4D97-AF65-F5344CB8AC3E}">
        <p14:creationId xmlns:p14="http://schemas.microsoft.com/office/powerpoint/2010/main" val="3479335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8.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111.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2.xml"/><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3.xml"/><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4.xml"/><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5.xml"/><Relationship Id="rId13" Type="http://schemas.openxmlformats.org/officeDocument/2006/relationships/image" Target="../media/image14.jpeg"/><Relationship Id="rId14" Type="http://schemas.openxmlformats.org/officeDocument/2006/relationships/image" Target="../media/image15.jpeg"/><Relationship Id="rId15" Type="http://schemas.openxmlformats.org/officeDocument/2006/relationships/image" Target="../media/image16.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6.xml"/><Relationship Id="rId13" Type="http://schemas.openxmlformats.org/officeDocument/2006/relationships/image" Target="../media/image9.jpeg"/><Relationship Id="rId14" Type="http://schemas.openxmlformats.org/officeDocument/2006/relationships/image" Target="../media/image10.png"/><Relationship Id="rId15" Type="http://schemas.openxmlformats.org/officeDocument/2006/relationships/image" Target="../media/image11.png"/><Relationship Id="rId16" Type="http://schemas.openxmlformats.org/officeDocument/2006/relationships/image" Target="../media/image12.png"/><Relationship Id="rId17" Type="http://schemas.openxmlformats.org/officeDocument/2006/relationships/image" Target="../media/image13.pn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7.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theme" Target="../theme/theme17.xml"/><Relationship Id="rId3" Type="http://schemas.openxmlformats.org/officeDocument/2006/relationships/image" Target="../media/image8.jpe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5.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6.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7.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8"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8"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0BA0815B-F0E0-5A44-88F6-4561EF4D4C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13" r:id="rId1"/>
    <p:sldLayoutId id="2147485414" r:id="rId2"/>
    <p:sldLayoutId id="2147485415" r:id="rId3"/>
    <p:sldLayoutId id="2147485416" r:id="rId4"/>
    <p:sldLayoutId id="2147485417" r:id="rId5"/>
    <p:sldLayoutId id="2147485418" r:id="rId6"/>
    <p:sldLayoutId id="2147485419" r:id="rId7"/>
    <p:sldLayoutId id="2147485420" r:id="rId8"/>
    <p:sldLayoutId id="2147485421" r:id="rId9"/>
    <p:sldLayoutId id="2147485422" r:id="rId10"/>
    <p:sldLayoutId id="214748542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itchFamily="18"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18"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18"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18"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18" charset="-128"/>
        </a:defRPr>
      </a:lvl6pPr>
      <a:lvl7pPr marL="914400" algn="ctr" rtl="0" fontAlgn="base">
        <a:spcBef>
          <a:spcPct val="0"/>
        </a:spcBef>
        <a:spcAft>
          <a:spcPct val="0"/>
        </a:spcAft>
        <a:defRPr sz="4400">
          <a:solidFill>
            <a:schemeClr val="tx2"/>
          </a:solidFill>
          <a:latin typeface="Arial" charset="0"/>
          <a:ea typeface="ＭＳ Ｐゴシック" pitchFamily="18" charset="-128"/>
        </a:defRPr>
      </a:lvl7pPr>
      <a:lvl8pPr marL="1371600" algn="ctr" rtl="0" fontAlgn="base">
        <a:spcBef>
          <a:spcPct val="0"/>
        </a:spcBef>
        <a:spcAft>
          <a:spcPct val="0"/>
        </a:spcAft>
        <a:defRPr sz="4400">
          <a:solidFill>
            <a:schemeClr val="tx2"/>
          </a:solidFill>
          <a:latin typeface="Arial" charset="0"/>
          <a:ea typeface="ＭＳ Ｐゴシック" pitchFamily="18" charset="-128"/>
        </a:defRPr>
      </a:lvl8pPr>
      <a:lvl9pPr marL="1828800" algn="ctr" rtl="0" fontAlgn="base">
        <a:spcBef>
          <a:spcPct val="0"/>
        </a:spcBef>
        <a:spcAft>
          <a:spcPct val="0"/>
        </a:spcAft>
        <a:defRPr sz="4400">
          <a:solidFill>
            <a:schemeClr val="tx2"/>
          </a:solidFill>
          <a:latin typeface="Arial" charset="0"/>
          <a:ea typeface="ＭＳ Ｐゴシック" pitchFamily="1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3522" name="Rectangle 1026"/>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3523" name="Rectangle 1027"/>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3524"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63525"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63526"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DB71344E-2E64-334D-85C9-0DF11CBBFB9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20" r:id="rId1"/>
    <p:sldLayoutId id="2147485521" r:id="rId2"/>
    <p:sldLayoutId id="2147485522" r:id="rId3"/>
    <p:sldLayoutId id="2147485523" r:id="rId4"/>
    <p:sldLayoutId id="2147485524" r:id="rId5"/>
    <p:sldLayoutId id="2147485525" r:id="rId6"/>
    <p:sldLayoutId id="2147485526" r:id="rId7"/>
    <p:sldLayoutId id="2147485527" r:id="rId8"/>
    <p:sldLayoutId id="2147485528" r:id="rId9"/>
    <p:sldLayoutId id="2147485529" r:id="rId10"/>
    <p:sldLayoutId id="214748553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26978" name="Picture 2" descr="Expban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defRPr>
            </a:lvl1pPr>
          </a:lstStyle>
          <a:p>
            <a:pPr>
              <a:defRPr/>
            </a:pPr>
            <a:fld id="{4D098CD2-2E88-1F42-B0FC-0A5274EFE4B4}" type="slidenum">
              <a:rPr lang="en-US"/>
              <a:pPr>
                <a:defRPr/>
              </a:pPr>
              <a:t>‹#›</a:t>
            </a:fld>
            <a:endParaRPr lang="en-US"/>
          </a:p>
        </p:txBody>
      </p:sp>
      <p:pic>
        <p:nvPicPr>
          <p:cNvPr id="126983" name="Picture 7" descr="EXPHOR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4"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532" r:id="rId1"/>
  </p:sldLayoutIdLst>
  <p:transition xmlns:p14="http://schemas.microsoft.com/office/powerpoint/2010/mai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2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9633BB7-8654-0841-B88F-AB02BEC329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35" r:id="rId1"/>
    <p:sldLayoutId id="2147485536" r:id="rId2"/>
    <p:sldLayoutId id="2147485537" r:id="rId3"/>
    <p:sldLayoutId id="2147485538" r:id="rId4"/>
    <p:sldLayoutId id="2147485539" r:id="rId5"/>
    <p:sldLayoutId id="2147485540" r:id="rId6"/>
    <p:sldLayoutId id="2147485541" r:id="rId7"/>
    <p:sldLayoutId id="2147485542" r:id="rId8"/>
    <p:sldLayoutId id="2147485543" r:id="rId9"/>
    <p:sldLayoutId id="2147485544" r:id="rId10"/>
    <p:sldLayoutId id="214748554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6434"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14644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cs typeface="MS PGothic" charset="0"/>
              </a:endParaRPr>
            </a:p>
          </p:txBody>
        </p:sp>
        <p:sp>
          <p:nvSpPr>
            <p:cNvPr id="14644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cs typeface="MS PGothic" charset="0"/>
              </a:endParaRPr>
            </a:p>
          </p:txBody>
        </p:sp>
        <p:sp>
          <p:nvSpPr>
            <p:cNvPr id="14644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cs typeface="MS PGothic"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ea typeface="MS PGothic" charset="0"/>
                <a:cs typeface="MS PGothic" charset="0"/>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ea typeface="MS PGothic" charset="0"/>
                <a:cs typeface="MS PGothic" charset="0"/>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cs typeface="MS PGothic" charset="0"/>
              </a:defRPr>
            </a:lvl1pPr>
          </a:lstStyle>
          <a:p>
            <a:fld id="{18EAA843-A4F5-0147-B030-931F322BDF2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5550" r:id="rId1"/>
    <p:sldLayoutId id="2147485551" r:id="rId2"/>
    <p:sldLayoutId id="2147485552" r:id="rId3"/>
    <p:sldLayoutId id="2147485553" r:id="rId4"/>
    <p:sldLayoutId id="2147485554" r:id="rId5"/>
    <p:sldLayoutId id="2147485555" r:id="rId6"/>
    <p:sldLayoutId id="2147485556" r:id="rId7"/>
    <p:sldLayoutId id="2147485557" r:id="rId8"/>
    <p:sldLayoutId id="2147485558" r:id="rId9"/>
    <p:sldLayoutId id="2147485559" r:id="rId10"/>
    <p:sldLayoutId id="2147485560"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350" y="6350"/>
            <a:ext cx="9118600" cy="6832600"/>
            <a:chOff x="4" y="4"/>
            <a:chExt cx="5744" cy="4304"/>
          </a:xfrm>
        </p:grpSpPr>
        <p:sp>
          <p:nvSpPr>
            <p:cNvPr id="13317"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SG">
                <a:solidFill>
                  <a:srgbClr val="FFFFFF"/>
                </a:solidFill>
                <a:latin typeface="Times New Roman" pitchFamily="18" charset="0"/>
                <a:ea typeface="MS PGothic" pitchFamily="34" charset="-128"/>
                <a:cs typeface="+mn-cs"/>
              </a:endParaRPr>
            </a:p>
          </p:txBody>
        </p:sp>
        <p:grpSp>
          <p:nvGrpSpPr>
            <p:cNvPr id="3" name="Group 4"/>
            <p:cNvGrpSpPr>
              <a:grpSpLocks/>
            </p:cNvGrpSpPr>
            <p:nvPr/>
          </p:nvGrpSpPr>
          <p:grpSpPr bwMode="auto">
            <a:xfrm>
              <a:off x="288" y="225"/>
              <a:ext cx="5185" cy="3895"/>
              <a:chOff x="288" y="225"/>
              <a:chExt cx="5185" cy="3895"/>
            </a:xfrm>
          </p:grpSpPr>
          <p:sp>
            <p:nvSpPr>
              <p:cNvPr id="13319"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w="12700" cap="rnd" cmpd="sng">
                <a:noFill/>
                <a:prstDash val="solid"/>
                <a:round/>
                <a:headEnd type="none" w="med" len="med"/>
                <a:tailEnd type="none" w="med" len="med"/>
              </a:ln>
            </p:spPr>
            <p:txBody>
              <a:bodyPr/>
              <a:lstStyle/>
              <a:p>
                <a:endParaRPr lang="en-US">
                  <a:solidFill>
                    <a:srgbClr val="FFFFFF"/>
                  </a:solidFill>
                  <a:latin typeface="Times New Roman" pitchFamily="18" charset="0"/>
                  <a:ea typeface="MS PGothic" pitchFamily="34" charset="-128"/>
                  <a:cs typeface="+mn-cs"/>
                </a:endParaRPr>
              </a:p>
            </p:txBody>
          </p:sp>
          <p:grpSp>
            <p:nvGrpSpPr>
              <p:cNvPr id="4" name="Group 6"/>
              <p:cNvGrpSpPr>
                <a:grpSpLocks/>
              </p:cNvGrpSpPr>
              <p:nvPr/>
            </p:nvGrpSpPr>
            <p:grpSpPr bwMode="auto">
              <a:xfrm>
                <a:off x="288" y="231"/>
                <a:ext cx="86" cy="3889"/>
                <a:chOff x="288" y="231"/>
                <a:chExt cx="86" cy="3889"/>
              </a:xfrm>
            </p:grpSpPr>
            <p:sp>
              <p:nvSpPr>
                <p:cNvPr id="13326"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w="12700" cap="rnd" cmpd="sng">
                  <a:noFill/>
                  <a:prstDash val="solid"/>
                  <a:round/>
                  <a:headEnd type="none" w="med" len="med"/>
                  <a:tailEnd type="none" w="med" len="med"/>
                </a:ln>
              </p:spPr>
              <p:txBody>
                <a:bodyPr/>
                <a:lstStyle/>
                <a:p>
                  <a:endParaRPr lang="en-US">
                    <a:solidFill>
                      <a:srgbClr val="FFFFFF"/>
                    </a:solidFill>
                    <a:latin typeface="Times New Roman" pitchFamily="18" charset="0"/>
                    <a:ea typeface="MS PGothic" pitchFamily="34" charset="-128"/>
                    <a:cs typeface="+mn-cs"/>
                  </a:endParaRPr>
                </a:p>
              </p:txBody>
            </p:sp>
            <p:sp>
              <p:nvSpPr>
                <p:cNvPr id="13327"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w="12700" cap="rnd" cmpd="sng">
                  <a:noFill/>
                  <a:prstDash val="solid"/>
                  <a:round/>
                  <a:headEnd type="none" w="med" len="med"/>
                  <a:tailEnd type="none" w="med" len="med"/>
                </a:ln>
              </p:spPr>
              <p:txBody>
                <a:bodyPr/>
                <a:lstStyle/>
                <a:p>
                  <a:endParaRPr lang="en-US">
                    <a:solidFill>
                      <a:srgbClr val="FFFFFF"/>
                    </a:solidFill>
                    <a:latin typeface="Times New Roman" pitchFamily="18" charset="0"/>
                    <a:ea typeface="MS PGothic" pitchFamily="34" charset="-128"/>
                    <a:cs typeface="+mn-cs"/>
                  </a:endParaRPr>
                </a:p>
              </p:txBody>
            </p:sp>
          </p:grpSp>
          <p:grpSp>
            <p:nvGrpSpPr>
              <p:cNvPr id="5" name="Group 9"/>
              <p:cNvGrpSpPr>
                <a:grpSpLocks/>
              </p:cNvGrpSpPr>
              <p:nvPr/>
            </p:nvGrpSpPr>
            <p:grpSpPr bwMode="auto">
              <a:xfrm>
                <a:off x="5386" y="225"/>
                <a:ext cx="87" cy="3886"/>
                <a:chOff x="5386" y="225"/>
                <a:chExt cx="87" cy="3886"/>
              </a:xfrm>
            </p:grpSpPr>
            <p:sp>
              <p:nvSpPr>
                <p:cNvPr id="13324"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w="12700" cap="rnd" cmpd="sng">
                  <a:noFill/>
                  <a:prstDash val="solid"/>
                  <a:round/>
                  <a:headEnd type="none" w="med" len="med"/>
                  <a:tailEnd type="none" w="med" len="med"/>
                </a:ln>
              </p:spPr>
              <p:txBody>
                <a:bodyPr/>
                <a:lstStyle/>
                <a:p>
                  <a:endParaRPr lang="en-US">
                    <a:solidFill>
                      <a:srgbClr val="FFFFFF"/>
                    </a:solidFill>
                    <a:latin typeface="Times New Roman" pitchFamily="18" charset="0"/>
                    <a:ea typeface="MS PGothic" pitchFamily="34" charset="-128"/>
                    <a:cs typeface="+mn-cs"/>
                  </a:endParaRPr>
                </a:p>
              </p:txBody>
            </p:sp>
            <p:sp>
              <p:nvSpPr>
                <p:cNvPr id="13325"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w="12700" cap="rnd" cmpd="sng">
                  <a:noFill/>
                  <a:prstDash val="solid"/>
                  <a:round/>
                  <a:headEnd type="none" w="med" len="med"/>
                  <a:tailEnd type="none" w="med" len="med"/>
                </a:ln>
              </p:spPr>
              <p:txBody>
                <a:bodyPr/>
                <a:lstStyle/>
                <a:p>
                  <a:endParaRPr lang="en-US">
                    <a:solidFill>
                      <a:srgbClr val="FFFFFF"/>
                    </a:solidFill>
                    <a:latin typeface="Times New Roman" pitchFamily="18" charset="0"/>
                    <a:ea typeface="MS PGothic" pitchFamily="34" charset="-128"/>
                    <a:cs typeface="+mn-cs"/>
                  </a:endParaRPr>
                </a:p>
              </p:txBody>
            </p:sp>
          </p:grpSp>
          <p:sp>
            <p:nvSpPr>
              <p:cNvPr id="13322"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w="12700" cap="rnd" cmpd="sng">
                <a:noFill/>
                <a:prstDash val="solid"/>
                <a:round/>
                <a:headEnd type="none" w="med" len="med"/>
                <a:tailEnd type="none" w="med" len="med"/>
              </a:ln>
            </p:spPr>
            <p:txBody>
              <a:bodyPr/>
              <a:lstStyle/>
              <a:p>
                <a:endParaRPr lang="en-US">
                  <a:solidFill>
                    <a:srgbClr val="FFFFFF"/>
                  </a:solidFill>
                  <a:latin typeface="Times New Roman" pitchFamily="18" charset="0"/>
                  <a:ea typeface="MS PGothic" pitchFamily="34" charset="-128"/>
                  <a:cs typeface="+mn-cs"/>
                </a:endParaRPr>
              </a:p>
            </p:txBody>
          </p:sp>
          <p:sp>
            <p:nvSpPr>
              <p:cNvPr id="13323" name="Rectangle 13"/>
              <p:cNvSpPr>
                <a:spLocks noChangeArrowheads="1"/>
              </p:cNvSpPr>
              <p:nvPr/>
            </p:nvSpPr>
            <p:spPr bwMode="auto">
              <a:xfrm>
                <a:off x="373" y="330"/>
                <a:ext cx="5013" cy="3690"/>
              </a:xfrm>
              <a:prstGeom prst="rect">
                <a:avLst/>
              </a:prstGeom>
              <a:solidFill>
                <a:schemeClr val="bg1"/>
              </a:solidFill>
              <a:ln w="12700">
                <a:noFill/>
                <a:miter lim="800000"/>
                <a:headEnd/>
                <a:tailEnd/>
              </a:ln>
            </p:spPr>
            <p:txBody>
              <a:bodyPr wrap="none" anchor="ctr"/>
              <a:lstStyle/>
              <a:p>
                <a:endParaRPr lang="en-SG">
                  <a:solidFill>
                    <a:srgbClr val="FFFFFF"/>
                  </a:solidFill>
                  <a:latin typeface="Times New Roman" pitchFamily="18" charset="0"/>
                  <a:ea typeface="MS PGothic" pitchFamily="34" charset="-128"/>
                  <a:cs typeface="+mn-cs"/>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1618278"/>
      </p:ext>
    </p:extLst>
  </p:cSld>
  <p:clrMap bg1="dk2" tx1="lt1" bg2="dk1" tx2="lt2" accent1="accent1" accent2="accent2" accent3="accent3" accent4="accent4" accent5="accent5" accent6="accent6" hlink="hlink" folHlink="folHlink"/>
  <p:sldLayoutIdLst>
    <p:sldLayoutId id="2147485574" r:id="rId1"/>
    <p:sldLayoutId id="2147485575" r:id="rId2"/>
    <p:sldLayoutId id="2147485576" r:id="rId3"/>
    <p:sldLayoutId id="2147485577" r:id="rId4"/>
    <p:sldLayoutId id="2147485578" r:id="rId5"/>
    <p:sldLayoutId id="2147485579" r:id="rId6"/>
    <p:sldLayoutId id="2147485580" r:id="rId7"/>
    <p:sldLayoutId id="2147485581" r:id="rId8"/>
    <p:sldLayoutId id="2147485582" r:id="rId9"/>
    <p:sldLayoutId id="2147485583" r:id="rId10"/>
    <p:sldLayoutId id="214748558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MS PGothic"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MS PGothic"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MS PGothic"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MS PGothic" pitchFamily="34"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84" charset="2"/>
        <a:buChar char=""/>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6"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cs typeface="ＭＳ Ｐゴシック"/>
              </a:defRPr>
            </a:lvl1pPr>
          </a:lstStyle>
          <a:p>
            <a:pPr>
              <a:defRPr/>
            </a:pPr>
            <a:fld id="{CAC76AA3-15E7-F645-9018-54D34F6E270B}" type="slidenum">
              <a:rPr lang="en-US"/>
              <a:pPr>
                <a:defRPr/>
              </a:pPr>
              <a:t>‹#›</a:t>
            </a:fld>
            <a:endParaRPr lang="en-US"/>
          </a:p>
        </p:txBody>
      </p:sp>
    </p:spTree>
    <p:extLst>
      <p:ext uri="{BB962C8B-B14F-4D97-AF65-F5344CB8AC3E}">
        <p14:creationId xmlns:p14="http://schemas.microsoft.com/office/powerpoint/2010/main" val="1560580200"/>
      </p:ext>
    </p:extLst>
  </p:cSld>
  <p:clrMap bg1="dk2" tx1="lt1" bg2="dk1" tx2="lt2" accent1="accent1" accent2="accent2" accent3="accent3" accent4="accent4" accent5="accent5" accent6="accent6" hlink="hlink" folHlink="folHlink"/>
  <p:sldLayoutIdLst>
    <p:sldLayoutId id="2147485586" r:id="rId1"/>
    <p:sldLayoutId id="2147485587" r:id="rId2"/>
    <p:sldLayoutId id="2147485588" r:id="rId3"/>
    <p:sldLayoutId id="2147485589" r:id="rId4"/>
    <p:sldLayoutId id="2147485590" r:id="rId5"/>
    <p:sldLayoutId id="2147485591" r:id="rId6"/>
    <p:sldLayoutId id="2147485592" r:id="rId7"/>
    <p:sldLayoutId id="2147485593" r:id="rId8"/>
    <p:sldLayoutId id="2147485594" r:id="rId9"/>
    <p:sldLayoutId id="2147485595" r:id="rId10"/>
    <p:sldLayoutId id="2147485596" r:id="rId1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152578" name="Picture 2" descr="Expbann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latin typeface="Arial" charset="0"/>
              </a:defRPr>
            </a:lvl1pPr>
          </a:lstStyle>
          <a:p>
            <a:pPr>
              <a:defRPr/>
            </a:pPr>
            <a:fld id="{2E9DD73E-B273-FD47-A1CF-586D13B247AB}" type="slidenum">
              <a:rPr lang="en-US">
                <a:cs typeface="+mn-cs"/>
              </a:rPr>
              <a:pPr>
                <a:defRPr/>
              </a:pPr>
              <a:t>‹#›</a:t>
            </a:fld>
            <a:endParaRPr lang="en-US">
              <a:cs typeface="+mn-cs"/>
            </a:endParaRPr>
          </a:p>
        </p:txBody>
      </p:sp>
      <p:pic>
        <p:nvPicPr>
          <p:cNvPr id="152583" name="Picture 7" descr="EXPHORS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4"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4650105"/>
      </p:ext>
    </p:extLst>
  </p:cSld>
  <p:clrMap bg1="lt1" tx1="dk1" bg2="lt2" tx2="dk2" accent1="accent1" accent2="accent2" accent3="accent3" accent4="accent4" accent5="accent5" accent6="accent6" hlink="hlink" folHlink="folHlink"/>
  <p:sldLayoutIdLst>
    <p:sldLayoutId id="2147485598" r:id="rId1"/>
    <p:sldLayoutId id="2147485599" r:id="rId2"/>
    <p:sldLayoutId id="2147485600" r:id="rId3"/>
    <p:sldLayoutId id="2147485601" r:id="rId4"/>
    <p:sldLayoutId id="2147485602" r:id="rId5"/>
    <p:sldLayoutId id="2147485603" r:id="rId6"/>
    <p:sldLayoutId id="2147485604" r:id="rId7"/>
    <p:sldLayoutId id="2147485605" r:id="rId8"/>
    <p:sldLayoutId id="2147485606" r:id="rId9"/>
    <p:sldLayoutId id="2147485607" r:id="rId10"/>
    <p:sldLayoutId id="2147485608" r:id="rId11"/>
  </p:sldLayoutIdLst>
  <p:transition xmlns:p14="http://schemas.microsoft.com/office/powerpoint/2010/mai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a typeface="ＭＳ Ｐゴシック" pitchFamily="24" charset="-128"/>
                <a:cs typeface="ＭＳ Ｐゴシック" pitchFamily="24" charset="-128"/>
              </a:defRPr>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a typeface="ＭＳ Ｐゴシック" pitchFamily="24" charset="-128"/>
                <a:cs typeface="ＭＳ Ｐゴシック" pitchFamily="24" charset="-128"/>
              </a:defRPr>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defRPr>
            </a:lvl1pPr>
          </a:lstStyle>
          <a:p>
            <a:pPr>
              <a:defRPr/>
            </a:pPr>
            <a:fld id="{08C9487B-65E5-C942-8C18-7CCC4A7A2580}" type="slidenum">
              <a:rPr lang="en-US">
                <a:cs typeface="+mn-cs"/>
              </a:rPr>
              <a:pPr>
                <a:defRPr/>
              </a:pPr>
              <a:t>‹#›</a:t>
            </a:fld>
            <a:endParaRPr lang="en-US">
              <a:cs typeface="+mn-cs"/>
            </a:endParaRPr>
          </a:p>
        </p:txBody>
      </p:sp>
    </p:spTree>
    <p:extLst>
      <p:ext uri="{BB962C8B-B14F-4D97-AF65-F5344CB8AC3E}">
        <p14:creationId xmlns:p14="http://schemas.microsoft.com/office/powerpoint/2010/main" val="1261822864"/>
      </p:ext>
    </p:extLst>
  </p:cSld>
  <p:clrMap bg1="dk2" tx1="lt1" bg2="dk1" tx2="lt2" accent1="accent1" accent2="accent2" accent3="accent3" accent4="accent4" accent5="accent5" accent6="accent6" hlink="hlink" folHlink="folHlink"/>
  <p:sldLayoutIdLst>
    <p:sldLayoutId id="2147485610"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bwMode="auto">
          <a:xfrm>
            <a:off x="685800" y="609600"/>
            <a:ext cx="7772400" cy="11430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1027"/>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997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33997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33997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20CED50B-5DBB-8246-82F8-B91DA56F9DC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424" r:id="rId1"/>
    <p:sldLayoutId id="2147485425" r:id="rId2"/>
    <p:sldLayoutId id="2147485426" r:id="rId3"/>
    <p:sldLayoutId id="2147485427" r:id="rId4"/>
    <p:sldLayoutId id="2147485428" r:id="rId5"/>
    <p:sldLayoutId id="2147485429" r:id="rId6"/>
    <p:sldLayoutId id="2147485430" r:id="rId7"/>
    <p:sldLayoutId id="2147485431" r:id="rId8"/>
    <p:sldLayoutId id="2147485432" r:id="rId9"/>
    <p:sldLayoutId id="2147485433" r:id="rId10"/>
    <p:sldLayoutId id="2147485434"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Osaka" charset="0"/>
        </a:defRPr>
      </a:lvl1pPr>
      <a:lvl2pPr algn="ctr" rtl="0" eaLnBrk="0" fontAlgn="base" hangingPunct="0">
        <a:spcBef>
          <a:spcPct val="0"/>
        </a:spcBef>
        <a:spcAft>
          <a:spcPct val="0"/>
        </a:spcAft>
        <a:defRPr sz="4400" b="1">
          <a:solidFill>
            <a:schemeClr val="tx2"/>
          </a:solidFill>
          <a:latin typeface="Trebuchet MS" pitchFamily="18" charset="0"/>
          <a:ea typeface="Osaka" pitchFamily="18" charset="-128"/>
          <a:cs typeface="Osaka" charset="0"/>
        </a:defRPr>
      </a:lvl2pPr>
      <a:lvl3pPr algn="ctr" rtl="0" eaLnBrk="0" fontAlgn="base" hangingPunct="0">
        <a:spcBef>
          <a:spcPct val="0"/>
        </a:spcBef>
        <a:spcAft>
          <a:spcPct val="0"/>
        </a:spcAft>
        <a:defRPr sz="4400" b="1">
          <a:solidFill>
            <a:schemeClr val="tx2"/>
          </a:solidFill>
          <a:latin typeface="Trebuchet MS" pitchFamily="18" charset="0"/>
          <a:ea typeface="Osaka" pitchFamily="18" charset="-128"/>
          <a:cs typeface="Osaka" charset="0"/>
        </a:defRPr>
      </a:lvl3pPr>
      <a:lvl4pPr algn="ctr" rtl="0" eaLnBrk="0" fontAlgn="base" hangingPunct="0">
        <a:spcBef>
          <a:spcPct val="0"/>
        </a:spcBef>
        <a:spcAft>
          <a:spcPct val="0"/>
        </a:spcAft>
        <a:defRPr sz="4400" b="1">
          <a:solidFill>
            <a:schemeClr val="tx2"/>
          </a:solidFill>
          <a:latin typeface="Trebuchet MS" pitchFamily="18" charset="0"/>
          <a:ea typeface="Osaka" pitchFamily="18" charset="-128"/>
          <a:cs typeface="Osaka" charset="0"/>
        </a:defRPr>
      </a:lvl4pPr>
      <a:lvl5pPr algn="ctr" rtl="0" eaLnBrk="0" fontAlgn="base" hangingPunct="0">
        <a:spcBef>
          <a:spcPct val="0"/>
        </a:spcBef>
        <a:spcAft>
          <a:spcPct val="0"/>
        </a:spcAft>
        <a:defRPr sz="4400" b="1">
          <a:solidFill>
            <a:schemeClr val="tx2"/>
          </a:solidFill>
          <a:latin typeface="Trebuchet MS" pitchFamily="18" charset="0"/>
          <a:ea typeface="Osaka" pitchFamily="18" charset="-128"/>
          <a:cs typeface="Osaka" charset="0"/>
        </a:defRPr>
      </a:lvl5pPr>
      <a:lvl6pPr marL="457200" algn="ctr" rtl="0" fontAlgn="base">
        <a:spcBef>
          <a:spcPct val="0"/>
        </a:spcBef>
        <a:spcAft>
          <a:spcPct val="0"/>
        </a:spcAft>
        <a:defRPr sz="4400" b="1">
          <a:solidFill>
            <a:schemeClr val="tx2"/>
          </a:solidFill>
          <a:latin typeface="Trebuchet MS" pitchFamily="18" charset="0"/>
          <a:ea typeface="Osaka" pitchFamily="18" charset="-128"/>
        </a:defRPr>
      </a:lvl6pPr>
      <a:lvl7pPr marL="914400" algn="ctr" rtl="0" fontAlgn="base">
        <a:spcBef>
          <a:spcPct val="0"/>
        </a:spcBef>
        <a:spcAft>
          <a:spcPct val="0"/>
        </a:spcAft>
        <a:defRPr sz="4400" b="1">
          <a:solidFill>
            <a:schemeClr val="tx2"/>
          </a:solidFill>
          <a:latin typeface="Trebuchet MS" pitchFamily="18" charset="0"/>
          <a:ea typeface="Osaka" pitchFamily="18" charset="-128"/>
        </a:defRPr>
      </a:lvl7pPr>
      <a:lvl8pPr marL="1371600" algn="ctr" rtl="0" fontAlgn="base">
        <a:spcBef>
          <a:spcPct val="0"/>
        </a:spcBef>
        <a:spcAft>
          <a:spcPct val="0"/>
        </a:spcAft>
        <a:defRPr sz="4400" b="1">
          <a:solidFill>
            <a:schemeClr val="tx2"/>
          </a:solidFill>
          <a:latin typeface="Trebuchet MS" pitchFamily="18" charset="0"/>
          <a:ea typeface="Osaka" pitchFamily="18" charset="-128"/>
        </a:defRPr>
      </a:lvl8pPr>
      <a:lvl9pPr marL="1828800" algn="ctr" rtl="0" fontAlgn="base">
        <a:spcBef>
          <a:spcPct val="0"/>
        </a:spcBef>
        <a:spcAft>
          <a:spcPct val="0"/>
        </a:spcAft>
        <a:defRPr sz="4400" b="1">
          <a:solidFill>
            <a:schemeClr val="tx2"/>
          </a:solidFill>
          <a:latin typeface="Trebuchet MS" pitchFamily="18" charset="0"/>
          <a:ea typeface="Osaka" pitchFamily="18"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Osaka" charset="0"/>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Osaka" charset="0"/>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Osaka" charset="0"/>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Osaka" charset="0"/>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Osaka" charset="0"/>
        </a:defRPr>
      </a:lvl5pPr>
      <a:lvl6pPr marL="2514600" indent="-228600" algn="l" rtl="0" fontAlgn="base">
        <a:spcBef>
          <a:spcPct val="20000"/>
        </a:spcBef>
        <a:spcAft>
          <a:spcPct val="0"/>
        </a:spcAft>
        <a:buFont typeface="Times" pitchFamily="1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1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1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1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1026"/>
          <p:cNvGrpSpPr>
            <a:grpSpLocks/>
          </p:cNvGrpSpPr>
          <p:nvPr/>
        </p:nvGrpSpPr>
        <p:grpSpPr bwMode="auto">
          <a:xfrm>
            <a:off x="0" y="0"/>
            <a:ext cx="9144000" cy="6858000"/>
            <a:chOff x="0" y="0"/>
            <a:chExt cx="5760" cy="4320"/>
          </a:xfrm>
        </p:grpSpPr>
        <p:pic>
          <p:nvPicPr>
            <p:cNvPr id="25608" name="Picture 10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Rectangle 1028"/>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0" name="Rectangle 1029"/>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1" name="Rectangle 1030"/>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25612" name="Rectangle 1031"/>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25613" name="Rectangle 1032"/>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4" name="Rectangle 1033"/>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5615" name="Picture 1034"/>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3" name="Rectangle 1035"/>
          <p:cNvSpPr>
            <a:spLocks noGrp="1" noChangeArrowheads="1"/>
          </p:cNvSpPr>
          <p:nvPr>
            <p:ph type="title"/>
          </p:nvPr>
        </p:nvSpPr>
        <p:spPr bwMode="auto">
          <a:xfrm>
            <a:off x="685800" y="609600"/>
            <a:ext cx="7772400" cy="114300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4" name="Rectangle 1036"/>
          <p:cNvSpPr>
            <a:spLocks noGrp="1" noChangeArrowheads="1"/>
          </p:cNvSpPr>
          <p:nvPr>
            <p:ph type="body" idx="1"/>
          </p:nvPr>
        </p:nvSpPr>
        <p:spPr bwMode="auto">
          <a:xfrm>
            <a:off x="685800" y="1981200"/>
            <a:ext cx="7772400" cy="411480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13" name="Rectangle 103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mn-lt"/>
                <a:ea typeface="ＭＳ Ｐゴシック" pitchFamily="18" charset="-128"/>
                <a:cs typeface="+mn-cs"/>
              </a:defRPr>
            </a:lvl1pPr>
          </a:lstStyle>
          <a:p>
            <a:pPr>
              <a:defRPr/>
            </a:pPr>
            <a:endParaRPr lang="en-US"/>
          </a:p>
        </p:txBody>
      </p:sp>
      <p:sp>
        <p:nvSpPr>
          <p:cNvPr id="76814" name="Rectangle 103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mn-lt"/>
                <a:ea typeface="ＭＳ Ｐゴシック" pitchFamily="18" charset="-128"/>
                <a:cs typeface="+mn-cs"/>
              </a:defRPr>
            </a:lvl1pPr>
          </a:lstStyle>
          <a:p>
            <a:pPr>
              <a:defRPr/>
            </a:pPr>
            <a:endParaRPr lang="en-US"/>
          </a:p>
        </p:txBody>
      </p:sp>
      <p:sp>
        <p:nvSpPr>
          <p:cNvPr id="76815" name="Rectangle 103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pPr>
              <a:defRPr/>
            </a:pPr>
            <a:fld id="{23F4B0AE-46CE-2A4A-B2C9-623EC2F59F2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47" r:id="rId1"/>
    <p:sldLayoutId id="2147485435" r:id="rId2"/>
    <p:sldLayoutId id="2147485436" r:id="rId3"/>
    <p:sldLayoutId id="2147485437" r:id="rId4"/>
    <p:sldLayoutId id="2147485438" r:id="rId5"/>
    <p:sldLayoutId id="2147485439" r:id="rId6"/>
    <p:sldLayoutId id="2147485440" r:id="rId7"/>
    <p:sldLayoutId id="2147485441" r:id="rId8"/>
    <p:sldLayoutId id="2147485442" r:id="rId9"/>
    <p:sldLayoutId id="2147485443" r:id="rId10"/>
    <p:sldLayoutId id="2147485444" r:id="rId11"/>
  </p:sldLayoutIdLst>
  <p:txStyles>
    <p:titleStyle>
      <a:lvl1pPr algn="l" rtl="0" eaLnBrk="0" fontAlgn="base" hangingPunct="0">
        <a:spcBef>
          <a:spcPct val="0"/>
        </a:spcBef>
        <a:spcAft>
          <a:spcPct val="0"/>
        </a:spcAft>
        <a:defRPr kumimoji="1" sz="4400">
          <a:solidFill>
            <a:schemeClr val="tx2"/>
          </a:solidFill>
          <a:latin typeface="+mj-lt"/>
          <a:ea typeface="+mj-ea"/>
          <a:cs typeface="ＭＳ Ｐゴシック" charset="0"/>
        </a:defRPr>
      </a:lvl1pPr>
      <a:lvl2pPr algn="l" rtl="0" eaLnBrk="0" fontAlgn="base" hangingPunct="0">
        <a:spcBef>
          <a:spcPct val="0"/>
        </a:spcBef>
        <a:spcAft>
          <a:spcPct val="0"/>
        </a:spcAft>
        <a:defRPr kumimoji="1" sz="4400">
          <a:solidFill>
            <a:schemeClr val="tx2"/>
          </a:solidFill>
          <a:latin typeface="Futura" pitchFamily="18" charset="0"/>
          <a:ea typeface="ＭＳ Ｐゴシック" pitchFamily="18" charset="-128"/>
          <a:cs typeface="ＭＳ Ｐゴシック" charset="0"/>
        </a:defRPr>
      </a:lvl2pPr>
      <a:lvl3pPr algn="l" rtl="0" eaLnBrk="0" fontAlgn="base" hangingPunct="0">
        <a:spcBef>
          <a:spcPct val="0"/>
        </a:spcBef>
        <a:spcAft>
          <a:spcPct val="0"/>
        </a:spcAft>
        <a:defRPr kumimoji="1" sz="4400">
          <a:solidFill>
            <a:schemeClr val="tx2"/>
          </a:solidFill>
          <a:latin typeface="Futura" pitchFamily="18" charset="0"/>
          <a:ea typeface="ＭＳ Ｐゴシック" pitchFamily="18" charset="-128"/>
          <a:cs typeface="ＭＳ Ｐゴシック" charset="0"/>
        </a:defRPr>
      </a:lvl3pPr>
      <a:lvl4pPr algn="l" rtl="0" eaLnBrk="0" fontAlgn="base" hangingPunct="0">
        <a:spcBef>
          <a:spcPct val="0"/>
        </a:spcBef>
        <a:spcAft>
          <a:spcPct val="0"/>
        </a:spcAft>
        <a:defRPr kumimoji="1" sz="4400">
          <a:solidFill>
            <a:schemeClr val="tx2"/>
          </a:solidFill>
          <a:latin typeface="Futura" pitchFamily="18" charset="0"/>
          <a:ea typeface="ＭＳ Ｐゴシック" pitchFamily="18" charset="-128"/>
          <a:cs typeface="ＭＳ Ｐゴシック" charset="0"/>
        </a:defRPr>
      </a:lvl4pPr>
      <a:lvl5pPr algn="l" rtl="0" eaLnBrk="0" fontAlgn="base" hangingPunct="0">
        <a:spcBef>
          <a:spcPct val="0"/>
        </a:spcBef>
        <a:spcAft>
          <a:spcPct val="0"/>
        </a:spcAft>
        <a:defRPr kumimoji="1" sz="4400">
          <a:solidFill>
            <a:schemeClr val="tx2"/>
          </a:solidFill>
          <a:latin typeface="Futura" pitchFamily="18" charset="0"/>
          <a:ea typeface="ＭＳ Ｐゴシック" pitchFamily="18" charset="-128"/>
          <a:cs typeface="ＭＳ Ｐゴシック" charset="0"/>
        </a:defRPr>
      </a:lvl5pPr>
      <a:lvl6pPr marL="457200" algn="l" rtl="0" fontAlgn="base">
        <a:spcBef>
          <a:spcPct val="0"/>
        </a:spcBef>
        <a:spcAft>
          <a:spcPct val="0"/>
        </a:spcAft>
        <a:defRPr kumimoji="1" sz="4400">
          <a:solidFill>
            <a:schemeClr val="tx2"/>
          </a:solidFill>
          <a:latin typeface="Futura" pitchFamily="18" charset="0"/>
          <a:ea typeface="ＭＳ Ｐゴシック" pitchFamily="18" charset="-128"/>
        </a:defRPr>
      </a:lvl6pPr>
      <a:lvl7pPr marL="914400" algn="l" rtl="0" fontAlgn="base">
        <a:spcBef>
          <a:spcPct val="0"/>
        </a:spcBef>
        <a:spcAft>
          <a:spcPct val="0"/>
        </a:spcAft>
        <a:defRPr kumimoji="1" sz="4400">
          <a:solidFill>
            <a:schemeClr val="tx2"/>
          </a:solidFill>
          <a:latin typeface="Futura" pitchFamily="18" charset="0"/>
          <a:ea typeface="ＭＳ Ｐゴシック" pitchFamily="18" charset="-128"/>
        </a:defRPr>
      </a:lvl7pPr>
      <a:lvl8pPr marL="1371600" algn="l" rtl="0" fontAlgn="base">
        <a:spcBef>
          <a:spcPct val="0"/>
        </a:spcBef>
        <a:spcAft>
          <a:spcPct val="0"/>
        </a:spcAft>
        <a:defRPr kumimoji="1" sz="4400">
          <a:solidFill>
            <a:schemeClr val="tx2"/>
          </a:solidFill>
          <a:latin typeface="Futura" pitchFamily="18" charset="0"/>
          <a:ea typeface="ＭＳ Ｐゴシック" pitchFamily="18" charset="-128"/>
        </a:defRPr>
      </a:lvl8pPr>
      <a:lvl9pPr marL="1828800" algn="l" rtl="0" fontAlgn="base">
        <a:spcBef>
          <a:spcPct val="0"/>
        </a:spcBef>
        <a:spcAft>
          <a:spcPct val="0"/>
        </a:spcAft>
        <a:defRPr kumimoji="1" sz="4400">
          <a:solidFill>
            <a:schemeClr val="tx2"/>
          </a:solidFill>
          <a:latin typeface="Futura" pitchFamily="18" charset="0"/>
          <a:ea typeface="ＭＳ Ｐゴシック" pitchFamily="18"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mn-ea"/>
        </a:defRPr>
      </a:lvl5pPr>
      <a:lvl6pPr marL="2514600" indent="-228600" algn="l" rtl="0" fontAlgn="base">
        <a:spcBef>
          <a:spcPct val="20000"/>
        </a:spcBef>
        <a:spcAft>
          <a:spcPct val="0"/>
        </a:spcAft>
        <a:buFont typeface="Wingdings" pitchFamily="18"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pitchFamily="18"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pitchFamily="18"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pitchFamily="18"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304800"/>
            <a:ext cx="7772400" cy="1143000"/>
          </a:xfrm>
          <a:prstGeom prst="rect">
            <a:avLst/>
          </a:prstGeom>
          <a:noFill/>
          <a:ln>
            <a:noFill/>
          </a:ln>
          <a:effectLst>
            <a:outerShdw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85800" y="1752600"/>
            <a:ext cx="7772400" cy="4343400"/>
          </a:xfrm>
          <a:prstGeom prst="rect">
            <a:avLst/>
          </a:prstGeom>
          <a:noFill/>
          <a:ln>
            <a:noFill/>
          </a:ln>
          <a:effectLst>
            <a:outerShdw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686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lgn="r">
              <a:defRPr sz="1400">
                <a:ea typeface="ヒラギノ角ゴ Pro W3" charset="0"/>
                <a:cs typeface="ヒラギノ角ゴ Pro W3" charset="0"/>
              </a:defRPr>
            </a:lvl1pPr>
          </a:lstStyle>
          <a:p>
            <a:pPr>
              <a:defRPr/>
            </a:pPr>
            <a:fld id="{06EE6FF6-7777-AC4C-AF4A-F6163590C0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45" r:id="rId1"/>
    <p:sldLayoutId id="2147485446" r:id="rId2"/>
    <p:sldLayoutId id="2147485447" r:id="rId3"/>
    <p:sldLayoutId id="2147485448" r:id="rId4"/>
    <p:sldLayoutId id="2147485449" r:id="rId5"/>
    <p:sldLayoutId id="2147485450" r:id="rId6"/>
    <p:sldLayoutId id="2147485451" r:id="rId7"/>
    <p:sldLayoutId id="2147485452" r:id="rId8"/>
    <p:sldLayoutId id="2147485453" r:id="rId9"/>
    <p:sldLayoutId id="2147485454" r:id="rId10"/>
    <p:sldLayoutId id="2147485455" r:id="rId11"/>
  </p:sldLayoutIdLst>
  <p:hf sldNum="0" hdr="0"/>
  <p:txStyles>
    <p:titleStyle>
      <a:lvl1pPr algn="ctr" rtl="0" eaLnBrk="0" fontAlgn="base" hangingPunct="0">
        <a:spcBef>
          <a:spcPct val="0"/>
        </a:spcBef>
        <a:spcAft>
          <a:spcPct val="0"/>
        </a:spcAft>
        <a:defRPr sz="4400" i="1">
          <a:solidFill>
            <a:schemeClr val="tx2"/>
          </a:solidFill>
          <a:latin typeface="+mj-lt"/>
          <a:ea typeface="+mj-ea"/>
          <a:cs typeface="ヒラギノ角ゴ Pro W3" charset="0"/>
        </a:defRPr>
      </a:lvl1pPr>
      <a:lvl2pPr algn="ctr" rtl="0" eaLnBrk="0" fontAlgn="base" hangingPunct="0">
        <a:spcBef>
          <a:spcPct val="0"/>
        </a:spcBef>
        <a:spcAft>
          <a:spcPct val="0"/>
        </a:spcAft>
        <a:defRPr sz="4400" i="1">
          <a:solidFill>
            <a:schemeClr val="tx2"/>
          </a:solidFill>
          <a:latin typeface="Impact" pitchFamily="18" charset="0"/>
          <a:ea typeface="ヒラギノ角ゴ Pro W3" pitchFamily="18" charset="-128"/>
          <a:cs typeface="ヒラギノ角ゴ Pro W3" charset="0"/>
        </a:defRPr>
      </a:lvl2pPr>
      <a:lvl3pPr algn="ctr" rtl="0" eaLnBrk="0" fontAlgn="base" hangingPunct="0">
        <a:spcBef>
          <a:spcPct val="0"/>
        </a:spcBef>
        <a:spcAft>
          <a:spcPct val="0"/>
        </a:spcAft>
        <a:defRPr sz="4400" i="1">
          <a:solidFill>
            <a:schemeClr val="tx2"/>
          </a:solidFill>
          <a:latin typeface="Impact" pitchFamily="18" charset="0"/>
          <a:ea typeface="ヒラギノ角ゴ Pro W3" pitchFamily="18" charset="-128"/>
          <a:cs typeface="ヒラギノ角ゴ Pro W3" charset="0"/>
        </a:defRPr>
      </a:lvl3pPr>
      <a:lvl4pPr algn="ctr" rtl="0" eaLnBrk="0" fontAlgn="base" hangingPunct="0">
        <a:spcBef>
          <a:spcPct val="0"/>
        </a:spcBef>
        <a:spcAft>
          <a:spcPct val="0"/>
        </a:spcAft>
        <a:defRPr sz="4400" i="1">
          <a:solidFill>
            <a:schemeClr val="tx2"/>
          </a:solidFill>
          <a:latin typeface="Impact" pitchFamily="18" charset="0"/>
          <a:ea typeface="ヒラギノ角ゴ Pro W3" pitchFamily="18" charset="-128"/>
          <a:cs typeface="ヒラギノ角ゴ Pro W3" charset="0"/>
        </a:defRPr>
      </a:lvl4pPr>
      <a:lvl5pPr algn="ctr" rtl="0" eaLnBrk="0" fontAlgn="base" hangingPunct="0">
        <a:spcBef>
          <a:spcPct val="0"/>
        </a:spcBef>
        <a:spcAft>
          <a:spcPct val="0"/>
        </a:spcAft>
        <a:defRPr sz="4400" i="1">
          <a:solidFill>
            <a:schemeClr val="tx2"/>
          </a:solidFill>
          <a:latin typeface="Impact" pitchFamily="18" charset="0"/>
          <a:ea typeface="ヒラギノ角ゴ Pro W3" pitchFamily="18" charset="-128"/>
          <a:cs typeface="ヒラギノ角ゴ Pro W3" charset="0"/>
        </a:defRPr>
      </a:lvl5pPr>
      <a:lvl6pPr marL="457200" algn="ctr" rtl="0" fontAlgn="base">
        <a:spcBef>
          <a:spcPct val="0"/>
        </a:spcBef>
        <a:spcAft>
          <a:spcPct val="0"/>
        </a:spcAft>
        <a:defRPr sz="4400" i="1">
          <a:solidFill>
            <a:schemeClr val="tx2"/>
          </a:solidFill>
          <a:latin typeface="Impact" pitchFamily="18" charset="0"/>
          <a:ea typeface="ヒラギノ角ゴ Pro W3" pitchFamily="18" charset="-128"/>
        </a:defRPr>
      </a:lvl6pPr>
      <a:lvl7pPr marL="914400" algn="ctr" rtl="0" fontAlgn="base">
        <a:spcBef>
          <a:spcPct val="0"/>
        </a:spcBef>
        <a:spcAft>
          <a:spcPct val="0"/>
        </a:spcAft>
        <a:defRPr sz="4400" i="1">
          <a:solidFill>
            <a:schemeClr val="tx2"/>
          </a:solidFill>
          <a:latin typeface="Impact" pitchFamily="18" charset="0"/>
          <a:ea typeface="ヒラギノ角ゴ Pro W3" pitchFamily="18" charset="-128"/>
        </a:defRPr>
      </a:lvl7pPr>
      <a:lvl8pPr marL="1371600" algn="ctr" rtl="0" fontAlgn="base">
        <a:spcBef>
          <a:spcPct val="0"/>
        </a:spcBef>
        <a:spcAft>
          <a:spcPct val="0"/>
        </a:spcAft>
        <a:defRPr sz="4400" i="1">
          <a:solidFill>
            <a:schemeClr val="tx2"/>
          </a:solidFill>
          <a:latin typeface="Impact" pitchFamily="18" charset="0"/>
          <a:ea typeface="ヒラギノ角ゴ Pro W3" pitchFamily="18" charset="-128"/>
        </a:defRPr>
      </a:lvl8pPr>
      <a:lvl9pPr marL="1828800" algn="ctr" rtl="0" fontAlgn="base">
        <a:spcBef>
          <a:spcPct val="0"/>
        </a:spcBef>
        <a:spcAft>
          <a:spcPct val="0"/>
        </a:spcAft>
        <a:defRPr sz="4400" i="1">
          <a:solidFill>
            <a:schemeClr val="tx2"/>
          </a:solidFill>
          <a:latin typeface="Impact" pitchFamily="18" charset="0"/>
          <a:ea typeface="ヒラギノ角ゴ Pro W3" pitchFamily="18"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ヒラギノ角ゴ Pro W3" charset="0"/>
        </a:defRPr>
      </a:lvl5pPr>
      <a:lvl6pPr marL="2514600" indent="-228600" algn="l" rtl="0" fontAlgn="base">
        <a:spcBef>
          <a:spcPct val="20000"/>
        </a:spcBef>
        <a:spcAft>
          <a:spcPct val="0"/>
        </a:spcAft>
        <a:buFont typeface="Times" pitchFamily="1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1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1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1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2667000" y="1219200"/>
            <a:ext cx="5791200" cy="137160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2743200"/>
            <a:ext cx="7772400" cy="327660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858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18" charset="-128"/>
                <a:cs typeface="+mn-cs"/>
              </a:defRPr>
            </a:lvl1pPr>
          </a:lstStyle>
          <a:p>
            <a:pPr>
              <a:defRPr/>
            </a:pPr>
            <a:endParaRPr lang="en-US"/>
          </a:p>
        </p:txBody>
      </p:sp>
      <p:sp>
        <p:nvSpPr>
          <p:cNvPr id="64517" name="Rectangle 5"/>
          <p:cNvSpPr>
            <a:spLocks noGrp="1" noChangeArrowheads="1"/>
          </p:cNvSpPr>
          <p:nvPr>
            <p:ph type="ftr" sz="quarter" idx="3"/>
          </p:nvPr>
        </p:nvSpPr>
        <p:spPr bwMode="auto">
          <a:xfrm>
            <a:off x="32766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8" charset="-128"/>
                <a:cs typeface="+mn-cs"/>
              </a:defRPr>
            </a:lvl1pPr>
          </a:lstStyle>
          <a:p>
            <a:pPr>
              <a:defRPr/>
            </a:pPr>
            <a:endParaRPr lang="en-US"/>
          </a:p>
        </p:txBody>
      </p:sp>
      <p:sp>
        <p:nvSpPr>
          <p:cNvPr id="64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5CF6179F-F041-5047-88BD-47BCEE71E6C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456" r:id="rId1"/>
    <p:sldLayoutId id="2147485457" r:id="rId2"/>
    <p:sldLayoutId id="2147485458" r:id="rId3"/>
    <p:sldLayoutId id="2147485459" r:id="rId4"/>
    <p:sldLayoutId id="2147485460" r:id="rId5"/>
    <p:sldLayoutId id="2147485461" r:id="rId6"/>
    <p:sldLayoutId id="2147485462" r:id="rId7"/>
    <p:sldLayoutId id="2147485463" r:id="rId8"/>
    <p:sldLayoutId id="2147485464" r:id="rId9"/>
    <p:sldLayoutId id="2147485465" r:id="rId10"/>
    <p:sldLayoutId id="2147485466" r:id="rId11"/>
  </p:sldLayoutIdLst>
  <p:txStyles>
    <p:titleStyle>
      <a:lvl1pPr algn="r" rtl="0" eaLnBrk="0" fontAlgn="base" hangingPunct="0">
        <a:spcBef>
          <a:spcPct val="0"/>
        </a:spcBef>
        <a:spcAft>
          <a:spcPct val="0"/>
        </a:spcAft>
        <a:defRPr sz="4000" i="1">
          <a:solidFill>
            <a:schemeClr val="tx2"/>
          </a:solidFill>
          <a:latin typeface="+mj-lt"/>
          <a:ea typeface="+mj-ea"/>
          <a:cs typeface="ＭＳ Ｐゴシック" charset="0"/>
        </a:defRPr>
      </a:lvl1pPr>
      <a:lvl2pPr algn="r" rtl="0" eaLnBrk="0" fontAlgn="base" hangingPunct="0">
        <a:spcBef>
          <a:spcPct val="0"/>
        </a:spcBef>
        <a:spcAft>
          <a:spcPct val="0"/>
        </a:spcAft>
        <a:defRPr sz="4000" i="1">
          <a:solidFill>
            <a:schemeClr val="tx2"/>
          </a:solidFill>
          <a:latin typeface="Tahoma" pitchFamily="18" charset="-52"/>
          <a:ea typeface="ＭＳ Ｐゴシック" pitchFamily="18" charset="-128"/>
          <a:cs typeface="ＭＳ Ｐゴシック" charset="0"/>
        </a:defRPr>
      </a:lvl2pPr>
      <a:lvl3pPr algn="r" rtl="0" eaLnBrk="0" fontAlgn="base" hangingPunct="0">
        <a:spcBef>
          <a:spcPct val="0"/>
        </a:spcBef>
        <a:spcAft>
          <a:spcPct val="0"/>
        </a:spcAft>
        <a:defRPr sz="4000" i="1">
          <a:solidFill>
            <a:schemeClr val="tx2"/>
          </a:solidFill>
          <a:latin typeface="Tahoma" pitchFamily="18" charset="-52"/>
          <a:ea typeface="ＭＳ Ｐゴシック" pitchFamily="18" charset="-128"/>
          <a:cs typeface="ＭＳ Ｐゴシック" charset="0"/>
        </a:defRPr>
      </a:lvl3pPr>
      <a:lvl4pPr algn="r" rtl="0" eaLnBrk="0" fontAlgn="base" hangingPunct="0">
        <a:spcBef>
          <a:spcPct val="0"/>
        </a:spcBef>
        <a:spcAft>
          <a:spcPct val="0"/>
        </a:spcAft>
        <a:defRPr sz="4000" i="1">
          <a:solidFill>
            <a:schemeClr val="tx2"/>
          </a:solidFill>
          <a:latin typeface="Tahoma" pitchFamily="18" charset="-52"/>
          <a:ea typeface="ＭＳ Ｐゴシック" pitchFamily="18" charset="-128"/>
          <a:cs typeface="ＭＳ Ｐゴシック" charset="0"/>
        </a:defRPr>
      </a:lvl4pPr>
      <a:lvl5pPr algn="r" rtl="0" eaLnBrk="0" fontAlgn="base" hangingPunct="0">
        <a:spcBef>
          <a:spcPct val="0"/>
        </a:spcBef>
        <a:spcAft>
          <a:spcPct val="0"/>
        </a:spcAft>
        <a:defRPr sz="4000" i="1">
          <a:solidFill>
            <a:schemeClr val="tx2"/>
          </a:solidFill>
          <a:latin typeface="Tahoma" pitchFamily="18" charset="-52"/>
          <a:ea typeface="ＭＳ Ｐゴシック" pitchFamily="18" charset="-128"/>
          <a:cs typeface="ＭＳ Ｐゴシック" charset="0"/>
        </a:defRPr>
      </a:lvl5pPr>
      <a:lvl6pPr marL="457200" algn="r" rtl="0" fontAlgn="base">
        <a:spcBef>
          <a:spcPct val="0"/>
        </a:spcBef>
        <a:spcAft>
          <a:spcPct val="0"/>
        </a:spcAft>
        <a:defRPr sz="4000" i="1">
          <a:solidFill>
            <a:schemeClr val="tx2"/>
          </a:solidFill>
          <a:latin typeface="Tahoma" pitchFamily="18" charset="-52"/>
          <a:ea typeface="ＭＳ Ｐゴシック" pitchFamily="18" charset="-128"/>
        </a:defRPr>
      </a:lvl6pPr>
      <a:lvl7pPr marL="914400" algn="r" rtl="0" fontAlgn="base">
        <a:spcBef>
          <a:spcPct val="0"/>
        </a:spcBef>
        <a:spcAft>
          <a:spcPct val="0"/>
        </a:spcAft>
        <a:defRPr sz="4000" i="1">
          <a:solidFill>
            <a:schemeClr val="tx2"/>
          </a:solidFill>
          <a:latin typeface="Tahoma" pitchFamily="18" charset="-52"/>
          <a:ea typeface="ＭＳ Ｐゴシック" pitchFamily="18" charset="-128"/>
        </a:defRPr>
      </a:lvl7pPr>
      <a:lvl8pPr marL="1371600" algn="r" rtl="0" fontAlgn="base">
        <a:spcBef>
          <a:spcPct val="0"/>
        </a:spcBef>
        <a:spcAft>
          <a:spcPct val="0"/>
        </a:spcAft>
        <a:defRPr sz="4000" i="1">
          <a:solidFill>
            <a:schemeClr val="tx2"/>
          </a:solidFill>
          <a:latin typeface="Tahoma" pitchFamily="18" charset="-52"/>
          <a:ea typeface="ＭＳ Ｐゴシック" pitchFamily="18" charset="-128"/>
        </a:defRPr>
      </a:lvl8pPr>
      <a:lvl9pPr marL="1828800" algn="r" rtl="0" fontAlgn="base">
        <a:spcBef>
          <a:spcPct val="0"/>
        </a:spcBef>
        <a:spcAft>
          <a:spcPct val="0"/>
        </a:spcAft>
        <a:defRPr sz="4000" i="1">
          <a:solidFill>
            <a:schemeClr val="tx2"/>
          </a:solidFill>
          <a:latin typeface="Tahoma" pitchFamily="18" charset="-52"/>
          <a:ea typeface="ＭＳ Ｐゴシック" pitchFamily="18" charset="-128"/>
        </a:defRPr>
      </a:lvl9pPr>
    </p:titleStyle>
    <p:bodyStyle>
      <a:lvl1pPr marL="342900" indent="-342900" algn="l" rtl="0" eaLnBrk="0" fontAlgn="base" hangingPunct="0">
        <a:spcBef>
          <a:spcPct val="20000"/>
        </a:spcBef>
        <a:spcAft>
          <a:spcPct val="0"/>
        </a:spcAft>
        <a:buFont typeface="Tahoma" charset="0"/>
        <a:buChar char="•"/>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Tahoma"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Tahoma"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Tahoma"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ahoma" charset="0"/>
        <a:buChar char="•"/>
        <a:defRPr sz="2000">
          <a:solidFill>
            <a:schemeClr val="tx1"/>
          </a:solidFill>
          <a:latin typeface="+mn-lt"/>
          <a:ea typeface="+mn-ea"/>
        </a:defRPr>
      </a:lvl5pPr>
      <a:lvl6pPr marL="2514600" indent="-228600" algn="l" rtl="0" fontAlgn="base">
        <a:spcBef>
          <a:spcPct val="20000"/>
        </a:spcBef>
        <a:spcAft>
          <a:spcPct val="0"/>
        </a:spcAft>
        <a:buFont typeface="Tahoma" pitchFamily="18" charset="-52"/>
        <a:buChar char="•"/>
        <a:defRPr>
          <a:solidFill>
            <a:schemeClr val="tx1"/>
          </a:solidFill>
          <a:latin typeface="+mn-lt"/>
          <a:ea typeface="+mn-ea"/>
        </a:defRPr>
      </a:lvl6pPr>
      <a:lvl7pPr marL="2971800" indent="-228600" algn="l" rtl="0" fontAlgn="base">
        <a:spcBef>
          <a:spcPct val="20000"/>
        </a:spcBef>
        <a:spcAft>
          <a:spcPct val="0"/>
        </a:spcAft>
        <a:buFont typeface="Tahoma" pitchFamily="18" charset="-52"/>
        <a:buChar char="•"/>
        <a:defRPr>
          <a:solidFill>
            <a:schemeClr val="tx1"/>
          </a:solidFill>
          <a:latin typeface="+mn-lt"/>
          <a:ea typeface="+mn-ea"/>
        </a:defRPr>
      </a:lvl7pPr>
      <a:lvl8pPr marL="3429000" indent="-228600" algn="l" rtl="0" fontAlgn="base">
        <a:spcBef>
          <a:spcPct val="20000"/>
        </a:spcBef>
        <a:spcAft>
          <a:spcPct val="0"/>
        </a:spcAft>
        <a:buFont typeface="Tahoma" pitchFamily="18" charset="-52"/>
        <a:buChar char="•"/>
        <a:defRPr>
          <a:solidFill>
            <a:schemeClr val="tx1"/>
          </a:solidFill>
          <a:latin typeface="+mn-lt"/>
          <a:ea typeface="+mn-ea"/>
        </a:defRPr>
      </a:lvl8pPr>
      <a:lvl9pPr marL="3886200" indent="-228600" algn="l" rtl="0" fontAlgn="base">
        <a:spcBef>
          <a:spcPct val="20000"/>
        </a:spcBef>
        <a:spcAft>
          <a:spcPct val="0"/>
        </a:spcAft>
        <a:buFont typeface="Tahoma" pitchFamily="18" charset="-52"/>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85800" y="609600"/>
            <a:ext cx="7772400" cy="1143000"/>
          </a:xfrm>
          <a:prstGeom prst="rect">
            <a:avLst/>
          </a:prstGeom>
          <a:noFill/>
          <a:ln>
            <a:noFill/>
          </a:ln>
          <a:effectLst>
            <a:outerShdw dist="12699" dir="10200039"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85800" y="1981200"/>
            <a:ext cx="7772400" cy="4114800"/>
          </a:xfrm>
          <a:prstGeom prst="rect">
            <a:avLst/>
          </a:prstGeom>
          <a:noFill/>
          <a:ln>
            <a:noFill/>
          </a:ln>
          <a:effectLst>
            <a:outerShdw dist="12699" dir="10200039"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cs typeface="+mn-cs"/>
              </a:defRPr>
            </a:lvl1pPr>
          </a:lstStyle>
          <a:p>
            <a:pPr>
              <a:defRPr/>
            </a:pPr>
            <a:endParaRPr lang="en-US"/>
          </a:p>
        </p:txBody>
      </p:sp>
      <p:sp>
        <p:nvSpPr>
          <p:cNvPr id="604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ea typeface="+mn-ea"/>
                <a:cs typeface="+mn-cs"/>
              </a:defRPr>
            </a:lvl1pPr>
          </a:lstStyle>
          <a:p>
            <a:pPr>
              <a:defRPr/>
            </a:pPr>
            <a:endParaRPr lang="en-US"/>
          </a:p>
        </p:txBody>
      </p:sp>
      <p:sp>
        <p:nvSpPr>
          <p:cNvPr id="604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rebuchet MS" charset="0"/>
                <a:ea typeface="ヒラギノ角ゴ Pro W3" charset="0"/>
                <a:cs typeface="ヒラギノ角ゴ Pro W3" charset="0"/>
              </a:defRPr>
            </a:lvl1pPr>
          </a:lstStyle>
          <a:p>
            <a:pPr>
              <a:defRPr/>
            </a:pPr>
            <a:fld id="{21CBBA6C-D453-0940-AA8C-B5A2B6BA00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67" r:id="rId1"/>
    <p:sldLayoutId id="2147485468" r:id="rId2"/>
    <p:sldLayoutId id="2147485469" r:id="rId3"/>
    <p:sldLayoutId id="2147485470" r:id="rId4"/>
    <p:sldLayoutId id="2147485471" r:id="rId5"/>
    <p:sldLayoutId id="2147485472" r:id="rId6"/>
    <p:sldLayoutId id="2147485473" r:id="rId7"/>
    <p:sldLayoutId id="2147485474" r:id="rId8"/>
    <p:sldLayoutId id="2147485475" r:id="rId9"/>
    <p:sldLayoutId id="2147485476" r:id="rId10"/>
    <p:sldLayoutId id="2147485477" r:id="rId11"/>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charset="0"/>
        </a:defRPr>
      </a:lvl1pPr>
      <a:lvl2pPr algn="ctr" rtl="0" eaLnBrk="0" fontAlgn="base" hangingPunct="0">
        <a:spcBef>
          <a:spcPct val="0"/>
        </a:spcBef>
        <a:spcAft>
          <a:spcPct val="0"/>
        </a:spcAft>
        <a:defRPr sz="4400">
          <a:solidFill>
            <a:schemeClr val="tx2"/>
          </a:solidFill>
          <a:latin typeface="Trebuchet MS" pitchFamily="18" charset="0"/>
          <a:ea typeface="ヒラギノ角ゴ Pro W3" pitchFamily="18" charset="-128"/>
          <a:cs typeface="ヒラギノ角ゴ Pro W3" charset="0"/>
        </a:defRPr>
      </a:lvl2pPr>
      <a:lvl3pPr algn="ctr" rtl="0" eaLnBrk="0" fontAlgn="base" hangingPunct="0">
        <a:spcBef>
          <a:spcPct val="0"/>
        </a:spcBef>
        <a:spcAft>
          <a:spcPct val="0"/>
        </a:spcAft>
        <a:defRPr sz="4400">
          <a:solidFill>
            <a:schemeClr val="tx2"/>
          </a:solidFill>
          <a:latin typeface="Trebuchet MS" pitchFamily="18" charset="0"/>
          <a:ea typeface="ヒラギノ角ゴ Pro W3" pitchFamily="18" charset="-128"/>
          <a:cs typeface="ヒラギノ角ゴ Pro W3" charset="0"/>
        </a:defRPr>
      </a:lvl3pPr>
      <a:lvl4pPr algn="ctr" rtl="0" eaLnBrk="0" fontAlgn="base" hangingPunct="0">
        <a:spcBef>
          <a:spcPct val="0"/>
        </a:spcBef>
        <a:spcAft>
          <a:spcPct val="0"/>
        </a:spcAft>
        <a:defRPr sz="4400">
          <a:solidFill>
            <a:schemeClr val="tx2"/>
          </a:solidFill>
          <a:latin typeface="Trebuchet MS" pitchFamily="18" charset="0"/>
          <a:ea typeface="ヒラギノ角ゴ Pro W3" pitchFamily="18" charset="-128"/>
          <a:cs typeface="ヒラギノ角ゴ Pro W3" charset="0"/>
        </a:defRPr>
      </a:lvl4pPr>
      <a:lvl5pPr algn="ctr" rtl="0" eaLnBrk="0" fontAlgn="base" hangingPunct="0">
        <a:spcBef>
          <a:spcPct val="0"/>
        </a:spcBef>
        <a:spcAft>
          <a:spcPct val="0"/>
        </a:spcAft>
        <a:defRPr sz="4400">
          <a:solidFill>
            <a:schemeClr val="tx2"/>
          </a:solidFill>
          <a:latin typeface="Trebuchet MS" pitchFamily="18" charset="0"/>
          <a:ea typeface="ヒラギノ角ゴ Pro W3" pitchFamily="18" charset="-128"/>
          <a:cs typeface="ヒラギノ角ゴ Pro W3" charset="0"/>
        </a:defRPr>
      </a:lvl5pPr>
      <a:lvl6pPr marL="457200" algn="ctr" rtl="0" fontAlgn="base">
        <a:spcBef>
          <a:spcPct val="0"/>
        </a:spcBef>
        <a:spcAft>
          <a:spcPct val="0"/>
        </a:spcAft>
        <a:defRPr sz="4400">
          <a:solidFill>
            <a:schemeClr val="tx2"/>
          </a:solidFill>
          <a:latin typeface="Trebuchet MS" pitchFamily="18" charset="0"/>
          <a:ea typeface="ヒラギノ角ゴ Pro W3" pitchFamily="18" charset="-128"/>
        </a:defRPr>
      </a:lvl6pPr>
      <a:lvl7pPr marL="914400" algn="ctr" rtl="0" fontAlgn="base">
        <a:spcBef>
          <a:spcPct val="0"/>
        </a:spcBef>
        <a:spcAft>
          <a:spcPct val="0"/>
        </a:spcAft>
        <a:defRPr sz="4400">
          <a:solidFill>
            <a:schemeClr val="tx2"/>
          </a:solidFill>
          <a:latin typeface="Trebuchet MS" pitchFamily="18" charset="0"/>
          <a:ea typeface="ヒラギノ角ゴ Pro W3" pitchFamily="18" charset="-128"/>
        </a:defRPr>
      </a:lvl7pPr>
      <a:lvl8pPr marL="1371600" algn="ctr" rtl="0" fontAlgn="base">
        <a:spcBef>
          <a:spcPct val="0"/>
        </a:spcBef>
        <a:spcAft>
          <a:spcPct val="0"/>
        </a:spcAft>
        <a:defRPr sz="4400">
          <a:solidFill>
            <a:schemeClr val="tx2"/>
          </a:solidFill>
          <a:latin typeface="Trebuchet MS" pitchFamily="18" charset="0"/>
          <a:ea typeface="ヒラギノ角ゴ Pro W3" pitchFamily="18" charset="-128"/>
        </a:defRPr>
      </a:lvl8pPr>
      <a:lvl9pPr marL="1828800" algn="ctr" rtl="0" fontAlgn="base">
        <a:spcBef>
          <a:spcPct val="0"/>
        </a:spcBef>
        <a:spcAft>
          <a:spcPct val="0"/>
        </a:spcAft>
        <a:defRPr sz="4400">
          <a:solidFill>
            <a:schemeClr val="tx2"/>
          </a:solidFill>
          <a:latin typeface="Trebuchet MS" pitchFamily="18" charset="0"/>
          <a:ea typeface="ヒラギノ角ゴ Pro W3" pitchFamily="18" charset="-128"/>
        </a:defRPr>
      </a:lvl9pPr>
    </p:titleStyle>
    <p:bodyStyle>
      <a:lvl1pPr marL="342900" indent="-342900" algn="l" rtl="0" eaLnBrk="0" fontAlgn="base" hangingPunct="0">
        <a:spcBef>
          <a:spcPct val="20000"/>
        </a:spcBef>
        <a:spcAft>
          <a:spcPct val="0"/>
        </a:spcAft>
        <a:buFont typeface="Wingdings" charset="0"/>
        <a:buChar char="s"/>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Font typeface="Wingdings" charset="0"/>
        <a:buChar char="s"/>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Font typeface="Wingdings" charset="0"/>
        <a:buChar char="s"/>
        <a:defRPr sz="2400">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buFont typeface="Wingdings" charset="0"/>
        <a:buChar char="s"/>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Font typeface="Wingdings" charset="0"/>
        <a:buChar char="s"/>
        <a:defRPr sz="2000">
          <a:solidFill>
            <a:schemeClr val="tx1"/>
          </a:solidFill>
          <a:latin typeface="+mn-lt"/>
          <a:ea typeface="+mn-ea"/>
          <a:cs typeface="ヒラギノ角ゴ Pro W3" charset="0"/>
        </a:defRPr>
      </a:lvl5pPr>
      <a:lvl6pPr marL="2514600" indent="-228600" algn="l" rtl="0" fontAlgn="base">
        <a:spcBef>
          <a:spcPct val="20000"/>
        </a:spcBef>
        <a:spcAft>
          <a:spcPct val="0"/>
        </a:spcAft>
        <a:buFont typeface="Wingdings" pitchFamily="18" charset="2"/>
        <a:buChar char="s"/>
        <a:defRPr sz="2000">
          <a:solidFill>
            <a:schemeClr val="tx1"/>
          </a:solidFill>
          <a:latin typeface="+mn-lt"/>
          <a:ea typeface="+mn-ea"/>
        </a:defRPr>
      </a:lvl6pPr>
      <a:lvl7pPr marL="2971800" indent="-228600" algn="l" rtl="0" fontAlgn="base">
        <a:spcBef>
          <a:spcPct val="20000"/>
        </a:spcBef>
        <a:spcAft>
          <a:spcPct val="0"/>
        </a:spcAft>
        <a:buFont typeface="Wingdings" pitchFamily="18" charset="2"/>
        <a:buChar char="s"/>
        <a:defRPr sz="2000">
          <a:solidFill>
            <a:schemeClr val="tx1"/>
          </a:solidFill>
          <a:latin typeface="+mn-lt"/>
          <a:ea typeface="+mn-ea"/>
        </a:defRPr>
      </a:lvl7pPr>
      <a:lvl8pPr marL="3429000" indent="-228600" algn="l" rtl="0" fontAlgn="base">
        <a:spcBef>
          <a:spcPct val="20000"/>
        </a:spcBef>
        <a:spcAft>
          <a:spcPct val="0"/>
        </a:spcAft>
        <a:buFont typeface="Wingdings" pitchFamily="18" charset="2"/>
        <a:buChar char="s"/>
        <a:defRPr sz="2000">
          <a:solidFill>
            <a:schemeClr val="tx1"/>
          </a:solidFill>
          <a:latin typeface="+mn-lt"/>
          <a:ea typeface="+mn-ea"/>
        </a:defRPr>
      </a:lvl8pPr>
      <a:lvl9pPr marL="3886200" indent="-228600" algn="l" rtl="0" fontAlgn="base">
        <a:spcBef>
          <a:spcPct val="20000"/>
        </a:spcBef>
        <a:spcAft>
          <a:spcPct val="0"/>
        </a:spcAft>
        <a:buFont typeface="Wingdings" pitchFamily="18" charset="2"/>
        <a:buChar char="s"/>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0" y="0"/>
            <a:ext cx="1085850" cy="6854825"/>
            <a:chOff x="0" y="0"/>
            <a:chExt cx="684" cy="4318"/>
          </a:xfrm>
        </p:grpSpPr>
        <p:sp>
          <p:nvSpPr>
            <p:cNvPr id="2"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SG">
                <a:ea typeface="ＭＳ Ｐゴシック" pitchFamily="18" charset="-128"/>
                <a:cs typeface="+mn-cs"/>
              </a:endParaRPr>
            </a:p>
          </p:txBody>
        </p:sp>
        <p:grpSp>
          <p:nvGrpSpPr>
            <p:cNvPr id="74761" name="Group 4"/>
            <p:cNvGrpSpPr>
              <a:grpSpLocks/>
            </p:cNvGrpSpPr>
            <p:nvPr/>
          </p:nvGrpSpPr>
          <p:grpSpPr bwMode="auto">
            <a:xfrm>
              <a:off x="48" y="102"/>
              <a:ext cx="96" cy="4128"/>
              <a:chOff x="48" y="102"/>
              <a:chExt cx="96" cy="4128"/>
            </a:xfrm>
          </p:grpSpPr>
          <p:sp>
            <p:nvSpPr>
              <p:cNvPr id="74762"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63"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64"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65"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66"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67"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68"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69"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0"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1"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2"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3"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4"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5"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6"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7"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8"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9"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0"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1"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2"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3"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4"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5"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6"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7"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8"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9"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90"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74755"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3"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mn-lt"/>
                <a:ea typeface="ＭＳ Ｐゴシック" pitchFamily="18" charset="-128"/>
                <a:cs typeface="+mn-cs"/>
              </a:defRPr>
            </a:lvl1pPr>
          </a:lstStyle>
          <a:p>
            <a:pPr>
              <a:defRPr/>
            </a:pPr>
            <a:endParaRPr lang="en-US"/>
          </a:p>
        </p:txBody>
      </p:sp>
      <p:sp>
        <p:nvSpPr>
          <p:cNvPr id="7204"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mn-lt"/>
                <a:ea typeface="ＭＳ Ｐゴシック" pitchFamily="18" charset="-128"/>
                <a:cs typeface="+mn-cs"/>
              </a:defRPr>
            </a:lvl1pPr>
          </a:lstStyle>
          <a:p>
            <a:pPr>
              <a:defRPr/>
            </a:pPr>
            <a:endParaRPr lang="en-US"/>
          </a:p>
        </p:txBody>
      </p:sp>
      <p:sp>
        <p:nvSpPr>
          <p:cNvPr id="7205"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Times New Roman" charset="0"/>
              </a:defRPr>
            </a:lvl1pPr>
          </a:lstStyle>
          <a:p>
            <a:pPr>
              <a:defRPr/>
            </a:pPr>
            <a:fld id="{85C557E2-497C-CA4B-814B-BF6C96BC2D8E}" type="slidenum">
              <a:rPr lang="en-US"/>
              <a:pPr>
                <a:defRPr/>
              </a:pPr>
              <a:t>‹#›</a:t>
            </a:fld>
            <a:endParaRPr lang="en-US"/>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5548" r:id="rId1"/>
    <p:sldLayoutId id="2147485478" r:id="rId2"/>
    <p:sldLayoutId id="2147485479" r:id="rId3"/>
    <p:sldLayoutId id="2147485480" r:id="rId4"/>
    <p:sldLayoutId id="2147485481" r:id="rId5"/>
    <p:sldLayoutId id="2147485482" r:id="rId6"/>
    <p:sldLayoutId id="2147485483" r:id="rId7"/>
    <p:sldLayoutId id="2147485484" r:id="rId8"/>
    <p:sldLayoutId id="2147485485" r:id="rId9"/>
    <p:sldLayoutId id="2147485486" r:id="rId10"/>
    <p:sldLayoutId id="2147485487"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18" charset="-128"/>
                <a:cs typeface="+mn-cs"/>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18" charset="-128"/>
                <a:cs typeface="+mn-cs"/>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CAA4726-9FBA-AD44-A7F6-2B6F762E07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144000" cy="6858000"/>
            <a:chOff x="0" y="0"/>
            <a:chExt cx="5760" cy="4320"/>
          </a:xfrm>
        </p:grpSpPr>
        <p:pic>
          <p:nvPicPr>
            <p:cNvPr id="9933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7"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99338"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99339"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solidFill>
                  <a:srgbClr val="FFFFFF"/>
                </a:solidFill>
                <a:latin typeface="Helvetica" charset="0"/>
              </a:endParaRPr>
            </a:p>
          </p:txBody>
        </p:sp>
        <p:sp>
          <p:nvSpPr>
            <p:cNvPr id="99340"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solidFill>
                  <a:srgbClr val="FFFFFF"/>
                </a:solidFill>
                <a:latin typeface="Helvetica" charset="0"/>
              </a:endParaRPr>
            </a:p>
          </p:txBody>
        </p:sp>
        <p:sp>
          <p:nvSpPr>
            <p:cNvPr id="99341"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99342"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pic>
          <p:nvPicPr>
            <p:cNvPr id="99343" name="Picture 10"/>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1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12"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1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solidFill>
                  <a:srgbClr val="FFFFFF"/>
                </a:solidFill>
                <a:latin typeface="Helvetica"/>
                <a:ea typeface="ＭＳ Ｐゴシック" charset="-128"/>
                <a:cs typeface="ＭＳ Ｐゴシック" charset="-128"/>
              </a:defRPr>
            </a:lvl1pPr>
          </a:lstStyle>
          <a:p>
            <a:pPr>
              <a:defRPr/>
            </a:pPr>
            <a:endParaRPr lang="en-US"/>
          </a:p>
        </p:txBody>
      </p:sp>
      <p:sp>
        <p:nvSpPr>
          <p:cNvPr id="7681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solidFill>
                  <a:srgbClr val="FFFFFF"/>
                </a:solidFill>
                <a:latin typeface="Helvetica"/>
                <a:ea typeface="ＭＳ Ｐゴシック" charset="-128"/>
                <a:cs typeface="ＭＳ Ｐゴシック" charset="-128"/>
              </a:defRPr>
            </a:lvl1pPr>
          </a:lstStyle>
          <a:p>
            <a:pPr>
              <a:defRPr/>
            </a:pPr>
            <a:endParaRPr lang="en-US"/>
          </a:p>
        </p:txBody>
      </p:sp>
      <p:sp>
        <p:nvSpPr>
          <p:cNvPr id="7681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solidFill>
                  <a:srgbClr val="FFFFFF"/>
                </a:solidFill>
                <a:latin typeface="Helvetica" charset="0"/>
              </a:defRPr>
            </a:lvl1pPr>
          </a:lstStyle>
          <a:p>
            <a:pPr>
              <a:defRPr/>
            </a:pPr>
            <a:fld id="{9CFE8FDF-3289-BE44-AE42-62F1FE426ED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49" r:id="rId1"/>
    <p:sldLayoutId id="2147485499" r:id="rId2"/>
    <p:sldLayoutId id="2147485500" r:id="rId3"/>
    <p:sldLayoutId id="2147485501" r:id="rId4"/>
    <p:sldLayoutId id="2147485502" r:id="rId5"/>
    <p:sldLayoutId id="2147485503" r:id="rId6"/>
    <p:sldLayoutId id="2147485504" r:id="rId7"/>
    <p:sldLayoutId id="2147485505" r:id="rId8"/>
    <p:sldLayoutId id="2147485506" r:id="rId9"/>
    <p:sldLayoutId id="2147485507" r:id="rId10"/>
    <p:sldLayoutId id="2147485508"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8.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8.jpeg"/><Relationship Id="rId5" Type="http://schemas.openxmlformats.org/officeDocument/2006/relationships/image" Target="../media/image29.jpeg"/><Relationship Id="rId1" Type="http://schemas.openxmlformats.org/officeDocument/2006/relationships/themeOverride" Target="../theme/themeOverride2.xml"/><Relationship Id="rId2"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16.xml"/><Relationship Id="rId3"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1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8.xml"/><Relationship Id="rId2" Type="http://schemas.openxmlformats.org/officeDocument/2006/relationships/notesSlide" Target="../notesSlides/notesSlide19.xml"/><Relationship Id="rId3"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2.xml"/><Relationship Id="rId2" Type="http://schemas.openxmlformats.org/officeDocument/2006/relationships/notesSlide" Target="../notesSlides/notesSlide21.xml"/><Relationship Id="rId3" Type="http://schemas.openxmlformats.org/officeDocument/2006/relationships/image" Target="../media/image3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38.jpeg"/><Relationship Id="rId1" Type="http://schemas.openxmlformats.org/officeDocument/2006/relationships/themeOverride" Target="../theme/themeOverride3.xml"/><Relationship Id="rId2"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3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png"/><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685800" y="228600"/>
            <a:ext cx="7772400" cy="762000"/>
          </a:xfrm>
        </p:spPr>
        <p:txBody>
          <a:bodyPr/>
          <a:lstStyle/>
          <a:p>
            <a:pPr eaLnBrk="1" hangingPunct="1"/>
            <a:r>
              <a:rPr lang="en-US" sz="4800" b="1" dirty="0" err="1">
                <a:solidFill>
                  <a:srgbClr val="CCFF33"/>
                </a:solidFill>
                <a:latin typeface="Arial" charset="0"/>
              </a:rPr>
              <a:t>Struktur</a:t>
            </a:r>
            <a:r>
              <a:rPr lang="en-US" sz="4800" b="1" dirty="0">
                <a:solidFill>
                  <a:srgbClr val="CCFF33"/>
                </a:solidFill>
                <a:latin typeface="Arial" charset="0"/>
              </a:rPr>
              <a:t> </a:t>
            </a:r>
            <a:r>
              <a:rPr lang="en-US" sz="4800" b="1" dirty="0" err="1" smtClean="0">
                <a:solidFill>
                  <a:srgbClr val="CCFF33"/>
                </a:solidFill>
                <a:latin typeface="Arial" charset="0"/>
              </a:rPr>
              <a:t>Khutbah</a:t>
            </a:r>
            <a:endParaRPr lang="en-US" dirty="0">
              <a:solidFill>
                <a:srgbClr val="CCFF33"/>
              </a:solidFill>
              <a:latin typeface="Arial" charset="0"/>
            </a:endParaRPr>
          </a:p>
        </p:txBody>
      </p:sp>
      <p:sp>
        <p:nvSpPr>
          <p:cNvPr id="159746" name="Rectangle 3"/>
          <p:cNvSpPr>
            <a:spLocks noGrp="1" noChangeArrowheads="1"/>
          </p:cNvSpPr>
          <p:nvPr>
            <p:ph type="body" idx="1"/>
          </p:nvPr>
        </p:nvSpPr>
        <p:spPr/>
        <p:txBody>
          <a:bodyPr/>
          <a:lstStyle/>
          <a:p>
            <a:pPr eaLnBrk="1" hangingPunct="1"/>
            <a:endParaRPr lang="en-US">
              <a:latin typeface="Arial" charset="0"/>
            </a:endParaRPr>
          </a:p>
        </p:txBody>
      </p:sp>
      <p:pic>
        <p:nvPicPr>
          <p:cNvPr id="15974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l="932" t="1123"/>
          <a:stretch>
            <a:fillRect/>
          </a:stretch>
        </p:blipFill>
        <p:spPr bwMode="auto">
          <a:xfrm>
            <a:off x="123825" y="1066800"/>
            <a:ext cx="49053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8" name="Picture 5"/>
          <p:cNvPicPr>
            <a:picLocks noChangeAspect="1" noChangeArrowheads="1"/>
          </p:cNvPicPr>
          <p:nvPr/>
        </p:nvPicPr>
        <p:blipFill>
          <a:blip r:embed="rId4">
            <a:extLst>
              <a:ext uri="{28A0092B-C50C-407E-A947-70E740481C1C}">
                <a14:useLocalDpi xmlns:a14="http://schemas.microsoft.com/office/drawing/2010/main" val="0"/>
              </a:ext>
            </a:extLst>
          </a:blip>
          <a:srcRect t="1352" b="1352"/>
          <a:stretch>
            <a:fillRect/>
          </a:stretch>
        </p:blipFill>
        <p:spPr bwMode="auto">
          <a:xfrm>
            <a:off x="5257800" y="1066800"/>
            <a:ext cx="37893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Text Box 6"/>
          <p:cNvSpPr txBox="1">
            <a:spLocks noChangeArrowheads="1"/>
          </p:cNvSpPr>
          <p:nvPr/>
        </p:nvSpPr>
        <p:spPr bwMode="auto">
          <a:xfrm>
            <a:off x="4151313" y="4437063"/>
            <a:ext cx="4885184" cy="1569660"/>
          </a:xfrm>
          <a:prstGeom prst="rect">
            <a:avLst/>
          </a:prstGeom>
          <a:noFill/>
          <a:ln w="9525">
            <a:noFill/>
            <a:miter lim="800000"/>
            <a:headEnd/>
            <a:tailEnd/>
          </a:ln>
          <a:effectLst/>
        </p:spPr>
        <p:txBody>
          <a:bodyPr wrap="square">
            <a:spAutoFit/>
          </a:bodyPr>
          <a:lstStyle/>
          <a:p>
            <a:pPr>
              <a:defRPr/>
            </a:pPr>
            <a:r>
              <a:rPr lang="en-US" sz="3200" b="1" dirty="0" err="1">
                <a:solidFill>
                  <a:schemeClr val="bg1"/>
                </a:solidFill>
                <a:effectLst>
                  <a:glow rad="228600">
                    <a:schemeClr val="tx1"/>
                  </a:glow>
                </a:effectLst>
                <a:ea typeface="ＭＳ Ｐゴシック" pitchFamily="18" charset="-128"/>
                <a:cs typeface="+mn-cs"/>
              </a:rPr>
              <a:t>Bangunan</a:t>
            </a:r>
            <a:r>
              <a:rPr lang="en-US" sz="3200" b="1" dirty="0">
                <a:solidFill>
                  <a:schemeClr val="bg1"/>
                </a:solidFill>
                <a:effectLst>
                  <a:glow rad="228600">
                    <a:schemeClr val="tx1"/>
                  </a:glow>
                </a:effectLst>
                <a:ea typeface="ＭＳ Ｐゴシック" pitchFamily="18" charset="-128"/>
                <a:cs typeface="+mn-cs"/>
              </a:rPr>
              <a:t> </a:t>
            </a:r>
            <a:r>
              <a:rPr lang="en-US" sz="3200" b="1" dirty="0" err="1">
                <a:solidFill>
                  <a:schemeClr val="bg1"/>
                </a:solidFill>
                <a:effectLst>
                  <a:glow rad="228600">
                    <a:schemeClr val="tx1"/>
                  </a:glow>
                </a:effectLst>
                <a:ea typeface="ＭＳ Ｐゴシック" pitchFamily="18" charset="-128"/>
                <a:cs typeface="+mn-cs"/>
              </a:rPr>
              <a:t>memerlukan</a:t>
            </a:r>
            <a:endParaRPr lang="en-US" sz="3200" b="1" dirty="0">
              <a:solidFill>
                <a:schemeClr val="bg1"/>
              </a:solidFill>
              <a:effectLst>
                <a:glow rad="228600">
                  <a:schemeClr val="tx1"/>
                </a:glow>
              </a:effectLst>
              <a:ea typeface="ＭＳ Ｐゴシック" pitchFamily="18" charset="-128"/>
              <a:cs typeface="+mn-cs"/>
            </a:endParaRPr>
          </a:p>
          <a:p>
            <a:pPr>
              <a:defRPr/>
            </a:pPr>
            <a:r>
              <a:rPr lang="en-US" sz="3200" b="1" dirty="0" err="1" smtClean="0">
                <a:solidFill>
                  <a:schemeClr val="bg1"/>
                </a:solidFill>
                <a:effectLst>
                  <a:glow rad="228600">
                    <a:schemeClr val="tx1"/>
                  </a:glow>
                </a:effectLst>
                <a:ea typeface="ＭＳ Ｐゴシック" pitchFamily="18" charset="-128"/>
                <a:cs typeface="+mn-cs"/>
              </a:rPr>
              <a:t>struktur</a:t>
            </a:r>
            <a:r>
              <a:rPr lang="en-US" sz="3200" b="1" dirty="0">
                <a:solidFill>
                  <a:schemeClr val="bg1"/>
                </a:solidFill>
                <a:effectLst>
                  <a:glow rad="228600">
                    <a:schemeClr val="tx1"/>
                  </a:glow>
                </a:effectLst>
                <a:ea typeface="ＭＳ Ｐゴシック" pitchFamily="18" charset="-128"/>
                <a:cs typeface="+mn-cs"/>
              </a:rPr>
              <a:t>.</a:t>
            </a:r>
          </a:p>
          <a:p>
            <a:pPr>
              <a:defRPr/>
            </a:pPr>
            <a:r>
              <a:rPr lang="en-US" sz="3200" b="1" dirty="0" err="1" smtClean="0">
                <a:solidFill>
                  <a:schemeClr val="bg1"/>
                </a:solidFill>
                <a:effectLst>
                  <a:glow rad="228600">
                    <a:schemeClr val="tx1"/>
                  </a:glow>
                </a:effectLst>
                <a:ea typeface="ＭＳ Ｐゴシック" pitchFamily="18" charset="-128"/>
                <a:cs typeface="+mn-cs"/>
              </a:rPr>
              <a:t>Khutbah</a:t>
            </a:r>
            <a:r>
              <a:rPr lang="en-US" sz="3200" b="1" dirty="0" smtClean="0">
                <a:solidFill>
                  <a:schemeClr val="bg1"/>
                </a:solidFill>
                <a:effectLst>
                  <a:glow rad="228600">
                    <a:schemeClr val="tx1"/>
                  </a:glow>
                </a:effectLst>
                <a:ea typeface="ＭＳ Ｐゴシック" pitchFamily="18" charset="-128"/>
                <a:cs typeface="+mn-cs"/>
              </a:rPr>
              <a:t> juga!</a:t>
            </a:r>
            <a:endParaRPr lang="en-US" sz="3200" b="1" dirty="0">
              <a:solidFill>
                <a:schemeClr val="bg1"/>
              </a:solidFill>
              <a:effectLst>
                <a:glow rad="228600">
                  <a:schemeClr val="tx1"/>
                </a:glow>
              </a:effectLst>
              <a:ea typeface="ＭＳ Ｐゴシック" pitchFamily="18" charset="-128"/>
              <a:cs typeface="+mn-cs"/>
            </a:endParaRPr>
          </a:p>
        </p:txBody>
      </p:sp>
      <p:sp>
        <p:nvSpPr>
          <p:cNvPr id="9" name="Rectangle 8"/>
          <p:cNvSpPr>
            <a:spLocks noChangeArrowheads="1"/>
          </p:cNvSpPr>
          <p:nvPr/>
        </p:nvSpPr>
        <p:spPr bwMode="auto">
          <a:xfrm>
            <a:off x="0" y="6438271"/>
            <a:ext cx="9144000" cy="43086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a:t>
            </a:r>
            <a:r>
              <a:rPr lang="en-US" sz="2000" b="1" kern="0" dirty="0" smtClean="0">
                <a:solidFill>
                  <a:srgbClr val="FFFFFF"/>
                </a:solidFill>
                <a:effectLst>
                  <a:outerShdw blurRad="38100" dist="38100" dir="2700000" algn="tl">
                    <a:srgbClr val="000000"/>
                  </a:outerShdw>
                </a:effectLst>
                <a:latin typeface="Arial"/>
                <a:cs typeface="Arial"/>
              </a:rPr>
              <a:t>Griffith • </a:t>
            </a:r>
            <a:r>
              <a:rPr lang="en-US" sz="2000" b="1" kern="0" dirty="0">
                <a:solidFill>
                  <a:srgbClr val="FFFFFF"/>
                </a:solidFill>
                <a:effectLst>
                  <a:outerShdw blurRad="38100" dist="38100" dir="2700000" algn="tl">
                    <a:srgbClr val="000000"/>
                  </a:outerShdw>
                </a:effectLst>
                <a:latin typeface="Arial"/>
                <a:cs typeface="Arial"/>
              </a:rPr>
              <a:t>Singapore Bible </a:t>
            </a:r>
            <a:r>
              <a:rPr lang="en-US" sz="2000" b="1" kern="0" dirty="0" smtClean="0">
                <a:solidFill>
                  <a:srgbClr val="FFFFFF"/>
                </a:solidFill>
                <a:effectLst>
                  <a:outerShdw blurRad="38100" dist="38100" dir="2700000" algn="tl">
                    <a:srgbClr val="000000"/>
                  </a:outerShdw>
                </a:effectLst>
                <a:latin typeface="Arial"/>
                <a:cs typeface="Arial"/>
              </a:rPr>
              <a:t>College •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5110">
                                            <p:txEl>
                                              <p:pRg st="0" end="0"/>
                                            </p:txEl>
                                          </p:spTgt>
                                        </p:tgtEl>
                                        <p:attrNameLst>
                                          <p:attrName>style.visibility</p:attrName>
                                        </p:attrNameLst>
                                      </p:cBhvr>
                                      <p:to>
                                        <p:strVal val="visible"/>
                                      </p:to>
                                    </p:set>
                                    <p:anim calcmode="lin" valueType="num">
                                      <p:cBhvr>
                                        <p:cTn id="7" dur="500" fill="hold"/>
                                        <p:tgtEl>
                                          <p:spTgt spid="1751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5110">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75110">
                                            <p:txEl>
                                              <p:pRg st="1" end="1"/>
                                            </p:txEl>
                                          </p:spTgt>
                                        </p:tgtEl>
                                        <p:attrNameLst>
                                          <p:attrName>style.visibility</p:attrName>
                                        </p:attrNameLst>
                                      </p:cBhvr>
                                      <p:to>
                                        <p:strVal val="visible"/>
                                      </p:to>
                                    </p:set>
                                    <p:anim calcmode="lin" valueType="num">
                                      <p:cBhvr>
                                        <p:cTn id="11" dur="500" fill="hold"/>
                                        <p:tgtEl>
                                          <p:spTgt spid="175110">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751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75110">
                                            <p:txEl>
                                              <p:pRg st="2" end="2"/>
                                            </p:txEl>
                                          </p:spTgt>
                                        </p:tgtEl>
                                        <p:attrNameLst>
                                          <p:attrName>style.visibility</p:attrName>
                                        </p:attrNameLst>
                                      </p:cBhvr>
                                      <p:to>
                                        <p:strVal val="visible"/>
                                      </p:to>
                                    </p:set>
                                    <p:anim calcmode="lin" valueType="num">
                                      <p:cBhvr>
                                        <p:cTn id="17" dur="500" fill="hold"/>
                                        <p:tgtEl>
                                          <p:spTgt spid="17511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7511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0" y="0"/>
            <a:ext cx="9144000" cy="838200"/>
          </a:xfrm>
          <a:gradFill rotWithShape="0">
            <a:gsLst>
              <a:gs pos="0">
                <a:schemeClr val="accent1"/>
              </a:gs>
              <a:gs pos="100000">
                <a:srgbClr val="001E3B"/>
              </a:gs>
            </a:gsLst>
            <a:path path="shape">
              <a:fillToRect l="50000" t="50000" r="50000" b="50000"/>
            </a:path>
          </a:gradFill>
          <a:effectLst>
            <a:outerShdw blurRad="63500" dist="35921" dir="2700000" algn="ctr" rotWithShape="0">
              <a:srgbClr val="000000">
                <a:alpha val="99962"/>
              </a:srgbClr>
            </a:outerShdw>
          </a:effectLst>
          <a:extLst/>
        </p:spPr>
        <p:txBody>
          <a:bodyPr/>
          <a:lstStyle/>
          <a:p>
            <a:pPr>
              <a:defRPr/>
            </a:pPr>
            <a:r>
              <a:rPr lang="en-US" sz="3200" dirty="0" err="1" smtClean="0">
                <a:solidFill>
                  <a:srgbClr val="FFFFFF"/>
                </a:solidFill>
                <a:effectLst>
                  <a:outerShdw blurRad="38100" dist="38100" dir="2700000" algn="tl">
                    <a:srgbClr val="000000"/>
                  </a:outerShdw>
                </a:effectLst>
                <a:latin typeface="Arial" charset="0"/>
                <a:ea typeface="ＭＳ Ｐゴシック" pitchFamily="18" charset="-128"/>
                <a:cs typeface="+mj-cs"/>
              </a:rPr>
              <a:t>Membuat</a:t>
            </a:r>
            <a:r>
              <a:rPr lang="en-US" sz="3200" dirty="0" smtClean="0">
                <a:solidFill>
                  <a:srgbClr val="FFFFFF"/>
                </a:solidFill>
                <a:effectLst>
                  <a:outerShdw blurRad="38100" dist="38100" dir="2700000" algn="tl">
                    <a:srgbClr val="000000"/>
                  </a:outerShdw>
                </a:effectLst>
                <a:latin typeface="Arial" charset="0"/>
                <a:ea typeface="ＭＳ Ｐゴシック" pitchFamily="18" charset="-128"/>
                <a:cs typeface="+mj-cs"/>
              </a:rPr>
              <a:t> </a:t>
            </a:r>
            <a:r>
              <a:rPr lang="en-US" sz="3200" dirty="0" err="1" smtClean="0">
                <a:solidFill>
                  <a:srgbClr val="FFFFFF"/>
                </a:solidFill>
                <a:effectLst>
                  <a:outerShdw blurRad="38100" dist="38100" dir="2700000" algn="tl">
                    <a:srgbClr val="000000"/>
                  </a:outerShdw>
                </a:effectLst>
                <a:latin typeface="Arial" charset="0"/>
                <a:ea typeface="ＭＳ Ｐゴシック" pitchFamily="18" charset="-128"/>
                <a:cs typeface="+mj-cs"/>
              </a:rPr>
              <a:t>Kepuutusan</a:t>
            </a:r>
            <a:r>
              <a:rPr lang="en-US" sz="3200" dirty="0" smtClean="0">
                <a:solidFill>
                  <a:srgbClr val="FFFFFF"/>
                </a:solidFill>
                <a:effectLst>
                  <a:outerShdw blurRad="38100" dist="38100" dir="2700000" algn="tl">
                    <a:srgbClr val="000000"/>
                  </a:outerShdw>
                </a:effectLst>
                <a:latin typeface="Arial" charset="0"/>
                <a:ea typeface="ＭＳ Ｐゴシック" pitchFamily="18" charset="-128"/>
                <a:cs typeface="+mj-cs"/>
              </a:rPr>
              <a:t> </a:t>
            </a:r>
            <a:r>
              <a:rPr lang="en-US" sz="3200" dirty="0" err="1" smtClean="0">
                <a:solidFill>
                  <a:srgbClr val="FFFFFF"/>
                </a:solidFill>
                <a:effectLst>
                  <a:outerShdw blurRad="38100" dist="38100" dir="2700000" algn="tl">
                    <a:srgbClr val="000000"/>
                  </a:outerShdw>
                </a:effectLst>
                <a:latin typeface="Arial" charset="0"/>
                <a:ea typeface="ＭＳ Ｐゴシック" pitchFamily="18" charset="-128"/>
                <a:cs typeface="+mj-cs"/>
              </a:rPr>
              <a:t>Struktur</a:t>
            </a:r>
            <a:r>
              <a:rPr lang="en-US" sz="3200" dirty="0" smtClean="0">
                <a:solidFill>
                  <a:srgbClr val="FFFFFF"/>
                </a:solidFill>
                <a:effectLst>
                  <a:outerShdw blurRad="38100" dist="38100" dir="2700000" algn="tl">
                    <a:srgbClr val="000000"/>
                  </a:outerShdw>
                </a:effectLst>
                <a:latin typeface="Arial" charset="0"/>
                <a:ea typeface="ＭＳ Ｐゴシック" pitchFamily="18" charset="-128"/>
                <a:cs typeface="+mj-cs"/>
              </a:rPr>
              <a:t> </a:t>
            </a:r>
            <a:r>
              <a:rPr lang="en-US" sz="3200" dirty="0" err="1" smtClean="0">
                <a:solidFill>
                  <a:srgbClr val="FFFFFF"/>
                </a:solidFill>
                <a:effectLst>
                  <a:outerShdw blurRad="38100" dist="38100" dir="2700000" algn="tl">
                    <a:srgbClr val="000000"/>
                  </a:outerShdw>
                </a:effectLst>
                <a:latin typeface="Arial" charset="0"/>
                <a:ea typeface="ＭＳ Ｐゴシック" pitchFamily="18" charset="-128"/>
                <a:cs typeface="+mj-cs"/>
              </a:rPr>
              <a:t>Khutbah</a:t>
            </a:r>
            <a:endParaRPr lang="en-US" sz="3200" dirty="0" smtClean="0">
              <a:solidFill>
                <a:srgbClr val="FFFFFF"/>
              </a:solidFill>
              <a:latin typeface="Arial" charset="0"/>
              <a:ea typeface="ＭＳ Ｐゴシック" pitchFamily="18" charset="-128"/>
              <a:cs typeface="+mj-cs"/>
            </a:endParaRPr>
          </a:p>
        </p:txBody>
      </p:sp>
      <p:sp>
        <p:nvSpPr>
          <p:cNvPr id="342019" name="Text Box 3"/>
          <p:cNvSpPr txBox="1">
            <a:spLocks noChangeArrowheads="1"/>
          </p:cNvSpPr>
          <p:nvPr/>
        </p:nvSpPr>
        <p:spPr bwMode="auto">
          <a:xfrm>
            <a:off x="2971800" y="990600"/>
            <a:ext cx="6019800" cy="584200"/>
          </a:xfrm>
          <a:prstGeom prst="rect">
            <a:avLst/>
          </a:prstGeom>
          <a:solidFill>
            <a:srgbClr val="000000"/>
          </a:solidFill>
          <a:ln w="9525">
            <a:noFill/>
            <a:miter lim="800000"/>
            <a:headEnd/>
            <a:tailEnd/>
          </a:ln>
          <a:effectLst>
            <a:outerShdw dist="35921" dir="2700000" algn="ctr" rotWithShape="0">
              <a:srgbClr val="808080"/>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spc="300" dirty="0" smtClean="0">
                <a:solidFill>
                  <a:srgbClr val="FFFFFF"/>
                </a:solidFill>
                <a:effectLst>
                  <a:outerShdw blurRad="38100" dist="38100" dir="2700000" algn="tl">
                    <a:srgbClr val="000000"/>
                  </a:outerShdw>
                </a:effectLst>
              </a:rPr>
              <a:t>Di mana </a:t>
            </a:r>
            <a:r>
              <a:rPr lang="en-US" sz="3200" b="1" spc="300" dirty="0" err="1" smtClean="0">
                <a:solidFill>
                  <a:srgbClr val="FFFFFF"/>
                </a:solidFill>
                <a:effectLst>
                  <a:outerShdw blurRad="38100" dist="38100" dir="2700000" algn="tl">
                    <a:srgbClr val="000000"/>
                  </a:outerShdw>
                </a:effectLst>
              </a:rPr>
              <a:t>Aplikasi</a:t>
            </a:r>
            <a:r>
              <a:rPr lang="en-US" sz="3200" b="1" spc="300" dirty="0" smtClean="0">
                <a:solidFill>
                  <a:srgbClr val="FFFFFF"/>
                </a:solidFill>
                <a:effectLst>
                  <a:outerShdw blurRad="38100" dist="38100" dir="2700000" algn="tl">
                    <a:srgbClr val="000000"/>
                  </a:outerShdw>
                </a:effectLst>
              </a:rPr>
              <a:t>?</a:t>
            </a:r>
          </a:p>
        </p:txBody>
      </p:sp>
      <p:sp>
        <p:nvSpPr>
          <p:cNvPr id="178179" name="Text Box 4"/>
          <p:cNvSpPr txBox="1">
            <a:spLocks noChangeArrowheads="1"/>
          </p:cNvSpPr>
          <p:nvPr/>
        </p:nvSpPr>
        <p:spPr bwMode="auto">
          <a:xfrm>
            <a:off x="8460432" y="44624"/>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solidFill>
                  <a:srgbClr val="FFFFFF"/>
                </a:solidFill>
              </a:rPr>
              <a:t>138</a:t>
            </a:r>
            <a:endParaRPr lang="en-US" dirty="0"/>
          </a:p>
        </p:txBody>
      </p:sp>
      <p:sp>
        <p:nvSpPr>
          <p:cNvPr id="342021" name="Text Box 5"/>
          <p:cNvSpPr txBox="1">
            <a:spLocks noChangeArrowheads="1"/>
          </p:cNvSpPr>
          <p:nvPr/>
        </p:nvSpPr>
        <p:spPr bwMode="auto">
          <a:xfrm rot="-5400000">
            <a:off x="-1593850" y="4573587"/>
            <a:ext cx="3878263" cy="579437"/>
          </a:xfrm>
          <a:prstGeom prst="rect">
            <a:avLst/>
          </a:prstGeom>
          <a:solidFill>
            <a:srgbClr val="000000"/>
          </a:solidFill>
          <a:ln w="9525">
            <a:noFill/>
            <a:miter lim="800000"/>
            <a:headEnd/>
            <a:tailEnd/>
          </a:ln>
          <a:effectLst>
            <a:outerShdw dist="35921" dir="2700000" algn="ctr" rotWithShape="0">
              <a:srgbClr val="808080"/>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spc="300" dirty="0" smtClean="0">
                <a:solidFill>
                  <a:srgbClr val="FFFFFF"/>
                </a:solidFill>
                <a:effectLst>
                  <a:outerShdw blurRad="38100" dist="38100" dir="2700000" algn="tl">
                    <a:srgbClr val="000000"/>
                  </a:outerShdw>
                </a:effectLst>
              </a:rPr>
              <a:t>Di mana MP?</a:t>
            </a:r>
          </a:p>
        </p:txBody>
      </p:sp>
      <p:sp>
        <p:nvSpPr>
          <p:cNvPr id="342022" name="Text Box 6"/>
          <p:cNvSpPr txBox="1">
            <a:spLocks noChangeArrowheads="1"/>
          </p:cNvSpPr>
          <p:nvPr/>
        </p:nvSpPr>
        <p:spPr bwMode="auto">
          <a:xfrm>
            <a:off x="2971800" y="1826821"/>
            <a:ext cx="2968352" cy="984885"/>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a:defRPr/>
            </a:pPr>
            <a:r>
              <a:rPr lang="en-US" sz="34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Mudah</a:t>
            </a:r>
            <a:endParaRPr lang="en-US" sz="3400" b="1" dirty="0">
              <a:solidFill>
                <a:srgbClr val="FFFFFF"/>
              </a:solidFill>
              <a:effectLst>
                <a:outerShdw blurRad="38100" dist="38100" dir="2700000" algn="tl">
                  <a:srgbClr val="000000">
                    <a:alpha val="43137"/>
                  </a:srgbClr>
                </a:outerShdw>
              </a:effectLst>
              <a:ea typeface="ＭＳ Ｐゴシック" pitchFamily="18" charset="-128"/>
              <a:cs typeface="+mn-cs"/>
            </a:endParaRPr>
          </a:p>
          <a:p>
            <a:pPr algn="ctr">
              <a:defRPr/>
            </a:pPr>
            <a:r>
              <a:rPr lang="en-US" b="1" dirty="0">
                <a:solidFill>
                  <a:srgbClr val="FFFFFF"/>
                </a:solidFill>
                <a:effectLst>
                  <a:outerShdw blurRad="38100" dist="38100" dir="2700000" algn="tl">
                    <a:srgbClr val="000000">
                      <a:alpha val="43137"/>
                    </a:srgbClr>
                  </a:outerShdw>
                </a:effectLst>
                <a:ea typeface="ＭＳ Ｐゴシック" pitchFamily="18" charset="-128"/>
                <a:cs typeface="+mn-cs"/>
              </a:rPr>
              <a:t>(</a:t>
            </a:r>
            <a:r>
              <a:rPr lang="en-US" b="1" dirty="0" err="1">
                <a:solidFill>
                  <a:srgbClr val="FFFFFF"/>
                </a:solidFill>
                <a:effectLst>
                  <a:outerShdw blurRad="38100" dist="38100" dir="2700000" algn="tl">
                    <a:srgbClr val="000000">
                      <a:alpha val="43137"/>
                    </a:srgbClr>
                  </a:outerShdw>
                </a:effectLst>
                <a:ea typeface="ＭＳ Ｐゴシック" pitchFamily="18" charset="-128"/>
                <a:cs typeface="+mn-cs"/>
              </a:rPr>
              <a:t>diberikan</a:t>
            </a:r>
            <a:r>
              <a:rPr lang="en-US" b="1" dirty="0">
                <a:solidFill>
                  <a:srgbClr val="FFFFFF"/>
                </a:solidFill>
                <a:effectLst>
                  <a:outerShdw blurRad="38100" dist="38100" dir="2700000" algn="tl">
                    <a:srgbClr val="000000">
                      <a:alpha val="43137"/>
                    </a:srgbClr>
                  </a:outerShdw>
                </a:effectLst>
                <a:ea typeface="ＭＳ Ｐゴシック" pitchFamily="18" charset="-128"/>
                <a:cs typeface="+mn-cs"/>
              </a:rPr>
              <a:t> </a:t>
            </a:r>
            <a:r>
              <a:rPr lang="en-US" b="1" dirty="0" err="1">
                <a:solidFill>
                  <a:srgbClr val="FFFFFF"/>
                </a:solidFill>
                <a:effectLst>
                  <a:outerShdw blurRad="38100" dist="38100" dir="2700000" algn="tl">
                    <a:srgbClr val="000000">
                      <a:alpha val="43137"/>
                    </a:srgbClr>
                  </a:outerShdw>
                </a:effectLst>
                <a:ea typeface="ＭＳ Ｐゴシック" pitchFamily="18" charset="-128"/>
                <a:cs typeface="+mn-cs"/>
              </a:rPr>
              <a:t>sekali</a:t>
            </a:r>
            <a:r>
              <a:rPr lang="en-US" b="1" dirty="0">
                <a:solidFill>
                  <a:srgbClr val="FFFFFF"/>
                </a:solidFill>
                <a:effectLst>
                  <a:outerShdw blurRad="38100" dist="38100" dir="2700000" algn="tl">
                    <a:srgbClr val="000000">
                      <a:alpha val="43137"/>
                    </a:srgbClr>
                  </a:outerShdw>
                </a:effectLst>
                <a:ea typeface="ＭＳ Ｐゴシック" pitchFamily="18" charset="-128"/>
                <a:cs typeface="+mn-cs"/>
              </a:rPr>
              <a:t>)</a:t>
            </a:r>
          </a:p>
        </p:txBody>
      </p:sp>
      <p:sp>
        <p:nvSpPr>
          <p:cNvPr id="342023" name="Text Box 7"/>
          <p:cNvSpPr txBox="1">
            <a:spLocks noChangeArrowheads="1"/>
          </p:cNvSpPr>
          <p:nvPr/>
        </p:nvSpPr>
        <p:spPr bwMode="auto">
          <a:xfrm>
            <a:off x="5766048" y="1826821"/>
            <a:ext cx="3342456" cy="984885"/>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a:defRPr/>
            </a:pPr>
            <a:r>
              <a:rPr lang="en-US" sz="3400" b="1" dirty="0" err="1">
                <a:solidFill>
                  <a:srgbClr val="FFFFFF"/>
                </a:solidFill>
                <a:effectLst>
                  <a:outerShdw blurRad="38100" dist="38100" dir="2700000" algn="tl">
                    <a:srgbClr val="000000">
                      <a:alpha val="43137"/>
                    </a:srgbClr>
                  </a:outerShdw>
                </a:effectLst>
                <a:ea typeface="ＭＳ Ｐゴシック" pitchFamily="18" charset="-128"/>
                <a:cs typeface="+mn-cs"/>
              </a:rPr>
              <a:t>Berulang</a:t>
            </a:r>
            <a:endParaRPr lang="en-US" sz="3400" b="1" dirty="0">
              <a:solidFill>
                <a:srgbClr val="FFFFFF"/>
              </a:solidFill>
              <a:effectLst>
                <a:outerShdw blurRad="38100" dist="38100" dir="2700000" algn="tl">
                  <a:srgbClr val="000000">
                    <a:alpha val="43137"/>
                  </a:srgbClr>
                </a:outerShdw>
              </a:effectLst>
              <a:ea typeface="ＭＳ Ｐゴシック" pitchFamily="18" charset="-128"/>
              <a:cs typeface="+mn-cs"/>
            </a:endParaRPr>
          </a:p>
          <a:p>
            <a:pPr algn="ctr">
              <a:defRPr/>
            </a:pPr>
            <a:r>
              <a:rPr lang="en-US" b="1" dirty="0">
                <a:solidFill>
                  <a:srgbClr val="FFFFFF"/>
                </a:solidFill>
                <a:effectLst>
                  <a:outerShdw blurRad="38100" dist="38100" dir="2700000" algn="tl">
                    <a:srgbClr val="000000">
                      <a:alpha val="43137"/>
                    </a:srgbClr>
                  </a:outerShdw>
                </a:effectLst>
                <a:ea typeface="ＭＳ Ｐゴシック" pitchFamily="18" charset="-128"/>
                <a:cs typeface="+mn-cs"/>
              </a:rPr>
              <a:t>(</a:t>
            </a:r>
            <a:r>
              <a:rPr lang="en-US" b="1" dirty="0" err="1">
                <a:solidFill>
                  <a:srgbClr val="FFFFFF"/>
                </a:solidFill>
                <a:effectLst>
                  <a:outerShdw blurRad="38100" dist="38100" dir="2700000" algn="tl">
                    <a:srgbClr val="000000">
                      <a:alpha val="43137"/>
                    </a:srgbClr>
                  </a:outerShdw>
                </a:effectLst>
                <a:ea typeface="ＭＳ Ｐゴシック" pitchFamily="18" charset="-128"/>
                <a:cs typeface="+mn-cs"/>
              </a:rPr>
              <a:t>diberikan</a:t>
            </a:r>
            <a:r>
              <a:rPr lang="en-US" b="1" dirty="0">
                <a:solidFill>
                  <a:srgbClr val="FFFFFF"/>
                </a:solidFill>
                <a:effectLst>
                  <a:outerShdw blurRad="38100" dist="38100" dir="2700000" algn="tl">
                    <a:srgbClr val="000000">
                      <a:alpha val="43137"/>
                    </a:srgbClr>
                  </a:outerShdw>
                </a:effectLst>
                <a:ea typeface="ＭＳ Ｐゴシック" pitchFamily="18" charset="-128"/>
                <a:cs typeface="+mn-cs"/>
              </a:rPr>
              <a:t> </a:t>
            </a:r>
            <a:r>
              <a:rPr lang="en-US"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sepanjang</a:t>
            </a:r>
            <a:r>
              <a:rPr lang="en-US" b="1" dirty="0" smtClean="0">
                <a:solidFill>
                  <a:srgbClr val="FFFFFF"/>
                </a:solidFill>
                <a:effectLst>
                  <a:outerShdw blurRad="38100" dist="38100" dir="2700000" algn="tl">
                    <a:srgbClr val="000000">
                      <a:alpha val="43137"/>
                    </a:srgbClr>
                  </a:outerShdw>
                </a:effectLst>
                <a:ea typeface="ＭＳ Ｐゴシック" pitchFamily="18" charset="-128"/>
                <a:cs typeface="+mn-cs"/>
              </a:rPr>
              <a:t>)</a:t>
            </a:r>
            <a:endParaRPr lang="en-US" b="1" dirty="0">
              <a:solidFill>
                <a:srgbClr val="FFFFFF"/>
              </a:solidFill>
              <a:effectLst>
                <a:outerShdw blurRad="38100" dist="38100" dir="2700000" algn="tl">
                  <a:srgbClr val="000000">
                    <a:alpha val="43137"/>
                  </a:srgbClr>
                </a:outerShdw>
              </a:effectLst>
              <a:ea typeface="ＭＳ Ｐゴシック" pitchFamily="18" charset="-128"/>
              <a:cs typeface="+mn-cs"/>
            </a:endParaRPr>
          </a:p>
        </p:txBody>
      </p:sp>
      <p:sp>
        <p:nvSpPr>
          <p:cNvPr id="342024" name="Text Box 8"/>
          <p:cNvSpPr txBox="1">
            <a:spLocks noChangeArrowheads="1"/>
          </p:cNvSpPr>
          <p:nvPr/>
        </p:nvSpPr>
        <p:spPr bwMode="auto">
          <a:xfrm>
            <a:off x="645840" y="3356992"/>
            <a:ext cx="2269976" cy="1046440"/>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a:defRPr/>
            </a:pPr>
            <a:r>
              <a:rPr lang="en-US" sz="3400" b="1" dirty="0" err="1">
                <a:solidFill>
                  <a:srgbClr val="FFFFFF"/>
                </a:solidFill>
                <a:effectLst>
                  <a:outerShdw blurRad="38100" dist="38100" dir="2700000" algn="tl">
                    <a:srgbClr val="000000">
                      <a:alpha val="43137"/>
                    </a:srgbClr>
                  </a:outerShdw>
                </a:effectLst>
                <a:ea typeface="ＭＳ Ｐゴシック" pitchFamily="18" charset="-128"/>
                <a:cs typeface="+mn-cs"/>
              </a:rPr>
              <a:t>Induktif</a:t>
            </a:r>
            <a:r>
              <a:rPr lang="en-US" sz="3400" b="1" dirty="0">
                <a:solidFill>
                  <a:srgbClr val="FFFFFF"/>
                </a:solidFill>
                <a:effectLst>
                  <a:outerShdw blurRad="38100" dist="38100" dir="2700000" algn="tl">
                    <a:srgbClr val="000000">
                      <a:alpha val="43137"/>
                    </a:srgbClr>
                  </a:outerShdw>
                </a:effectLst>
                <a:ea typeface="ＭＳ Ｐゴシック" pitchFamily="18" charset="-128"/>
                <a:cs typeface="+mn-cs"/>
              </a:rPr>
              <a:t/>
            </a:r>
            <a:br>
              <a:rPr lang="en-US" sz="3400" b="1" dirty="0">
                <a:solidFill>
                  <a:srgbClr val="FFFFFF"/>
                </a:solidFill>
                <a:effectLst>
                  <a:outerShdw blurRad="38100" dist="38100" dir="2700000" algn="tl">
                    <a:srgbClr val="000000">
                      <a:alpha val="43137"/>
                    </a:srgbClr>
                  </a:outerShdw>
                </a:effectLst>
                <a:ea typeface="ＭＳ Ｐゴシック" pitchFamily="18" charset="-128"/>
                <a:cs typeface="+mn-cs"/>
              </a:rPr>
            </a:br>
            <a:r>
              <a:rPr lang="en-US" sz="2700" b="1" dirty="0">
                <a:solidFill>
                  <a:srgbClr val="FFFFFF"/>
                </a:solidFill>
                <a:effectLst>
                  <a:outerShdw blurRad="38100" dist="38100" dir="2700000" algn="tl">
                    <a:srgbClr val="000000">
                      <a:alpha val="43137"/>
                    </a:srgbClr>
                  </a:outerShdw>
                </a:effectLst>
                <a:ea typeface="ＭＳ Ｐゴシック" pitchFamily="18" charset="-128"/>
                <a:cs typeface="+mn-cs"/>
              </a:rPr>
              <a:t>(</a:t>
            </a:r>
            <a:r>
              <a:rPr lang="en-US" sz="2700" b="1" dirty="0" err="1">
                <a:solidFill>
                  <a:srgbClr val="FFFFFF"/>
                </a:solidFill>
                <a:effectLst>
                  <a:outerShdw blurRad="38100" dist="38100" dir="2700000" algn="tl">
                    <a:srgbClr val="000000">
                      <a:alpha val="43137"/>
                    </a:srgbClr>
                  </a:outerShdw>
                </a:effectLst>
                <a:ea typeface="ＭＳ Ｐゴシック" pitchFamily="18" charset="-128"/>
                <a:cs typeface="+mn-cs"/>
              </a:rPr>
              <a:t>Akhir</a:t>
            </a:r>
            <a:r>
              <a:rPr lang="en-US" sz="2700" b="1" dirty="0">
                <a:solidFill>
                  <a:srgbClr val="FFFFFF"/>
                </a:solidFill>
                <a:effectLst>
                  <a:outerShdw blurRad="38100" dist="38100" dir="2700000" algn="tl">
                    <a:srgbClr val="000000">
                      <a:alpha val="43137"/>
                    </a:srgbClr>
                  </a:outerShdw>
                </a:effectLst>
                <a:ea typeface="ＭＳ Ｐゴシック" pitchFamily="18" charset="-128"/>
                <a:cs typeface="+mn-cs"/>
              </a:rPr>
              <a:t>)</a:t>
            </a:r>
          </a:p>
        </p:txBody>
      </p:sp>
      <p:sp>
        <p:nvSpPr>
          <p:cNvPr id="342025" name="Text Box 9"/>
          <p:cNvSpPr txBox="1">
            <a:spLocks noChangeArrowheads="1"/>
          </p:cNvSpPr>
          <p:nvPr/>
        </p:nvSpPr>
        <p:spPr bwMode="auto">
          <a:xfrm>
            <a:off x="651024" y="5085184"/>
            <a:ext cx="2304752" cy="1046440"/>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a:defRPr/>
            </a:pPr>
            <a:r>
              <a:rPr lang="en-US" sz="3400" b="1" dirty="0" err="1">
                <a:solidFill>
                  <a:srgbClr val="FFFFFF"/>
                </a:solidFill>
                <a:effectLst>
                  <a:outerShdw blurRad="38100" dist="38100" dir="2700000" algn="tl">
                    <a:srgbClr val="000000">
                      <a:alpha val="43137"/>
                    </a:srgbClr>
                  </a:outerShdw>
                </a:effectLst>
                <a:ea typeface="ＭＳ Ｐゴシック" pitchFamily="18" charset="-128"/>
                <a:cs typeface="+mn-cs"/>
              </a:rPr>
              <a:t>Deduktif</a:t>
            </a:r>
            <a:r>
              <a:rPr lang="en-US" sz="3200" b="1" dirty="0">
                <a:solidFill>
                  <a:srgbClr val="FFFFFF"/>
                </a:solidFill>
                <a:effectLst>
                  <a:outerShdw blurRad="38100" dist="38100" dir="2700000" algn="tl">
                    <a:srgbClr val="000000">
                      <a:alpha val="43137"/>
                    </a:srgbClr>
                  </a:outerShdw>
                </a:effectLst>
                <a:ea typeface="ＭＳ Ｐゴシック" pitchFamily="18" charset="-128"/>
                <a:cs typeface="+mn-cs"/>
              </a:rPr>
              <a:t/>
            </a:r>
            <a:br>
              <a:rPr lang="en-US" sz="3200" b="1" dirty="0">
                <a:solidFill>
                  <a:srgbClr val="FFFFFF"/>
                </a:solidFill>
                <a:effectLst>
                  <a:outerShdw blurRad="38100" dist="38100" dir="2700000" algn="tl">
                    <a:srgbClr val="000000">
                      <a:alpha val="43137"/>
                    </a:srgbClr>
                  </a:outerShdw>
                </a:effectLst>
                <a:ea typeface="ＭＳ Ｐゴシック" pitchFamily="18" charset="-128"/>
                <a:cs typeface="+mn-cs"/>
              </a:rPr>
            </a:br>
            <a:r>
              <a:rPr lang="en-US" sz="2700" b="1" dirty="0">
                <a:solidFill>
                  <a:srgbClr val="FFFFFF"/>
                </a:solidFill>
                <a:effectLst>
                  <a:outerShdw blurRad="38100" dist="38100" dir="2700000" algn="tl">
                    <a:srgbClr val="000000">
                      <a:alpha val="43137"/>
                    </a:srgbClr>
                  </a:outerShdw>
                </a:effectLst>
                <a:ea typeface="ＭＳ Ｐゴシック" pitchFamily="18" charset="-128"/>
                <a:cs typeface="+mn-cs"/>
              </a:rPr>
              <a:t>(</a:t>
            </a:r>
            <a:r>
              <a:rPr lang="en-US" sz="2700" b="1" dirty="0" err="1">
                <a:solidFill>
                  <a:srgbClr val="FFFFFF"/>
                </a:solidFill>
                <a:effectLst>
                  <a:outerShdw blurRad="38100" dist="38100" dir="2700000" algn="tl">
                    <a:srgbClr val="000000">
                      <a:alpha val="43137"/>
                    </a:srgbClr>
                  </a:outerShdw>
                </a:effectLst>
                <a:ea typeface="ＭＳ Ｐゴシック" pitchFamily="18" charset="-128"/>
                <a:cs typeface="+mn-cs"/>
              </a:rPr>
              <a:t>Permulaan</a:t>
            </a:r>
            <a:r>
              <a:rPr lang="en-US" sz="2700" b="1" dirty="0">
                <a:solidFill>
                  <a:srgbClr val="FFFFFF"/>
                </a:solidFill>
                <a:effectLst>
                  <a:outerShdw blurRad="38100" dist="38100" dir="2700000" algn="tl">
                    <a:srgbClr val="000000">
                      <a:alpha val="43137"/>
                    </a:srgbClr>
                  </a:outerShdw>
                </a:effectLst>
                <a:ea typeface="ＭＳ Ｐゴシック" pitchFamily="18" charset="-128"/>
                <a:cs typeface="+mn-cs"/>
              </a:rPr>
              <a:t>)</a:t>
            </a:r>
          </a:p>
        </p:txBody>
      </p:sp>
      <p:graphicFrame>
        <p:nvGraphicFramePr>
          <p:cNvPr id="342026" name="Group 10"/>
          <p:cNvGraphicFramePr>
            <a:graphicFrameLocks noGrp="1"/>
          </p:cNvGraphicFramePr>
          <p:nvPr>
            <p:extLst>
              <p:ext uri="{D42A27DB-BD31-4B8C-83A1-F6EECF244321}">
                <p14:modId xmlns:p14="http://schemas.microsoft.com/office/powerpoint/2010/main" val="4145000346"/>
              </p:ext>
            </p:extLst>
          </p:nvPr>
        </p:nvGraphicFramePr>
        <p:xfrm>
          <a:off x="2971800" y="2924173"/>
          <a:ext cx="6019800" cy="3745186"/>
        </p:xfrm>
        <a:graphic>
          <a:graphicData uri="http://schemas.openxmlformats.org/drawingml/2006/table">
            <a:tbl>
              <a:tblPr/>
              <a:tblGrid>
                <a:gridCol w="3009900"/>
                <a:gridCol w="3009900"/>
              </a:tblGrid>
              <a:tr h="1872593">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endParaRPr kumimoji="0" lang="en-US" sz="2800" b="0" i="0" u="none" strike="noStrike" cap="none" normalizeH="0" baseline="0" dirty="0" smtClean="0">
                        <a:ln>
                          <a:noFill/>
                        </a:ln>
                        <a:solidFill>
                          <a:schemeClr val="tx1"/>
                        </a:solidFill>
                        <a:effectLst/>
                        <a:latin typeface="Trebuchet MS" pitchFamily="18" charset="0"/>
                        <a:ea typeface="Osaka" pitchFamily="18"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endParaRPr kumimoji="0" lang="en-US" sz="2800" b="0" i="0" u="none" strike="noStrike" cap="none" normalizeH="0" baseline="0" smtClean="0">
                        <a:ln>
                          <a:noFill/>
                        </a:ln>
                        <a:solidFill>
                          <a:schemeClr val="tx1"/>
                        </a:solidFill>
                        <a:effectLst/>
                        <a:latin typeface="Trebuchet MS" pitchFamily="18" charset="0"/>
                        <a:ea typeface="Osaka" pitchFamily="18"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2593">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endParaRPr kumimoji="0" lang="en-US" sz="2800" b="0" i="0" u="none" strike="noStrike" cap="none" normalizeH="0" baseline="0" dirty="0" smtClean="0">
                        <a:ln>
                          <a:noFill/>
                        </a:ln>
                        <a:solidFill>
                          <a:schemeClr val="tx1"/>
                        </a:solidFill>
                        <a:effectLst/>
                        <a:latin typeface="Trebuchet MS" pitchFamily="18" charset="0"/>
                        <a:ea typeface="Osaka" pitchFamily="18"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endParaRPr kumimoji="0" lang="en-US" sz="2800" b="0" i="0" u="none" strike="noStrike" cap="none" normalizeH="0" baseline="0" dirty="0" smtClean="0">
                        <a:ln>
                          <a:noFill/>
                        </a:ln>
                        <a:solidFill>
                          <a:schemeClr val="tx1"/>
                        </a:solidFill>
                        <a:effectLst/>
                        <a:latin typeface="Trebuchet MS" pitchFamily="18" charset="0"/>
                        <a:ea typeface="Osaka" pitchFamily="18"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2037" name="Text Box 21"/>
          <p:cNvSpPr txBox="1">
            <a:spLocks noChangeArrowheads="1"/>
          </p:cNvSpPr>
          <p:nvPr/>
        </p:nvSpPr>
        <p:spPr bwMode="auto">
          <a:xfrm>
            <a:off x="2971800" y="3352800"/>
            <a:ext cx="2968351" cy="1077218"/>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a:defRPr/>
            </a:pPr>
            <a:r>
              <a:rPr lang="en-US" sz="32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Mudah</a:t>
            </a:r>
            <a:endParaRPr lang="en-US" sz="3200" b="1" dirty="0" smtClean="0">
              <a:solidFill>
                <a:srgbClr val="FFFFFF"/>
              </a:solidFill>
              <a:effectLst>
                <a:outerShdw blurRad="38100" dist="38100" dir="2700000" algn="tl">
                  <a:srgbClr val="000000">
                    <a:alpha val="43137"/>
                  </a:srgbClr>
                </a:outerShdw>
              </a:effectLst>
              <a:ea typeface="ＭＳ Ｐゴシック" pitchFamily="18" charset="-128"/>
              <a:cs typeface="+mn-cs"/>
            </a:endParaRPr>
          </a:p>
          <a:p>
            <a:pPr algn="ctr">
              <a:defRPr/>
            </a:pPr>
            <a:r>
              <a:rPr lang="en-US" sz="32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Induktif</a:t>
            </a:r>
            <a:endParaRPr lang="en-US" sz="3200" b="1" dirty="0">
              <a:solidFill>
                <a:srgbClr val="FFFFFF"/>
              </a:solidFill>
              <a:effectLst>
                <a:outerShdw blurRad="38100" dist="38100" dir="2700000" algn="tl">
                  <a:srgbClr val="000000">
                    <a:alpha val="43137"/>
                  </a:srgbClr>
                </a:outerShdw>
              </a:effectLst>
              <a:ea typeface="ＭＳ Ｐゴシック" pitchFamily="18" charset="-128"/>
              <a:cs typeface="+mn-cs"/>
            </a:endParaRPr>
          </a:p>
        </p:txBody>
      </p:sp>
      <p:sp>
        <p:nvSpPr>
          <p:cNvPr id="342038" name="Text Box 22"/>
          <p:cNvSpPr txBox="1">
            <a:spLocks noChangeArrowheads="1"/>
          </p:cNvSpPr>
          <p:nvPr/>
        </p:nvSpPr>
        <p:spPr bwMode="auto">
          <a:xfrm>
            <a:off x="5940152" y="3352800"/>
            <a:ext cx="3051448" cy="1077218"/>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a:defRPr/>
            </a:pPr>
            <a:r>
              <a:rPr lang="en-US" sz="32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Berulang</a:t>
            </a:r>
            <a:endParaRPr lang="en-US" sz="3200" b="1" dirty="0" smtClean="0">
              <a:solidFill>
                <a:srgbClr val="FFFFFF"/>
              </a:solidFill>
              <a:effectLst>
                <a:outerShdw blurRad="38100" dist="38100" dir="2700000" algn="tl">
                  <a:srgbClr val="000000">
                    <a:alpha val="43137"/>
                  </a:srgbClr>
                </a:outerShdw>
              </a:effectLst>
              <a:ea typeface="ＭＳ Ｐゴシック" pitchFamily="18" charset="-128"/>
              <a:cs typeface="+mn-cs"/>
            </a:endParaRPr>
          </a:p>
          <a:p>
            <a:pPr algn="ctr">
              <a:defRPr/>
            </a:pPr>
            <a:r>
              <a:rPr lang="en-US" sz="32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Induktif</a:t>
            </a:r>
            <a:endParaRPr lang="en-US" sz="3200" b="1" dirty="0">
              <a:solidFill>
                <a:srgbClr val="FFFFFF"/>
              </a:solidFill>
              <a:effectLst>
                <a:outerShdw blurRad="38100" dist="38100" dir="2700000" algn="tl">
                  <a:srgbClr val="000000">
                    <a:alpha val="43137"/>
                  </a:srgbClr>
                </a:outerShdw>
              </a:effectLst>
              <a:ea typeface="ＭＳ Ｐゴシック" pitchFamily="18" charset="-128"/>
              <a:cs typeface="+mn-cs"/>
            </a:endParaRPr>
          </a:p>
        </p:txBody>
      </p:sp>
      <p:sp>
        <p:nvSpPr>
          <p:cNvPr id="342039" name="Text Box 23"/>
          <p:cNvSpPr txBox="1">
            <a:spLocks noChangeArrowheads="1"/>
          </p:cNvSpPr>
          <p:nvPr/>
        </p:nvSpPr>
        <p:spPr bwMode="auto">
          <a:xfrm>
            <a:off x="2987824" y="5160094"/>
            <a:ext cx="2952327" cy="1077218"/>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a:defRPr/>
            </a:pPr>
            <a:r>
              <a:rPr lang="en-US" sz="32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Mudah</a:t>
            </a:r>
            <a:endParaRPr lang="en-US" sz="3200" b="1" dirty="0" smtClean="0">
              <a:solidFill>
                <a:srgbClr val="FFFFFF"/>
              </a:solidFill>
              <a:effectLst>
                <a:outerShdw blurRad="38100" dist="38100" dir="2700000" algn="tl">
                  <a:srgbClr val="000000">
                    <a:alpha val="43137"/>
                  </a:srgbClr>
                </a:outerShdw>
              </a:effectLst>
              <a:ea typeface="ＭＳ Ｐゴシック" pitchFamily="18" charset="-128"/>
              <a:cs typeface="+mn-cs"/>
            </a:endParaRPr>
          </a:p>
          <a:p>
            <a:pPr algn="ctr">
              <a:defRPr/>
            </a:pPr>
            <a:r>
              <a:rPr lang="en-US" sz="32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Deduktif</a:t>
            </a:r>
            <a:endParaRPr lang="en-US" sz="3200" b="1" dirty="0">
              <a:solidFill>
                <a:srgbClr val="FFFFFF"/>
              </a:solidFill>
              <a:effectLst>
                <a:outerShdw blurRad="38100" dist="38100" dir="2700000" algn="tl">
                  <a:srgbClr val="000000">
                    <a:alpha val="43137"/>
                  </a:srgbClr>
                </a:outerShdw>
              </a:effectLst>
              <a:ea typeface="ＭＳ Ｐゴシック" pitchFamily="18" charset="-128"/>
              <a:cs typeface="+mn-cs"/>
            </a:endParaRPr>
          </a:p>
        </p:txBody>
      </p:sp>
      <p:sp>
        <p:nvSpPr>
          <p:cNvPr id="342040" name="Text Box 24"/>
          <p:cNvSpPr txBox="1">
            <a:spLocks noChangeArrowheads="1"/>
          </p:cNvSpPr>
          <p:nvPr/>
        </p:nvSpPr>
        <p:spPr bwMode="auto">
          <a:xfrm>
            <a:off x="5956175" y="5160094"/>
            <a:ext cx="3035425" cy="1077218"/>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a:defRPr/>
            </a:pPr>
            <a:r>
              <a:rPr lang="en-US" sz="32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Berulang</a:t>
            </a:r>
            <a:endParaRPr lang="en-US" sz="3200" b="1" dirty="0" smtClean="0">
              <a:solidFill>
                <a:srgbClr val="FFFFFF"/>
              </a:solidFill>
              <a:effectLst>
                <a:outerShdw blurRad="38100" dist="38100" dir="2700000" algn="tl">
                  <a:srgbClr val="000000">
                    <a:alpha val="43137"/>
                  </a:srgbClr>
                </a:outerShdw>
              </a:effectLst>
              <a:ea typeface="ＭＳ Ｐゴシック" pitchFamily="18" charset="-128"/>
              <a:cs typeface="+mn-cs"/>
            </a:endParaRPr>
          </a:p>
          <a:p>
            <a:pPr algn="ctr">
              <a:defRPr/>
            </a:pPr>
            <a:r>
              <a:rPr lang="en-US" sz="32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Deduktif</a:t>
            </a:r>
            <a:endParaRPr lang="en-US" sz="3200" b="1" dirty="0">
              <a:solidFill>
                <a:srgbClr val="FFFFFF"/>
              </a:solidFill>
              <a:effectLst>
                <a:outerShdw blurRad="38100" dist="38100" dir="2700000" algn="tl">
                  <a:srgbClr val="000000">
                    <a:alpha val="43137"/>
                  </a:srgbClr>
                </a:outerShdw>
              </a:effectLst>
              <a:ea typeface="ＭＳ Ｐゴシック" pitchFamily="18" charset="-128"/>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42021"/>
                                        </p:tgtEl>
                                        <p:attrNameLst>
                                          <p:attrName>style.visibility</p:attrName>
                                        </p:attrNameLst>
                                      </p:cBhvr>
                                      <p:to>
                                        <p:strVal val="visible"/>
                                      </p:to>
                                    </p:set>
                                    <p:anim calcmode="lin" valueType="num">
                                      <p:cBhvr>
                                        <p:cTn id="7" dur="1000" fill="hold"/>
                                        <p:tgtEl>
                                          <p:spTgt spid="342021"/>
                                        </p:tgtEl>
                                        <p:attrNameLst>
                                          <p:attrName>ppt_w</p:attrName>
                                        </p:attrNameLst>
                                      </p:cBhvr>
                                      <p:tavLst>
                                        <p:tav tm="0">
                                          <p:val>
                                            <p:strVal val="#ppt_w+.3"/>
                                          </p:val>
                                        </p:tav>
                                        <p:tav tm="100000">
                                          <p:val>
                                            <p:strVal val="#ppt_w"/>
                                          </p:val>
                                        </p:tav>
                                      </p:tavLst>
                                    </p:anim>
                                    <p:anim calcmode="lin" valueType="num">
                                      <p:cBhvr>
                                        <p:cTn id="8" dur="1000" fill="hold"/>
                                        <p:tgtEl>
                                          <p:spTgt spid="342021"/>
                                        </p:tgtEl>
                                        <p:attrNameLst>
                                          <p:attrName>ppt_h</p:attrName>
                                        </p:attrNameLst>
                                      </p:cBhvr>
                                      <p:tavLst>
                                        <p:tav tm="0">
                                          <p:val>
                                            <p:strVal val="#ppt_h"/>
                                          </p:val>
                                        </p:tav>
                                        <p:tav tm="100000">
                                          <p:val>
                                            <p:strVal val="#ppt_h"/>
                                          </p:val>
                                        </p:tav>
                                      </p:tavLst>
                                    </p:anim>
                                    <p:animEffect transition="in" filter="fade">
                                      <p:cBhvr>
                                        <p:cTn id="9" dur="1000"/>
                                        <p:tgtEl>
                                          <p:spTgt spid="3420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2024"/>
                                        </p:tgtEl>
                                        <p:attrNameLst>
                                          <p:attrName>style.visibility</p:attrName>
                                        </p:attrNameLst>
                                      </p:cBhvr>
                                      <p:to>
                                        <p:strVal val="visible"/>
                                      </p:to>
                                    </p:set>
                                    <p:anim calcmode="lin" valueType="num">
                                      <p:cBhvr>
                                        <p:cTn id="14" dur="1000" fill="hold"/>
                                        <p:tgtEl>
                                          <p:spTgt spid="342024"/>
                                        </p:tgtEl>
                                        <p:attrNameLst>
                                          <p:attrName>ppt_w</p:attrName>
                                        </p:attrNameLst>
                                      </p:cBhvr>
                                      <p:tavLst>
                                        <p:tav tm="0">
                                          <p:val>
                                            <p:strVal val="#ppt_w+.3"/>
                                          </p:val>
                                        </p:tav>
                                        <p:tav tm="100000">
                                          <p:val>
                                            <p:strVal val="#ppt_w"/>
                                          </p:val>
                                        </p:tav>
                                      </p:tavLst>
                                    </p:anim>
                                    <p:anim calcmode="lin" valueType="num">
                                      <p:cBhvr>
                                        <p:cTn id="15" dur="1000" fill="hold"/>
                                        <p:tgtEl>
                                          <p:spTgt spid="342024"/>
                                        </p:tgtEl>
                                        <p:attrNameLst>
                                          <p:attrName>ppt_h</p:attrName>
                                        </p:attrNameLst>
                                      </p:cBhvr>
                                      <p:tavLst>
                                        <p:tav tm="0">
                                          <p:val>
                                            <p:strVal val="#ppt_h"/>
                                          </p:val>
                                        </p:tav>
                                        <p:tav tm="100000">
                                          <p:val>
                                            <p:strVal val="#ppt_h"/>
                                          </p:val>
                                        </p:tav>
                                      </p:tavLst>
                                    </p:anim>
                                    <p:animEffect transition="in" filter="fade">
                                      <p:cBhvr>
                                        <p:cTn id="16" dur="1000"/>
                                        <p:tgtEl>
                                          <p:spTgt spid="3420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42025"/>
                                        </p:tgtEl>
                                        <p:attrNameLst>
                                          <p:attrName>style.visibility</p:attrName>
                                        </p:attrNameLst>
                                      </p:cBhvr>
                                      <p:to>
                                        <p:strVal val="visible"/>
                                      </p:to>
                                    </p:set>
                                    <p:anim calcmode="lin" valueType="num">
                                      <p:cBhvr>
                                        <p:cTn id="21" dur="1000" fill="hold"/>
                                        <p:tgtEl>
                                          <p:spTgt spid="342025"/>
                                        </p:tgtEl>
                                        <p:attrNameLst>
                                          <p:attrName>ppt_w</p:attrName>
                                        </p:attrNameLst>
                                      </p:cBhvr>
                                      <p:tavLst>
                                        <p:tav tm="0">
                                          <p:val>
                                            <p:strVal val="#ppt_w+.3"/>
                                          </p:val>
                                        </p:tav>
                                        <p:tav tm="100000">
                                          <p:val>
                                            <p:strVal val="#ppt_w"/>
                                          </p:val>
                                        </p:tav>
                                      </p:tavLst>
                                    </p:anim>
                                    <p:anim calcmode="lin" valueType="num">
                                      <p:cBhvr>
                                        <p:cTn id="22" dur="1000" fill="hold"/>
                                        <p:tgtEl>
                                          <p:spTgt spid="342025"/>
                                        </p:tgtEl>
                                        <p:attrNameLst>
                                          <p:attrName>ppt_h</p:attrName>
                                        </p:attrNameLst>
                                      </p:cBhvr>
                                      <p:tavLst>
                                        <p:tav tm="0">
                                          <p:val>
                                            <p:strVal val="#ppt_h"/>
                                          </p:val>
                                        </p:tav>
                                        <p:tav tm="100000">
                                          <p:val>
                                            <p:strVal val="#ppt_h"/>
                                          </p:val>
                                        </p:tav>
                                      </p:tavLst>
                                    </p:anim>
                                    <p:animEffect transition="in" filter="fade">
                                      <p:cBhvr>
                                        <p:cTn id="23" dur="1000"/>
                                        <p:tgtEl>
                                          <p:spTgt spid="3420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42019"/>
                                        </p:tgtEl>
                                        <p:attrNameLst>
                                          <p:attrName>style.visibility</p:attrName>
                                        </p:attrNameLst>
                                      </p:cBhvr>
                                      <p:to>
                                        <p:strVal val="visible"/>
                                      </p:to>
                                    </p:set>
                                    <p:anim calcmode="lin" valueType="num">
                                      <p:cBhvr>
                                        <p:cTn id="28" dur="1000" fill="hold"/>
                                        <p:tgtEl>
                                          <p:spTgt spid="342019"/>
                                        </p:tgtEl>
                                        <p:attrNameLst>
                                          <p:attrName>ppt_w</p:attrName>
                                        </p:attrNameLst>
                                      </p:cBhvr>
                                      <p:tavLst>
                                        <p:tav tm="0">
                                          <p:val>
                                            <p:strVal val="#ppt_w+.3"/>
                                          </p:val>
                                        </p:tav>
                                        <p:tav tm="100000">
                                          <p:val>
                                            <p:strVal val="#ppt_w"/>
                                          </p:val>
                                        </p:tav>
                                      </p:tavLst>
                                    </p:anim>
                                    <p:anim calcmode="lin" valueType="num">
                                      <p:cBhvr>
                                        <p:cTn id="29" dur="1000" fill="hold"/>
                                        <p:tgtEl>
                                          <p:spTgt spid="342019"/>
                                        </p:tgtEl>
                                        <p:attrNameLst>
                                          <p:attrName>ppt_h</p:attrName>
                                        </p:attrNameLst>
                                      </p:cBhvr>
                                      <p:tavLst>
                                        <p:tav tm="0">
                                          <p:val>
                                            <p:strVal val="#ppt_h"/>
                                          </p:val>
                                        </p:tav>
                                        <p:tav tm="100000">
                                          <p:val>
                                            <p:strVal val="#ppt_h"/>
                                          </p:val>
                                        </p:tav>
                                      </p:tavLst>
                                    </p:anim>
                                    <p:animEffect transition="in" filter="fade">
                                      <p:cBhvr>
                                        <p:cTn id="30" dur="1000"/>
                                        <p:tgtEl>
                                          <p:spTgt spid="3420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42022"/>
                                        </p:tgtEl>
                                        <p:attrNameLst>
                                          <p:attrName>style.visibility</p:attrName>
                                        </p:attrNameLst>
                                      </p:cBhvr>
                                      <p:to>
                                        <p:strVal val="visible"/>
                                      </p:to>
                                    </p:set>
                                    <p:anim calcmode="lin" valueType="num">
                                      <p:cBhvr>
                                        <p:cTn id="35" dur="1000" fill="hold"/>
                                        <p:tgtEl>
                                          <p:spTgt spid="342022"/>
                                        </p:tgtEl>
                                        <p:attrNameLst>
                                          <p:attrName>ppt_w</p:attrName>
                                        </p:attrNameLst>
                                      </p:cBhvr>
                                      <p:tavLst>
                                        <p:tav tm="0">
                                          <p:val>
                                            <p:strVal val="#ppt_w+.3"/>
                                          </p:val>
                                        </p:tav>
                                        <p:tav tm="100000">
                                          <p:val>
                                            <p:strVal val="#ppt_w"/>
                                          </p:val>
                                        </p:tav>
                                      </p:tavLst>
                                    </p:anim>
                                    <p:anim calcmode="lin" valueType="num">
                                      <p:cBhvr>
                                        <p:cTn id="36" dur="1000" fill="hold"/>
                                        <p:tgtEl>
                                          <p:spTgt spid="342022"/>
                                        </p:tgtEl>
                                        <p:attrNameLst>
                                          <p:attrName>ppt_h</p:attrName>
                                        </p:attrNameLst>
                                      </p:cBhvr>
                                      <p:tavLst>
                                        <p:tav tm="0">
                                          <p:val>
                                            <p:strVal val="#ppt_h"/>
                                          </p:val>
                                        </p:tav>
                                        <p:tav tm="100000">
                                          <p:val>
                                            <p:strVal val="#ppt_h"/>
                                          </p:val>
                                        </p:tav>
                                      </p:tavLst>
                                    </p:anim>
                                    <p:animEffect transition="in" filter="fade">
                                      <p:cBhvr>
                                        <p:cTn id="37" dur="1000"/>
                                        <p:tgtEl>
                                          <p:spTgt spid="3420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42023"/>
                                        </p:tgtEl>
                                        <p:attrNameLst>
                                          <p:attrName>style.visibility</p:attrName>
                                        </p:attrNameLst>
                                      </p:cBhvr>
                                      <p:to>
                                        <p:strVal val="visible"/>
                                      </p:to>
                                    </p:set>
                                    <p:anim calcmode="lin" valueType="num">
                                      <p:cBhvr>
                                        <p:cTn id="42" dur="1000" fill="hold"/>
                                        <p:tgtEl>
                                          <p:spTgt spid="342023"/>
                                        </p:tgtEl>
                                        <p:attrNameLst>
                                          <p:attrName>ppt_w</p:attrName>
                                        </p:attrNameLst>
                                      </p:cBhvr>
                                      <p:tavLst>
                                        <p:tav tm="0">
                                          <p:val>
                                            <p:strVal val="#ppt_w+.3"/>
                                          </p:val>
                                        </p:tav>
                                        <p:tav tm="100000">
                                          <p:val>
                                            <p:strVal val="#ppt_w"/>
                                          </p:val>
                                        </p:tav>
                                      </p:tavLst>
                                    </p:anim>
                                    <p:anim calcmode="lin" valueType="num">
                                      <p:cBhvr>
                                        <p:cTn id="43" dur="1000" fill="hold"/>
                                        <p:tgtEl>
                                          <p:spTgt spid="342023"/>
                                        </p:tgtEl>
                                        <p:attrNameLst>
                                          <p:attrName>ppt_h</p:attrName>
                                        </p:attrNameLst>
                                      </p:cBhvr>
                                      <p:tavLst>
                                        <p:tav tm="0">
                                          <p:val>
                                            <p:strVal val="#ppt_h"/>
                                          </p:val>
                                        </p:tav>
                                        <p:tav tm="100000">
                                          <p:val>
                                            <p:strVal val="#ppt_h"/>
                                          </p:val>
                                        </p:tav>
                                      </p:tavLst>
                                    </p:anim>
                                    <p:animEffect transition="in" filter="fade">
                                      <p:cBhvr>
                                        <p:cTn id="44" dur="1000"/>
                                        <p:tgtEl>
                                          <p:spTgt spid="3420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42026"/>
                                        </p:tgtEl>
                                        <p:attrNameLst>
                                          <p:attrName>style.visibility</p:attrName>
                                        </p:attrNameLst>
                                      </p:cBhvr>
                                      <p:to>
                                        <p:strVal val="visible"/>
                                      </p:to>
                                    </p:set>
                                    <p:animEffect transition="in" filter="blinds(horizontal)">
                                      <p:cBhvr>
                                        <p:cTn id="49" dur="500"/>
                                        <p:tgtEl>
                                          <p:spTgt spid="3420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42037"/>
                                        </p:tgtEl>
                                        <p:attrNameLst>
                                          <p:attrName>style.visibility</p:attrName>
                                        </p:attrNameLst>
                                      </p:cBhvr>
                                      <p:to>
                                        <p:strVal val="visible"/>
                                      </p:to>
                                    </p:set>
                                    <p:anim calcmode="lin" valueType="num">
                                      <p:cBhvr>
                                        <p:cTn id="54" dur="1000" fill="hold"/>
                                        <p:tgtEl>
                                          <p:spTgt spid="342037"/>
                                        </p:tgtEl>
                                        <p:attrNameLst>
                                          <p:attrName>ppt_w</p:attrName>
                                        </p:attrNameLst>
                                      </p:cBhvr>
                                      <p:tavLst>
                                        <p:tav tm="0">
                                          <p:val>
                                            <p:strVal val="#ppt_w+.3"/>
                                          </p:val>
                                        </p:tav>
                                        <p:tav tm="100000">
                                          <p:val>
                                            <p:strVal val="#ppt_w"/>
                                          </p:val>
                                        </p:tav>
                                      </p:tavLst>
                                    </p:anim>
                                    <p:anim calcmode="lin" valueType="num">
                                      <p:cBhvr>
                                        <p:cTn id="55" dur="1000" fill="hold"/>
                                        <p:tgtEl>
                                          <p:spTgt spid="342037"/>
                                        </p:tgtEl>
                                        <p:attrNameLst>
                                          <p:attrName>ppt_h</p:attrName>
                                        </p:attrNameLst>
                                      </p:cBhvr>
                                      <p:tavLst>
                                        <p:tav tm="0">
                                          <p:val>
                                            <p:strVal val="#ppt_h"/>
                                          </p:val>
                                        </p:tav>
                                        <p:tav tm="100000">
                                          <p:val>
                                            <p:strVal val="#ppt_h"/>
                                          </p:val>
                                        </p:tav>
                                      </p:tavLst>
                                    </p:anim>
                                    <p:animEffect transition="in" filter="fade">
                                      <p:cBhvr>
                                        <p:cTn id="56" dur="1000"/>
                                        <p:tgtEl>
                                          <p:spTgt spid="3420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42038"/>
                                        </p:tgtEl>
                                        <p:attrNameLst>
                                          <p:attrName>style.visibility</p:attrName>
                                        </p:attrNameLst>
                                      </p:cBhvr>
                                      <p:to>
                                        <p:strVal val="visible"/>
                                      </p:to>
                                    </p:set>
                                    <p:anim calcmode="lin" valueType="num">
                                      <p:cBhvr>
                                        <p:cTn id="61" dur="1000" fill="hold"/>
                                        <p:tgtEl>
                                          <p:spTgt spid="342038"/>
                                        </p:tgtEl>
                                        <p:attrNameLst>
                                          <p:attrName>ppt_w</p:attrName>
                                        </p:attrNameLst>
                                      </p:cBhvr>
                                      <p:tavLst>
                                        <p:tav tm="0">
                                          <p:val>
                                            <p:strVal val="#ppt_w+.3"/>
                                          </p:val>
                                        </p:tav>
                                        <p:tav tm="100000">
                                          <p:val>
                                            <p:strVal val="#ppt_w"/>
                                          </p:val>
                                        </p:tav>
                                      </p:tavLst>
                                    </p:anim>
                                    <p:anim calcmode="lin" valueType="num">
                                      <p:cBhvr>
                                        <p:cTn id="62" dur="1000" fill="hold"/>
                                        <p:tgtEl>
                                          <p:spTgt spid="342038"/>
                                        </p:tgtEl>
                                        <p:attrNameLst>
                                          <p:attrName>ppt_h</p:attrName>
                                        </p:attrNameLst>
                                      </p:cBhvr>
                                      <p:tavLst>
                                        <p:tav tm="0">
                                          <p:val>
                                            <p:strVal val="#ppt_h"/>
                                          </p:val>
                                        </p:tav>
                                        <p:tav tm="100000">
                                          <p:val>
                                            <p:strVal val="#ppt_h"/>
                                          </p:val>
                                        </p:tav>
                                      </p:tavLst>
                                    </p:anim>
                                    <p:animEffect transition="in" filter="fade">
                                      <p:cBhvr>
                                        <p:cTn id="63" dur="1000"/>
                                        <p:tgtEl>
                                          <p:spTgt spid="34203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342039"/>
                                        </p:tgtEl>
                                        <p:attrNameLst>
                                          <p:attrName>style.visibility</p:attrName>
                                        </p:attrNameLst>
                                      </p:cBhvr>
                                      <p:to>
                                        <p:strVal val="visible"/>
                                      </p:to>
                                    </p:set>
                                    <p:anim calcmode="lin" valueType="num">
                                      <p:cBhvr>
                                        <p:cTn id="68" dur="1000" fill="hold"/>
                                        <p:tgtEl>
                                          <p:spTgt spid="342039"/>
                                        </p:tgtEl>
                                        <p:attrNameLst>
                                          <p:attrName>ppt_w</p:attrName>
                                        </p:attrNameLst>
                                      </p:cBhvr>
                                      <p:tavLst>
                                        <p:tav tm="0">
                                          <p:val>
                                            <p:strVal val="#ppt_w+.3"/>
                                          </p:val>
                                        </p:tav>
                                        <p:tav tm="100000">
                                          <p:val>
                                            <p:strVal val="#ppt_w"/>
                                          </p:val>
                                        </p:tav>
                                      </p:tavLst>
                                    </p:anim>
                                    <p:anim calcmode="lin" valueType="num">
                                      <p:cBhvr>
                                        <p:cTn id="69" dur="1000" fill="hold"/>
                                        <p:tgtEl>
                                          <p:spTgt spid="342039"/>
                                        </p:tgtEl>
                                        <p:attrNameLst>
                                          <p:attrName>ppt_h</p:attrName>
                                        </p:attrNameLst>
                                      </p:cBhvr>
                                      <p:tavLst>
                                        <p:tav tm="0">
                                          <p:val>
                                            <p:strVal val="#ppt_h"/>
                                          </p:val>
                                        </p:tav>
                                        <p:tav tm="100000">
                                          <p:val>
                                            <p:strVal val="#ppt_h"/>
                                          </p:val>
                                        </p:tav>
                                      </p:tavLst>
                                    </p:anim>
                                    <p:animEffect transition="in" filter="fade">
                                      <p:cBhvr>
                                        <p:cTn id="70" dur="1000"/>
                                        <p:tgtEl>
                                          <p:spTgt spid="34203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342040"/>
                                        </p:tgtEl>
                                        <p:attrNameLst>
                                          <p:attrName>style.visibility</p:attrName>
                                        </p:attrNameLst>
                                      </p:cBhvr>
                                      <p:to>
                                        <p:strVal val="visible"/>
                                      </p:to>
                                    </p:set>
                                    <p:anim calcmode="lin" valueType="num">
                                      <p:cBhvr>
                                        <p:cTn id="75" dur="1000" fill="hold"/>
                                        <p:tgtEl>
                                          <p:spTgt spid="342040"/>
                                        </p:tgtEl>
                                        <p:attrNameLst>
                                          <p:attrName>ppt_w</p:attrName>
                                        </p:attrNameLst>
                                      </p:cBhvr>
                                      <p:tavLst>
                                        <p:tav tm="0">
                                          <p:val>
                                            <p:strVal val="#ppt_w+.3"/>
                                          </p:val>
                                        </p:tav>
                                        <p:tav tm="100000">
                                          <p:val>
                                            <p:strVal val="#ppt_w"/>
                                          </p:val>
                                        </p:tav>
                                      </p:tavLst>
                                    </p:anim>
                                    <p:anim calcmode="lin" valueType="num">
                                      <p:cBhvr>
                                        <p:cTn id="76" dur="1000" fill="hold"/>
                                        <p:tgtEl>
                                          <p:spTgt spid="342040"/>
                                        </p:tgtEl>
                                        <p:attrNameLst>
                                          <p:attrName>ppt_h</p:attrName>
                                        </p:attrNameLst>
                                      </p:cBhvr>
                                      <p:tavLst>
                                        <p:tav tm="0">
                                          <p:val>
                                            <p:strVal val="#ppt_h"/>
                                          </p:val>
                                        </p:tav>
                                        <p:tav tm="100000">
                                          <p:val>
                                            <p:strVal val="#ppt_h"/>
                                          </p:val>
                                        </p:tav>
                                      </p:tavLst>
                                    </p:anim>
                                    <p:animEffect transition="in" filter="fade">
                                      <p:cBhvr>
                                        <p:cTn id="77" dur="1000"/>
                                        <p:tgtEl>
                                          <p:spTgt spid="34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nimBg="1"/>
      <p:bldP spid="342021" grpId="0" animBg="1"/>
      <p:bldP spid="342022" grpId="0"/>
      <p:bldP spid="342023" grpId="0"/>
      <p:bldP spid="342024" grpId="0"/>
      <p:bldP spid="342025" grpId="0"/>
      <p:bldP spid="342037" grpId="0"/>
      <p:bldP spid="342038" grpId="0"/>
      <p:bldP spid="342039" grpId="0"/>
      <p:bldP spid="3420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2"/>
          <p:cNvSpPr>
            <a:spLocks noChangeArrowheads="1"/>
          </p:cNvSpPr>
          <p:nvPr/>
        </p:nvSpPr>
        <p:spPr bwMode="auto">
          <a:xfrm>
            <a:off x="0" y="0"/>
            <a:ext cx="9144000" cy="6858000"/>
          </a:xfrm>
          <a:prstGeom prst="rect">
            <a:avLst/>
          </a:prstGeom>
          <a:gradFill rotWithShape="0">
            <a:gsLst>
              <a:gs pos="0">
                <a:srgbClr val="333399"/>
              </a:gs>
              <a:gs pos="100000">
                <a:srgbClr val="333399">
                  <a:gamma/>
                  <a:shade val="46275"/>
                  <a:invGamma/>
                </a:srgbClr>
              </a:gs>
            </a:gsLst>
            <a:path path="shape">
              <a:fillToRect l="50000" t="50000" r="50000" b="50000"/>
            </a:path>
          </a:gradFill>
          <a:ln w="9525">
            <a:solidFill>
              <a:srgbClr val="000000"/>
            </a:solidFill>
            <a:miter lim="800000"/>
            <a:headEnd/>
            <a:tailEnd/>
          </a:ln>
          <a:effectLst>
            <a:outerShdw blurRad="63500" dist="35921" dir="2700000" algn="ctr" rotWithShape="0">
              <a:srgbClr val="000000">
                <a:alpha val="74998"/>
              </a:srgbClr>
            </a:outerShdw>
          </a:effectLst>
        </p:spPr>
        <p:txBody>
          <a:bodyPr wrap="none" anchor="ctr"/>
          <a:lstStyle/>
          <a:p>
            <a:pPr eaLnBrk="1" fontAlgn="auto" hangingPunct="1">
              <a:spcBef>
                <a:spcPts val="0"/>
              </a:spcBef>
              <a:spcAft>
                <a:spcPts val="0"/>
              </a:spcAft>
              <a:defRPr/>
            </a:pPr>
            <a:endParaRPr lang="en-US" sz="2000" kern="0" dirty="0">
              <a:solidFill>
                <a:srgbClr val="000000"/>
              </a:solidFill>
              <a:latin typeface="Arial"/>
              <a:ea typeface="ＭＳ Ｐゴシック" charset="-128"/>
              <a:cs typeface="Arial"/>
            </a:endParaRPr>
          </a:p>
        </p:txBody>
      </p:sp>
      <p:sp>
        <p:nvSpPr>
          <p:cNvPr id="46088" name="Text Box 8"/>
          <p:cNvSpPr txBox="1">
            <a:spLocks noChangeArrowheads="1"/>
          </p:cNvSpPr>
          <p:nvPr/>
        </p:nvSpPr>
        <p:spPr bwMode="auto">
          <a:xfrm>
            <a:off x="571500" y="908720"/>
            <a:ext cx="810495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0"/>
              </a:spcBef>
            </a:pPr>
            <a:r>
              <a:rPr lang="en-US" sz="2600" b="1" spc="10" dirty="0" err="1">
                <a:solidFill>
                  <a:srgbClr val="FFFF00"/>
                </a:solidFill>
                <a:cs typeface="Arial" charset="0"/>
              </a:rPr>
              <a:t>Subjek</a:t>
            </a:r>
            <a:r>
              <a:rPr lang="en-US" sz="2600" b="1" spc="10" dirty="0">
                <a:solidFill>
                  <a:srgbClr val="FFFF00"/>
                </a:solidFill>
                <a:cs typeface="Arial" charset="0"/>
              </a:rPr>
              <a:t>:</a:t>
            </a:r>
            <a:r>
              <a:rPr lang="en-US" sz="2600" b="1" spc="10" dirty="0">
                <a:cs typeface="Arial" charset="0"/>
              </a:rPr>
              <a:t>  </a:t>
            </a:r>
            <a:r>
              <a:rPr lang="en-US" sz="2600" b="1" spc="10" dirty="0" err="1">
                <a:solidFill>
                  <a:srgbClr val="FFFFFF"/>
                </a:solidFill>
                <a:cs typeface="Arial" charset="0"/>
              </a:rPr>
              <a:t>Apabila</a:t>
            </a:r>
            <a:r>
              <a:rPr lang="en-US" sz="2600" b="1" spc="10" dirty="0">
                <a:solidFill>
                  <a:srgbClr val="FFFFFF"/>
                </a:solidFill>
                <a:cs typeface="Arial" charset="0"/>
              </a:rPr>
              <a:t> </a:t>
            </a:r>
            <a:r>
              <a:rPr lang="en-US" sz="2600" b="1" spc="10" dirty="0" err="1">
                <a:solidFill>
                  <a:srgbClr val="FFFFFF"/>
                </a:solidFill>
                <a:cs typeface="Arial" charset="0"/>
              </a:rPr>
              <a:t>masalah</a:t>
            </a:r>
            <a:r>
              <a:rPr lang="en-US" sz="2600" b="1" spc="10" dirty="0">
                <a:solidFill>
                  <a:srgbClr val="FFFFFF"/>
                </a:solidFill>
                <a:cs typeface="Arial" charset="0"/>
              </a:rPr>
              <a:t> </a:t>
            </a:r>
            <a:r>
              <a:rPr lang="en-US" sz="2600" b="1" spc="10" dirty="0" err="1" smtClean="0">
                <a:solidFill>
                  <a:srgbClr val="FFFFFF"/>
                </a:solidFill>
                <a:cs typeface="Arial" charset="0"/>
              </a:rPr>
              <a:t>perkembangan</a:t>
            </a:r>
            <a:r>
              <a:rPr lang="en-US" sz="2600" b="1" spc="10" dirty="0" smtClean="0">
                <a:solidFill>
                  <a:srgbClr val="FFFFFF"/>
                </a:solidFill>
                <a:cs typeface="Arial" charset="0"/>
              </a:rPr>
              <a:t> </a:t>
            </a:r>
            <a:r>
              <a:rPr lang="en-US" sz="2600" b="1" spc="10" dirty="0" err="1">
                <a:solidFill>
                  <a:srgbClr val="FFFFFF"/>
                </a:solidFill>
                <a:cs typeface="Arial" charset="0"/>
              </a:rPr>
              <a:t>gereja</a:t>
            </a:r>
            <a:r>
              <a:rPr lang="en-US" sz="2600" b="1" spc="10" dirty="0">
                <a:solidFill>
                  <a:srgbClr val="FFFFFF"/>
                </a:solidFill>
                <a:cs typeface="Arial" charset="0"/>
              </a:rPr>
              <a:t> </a:t>
            </a:r>
            <a:r>
              <a:rPr lang="en-US" sz="2600" b="1" spc="10" dirty="0" err="1">
                <a:solidFill>
                  <a:srgbClr val="FFFFFF"/>
                </a:solidFill>
                <a:cs typeface="Arial" charset="0"/>
              </a:rPr>
              <a:t>timbul</a:t>
            </a:r>
            <a:r>
              <a:rPr lang="en-US" sz="2600" b="1" spc="10" dirty="0">
                <a:solidFill>
                  <a:srgbClr val="FFFFFF"/>
                </a:solidFill>
                <a:cs typeface="Arial" charset="0"/>
              </a:rPr>
              <a:t>, </a:t>
            </a:r>
            <a:r>
              <a:rPr lang="en-US" sz="2600" b="1" spc="10" dirty="0" err="1">
                <a:solidFill>
                  <a:srgbClr val="FFFFFF"/>
                </a:solidFill>
                <a:cs typeface="Arial" charset="0"/>
              </a:rPr>
              <a:t>bagaimana</a:t>
            </a:r>
            <a:r>
              <a:rPr lang="en-US" sz="2600" b="1" spc="10" dirty="0">
                <a:solidFill>
                  <a:srgbClr val="FFFFFF"/>
                </a:solidFill>
                <a:cs typeface="Arial" charset="0"/>
              </a:rPr>
              <a:t> </a:t>
            </a:r>
            <a:r>
              <a:rPr lang="en-US" sz="2600" b="1" spc="10" dirty="0" err="1">
                <a:solidFill>
                  <a:srgbClr val="FFFFFF"/>
                </a:solidFill>
                <a:cs typeface="Arial" charset="0"/>
              </a:rPr>
              <a:t>kita</a:t>
            </a:r>
            <a:r>
              <a:rPr lang="en-US" sz="2600" b="1" spc="10" dirty="0">
                <a:solidFill>
                  <a:srgbClr val="FFFFFF"/>
                </a:solidFill>
                <a:cs typeface="Arial" charset="0"/>
              </a:rPr>
              <a:t> </a:t>
            </a:r>
            <a:r>
              <a:rPr lang="en-US" sz="2600" b="1" spc="10" dirty="0" err="1">
                <a:solidFill>
                  <a:srgbClr val="FFFFFF"/>
                </a:solidFill>
                <a:cs typeface="Arial" charset="0"/>
              </a:rPr>
              <a:t>harus</a:t>
            </a:r>
            <a:r>
              <a:rPr lang="en-US" sz="2600" b="1" spc="10" dirty="0">
                <a:solidFill>
                  <a:srgbClr val="FFFFFF"/>
                </a:solidFill>
                <a:cs typeface="Arial" charset="0"/>
              </a:rPr>
              <a:t> </a:t>
            </a:r>
            <a:r>
              <a:rPr lang="en-US" sz="2600" b="1" spc="10" dirty="0" err="1" smtClean="0">
                <a:solidFill>
                  <a:srgbClr val="FFFFFF"/>
                </a:solidFill>
                <a:cs typeface="Arial" charset="0"/>
              </a:rPr>
              <a:t>menyelesaikannya</a:t>
            </a:r>
            <a:r>
              <a:rPr lang="en-US" sz="2600" b="1" spc="10" dirty="0" smtClean="0">
                <a:solidFill>
                  <a:srgbClr val="FFFFFF"/>
                </a:solidFill>
                <a:cs typeface="Arial" charset="0"/>
              </a:rPr>
              <a:t>?</a:t>
            </a:r>
            <a:endParaRPr lang="en-US" sz="2600" b="1" spc="10" dirty="0">
              <a:solidFill>
                <a:srgbClr val="FFFFFF"/>
              </a:solidFill>
              <a:cs typeface="Arial" charset="0"/>
            </a:endParaRPr>
          </a:p>
        </p:txBody>
      </p:sp>
      <p:sp>
        <p:nvSpPr>
          <p:cNvPr id="180228" name="Rectangle 11"/>
          <p:cNvSpPr>
            <a:spLocks noGrp="1" noChangeArrowheads="1"/>
          </p:cNvSpPr>
          <p:nvPr>
            <p:ph type="title" idx="4294967295"/>
          </p:nvPr>
        </p:nvSpPr>
        <p:spPr>
          <a:xfrm>
            <a:off x="395536" y="188640"/>
            <a:ext cx="8280920" cy="584775"/>
          </a:xfrm>
          <a:gradFill rotWithShape="0">
            <a:gsLst>
              <a:gs pos="0">
                <a:srgbClr val="FF0000"/>
              </a:gs>
              <a:gs pos="100000">
                <a:srgbClr val="760000"/>
              </a:gs>
            </a:gsLst>
            <a:path path="shape">
              <a:fillToRect l="50000" t="50000" r="50000" b="50000"/>
            </a:path>
          </a:gradFill>
        </p:spPr>
        <p:txBody>
          <a:bodyPr wrap="square" anchor="ctr">
            <a:spAutoFit/>
          </a:bodyPr>
          <a:lstStyle/>
          <a:p>
            <a:pPr>
              <a:spcBef>
                <a:spcPts val="0"/>
              </a:spcBef>
            </a:pPr>
            <a:r>
              <a:rPr lang="en-US" sz="3200" dirty="0" err="1">
                <a:solidFill>
                  <a:srgbClr val="FFFFFF"/>
                </a:solidFill>
                <a:latin typeface="Arial" charset="0"/>
                <a:ea typeface="Osaka" charset="0"/>
                <a:cs typeface="Arial" charset="0"/>
              </a:rPr>
              <a:t>Induktif</a:t>
            </a:r>
            <a:r>
              <a:rPr lang="en-US" sz="3200" dirty="0">
                <a:solidFill>
                  <a:srgbClr val="FFFFFF"/>
                </a:solidFill>
                <a:latin typeface="Arial" charset="0"/>
                <a:ea typeface="Osaka" charset="0"/>
                <a:cs typeface="Arial" charset="0"/>
              </a:rPr>
              <a:t> </a:t>
            </a:r>
            <a:r>
              <a:rPr lang="en-US" sz="3200" dirty="0" err="1" smtClean="0">
                <a:solidFill>
                  <a:srgbClr val="FFFFFF"/>
                </a:solidFill>
                <a:latin typeface="Arial" charset="0"/>
                <a:ea typeface="Osaka" charset="0"/>
                <a:cs typeface="Arial" charset="0"/>
              </a:rPr>
              <a:t>Mudah</a:t>
            </a:r>
            <a:r>
              <a:rPr lang="en-US" sz="3200" dirty="0" smtClean="0">
                <a:solidFill>
                  <a:srgbClr val="FFFFFF"/>
                </a:solidFill>
                <a:latin typeface="Arial" charset="0"/>
                <a:ea typeface="Osaka" charset="0"/>
                <a:cs typeface="Arial" charset="0"/>
              </a:rPr>
              <a:t> </a:t>
            </a:r>
            <a:r>
              <a:rPr lang="en-US" sz="3200" dirty="0">
                <a:solidFill>
                  <a:srgbClr val="FFFFFF"/>
                </a:solidFill>
                <a:latin typeface="Arial" charset="0"/>
                <a:ea typeface="Osaka" charset="0"/>
                <a:cs typeface="Arial" charset="0"/>
              </a:rPr>
              <a:t>(</a:t>
            </a:r>
            <a:r>
              <a:rPr lang="en-US" sz="3200" dirty="0" err="1">
                <a:solidFill>
                  <a:srgbClr val="FFFFFF"/>
                </a:solidFill>
                <a:latin typeface="Arial" charset="0"/>
                <a:ea typeface="新細明體" charset="0"/>
                <a:cs typeface="新細明體" charset="0"/>
              </a:rPr>
              <a:t>Kisah</a:t>
            </a:r>
            <a:r>
              <a:rPr lang="en-US" sz="3200" dirty="0">
                <a:solidFill>
                  <a:srgbClr val="FFFFFF"/>
                </a:solidFill>
                <a:latin typeface="Arial" charset="0"/>
                <a:ea typeface="新細明體" charset="0"/>
                <a:cs typeface="新細明體" charset="0"/>
              </a:rPr>
              <a:t> </a:t>
            </a:r>
            <a:r>
              <a:rPr lang="en-US" sz="3200" dirty="0" err="1" smtClean="0">
                <a:solidFill>
                  <a:srgbClr val="FFFFFF"/>
                </a:solidFill>
                <a:latin typeface="Arial" charset="0"/>
                <a:ea typeface="新細明體" charset="0"/>
                <a:cs typeface="新細明體" charset="0"/>
              </a:rPr>
              <a:t>Rasul-Rasul</a:t>
            </a:r>
            <a:r>
              <a:rPr lang="en-US" altLang="zh-TW" sz="3200" dirty="0" smtClean="0">
                <a:solidFill>
                  <a:srgbClr val="FFFFFF"/>
                </a:solidFill>
                <a:latin typeface="Arial" charset="0"/>
                <a:ea typeface="Osaka" charset="0"/>
                <a:cs typeface="Arial" charset="0"/>
              </a:rPr>
              <a:t> </a:t>
            </a:r>
            <a:r>
              <a:rPr lang="en-US" altLang="zh-TW" sz="3200" dirty="0">
                <a:solidFill>
                  <a:srgbClr val="FFFFFF"/>
                </a:solidFill>
                <a:latin typeface="Arial" charset="0"/>
                <a:ea typeface="Osaka" charset="0"/>
                <a:cs typeface="Arial" charset="0"/>
              </a:rPr>
              <a:t>6:1-6)</a:t>
            </a:r>
            <a:endParaRPr lang="en-US" sz="3200" dirty="0">
              <a:solidFill>
                <a:srgbClr val="FFFFFF"/>
              </a:solidFill>
              <a:latin typeface="Arial" charset="0"/>
              <a:ea typeface="Osaka" charset="0"/>
              <a:cs typeface="Arial" charset="0"/>
            </a:endParaRPr>
          </a:p>
        </p:txBody>
      </p:sp>
      <p:sp>
        <p:nvSpPr>
          <p:cNvPr id="180229" name="Text Box 12"/>
          <p:cNvSpPr txBox="1">
            <a:spLocks noChangeArrowheads="1"/>
          </p:cNvSpPr>
          <p:nvPr/>
        </p:nvSpPr>
        <p:spPr bwMode="auto">
          <a:xfrm>
            <a:off x="8572500" y="-26988"/>
            <a:ext cx="438150" cy="37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solidFill>
                  <a:srgbClr val="FFFFFF"/>
                </a:solidFill>
                <a:cs typeface="Arial" charset="0"/>
              </a:rPr>
              <a:t>49</a:t>
            </a:r>
            <a:endParaRPr lang="en-US" sz="1800" b="1">
              <a:cs typeface="Arial" charset="0"/>
            </a:endParaRPr>
          </a:p>
        </p:txBody>
      </p:sp>
      <p:sp>
        <p:nvSpPr>
          <p:cNvPr id="46093" name="Text Box 13"/>
          <p:cNvSpPr txBox="1">
            <a:spLocks noChangeArrowheads="1"/>
          </p:cNvSpPr>
          <p:nvPr/>
        </p:nvSpPr>
        <p:spPr bwMode="auto">
          <a:xfrm>
            <a:off x="551581" y="1916832"/>
            <a:ext cx="7116763"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0"/>
              </a:spcBef>
            </a:pPr>
            <a:r>
              <a:rPr lang="en-US" sz="2500" b="1" dirty="0" smtClean="0">
                <a:solidFill>
                  <a:srgbClr val="FFFFFF"/>
                </a:solidFill>
                <a:cs typeface="Arial" charset="0"/>
              </a:rPr>
              <a:t>( I.  Para </a:t>
            </a:r>
            <a:r>
              <a:rPr lang="en-US" sz="2500" b="1" dirty="0" err="1">
                <a:solidFill>
                  <a:srgbClr val="FFFFFF"/>
                </a:solidFill>
                <a:cs typeface="Arial" charset="0"/>
              </a:rPr>
              <a:t>Rasul</a:t>
            </a:r>
            <a:r>
              <a:rPr lang="en-US" sz="2500" b="1" dirty="0">
                <a:solidFill>
                  <a:srgbClr val="FFFFFF"/>
                </a:solidFill>
                <a:cs typeface="Arial" charset="0"/>
              </a:rPr>
              <a:t> </a:t>
            </a:r>
            <a:r>
              <a:rPr lang="en-US" sz="2500" b="1" dirty="0" err="1" smtClean="0">
                <a:solidFill>
                  <a:srgbClr val="FFFFFF"/>
                </a:solidFill>
                <a:cs typeface="Arial" charset="0"/>
              </a:rPr>
              <a:t>menyelesaikan</a:t>
            </a:r>
            <a:r>
              <a:rPr lang="en-US" sz="2500" b="1" dirty="0" smtClean="0">
                <a:solidFill>
                  <a:srgbClr val="FFFFFF"/>
                </a:solidFill>
                <a:cs typeface="Arial" charset="0"/>
              </a:rPr>
              <a:t> </a:t>
            </a:r>
            <a:r>
              <a:rPr lang="en-US" sz="2500" b="1" dirty="0" err="1">
                <a:solidFill>
                  <a:srgbClr val="FFFFFF"/>
                </a:solidFill>
                <a:cs typeface="Arial" charset="0"/>
              </a:rPr>
              <a:t>masalah</a:t>
            </a:r>
            <a:r>
              <a:rPr lang="en-US" sz="2500" b="1" dirty="0">
                <a:solidFill>
                  <a:srgbClr val="FFFFFF"/>
                </a:solidFill>
                <a:cs typeface="Arial" charset="0"/>
              </a:rPr>
              <a:t> </a:t>
            </a:r>
            <a:r>
              <a:rPr lang="en-US" sz="2500" b="1" dirty="0" err="1" smtClean="0">
                <a:solidFill>
                  <a:srgbClr val="FFFFFF"/>
                </a:solidFill>
                <a:cs typeface="Arial" charset="0"/>
              </a:rPr>
              <a:t>perkembangan</a:t>
            </a:r>
            <a:r>
              <a:rPr lang="en-US" sz="2500" b="1" dirty="0" smtClean="0">
                <a:solidFill>
                  <a:srgbClr val="FFFFFF"/>
                </a:solidFill>
                <a:cs typeface="Arial" charset="0"/>
              </a:rPr>
              <a:t> </a:t>
            </a:r>
            <a:r>
              <a:rPr lang="en-US" sz="2500" b="1" dirty="0" err="1" smtClean="0">
                <a:solidFill>
                  <a:srgbClr val="FFFFFF"/>
                </a:solidFill>
                <a:cs typeface="Arial" charset="0"/>
              </a:rPr>
              <a:t>dengan</a:t>
            </a:r>
            <a:r>
              <a:rPr lang="en-US" sz="2500" b="1" dirty="0" smtClean="0">
                <a:solidFill>
                  <a:srgbClr val="FFFFFF"/>
                </a:solidFill>
                <a:cs typeface="Arial" charset="0"/>
              </a:rPr>
              <a:t> </a:t>
            </a:r>
            <a:r>
              <a:rPr lang="en-US" sz="2500" b="1" dirty="0" err="1" smtClean="0">
                <a:solidFill>
                  <a:srgbClr val="FFFFFF"/>
                </a:solidFill>
                <a:cs typeface="Arial" charset="0"/>
              </a:rPr>
              <a:t>memilih</a:t>
            </a:r>
            <a:r>
              <a:rPr lang="en-US" sz="2500" b="1" dirty="0" smtClean="0">
                <a:solidFill>
                  <a:srgbClr val="FFFFFF"/>
                </a:solidFill>
                <a:cs typeface="Arial" charset="0"/>
              </a:rPr>
              <a:t> </a:t>
            </a:r>
            <a:r>
              <a:rPr lang="en-US" sz="2500" b="1" dirty="0" err="1" smtClean="0">
                <a:solidFill>
                  <a:srgbClr val="FFFFFF"/>
                </a:solidFill>
                <a:cs typeface="Arial" charset="0"/>
              </a:rPr>
              <a:t>ahli</a:t>
            </a:r>
            <a:r>
              <a:rPr lang="en-US" sz="2500" b="1" dirty="0" smtClean="0">
                <a:solidFill>
                  <a:srgbClr val="FFFFFF"/>
                </a:solidFill>
                <a:cs typeface="Arial" charset="0"/>
              </a:rPr>
              <a:t> </a:t>
            </a:r>
            <a:r>
              <a:rPr lang="en-US" sz="2500" b="1" dirty="0" err="1" smtClean="0">
                <a:solidFill>
                  <a:srgbClr val="FFFFFF"/>
                </a:solidFill>
                <a:cs typeface="Arial" charset="0"/>
              </a:rPr>
              <a:t>jemaahnya</a:t>
            </a:r>
            <a:r>
              <a:rPr lang="en-US" sz="2500" b="1" dirty="0" smtClean="0">
                <a:solidFill>
                  <a:srgbClr val="FFFFFF"/>
                </a:solidFill>
                <a:cs typeface="Arial" charset="0"/>
              </a:rPr>
              <a:t> </a:t>
            </a:r>
            <a:r>
              <a:rPr lang="en-US" sz="2500" b="1" dirty="0" err="1" smtClean="0">
                <a:solidFill>
                  <a:srgbClr val="FFFFFF"/>
                </a:solidFill>
                <a:cs typeface="Arial" charset="0"/>
              </a:rPr>
              <a:t>sebagai</a:t>
            </a:r>
            <a:r>
              <a:rPr lang="en-US" sz="2500" b="1" dirty="0" smtClean="0">
                <a:solidFill>
                  <a:srgbClr val="FFFFFF"/>
                </a:solidFill>
                <a:cs typeface="Arial" charset="0"/>
              </a:rPr>
              <a:t> </a:t>
            </a:r>
            <a:r>
              <a:rPr lang="en-US" sz="2500" b="1" dirty="0" err="1" smtClean="0">
                <a:solidFill>
                  <a:srgbClr val="FFFFFF"/>
                </a:solidFill>
                <a:cs typeface="Arial" charset="0"/>
              </a:rPr>
              <a:t>pemimpin</a:t>
            </a:r>
            <a:r>
              <a:rPr lang="en-US" sz="2500" b="1" dirty="0" smtClean="0">
                <a:solidFill>
                  <a:srgbClr val="FFFFFF"/>
                </a:solidFill>
                <a:cs typeface="Arial" charset="0"/>
              </a:rPr>
              <a:t> di </a:t>
            </a:r>
            <a:r>
              <a:rPr lang="en-US" sz="2500" b="1" dirty="0" err="1" smtClean="0">
                <a:solidFill>
                  <a:srgbClr val="FFFFFF"/>
                </a:solidFill>
                <a:cs typeface="Arial" charset="0"/>
              </a:rPr>
              <a:t>gereja</a:t>
            </a:r>
            <a:r>
              <a:rPr lang="en-US" sz="2500" b="1" dirty="0" smtClean="0">
                <a:solidFill>
                  <a:srgbClr val="FFFFFF"/>
                </a:solidFill>
                <a:cs typeface="Arial" charset="0"/>
              </a:rPr>
              <a:t>. )</a:t>
            </a:r>
            <a:endParaRPr lang="en-US" sz="2500" b="1" dirty="0">
              <a:solidFill>
                <a:srgbClr val="FFFFFF"/>
              </a:solidFill>
              <a:cs typeface="Arial" charset="0"/>
            </a:endParaRPr>
          </a:p>
        </p:txBody>
      </p:sp>
      <p:sp>
        <p:nvSpPr>
          <p:cNvPr id="46094" name="Text Box 14"/>
          <p:cNvSpPr txBox="1">
            <a:spLocks noChangeArrowheads="1"/>
          </p:cNvSpPr>
          <p:nvPr/>
        </p:nvSpPr>
        <p:spPr bwMode="auto">
          <a:xfrm>
            <a:off x="1115616" y="3443288"/>
            <a:ext cx="7632848"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504000">
              <a:spcBef>
                <a:spcPts val="0"/>
              </a:spcBef>
              <a:buFont typeface="+mj-lt"/>
              <a:buAutoNum type="alphaUcPeriod"/>
            </a:pPr>
            <a:r>
              <a:rPr lang="en-US" sz="2500" b="1" dirty="0" err="1" smtClean="0">
                <a:solidFill>
                  <a:srgbClr val="FFFFFF"/>
                </a:solidFill>
                <a:cs typeface="Arial" charset="0"/>
              </a:rPr>
              <a:t>Gereja</a:t>
            </a:r>
            <a:r>
              <a:rPr lang="en-US" sz="2500" b="1" dirty="0" smtClean="0">
                <a:solidFill>
                  <a:srgbClr val="FFFFFF"/>
                </a:solidFill>
                <a:cs typeface="Arial" charset="0"/>
              </a:rPr>
              <a:t> </a:t>
            </a:r>
            <a:r>
              <a:rPr lang="en-US" sz="2500" b="1" dirty="0">
                <a:solidFill>
                  <a:srgbClr val="FFFFFF"/>
                </a:solidFill>
                <a:cs typeface="Arial" charset="0"/>
              </a:rPr>
              <a:t>di </a:t>
            </a:r>
            <a:r>
              <a:rPr lang="en-US" sz="2500" b="1" dirty="0" err="1">
                <a:solidFill>
                  <a:srgbClr val="FFFFFF"/>
                </a:solidFill>
                <a:cs typeface="Arial" charset="0"/>
              </a:rPr>
              <a:t>Yerusalem</a:t>
            </a:r>
            <a:r>
              <a:rPr lang="en-US" sz="2500" b="1" dirty="0">
                <a:solidFill>
                  <a:srgbClr val="FFFFFF"/>
                </a:solidFill>
                <a:cs typeface="Arial" charset="0"/>
              </a:rPr>
              <a:t> </a:t>
            </a:r>
            <a:r>
              <a:rPr lang="en-US" sz="2500" b="1" dirty="0" err="1">
                <a:solidFill>
                  <a:srgbClr val="FFFFFF"/>
                </a:solidFill>
                <a:cs typeface="Arial" charset="0"/>
              </a:rPr>
              <a:t>sedang</a:t>
            </a:r>
            <a:r>
              <a:rPr lang="en-US" sz="2500" b="1" dirty="0">
                <a:solidFill>
                  <a:srgbClr val="FFFFFF"/>
                </a:solidFill>
                <a:cs typeface="Arial" charset="0"/>
              </a:rPr>
              <a:t> </a:t>
            </a:r>
            <a:r>
              <a:rPr lang="en-US" sz="2500" b="1" dirty="0" err="1" smtClean="0">
                <a:solidFill>
                  <a:srgbClr val="FFFFFF"/>
                </a:solidFill>
                <a:cs typeface="Arial" charset="0"/>
              </a:rPr>
              <a:t>berkembang</a:t>
            </a:r>
            <a:r>
              <a:rPr lang="en-US" sz="2500" b="1" dirty="0" smtClean="0">
                <a:solidFill>
                  <a:srgbClr val="FFFFFF"/>
                </a:solidFill>
                <a:cs typeface="Arial" charset="0"/>
              </a:rPr>
              <a:t> </a:t>
            </a:r>
            <a:r>
              <a:rPr lang="en-US" sz="2500" b="1" dirty="0">
                <a:solidFill>
                  <a:srgbClr val="FFFFFF"/>
                </a:solidFill>
                <a:cs typeface="Arial" charset="0"/>
              </a:rPr>
              <a:t>(1a</a:t>
            </a:r>
            <a:r>
              <a:rPr lang="en-US" sz="2500" b="1" dirty="0" smtClean="0">
                <a:solidFill>
                  <a:srgbClr val="FFFFFF"/>
                </a:solidFill>
                <a:cs typeface="Arial" charset="0"/>
              </a:rPr>
              <a:t>)</a:t>
            </a:r>
          </a:p>
          <a:p>
            <a:pPr indent="-504000">
              <a:spcBef>
                <a:spcPts val="0"/>
              </a:spcBef>
              <a:buFont typeface="+mj-lt"/>
              <a:buAutoNum type="alphaUcPeriod"/>
            </a:pPr>
            <a:r>
              <a:rPr lang="en-US" sz="2500" b="1" dirty="0" err="1" smtClean="0">
                <a:solidFill>
                  <a:srgbClr val="FFFFFF"/>
                </a:solidFill>
                <a:cs typeface="Arial" charset="0"/>
              </a:rPr>
              <a:t>Mereka</a:t>
            </a:r>
            <a:r>
              <a:rPr lang="en-US" sz="2500" b="1" dirty="0" smtClean="0">
                <a:solidFill>
                  <a:srgbClr val="FFFFFF"/>
                </a:solidFill>
                <a:cs typeface="Arial" charset="0"/>
              </a:rPr>
              <a:t> </a:t>
            </a:r>
            <a:r>
              <a:rPr lang="en-US" sz="2500" b="1" dirty="0" err="1">
                <a:solidFill>
                  <a:srgbClr val="FFFFFF"/>
                </a:solidFill>
                <a:cs typeface="Arial" charset="0"/>
              </a:rPr>
              <a:t>mempunyai</a:t>
            </a:r>
            <a:r>
              <a:rPr lang="en-US" sz="2500" b="1" dirty="0">
                <a:solidFill>
                  <a:srgbClr val="FFFFFF"/>
                </a:solidFill>
                <a:cs typeface="Arial" charset="0"/>
              </a:rPr>
              <a:t> </a:t>
            </a:r>
            <a:r>
              <a:rPr lang="en-US" sz="2500" b="1" dirty="0" err="1">
                <a:solidFill>
                  <a:srgbClr val="FFFFFF"/>
                </a:solidFill>
                <a:cs typeface="Arial" charset="0"/>
              </a:rPr>
              <a:t>masalah</a:t>
            </a:r>
            <a:r>
              <a:rPr lang="en-US" sz="2500" b="1" dirty="0">
                <a:solidFill>
                  <a:srgbClr val="FFFFFF"/>
                </a:solidFill>
                <a:cs typeface="Arial" charset="0"/>
              </a:rPr>
              <a:t> </a:t>
            </a:r>
            <a:r>
              <a:rPr lang="en-US" sz="2500" b="1" dirty="0" err="1">
                <a:solidFill>
                  <a:srgbClr val="FFFFFF"/>
                </a:solidFill>
                <a:cs typeface="Arial" charset="0"/>
              </a:rPr>
              <a:t>makanan</a:t>
            </a:r>
            <a:r>
              <a:rPr lang="en-US" sz="2500" b="1" dirty="0">
                <a:solidFill>
                  <a:srgbClr val="FFFFFF"/>
                </a:solidFill>
                <a:cs typeface="Arial" charset="0"/>
              </a:rPr>
              <a:t> (1b</a:t>
            </a:r>
            <a:r>
              <a:rPr lang="en-US" sz="2500" b="1" dirty="0" smtClean="0">
                <a:solidFill>
                  <a:srgbClr val="FFFFFF"/>
                </a:solidFill>
                <a:cs typeface="Arial" charset="0"/>
              </a:rPr>
              <a:t>)</a:t>
            </a:r>
          </a:p>
          <a:p>
            <a:pPr indent="-504000">
              <a:spcBef>
                <a:spcPts val="0"/>
              </a:spcBef>
              <a:buFont typeface="+mj-lt"/>
              <a:buAutoNum type="alphaUcPeriod"/>
            </a:pPr>
            <a:r>
              <a:rPr lang="en-US" sz="2500" b="1" dirty="0" err="1" smtClean="0">
                <a:solidFill>
                  <a:srgbClr val="FFFFFF"/>
                </a:solidFill>
                <a:cs typeface="Arial" charset="0"/>
              </a:rPr>
              <a:t>Mereka</a:t>
            </a:r>
            <a:r>
              <a:rPr lang="en-US" sz="2500" b="1" dirty="0" smtClean="0">
                <a:solidFill>
                  <a:srgbClr val="FFFFFF"/>
                </a:solidFill>
                <a:cs typeface="Arial" charset="0"/>
              </a:rPr>
              <a:t> </a:t>
            </a:r>
            <a:r>
              <a:rPr lang="en-US" sz="2500" b="1" dirty="0" err="1" smtClean="0">
                <a:solidFill>
                  <a:srgbClr val="FFFFFF"/>
                </a:solidFill>
                <a:cs typeface="Arial" charset="0"/>
              </a:rPr>
              <a:t>memilih</a:t>
            </a:r>
            <a:r>
              <a:rPr lang="en-US" sz="2500" b="1" dirty="0" smtClean="0">
                <a:solidFill>
                  <a:srgbClr val="FFFFFF"/>
                </a:solidFill>
                <a:cs typeface="Arial" charset="0"/>
              </a:rPr>
              <a:t> </a:t>
            </a:r>
            <a:r>
              <a:rPr lang="en-US" sz="2500" b="1" dirty="0" err="1" smtClean="0">
                <a:solidFill>
                  <a:srgbClr val="FFFFFF"/>
                </a:solidFill>
                <a:cs typeface="Arial" charset="0"/>
              </a:rPr>
              <a:t>pemimpin-pemimpin</a:t>
            </a:r>
            <a:r>
              <a:rPr lang="en-US" sz="2500" b="1" dirty="0" smtClean="0">
                <a:solidFill>
                  <a:srgbClr val="FFFFFF"/>
                </a:solidFill>
                <a:cs typeface="Arial" charset="0"/>
              </a:rPr>
              <a:t> </a:t>
            </a:r>
            <a:r>
              <a:rPr lang="en-US" sz="2500" b="1" dirty="0">
                <a:solidFill>
                  <a:srgbClr val="FFFFFF"/>
                </a:solidFill>
                <a:cs typeface="Arial" charset="0"/>
              </a:rPr>
              <a:t>(2-6)</a:t>
            </a:r>
          </a:p>
        </p:txBody>
      </p:sp>
      <p:sp>
        <p:nvSpPr>
          <p:cNvPr id="46095" name="Text Box 15"/>
          <p:cNvSpPr txBox="1">
            <a:spLocks noChangeArrowheads="1"/>
          </p:cNvSpPr>
          <p:nvPr/>
        </p:nvSpPr>
        <p:spPr bwMode="auto">
          <a:xfrm>
            <a:off x="743272" y="4797152"/>
            <a:ext cx="80772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0"/>
              </a:spcBef>
              <a:buFont typeface="Arial" charset="0"/>
              <a:buNone/>
            </a:pPr>
            <a:r>
              <a:rPr lang="en-US" sz="2500" b="1" dirty="0">
                <a:solidFill>
                  <a:srgbClr val="FFFFFF"/>
                </a:solidFill>
                <a:cs typeface="Arial" charset="0"/>
              </a:rPr>
              <a:t>II. </a:t>
            </a:r>
            <a:r>
              <a:rPr lang="en-US" sz="2500" b="1" dirty="0" err="1" smtClean="0">
                <a:solidFill>
                  <a:srgbClr val="FFFFFF"/>
                </a:solidFill>
                <a:cs typeface="Arial" charset="0"/>
              </a:rPr>
              <a:t>Penyelesaian</a:t>
            </a:r>
            <a:r>
              <a:rPr lang="en-US" sz="2500" b="1" dirty="0" smtClean="0">
                <a:solidFill>
                  <a:srgbClr val="FFFFFF"/>
                </a:solidFill>
                <a:cs typeface="Arial" charset="0"/>
              </a:rPr>
              <a:t> </a:t>
            </a:r>
            <a:r>
              <a:rPr lang="en-US" sz="2500" b="1" dirty="0" err="1" smtClean="0">
                <a:solidFill>
                  <a:srgbClr val="FFFFFF"/>
                </a:solidFill>
                <a:cs typeface="Arial" charset="0"/>
              </a:rPr>
              <a:t>untuk</a:t>
            </a:r>
            <a:r>
              <a:rPr lang="en-US" sz="2500" b="1" dirty="0" smtClean="0">
                <a:solidFill>
                  <a:srgbClr val="FFFFFF"/>
                </a:solidFill>
                <a:cs typeface="Arial" charset="0"/>
              </a:rPr>
              <a:t> </a:t>
            </a:r>
            <a:r>
              <a:rPr lang="en-US" sz="2500" b="1" dirty="0" err="1">
                <a:solidFill>
                  <a:srgbClr val="FFFFFF"/>
                </a:solidFill>
                <a:cs typeface="Arial" charset="0"/>
              </a:rPr>
              <a:t>masalah-masalah</a:t>
            </a:r>
            <a:r>
              <a:rPr lang="en-US" sz="2500" b="1" dirty="0">
                <a:solidFill>
                  <a:srgbClr val="FFFFFF"/>
                </a:solidFill>
                <a:cs typeface="Arial" charset="0"/>
              </a:rPr>
              <a:t> </a:t>
            </a:r>
            <a:r>
              <a:rPr lang="en-US" sz="2500" b="1" dirty="0" err="1" smtClean="0">
                <a:solidFill>
                  <a:srgbClr val="FFFFFF"/>
                </a:solidFill>
                <a:cs typeface="Arial" charset="0"/>
              </a:rPr>
              <a:t>sebuah</a:t>
            </a:r>
            <a:r>
              <a:rPr lang="en-US" sz="2500" b="1" dirty="0" smtClean="0">
                <a:solidFill>
                  <a:srgbClr val="FFFFFF"/>
                </a:solidFill>
                <a:cs typeface="Arial" charset="0"/>
              </a:rPr>
              <a:t> </a:t>
            </a:r>
            <a:r>
              <a:rPr lang="en-US" sz="2500" b="1" dirty="0" err="1" smtClean="0">
                <a:solidFill>
                  <a:srgbClr val="FFFFFF"/>
                </a:solidFill>
                <a:cs typeface="Arial" charset="0"/>
              </a:rPr>
              <a:t>gereja</a:t>
            </a:r>
            <a:r>
              <a:rPr lang="en-US" sz="2500" b="1" dirty="0" smtClean="0">
                <a:solidFill>
                  <a:srgbClr val="FFFFFF"/>
                </a:solidFill>
                <a:cs typeface="Arial" charset="0"/>
              </a:rPr>
              <a:t> </a:t>
            </a:r>
            <a:r>
              <a:rPr lang="en-US" sz="2500" b="1" dirty="0">
                <a:solidFill>
                  <a:srgbClr val="FFFFFF"/>
                </a:solidFill>
                <a:cs typeface="Arial" charset="0"/>
              </a:rPr>
              <a:t>yang </a:t>
            </a:r>
            <a:r>
              <a:rPr lang="en-US" sz="2500" b="1" dirty="0" err="1" smtClean="0">
                <a:solidFill>
                  <a:srgbClr val="FFFFFF"/>
                </a:solidFill>
                <a:cs typeface="Arial" charset="0"/>
              </a:rPr>
              <a:t>berkembang</a:t>
            </a:r>
            <a:r>
              <a:rPr lang="en-US" sz="2500" b="1" dirty="0" smtClean="0">
                <a:solidFill>
                  <a:srgbClr val="FFFFFF"/>
                </a:solidFill>
                <a:cs typeface="Arial" charset="0"/>
              </a:rPr>
              <a:t> </a:t>
            </a:r>
            <a:r>
              <a:rPr lang="en-US" sz="2500" b="1" dirty="0" err="1">
                <a:solidFill>
                  <a:srgbClr val="FFFFFF"/>
                </a:solidFill>
                <a:cs typeface="Arial" charset="0"/>
              </a:rPr>
              <a:t>adalah</a:t>
            </a:r>
            <a:r>
              <a:rPr lang="en-US" sz="2500" b="1" dirty="0">
                <a:solidFill>
                  <a:srgbClr val="FFFFFF"/>
                </a:solidFill>
                <a:cs typeface="Arial" charset="0"/>
              </a:rPr>
              <a:t> </a:t>
            </a:r>
            <a:r>
              <a:rPr lang="en-US" sz="2500" b="1" dirty="0" err="1">
                <a:solidFill>
                  <a:srgbClr val="FFFFFF"/>
                </a:solidFill>
                <a:cs typeface="Arial" charset="0"/>
              </a:rPr>
              <a:t>ahli</a:t>
            </a:r>
            <a:r>
              <a:rPr lang="en-US" sz="2500" b="1" dirty="0">
                <a:solidFill>
                  <a:srgbClr val="FFFFFF"/>
                </a:solidFill>
                <a:cs typeface="Arial" charset="0"/>
              </a:rPr>
              <a:t> </a:t>
            </a:r>
            <a:r>
              <a:rPr lang="en-US" sz="2500" b="1" dirty="0" err="1">
                <a:solidFill>
                  <a:srgbClr val="FFFFFF"/>
                </a:solidFill>
                <a:cs typeface="Arial" charset="0"/>
              </a:rPr>
              <a:t>jemaahnya</a:t>
            </a:r>
            <a:r>
              <a:rPr lang="en-US" sz="2500" b="1" dirty="0">
                <a:solidFill>
                  <a:srgbClr val="FFFFFF"/>
                </a:solidFill>
                <a:cs typeface="Arial" charset="0"/>
              </a:rPr>
              <a:t> </a:t>
            </a:r>
            <a:r>
              <a:rPr lang="en-US" sz="2500" b="1" dirty="0" err="1">
                <a:solidFill>
                  <a:srgbClr val="FFFFFF"/>
                </a:solidFill>
                <a:cs typeface="Arial" charset="0"/>
              </a:rPr>
              <a:t>sebagai</a:t>
            </a:r>
            <a:r>
              <a:rPr lang="en-US" sz="2500" b="1" dirty="0">
                <a:solidFill>
                  <a:srgbClr val="FFFFFF"/>
                </a:solidFill>
                <a:cs typeface="Arial" charset="0"/>
              </a:rPr>
              <a:t> </a:t>
            </a:r>
            <a:r>
              <a:rPr lang="en-US" sz="2500" b="1" dirty="0" err="1">
                <a:solidFill>
                  <a:srgbClr val="FFFFFF"/>
                </a:solidFill>
                <a:cs typeface="Arial" charset="0"/>
              </a:rPr>
              <a:t>pemimpin</a:t>
            </a:r>
            <a:r>
              <a:rPr lang="en-US" sz="2500" b="1" dirty="0">
                <a:solidFill>
                  <a:srgbClr val="FFFFFF"/>
                </a:solidFill>
                <a:cs typeface="Arial" charset="0"/>
              </a:rPr>
              <a:t> di </a:t>
            </a:r>
            <a:r>
              <a:rPr lang="en-US" sz="2500" b="1" dirty="0" err="1" smtClean="0">
                <a:solidFill>
                  <a:srgbClr val="FFFFFF"/>
                </a:solidFill>
                <a:cs typeface="Arial" charset="0"/>
              </a:rPr>
              <a:t>gereja</a:t>
            </a:r>
            <a:r>
              <a:rPr lang="en-US" sz="2500" b="1" dirty="0" smtClean="0">
                <a:solidFill>
                  <a:srgbClr val="FFFFFF"/>
                </a:solidFill>
                <a:cs typeface="Arial" charset="0"/>
              </a:rPr>
              <a:t>  </a:t>
            </a:r>
            <a:r>
              <a:rPr lang="en-US" sz="2500" b="1" spc="20" dirty="0" smtClean="0">
                <a:cs typeface="Arial" charset="0"/>
              </a:rPr>
              <a:t>(MP)</a:t>
            </a:r>
            <a:endParaRPr lang="en-US" sz="2500" b="1" spc="20" dirty="0">
              <a:cs typeface="Arial" charset="0"/>
            </a:endParaRPr>
          </a:p>
        </p:txBody>
      </p:sp>
      <p:sp>
        <p:nvSpPr>
          <p:cNvPr id="46096" name="Text Box 16"/>
          <p:cNvSpPr txBox="1">
            <a:spLocks noChangeArrowheads="1"/>
          </p:cNvSpPr>
          <p:nvPr/>
        </p:nvSpPr>
        <p:spPr bwMode="auto">
          <a:xfrm>
            <a:off x="755576" y="6093296"/>
            <a:ext cx="84582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spcBef>
                <a:spcPts val="0"/>
              </a:spcBef>
              <a:buFont typeface="Arial" charset="0"/>
              <a:buNone/>
            </a:pPr>
            <a:r>
              <a:rPr lang="en-US" sz="2500" b="1" dirty="0">
                <a:solidFill>
                  <a:srgbClr val="FFFFFF"/>
                </a:solidFill>
                <a:cs typeface="Arial" charset="0"/>
              </a:rPr>
              <a:t>III. </a:t>
            </a:r>
            <a:r>
              <a:rPr lang="en-US" sz="2500" b="1" dirty="0" err="1" smtClean="0">
                <a:solidFill>
                  <a:srgbClr val="FFFFFF"/>
                </a:solidFill>
                <a:cs typeface="Arial" charset="0"/>
              </a:rPr>
              <a:t>Penyelesaian</a:t>
            </a:r>
            <a:r>
              <a:rPr lang="en-US" sz="2500" b="1" dirty="0" smtClean="0">
                <a:solidFill>
                  <a:srgbClr val="FFFFFF"/>
                </a:solidFill>
                <a:cs typeface="Arial" charset="0"/>
              </a:rPr>
              <a:t> </a:t>
            </a:r>
            <a:r>
              <a:rPr lang="en-US" sz="2500" b="1" dirty="0" err="1" smtClean="0">
                <a:solidFill>
                  <a:srgbClr val="FFFFFF"/>
                </a:solidFill>
                <a:cs typeface="Arial" charset="0"/>
              </a:rPr>
              <a:t>untuk</a:t>
            </a:r>
            <a:r>
              <a:rPr lang="en-US" sz="2500" b="1" dirty="0" smtClean="0">
                <a:solidFill>
                  <a:srgbClr val="FFFFFF"/>
                </a:solidFill>
                <a:cs typeface="Arial" charset="0"/>
              </a:rPr>
              <a:t> </a:t>
            </a:r>
            <a:r>
              <a:rPr lang="en-US" sz="2500" b="1" dirty="0" err="1">
                <a:solidFill>
                  <a:srgbClr val="FFFFFF"/>
                </a:solidFill>
                <a:cs typeface="Arial" charset="0"/>
              </a:rPr>
              <a:t>masalah-masalah</a:t>
            </a:r>
            <a:r>
              <a:rPr lang="en-US" sz="2500" b="1" dirty="0">
                <a:solidFill>
                  <a:srgbClr val="FFFFFF"/>
                </a:solidFill>
                <a:cs typeface="Arial" charset="0"/>
              </a:rPr>
              <a:t> </a:t>
            </a:r>
            <a:r>
              <a:rPr lang="en-US" sz="2500" b="1" dirty="0" smtClean="0">
                <a:solidFill>
                  <a:srgbClr val="FFFFFF"/>
                </a:solidFill>
                <a:cs typeface="Arial" charset="0"/>
              </a:rPr>
              <a:t>kami… </a:t>
            </a:r>
            <a:r>
              <a:rPr lang="en-US" sz="2500" b="1" dirty="0" smtClean="0">
                <a:cs typeface="Arial" charset="0"/>
              </a:rPr>
              <a:t>(</a:t>
            </a:r>
            <a:r>
              <a:rPr lang="en-US" sz="2500" b="1" dirty="0">
                <a:cs typeface="Arial" charset="0"/>
              </a:rPr>
              <a:t>APL)</a:t>
            </a:r>
          </a:p>
        </p:txBody>
      </p:sp>
      <p:sp>
        <p:nvSpPr>
          <p:cNvPr id="180234" name="Text Box 17"/>
          <p:cNvSpPr txBox="1">
            <a:spLocks noChangeArrowheads="1"/>
          </p:cNvSpPr>
          <p:nvPr/>
        </p:nvSpPr>
        <p:spPr bwMode="auto">
          <a:xfrm>
            <a:off x="6096000" y="6518275"/>
            <a:ext cx="29718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i="1" dirty="0">
                <a:solidFill>
                  <a:srgbClr val="FFFFFF"/>
                </a:solidFill>
                <a:cs typeface="Arial" charset="0"/>
              </a:rPr>
              <a:t>Don </a:t>
            </a:r>
            <a:r>
              <a:rPr lang="en-US" sz="1400" b="1" i="1" dirty="0" err="1">
                <a:solidFill>
                  <a:srgbClr val="FFFFFF"/>
                </a:solidFill>
                <a:cs typeface="Arial" charset="0"/>
              </a:rPr>
              <a:t>Sunukjian</a:t>
            </a:r>
            <a:r>
              <a:rPr lang="en-US" sz="1400" b="1" i="1" dirty="0">
                <a:solidFill>
                  <a:srgbClr val="FFFFFF"/>
                </a:solidFill>
                <a:cs typeface="Arial" charset="0"/>
              </a:rPr>
              <a:t>, DTS</a:t>
            </a:r>
            <a:endParaRPr lang="en-US" sz="1400" b="1" i="1" dirty="0">
              <a:cs typeface="Arial" charset="0"/>
            </a:endParaRPr>
          </a:p>
        </p:txBody>
      </p:sp>
      <p:sp>
        <p:nvSpPr>
          <p:cNvPr id="46098" name="Text Box 18"/>
          <p:cNvSpPr txBox="1">
            <a:spLocks noChangeArrowheads="1"/>
          </p:cNvSpPr>
          <p:nvPr/>
        </p:nvSpPr>
        <p:spPr bwMode="auto">
          <a:xfrm>
            <a:off x="7668344" y="2329716"/>
            <a:ext cx="10694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spcBef>
                <a:spcPts val="0"/>
              </a:spcBef>
              <a:buFont typeface="Arial" charset="0"/>
              <a:buNone/>
            </a:pPr>
            <a:r>
              <a:rPr lang="en-US" sz="2800" b="1" spc="20" dirty="0" smtClean="0">
                <a:solidFill>
                  <a:srgbClr val="FFFF00"/>
                </a:solidFill>
                <a:cs typeface="Arial" charset="0"/>
              </a:rPr>
              <a:t>(= IT)</a:t>
            </a:r>
            <a:endParaRPr lang="en-US" sz="2800" b="1" spc="20" dirty="0">
              <a:solidFill>
                <a:srgbClr val="FFFF00"/>
              </a:solidFill>
              <a:cs typeface="Arial" charset="0"/>
            </a:endParaRPr>
          </a:p>
        </p:txBody>
      </p:sp>
      <p:sp>
        <p:nvSpPr>
          <p:cNvPr id="46099" name="Text Box 19"/>
          <p:cNvSpPr txBox="1">
            <a:spLocks noChangeArrowheads="1"/>
          </p:cNvSpPr>
          <p:nvPr/>
        </p:nvSpPr>
        <p:spPr bwMode="auto">
          <a:xfrm>
            <a:off x="-72008" y="2852936"/>
            <a:ext cx="14756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buFont typeface="Arial" charset="0"/>
              <a:buNone/>
            </a:pPr>
            <a:r>
              <a:rPr lang="en-US" sz="1600" b="1" i="1" dirty="0" smtClean="0">
                <a:solidFill>
                  <a:srgbClr val="FFFFCC"/>
                </a:solidFill>
                <a:cs typeface="Arial" charset="0"/>
              </a:rPr>
              <a:t>MP</a:t>
            </a:r>
          </a:p>
          <a:p>
            <a:pPr algn="ctr">
              <a:spcBef>
                <a:spcPts val="0"/>
              </a:spcBef>
              <a:buFont typeface="Arial" charset="0"/>
              <a:buNone/>
            </a:pPr>
            <a:r>
              <a:rPr lang="en-US" sz="1600" b="1" i="1" dirty="0" err="1" smtClean="0">
                <a:solidFill>
                  <a:srgbClr val="FFFFCC"/>
                </a:solidFill>
                <a:cs typeface="Arial" charset="0"/>
              </a:rPr>
              <a:t>dibangunkan</a:t>
            </a:r>
            <a:endParaRPr lang="en-US" sz="1600" b="1" i="1" dirty="0" smtClean="0">
              <a:solidFill>
                <a:srgbClr val="FFFFCC"/>
              </a:solidFill>
              <a:cs typeface="Arial" charset="0"/>
            </a:endParaRPr>
          </a:p>
          <a:p>
            <a:pPr algn="ctr">
              <a:spcBef>
                <a:spcPts val="0"/>
              </a:spcBef>
              <a:buFont typeface="Arial" charset="0"/>
              <a:buNone/>
            </a:pPr>
            <a:r>
              <a:rPr lang="en-US" sz="1600" b="1" i="1" dirty="0" err="1" smtClean="0">
                <a:solidFill>
                  <a:srgbClr val="FFFFCC"/>
                </a:solidFill>
                <a:cs typeface="Arial" charset="0"/>
              </a:rPr>
              <a:t>secara</a:t>
            </a:r>
            <a:r>
              <a:rPr lang="en-US" sz="1600" b="1" i="1" dirty="0" smtClean="0">
                <a:solidFill>
                  <a:srgbClr val="FFFFCC"/>
                </a:solidFill>
                <a:cs typeface="Arial" charset="0"/>
              </a:rPr>
              <a:t> </a:t>
            </a:r>
            <a:r>
              <a:rPr lang="en-US" sz="1600" b="1" i="1" dirty="0" err="1" smtClean="0">
                <a:solidFill>
                  <a:srgbClr val="FFFFCC"/>
                </a:solidFill>
                <a:cs typeface="Arial" charset="0"/>
              </a:rPr>
              <a:t>induktif</a:t>
            </a:r>
            <a:endParaRPr lang="en-US" sz="1600" b="1" i="1" dirty="0">
              <a:solidFill>
                <a:srgbClr val="FFFFCC"/>
              </a:solidFill>
              <a:cs typeface="Arial" charset="0"/>
            </a:endParaRPr>
          </a:p>
        </p:txBody>
      </p:sp>
      <p:sp>
        <p:nvSpPr>
          <p:cNvPr id="46100" name="Line 20"/>
          <p:cNvSpPr>
            <a:spLocks noChangeShapeType="1"/>
          </p:cNvSpPr>
          <p:nvPr/>
        </p:nvSpPr>
        <p:spPr bwMode="auto">
          <a:xfrm flipH="1">
            <a:off x="743272" y="2366650"/>
            <a:ext cx="156320" cy="449354"/>
          </a:xfrm>
          <a:prstGeom prst="line">
            <a:avLst/>
          </a:prstGeom>
          <a:noFill/>
          <a:ln w="69850">
            <a:solidFill>
              <a:srgbClr val="FFFF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1" name="Line 21"/>
          <p:cNvSpPr>
            <a:spLocks noChangeShapeType="1"/>
          </p:cNvSpPr>
          <p:nvPr/>
        </p:nvSpPr>
        <p:spPr bwMode="auto">
          <a:xfrm flipH="1">
            <a:off x="1475656" y="1788146"/>
            <a:ext cx="4824536" cy="1784870"/>
          </a:xfrm>
          <a:prstGeom prst="line">
            <a:avLst/>
          </a:prstGeom>
          <a:noFill/>
          <a:ln w="69850">
            <a:solidFill>
              <a:srgbClr val="FFFF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Text Box 18"/>
          <p:cNvSpPr txBox="1">
            <a:spLocks noChangeArrowheads="1"/>
          </p:cNvSpPr>
          <p:nvPr/>
        </p:nvSpPr>
        <p:spPr bwMode="auto">
          <a:xfrm>
            <a:off x="8028384" y="4201924"/>
            <a:ext cx="10694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spcBef>
                <a:spcPts val="0"/>
              </a:spcBef>
              <a:buFont typeface="Arial" charset="0"/>
              <a:buNone/>
            </a:pPr>
            <a:r>
              <a:rPr lang="en-US" sz="2800" b="1" spc="20" dirty="0" smtClean="0">
                <a:solidFill>
                  <a:srgbClr val="FFFF00"/>
                </a:solidFill>
                <a:cs typeface="Arial" charset="0"/>
              </a:rPr>
              <a:t>(= IT)</a:t>
            </a:r>
            <a:endParaRPr lang="en-US" sz="2800" b="1" spc="20" dirty="0">
              <a:solidFill>
                <a:srgbClr val="FFFF00"/>
              </a:solidFill>
              <a:cs typeface="Arial"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p:cTn id="7" dur="500" fill="hold"/>
                                        <p:tgtEl>
                                          <p:spTgt spid="46088"/>
                                        </p:tgtEl>
                                        <p:attrNameLst>
                                          <p:attrName>ppt_x</p:attrName>
                                        </p:attrNameLst>
                                      </p:cBhvr>
                                      <p:tavLst>
                                        <p:tav tm="0">
                                          <p:val>
                                            <p:strVal val="#ppt_x-#ppt_w/2"/>
                                          </p:val>
                                        </p:tav>
                                        <p:tav tm="100000">
                                          <p:val>
                                            <p:strVal val="#ppt_x"/>
                                          </p:val>
                                        </p:tav>
                                      </p:tavLst>
                                    </p:anim>
                                    <p:anim calcmode="lin" valueType="num">
                                      <p:cBhvr>
                                        <p:cTn id="8" dur="500" fill="hold"/>
                                        <p:tgtEl>
                                          <p:spTgt spid="46088"/>
                                        </p:tgtEl>
                                        <p:attrNameLst>
                                          <p:attrName>ppt_y</p:attrName>
                                        </p:attrNameLst>
                                      </p:cBhvr>
                                      <p:tavLst>
                                        <p:tav tm="0">
                                          <p:val>
                                            <p:strVal val="#ppt_y"/>
                                          </p:val>
                                        </p:tav>
                                        <p:tav tm="100000">
                                          <p:val>
                                            <p:strVal val="#ppt_y"/>
                                          </p:val>
                                        </p:tav>
                                      </p:tavLst>
                                    </p:anim>
                                    <p:anim calcmode="lin" valueType="num">
                                      <p:cBhvr>
                                        <p:cTn id="9" dur="500" fill="hold"/>
                                        <p:tgtEl>
                                          <p:spTgt spid="46088"/>
                                        </p:tgtEl>
                                        <p:attrNameLst>
                                          <p:attrName>ppt_w</p:attrName>
                                        </p:attrNameLst>
                                      </p:cBhvr>
                                      <p:tavLst>
                                        <p:tav tm="0">
                                          <p:val>
                                            <p:fltVal val="0"/>
                                          </p:val>
                                        </p:tav>
                                        <p:tav tm="100000">
                                          <p:val>
                                            <p:strVal val="#ppt_w"/>
                                          </p:val>
                                        </p:tav>
                                      </p:tavLst>
                                    </p:anim>
                                    <p:anim calcmode="lin" valueType="num">
                                      <p:cBhvr>
                                        <p:cTn id="10" dur="500" fill="hold"/>
                                        <p:tgtEl>
                                          <p:spTgt spid="46088"/>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6093"/>
                                        </p:tgtEl>
                                        <p:attrNameLst>
                                          <p:attrName>style.visibility</p:attrName>
                                        </p:attrNameLst>
                                      </p:cBhvr>
                                      <p:to>
                                        <p:strVal val="visible"/>
                                      </p:to>
                                    </p:set>
                                    <p:anim calcmode="lin" valueType="num">
                                      <p:cBhvr>
                                        <p:cTn id="15" dur="500" fill="hold"/>
                                        <p:tgtEl>
                                          <p:spTgt spid="46093"/>
                                        </p:tgtEl>
                                        <p:attrNameLst>
                                          <p:attrName>ppt_x</p:attrName>
                                        </p:attrNameLst>
                                      </p:cBhvr>
                                      <p:tavLst>
                                        <p:tav tm="0">
                                          <p:val>
                                            <p:strVal val="#ppt_x-#ppt_w/2"/>
                                          </p:val>
                                        </p:tav>
                                        <p:tav tm="100000">
                                          <p:val>
                                            <p:strVal val="#ppt_x"/>
                                          </p:val>
                                        </p:tav>
                                      </p:tavLst>
                                    </p:anim>
                                    <p:anim calcmode="lin" valueType="num">
                                      <p:cBhvr>
                                        <p:cTn id="16" dur="500" fill="hold"/>
                                        <p:tgtEl>
                                          <p:spTgt spid="46093"/>
                                        </p:tgtEl>
                                        <p:attrNameLst>
                                          <p:attrName>ppt_y</p:attrName>
                                        </p:attrNameLst>
                                      </p:cBhvr>
                                      <p:tavLst>
                                        <p:tav tm="0">
                                          <p:val>
                                            <p:strVal val="#ppt_y"/>
                                          </p:val>
                                        </p:tav>
                                        <p:tav tm="100000">
                                          <p:val>
                                            <p:strVal val="#ppt_y"/>
                                          </p:val>
                                        </p:tav>
                                      </p:tavLst>
                                    </p:anim>
                                    <p:anim calcmode="lin" valueType="num">
                                      <p:cBhvr>
                                        <p:cTn id="17" dur="500" fill="hold"/>
                                        <p:tgtEl>
                                          <p:spTgt spid="46093"/>
                                        </p:tgtEl>
                                        <p:attrNameLst>
                                          <p:attrName>ppt_w</p:attrName>
                                        </p:attrNameLst>
                                      </p:cBhvr>
                                      <p:tavLst>
                                        <p:tav tm="0">
                                          <p:val>
                                            <p:fltVal val="0"/>
                                          </p:val>
                                        </p:tav>
                                        <p:tav tm="100000">
                                          <p:val>
                                            <p:strVal val="#ppt_w"/>
                                          </p:val>
                                        </p:tav>
                                      </p:tavLst>
                                    </p:anim>
                                    <p:anim calcmode="lin" valueType="num">
                                      <p:cBhvr>
                                        <p:cTn id="18" dur="500" fill="hold"/>
                                        <p:tgtEl>
                                          <p:spTgt spid="4609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46094">
                                            <p:txEl>
                                              <p:pRg st="0" end="0"/>
                                            </p:txEl>
                                          </p:spTgt>
                                        </p:tgtEl>
                                        <p:attrNameLst>
                                          <p:attrName>style.visibility</p:attrName>
                                        </p:attrNameLst>
                                      </p:cBhvr>
                                      <p:to>
                                        <p:strVal val="visible"/>
                                      </p:to>
                                    </p:set>
                                    <p:anim calcmode="lin" valueType="num">
                                      <p:cBhvr>
                                        <p:cTn id="23" dur="500" fill="hold"/>
                                        <p:tgtEl>
                                          <p:spTgt spid="46094">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46094">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4609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609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46094">
                                            <p:txEl>
                                              <p:pRg st="1" end="1"/>
                                            </p:txEl>
                                          </p:spTgt>
                                        </p:tgtEl>
                                        <p:attrNameLst>
                                          <p:attrName>style.visibility</p:attrName>
                                        </p:attrNameLst>
                                      </p:cBhvr>
                                      <p:to>
                                        <p:strVal val="visible"/>
                                      </p:to>
                                    </p:set>
                                    <p:anim calcmode="lin" valueType="num">
                                      <p:cBhvr>
                                        <p:cTn id="31" dur="500" fill="hold"/>
                                        <p:tgtEl>
                                          <p:spTgt spid="46094">
                                            <p:txEl>
                                              <p:pRg st="1" end="1"/>
                                            </p:txEl>
                                          </p:spTgt>
                                        </p:tgtEl>
                                        <p:attrNameLst>
                                          <p:attrName>ppt_x</p:attrName>
                                        </p:attrNameLst>
                                      </p:cBhvr>
                                      <p:tavLst>
                                        <p:tav tm="0">
                                          <p:val>
                                            <p:strVal val="#ppt_x-#ppt_w/2"/>
                                          </p:val>
                                        </p:tav>
                                        <p:tav tm="100000">
                                          <p:val>
                                            <p:strVal val="#ppt_x"/>
                                          </p:val>
                                        </p:tav>
                                      </p:tavLst>
                                    </p:anim>
                                    <p:anim calcmode="lin" valueType="num">
                                      <p:cBhvr>
                                        <p:cTn id="32" dur="500" fill="hold"/>
                                        <p:tgtEl>
                                          <p:spTgt spid="46094">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46094">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4609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46094">
                                            <p:txEl>
                                              <p:pRg st="2" end="2"/>
                                            </p:txEl>
                                          </p:spTgt>
                                        </p:tgtEl>
                                        <p:attrNameLst>
                                          <p:attrName>style.visibility</p:attrName>
                                        </p:attrNameLst>
                                      </p:cBhvr>
                                      <p:to>
                                        <p:strVal val="visible"/>
                                      </p:to>
                                    </p:set>
                                    <p:anim calcmode="lin" valueType="num">
                                      <p:cBhvr>
                                        <p:cTn id="39" dur="500" fill="hold"/>
                                        <p:tgtEl>
                                          <p:spTgt spid="46094">
                                            <p:txEl>
                                              <p:pRg st="2" end="2"/>
                                            </p:txEl>
                                          </p:spTgt>
                                        </p:tgtEl>
                                        <p:attrNameLst>
                                          <p:attrName>ppt_x</p:attrName>
                                        </p:attrNameLst>
                                      </p:cBhvr>
                                      <p:tavLst>
                                        <p:tav tm="0">
                                          <p:val>
                                            <p:strVal val="#ppt_x-#ppt_w/2"/>
                                          </p:val>
                                        </p:tav>
                                        <p:tav tm="100000">
                                          <p:val>
                                            <p:strVal val="#ppt_x"/>
                                          </p:val>
                                        </p:tav>
                                      </p:tavLst>
                                    </p:anim>
                                    <p:anim calcmode="lin" valueType="num">
                                      <p:cBhvr>
                                        <p:cTn id="40" dur="500" fill="hold"/>
                                        <p:tgtEl>
                                          <p:spTgt spid="46094">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46094">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4609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46095"/>
                                        </p:tgtEl>
                                        <p:attrNameLst>
                                          <p:attrName>style.visibility</p:attrName>
                                        </p:attrNameLst>
                                      </p:cBhvr>
                                      <p:to>
                                        <p:strVal val="visible"/>
                                      </p:to>
                                    </p:set>
                                    <p:anim calcmode="lin" valueType="num">
                                      <p:cBhvr>
                                        <p:cTn id="47" dur="500" fill="hold"/>
                                        <p:tgtEl>
                                          <p:spTgt spid="46095"/>
                                        </p:tgtEl>
                                        <p:attrNameLst>
                                          <p:attrName>ppt_x</p:attrName>
                                        </p:attrNameLst>
                                      </p:cBhvr>
                                      <p:tavLst>
                                        <p:tav tm="0">
                                          <p:val>
                                            <p:strVal val="#ppt_x-#ppt_w/2"/>
                                          </p:val>
                                        </p:tav>
                                        <p:tav tm="100000">
                                          <p:val>
                                            <p:strVal val="#ppt_x"/>
                                          </p:val>
                                        </p:tav>
                                      </p:tavLst>
                                    </p:anim>
                                    <p:anim calcmode="lin" valueType="num">
                                      <p:cBhvr>
                                        <p:cTn id="48" dur="500" fill="hold"/>
                                        <p:tgtEl>
                                          <p:spTgt spid="46095"/>
                                        </p:tgtEl>
                                        <p:attrNameLst>
                                          <p:attrName>ppt_y</p:attrName>
                                        </p:attrNameLst>
                                      </p:cBhvr>
                                      <p:tavLst>
                                        <p:tav tm="0">
                                          <p:val>
                                            <p:strVal val="#ppt_y"/>
                                          </p:val>
                                        </p:tav>
                                        <p:tav tm="100000">
                                          <p:val>
                                            <p:strVal val="#ppt_y"/>
                                          </p:val>
                                        </p:tav>
                                      </p:tavLst>
                                    </p:anim>
                                    <p:anim calcmode="lin" valueType="num">
                                      <p:cBhvr>
                                        <p:cTn id="49" dur="500" fill="hold"/>
                                        <p:tgtEl>
                                          <p:spTgt spid="46095"/>
                                        </p:tgtEl>
                                        <p:attrNameLst>
                                          <p:attrName>ppt_w</p:attrName>
                                        </p:attrNameLst>
                                      </p:cBhvr>
                                      <p:tavLst>
                                        <p:tav tm="0">
                                          <p:val>
                                            <p:fltVal val="0"/>
                                          </p:val>
                                        </p:tav>
                                        <p:tav tm="100000">
                                          <p:val>
                                            <p:strVal val="#ppt_w"/>
                                          </p:val>
                                        </p:tav>
                                      </p:tavLst>
                                    </p:anim>
                                    <p:anim calcmode="lin" valueType="num">
                                      <p:cBhvr>
                                        <p:cTn id="50" dur="500" fill="hold"/>
                                        <p:tgtEl>
                                          <p:spTgt spid="46095"/>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46096"/>
                                        </p:tgtEl>
                                        <p:attrNameLst>
                                          <p:attrName>style.visibility</p:attrName>
                                        </p:attrNameLst>
                                      </p:cBhvr>
                                      <p:to>
                                        <p:strVal val="visible"/>
                                      </p:to>
                                    </p:set>
                                    <p:anim calcmode="lin" valueType="num">
                                      <p:cBhvr>
                                        <p:cTn id="55" dur="500" fill="hold"/>
                                        <p:tgtEl>
                                          <p:spTgt spid="46096"/>
                                        </p:tgtEl>
                                        <p:attrNameLst>
                                          <p:attrName>ppt_x</p:attrName>
                                        </p:attrNameLst>
                                      </p:cBhvr>
                                      <p:tavLst>
                                        <p:tav tm="0">
                                          <p:val>
                                            <p:strVal val="#ppt_x-#ppt_w/2"/>
                                          </p:val>
                                        </p:tav>
                                        <p:tav tm="100000">
                                          <p:val>
                                            <p:strVal val="#ppt_x"/>
                                          </p:val>
                                        </p:tav>
                                      </p:tavLst>
                                    </p:anim>
                                    <p:anim calcmode="lin" valueType="num">
                                      <p:cBhvr>
                                        <p:cTn id="56" dur="500" fill="hold"/>
                                        <p:tgtEl>
                                          <p:spTgt spid="46096"/>
                                        </p:tgtEl>
                                        <p:attrNameLst>
                                          <p:attrName>ppt_y</p:attrName>
                                        </p:attrNameLst>
                                      </p:cBhvr>
                                      <p:tavLst>
                                        <p:tav tm="0">
                                          <p:val>
                                            <p:strVal val="#ppt_y"/>
                                          </p:val>
                                        </p:tav>
                                        <p:tav tm="100000">
                                          <p:val>
                                            <p:strVal val="#ppt_y"/>
                                          </p:val>
                                        </p:tav>
                                      </p:tavLst>
                                    </p:anim>
                                    <p:anim calcmode="lin" valueType="num">
                                      <p:cBhvr>
                                        <p:cTn id="57" dur="500" fill="hold"/>
                                        <p:tgtEl>
                                          <p:spTgt spid="46096"/>
                                        </p:tgtEl>
                                        <p:attrNameLst>
                                          <p:attrName>ppt_w</p:attrName>
                                        </p:attrNameLst>
                                      </p:cBhvr>
                                      <p:tavLst>
                                        <p:tav tm="0">
                                          <p:val>
                                            <p:fltVal val="0"/>
                                          </p:val>
                                        </p:tav>
                                        <p:tav tm="100000">
                                          <p:val>
                                            <p:strVal val="#ppt_w"/>
                                          </p:val>
                                        </p:tav>
                                      </p:tavLst>
                                    </p:anim>
                                    <p:anim calcmode="lin" valueType="num">
                                      <p:cBhvr>
                                        <p:cTn id="58" dur="500" fill="hold"/>
                                        <p:tgtEl>
                                          <p:spTgt spid="46096"/>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46098"/>
                                        </p:tgtEl>
                                        <p:attrNameLst>
                                          <p:attrName>style.visibility</p:attrName>
                                        </p:attrNameLst>
                                      </p:cBhvr>
                                      <p:to>
                                        <p:strVal val="visible"/>
                                      </p:to>
                                    </p:set>
                                    <p:anim calcmode="lin" valueType="num">
                                      <p:cBhvr>
                                        <p:cTn id="63" dur="500" fill="hold"/>
                                        <p:tgtEl>
                                          <p:spTgt spid="46098"/>
                                        </p:tgtEl>
                                        <p:attrNameLst>
                                          <p:attrName>ppt_x</p:attrName>
                                        </p:attrNameLst>
                                      </p:cBhvr>
                                      <p:tavLst>
                                        <p:tav tm="0">
                                          <p:val>
                                            <p:strVal val="#ppt_x-#ppt_w/2"/>
                                          </p:val>
                                        </p:tav>
                                        <p:tav tm="100000">
                                          <p:val>
                                            <p:strVal val="#ppt_x"/>
                                          </p:val>
                                        </p:tav>
                                      </p:tavLst>
                                    </p:anim>
                                    <p:anim calcmode="lin" valueType="num">
                                      <p:cBhvr>
                                        <p:cTn id="64" dur="500" fill="hold"/>
                                        <p:tgtEl>
                                          <p:spTgt spid="46098"/>
                                        </p:tgtEl>
                                        <p:attrNameLst>
                                          <p:attrName>ppt_y</p:attrName>
                                        </p:attrNameLst>
                                      </p:cBhvr>
                                      <p:tavLst>
                                        <p:tav tm="0">
                                          <p:val>
                                            <p:strVal val="#ppt_y"/>
                                          </p:val>
                                        </p:tav>
                                        <p:tav tm="100000">
                                          <p:val>
                                            <p:strVal val="#ppt_y"/>
                                          </p:val>
                                        </p:tav>
                                      </p:tavLst>
                                    </p:anim>
                                    <p:anim calcmode="lin" valueType="num">
                                      <p:cBhvr>
                                        <p:cTn id="65" dur="500" fill="hold"/>
                                        <p:tgtEl>
                                          <p:spTgt spid="46098"/>
                                        </p:tgtEl>
                                        <p:attrNameLst>
                                          <p:attrName>ppt_w</p:attrName>
                                        </p:attrNameLst>
                                      </p:cBhvr>
                                      <p:tavLst>
                                        <p:tav tm="0">
                                          <p:val>
                                            <p:fltVal val="0"/>
                                          </p:val>
                                        </p:tav>
                                        <p:tav tm="100000">
                                          <p:val>
                                            <p:strVal val="#ppt_w"/>
                                          </p:val>
                                        </p:tav>
                                      </p:tavLst>
                                    </p:anim>
                                    <p:anim calcmode="lin" valueType="num">
                                      <p:cBhvr>
                                        <p:cTn id="66" dur="500" fill="hold"/>
                                        <p:tgtEl>
                                          <p:spTgt spid="46098"/>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6100"/>
                                        </p:tgtEl>
                                        <p:attrNameLst>
                                          <p:attrName>style.visibility</p:attrName>
                                        </p:attrNameLst>
                                      </p:cBhvr>
                                      <p:to>
                                        <p:strVal val="visible"/>
                                      </p:to>
                                    </p:set>
                                    <p:animEffect transition="in" filter="wipe(down)">
                                      <p:cBhvr>
                                        <p:cTn id="71" dur="500"/>
                                        <p:tgtEl>
                                          <p:spTgt spid="46100"/>
                                        </p:tgtEl>
                                      </p:cBhvr>
                                    </p:animEffect>
                                  </p:childTnLst>
                                </p:cTn>
                              </p:par>
                            </p:childTnLst>
                          </p:cTn>
                        </p:par>
                        <p:par>
                          <p:cTn id="72" fill="hold" nodeType="afterGroup">
                            <p:stCondLst>
                              <p:cond delay="500"/>
                            </p:stCondLst>
                            <p:childTnLst>
                              <p:par>
                                <p:cTn id="73" presetID="17" presetClass="entr" presetSubtype="8" fill="hold" grpId="0" nodeType="afterEffect">
                                  <p:stCondLst>
                                    <p:cond delay="0"/>
                                  </p:stCondLst>
                                  <p:childTnLst>
                                    <p:set>
                                      <p:cBhvr>
                                        <p:cTn id="74" dur="1" fill="hold">
                                          <p:stCondLst>
                                            <p:cond delay="0"/>
                                          </p:stCondLst>
                                        </p:cTn>
                                        <p:tgtEl>
                                          <p:spTgt spid="46099"/>
                                        </p:tgtEl>
                                        <p:attrNameLst>
                                          <p:attrName>style.visibility</p:attrName>
                                        </p:attrNameLst>
                                      </p:cBhvr>
                                      <p:to>
                                        <p:strVal val="visible"/>
                                      </p:to>
                                    </p:set>
                                    <p:anim calcmode="lin" valueType="num">
                                      <p:cBhvr>
                                        <p:cTn id="75" dur="500" fill="hold"/>
                                        <p:tgtEl>
                                          <p:spTgt spid="46099"/>
                                        </p:tgtEl>
                                        <p:attrNameLst>
                                          <p:attrName>ppt_x</p:attrName>
                                        </p:attrNameLst>
                                      </p:cBhvr>
                                      <p:tavLst>
                                        <p:tav tm="0">
                                          <p:val>
                                            <p:strVal val="#ppt_x-#ppt_w/2"/>
                                          </p:val>
                                        </p:tav>
                                        <p:tav tm="100000">
                                          <p:val>
                                            <p:strVal val="#ppt_x"/>
                                          </p:val>
                                        </p:tav>
                                      </p:tavLst>
                                    </p:anim>
                                    <p:anim calcmode="lin" valueType="num">
                                      <p:cBhvr>
                                        <p:cTn id="76" dur="500" fill="hold"/>
                                        <p:tgtEl>
                                          <p:spTgt spid="46099"/>
                                        </p:tgtEl>
                                        <p:attrNameLst>
                                          <p:attrName>ppt_y</p:attrName>
                                        </p:attrNameLst>
                                      </p:cBhvr>
                                      <p:tavLst>
                                        <p:tav tm="0">
                                          <p:val>
                                            <p:strVal val="#ppt_y"/>
                                          </p:val>
                                        </p:tav>
                                        <p:tav tm="100000">
                                          <p:val>
                                            <p:strVal val="#ppt_y"/>
                                          </p:val>
                                        </p:tav>
                                      </p:tavLst>
                                    </p:anim>
                                    <p:anim calcmode="lin" valueType="num">
                                      <p:cBhvr>
                                        <p:cTn id="77" dur="500" fill="hold"/>
                                        <p:tgtEl>
                                          <p:spTgt spid="46099"/>
                                        </p:tgtEl>
                                        <p:attrNameLst>
                                          <p:attrName>ppt_w</p:attrName>
                                        </p:attrNameLst>
                                      </p:cBhvr>
                                      <p:tavLst>
                                        <p:tav tm="0">
                                          <p:val>
                                            <p:fltVal val="0"/>
                                          </p:val>
                                        </p:tav>
                                        <p:tav tm="100000">
                                          <p:val>
                                            <p:strVal val="#ppt_w"/>
                                          </p:val>
                                        </p:tav>
                                      </p:tavLst>
                                    </p:anim>
                                    <p:anim calcmode="lin" valueType="num">
                                      <p:cBhvr>
                                        <p:cTn id="78" dur="500" fill="hold"/>
                                        <p:tgtEl>
                                          <p:spTgt spid="46099"/>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46101"/>
                                        </p:tgtEl>
                                        <p:attrNameLst>
                                          <p:attrName>style.visibility</p:attrName>
                                        </p:attrNameLst>
                                      </p:cBhvr>
                                      <p:to>
                                        <p:strVal val="visible"/>
                                      </p:to>
                                    </p:set>
                                    <p:animEffect transition="in" filter="wipe(up)">
                                      <p:cBhvr>
                                        <p:cTn id="83" dur="500"/>
                                        <p:tgtEl>
                                          <p:spTgt spid="46101"/>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8"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ppt_x</p:attrName>
                                        </p:attrNameLst>
                                      </p:cBhvr>
                                      <p:tavLst>
                                        <p:tav tm="0">
                                          <p:val>
                                            <p:strVal val="#ppt_x-#ppt_w/2"/>
                                          </p:val>
                                        </p:tav>
                                        <p:tav tm="100000">
                                          <p:val>
                                            <p:strVal val="#ppt_x"/>
                                          </p:val>
                                        </p:tav>
                                      </p:tavLst>
                                    </p:anim>
                                    <p:anim calcmode="lin" valueType="num">
                                      <p:cBhvr>
                                        <p:cTn id="89" dur="500" fill="hold"/>
                                        <p:tgtEl>
                                          <p:spTgt spid="18"/>
                                        </p:tgtEl>
                                        <p:attrNameLst>
                                          <p:attrName>ppt_y</p:attrName>
                                        </p:attrNameLst>
                                      </p:cBhvr>
                                      <p:tavLst>
                                        <p:tav tm="0">
                                          <p:val>
                                            <p:strVal val="#ppt_y"/>
                                          </p:val>
                                        </p:tav>
                                        <p:tav tm="100000">
                                          <p:val>
                                            <p:strVal val="#ppt_y"/>
                                          </p:val>
                                        </p:tav>
                                      </p:tavLst>
                                    </p:anim>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utoUpdateAnimBg="0"/>
      <p:bldP spid="46093" grpId="0" autoUpdateAnimBg="0"/>
      <p:bldP spid="46094" grpId="0" build="p" autoUpdateAnimBg="0"/>
      <p:bldP spid="46095" grpId="0" autoUpdateAnimBg="0"/>
      <p:bldP spid="46096" grpId="0" autoUpdateAnimBg="0"/>
      <p:bldP spid="46098" grpId="0" autoUpdateAnimBg="0"/>
      <p:bldP spid="46099" grpId="0" autoUpdateAnimBg="0"/>
      <p:bldP spid="46100" grpId="0" animBg="1"/>
      <p:bldP spid="46101" grpId="0" animBg="1"/>
      <p:bldP spid="1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24" name="Rectangle 16"/>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dist="35921" dir="2700000" algn="ctr" rotWithShape="0">
              <a:srgbClr val="808080"/>
            </a:outerShdw>
          </a:effectLst>
        </p:spPr>
        <p:txBody>
          <a:bodyPr wrap="none" anchor="ctr"/>
          <a:lstStyle/>
          <a:p>
            <a:pPr>
              <a:defRPr/>
            </a:pPr>
            <a:endParaRPr lang="en-SG">
              <a:ea typeface="ＭＳ Ｐゴシック" pitchFamily="18" charset="-128"/>
              <a:cs typeface="+mn-cs"/>
            </a:endParaRPr>
          </a:p>
        </p:txBody>
      </p:sp>
      <p:sp>
        <p:nvSpPr>
          <p:cNvPr id="247812" name="Rectangle 4"/>
          <p:cNvSpPr>
            <a:spLocks noGrp="1" noChangeArrowheads="1"/>
          </p:cNvSpPr>
          <p:nvPr>
            <p:ph type="title" idx="4294967295"/>
          </p:nvPr>
        </p:nvSpPr>
        <p:spPr>
          <a:xfrm>
            <a:off x="216024" y="260648"/>
            <a:ext cx="8748464" cy="584775"/>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a:extLst/>
        </p:spPr>
        <p:txBody>
          <a:bodyPr wrap="square" anchor="ctr">
            <a:spAutoFit/>
          </a:bodyPr>
          <a:lstStyle/>
          <a:p>
            <a:pPr>
              <a:spcBef>
                <a:spcPts val="0"/>
              </a:spcBef>
              <a:defRPr/>
            </a:pPr>
            <a:r>
              <a:rPr lang="en-US" sz="3200" dirty="0" err="1"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Induktif</a:t>
            </a:r>
            <a:r>
              <a:rPr lang="en-US" sz="3200" dirty="0"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3200" dirty="0" err="1"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Berulang</a:t>
            </a:r>
            <a:r>
              <a:rPr lang="en-US" sz="3200" dirty="0"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3200" dirty="0" err="1">
                <a:solidFill>
                  <a:srgbClr val="FFFFFF"/>
                </a:solidFill>
                <a:latin typeface="Arial" charset="0"/>
                <a:ea typeface="新細明體" charset="0"/>
                <a:cs typeface="新細明體" charset="0"/>
              </a:rPr>
              <a:t>Kisah</a:t>
            </a:r>
            <a:r>
              <a:rPr lang="en-US" sz="3200" dirty="0">
                <a:solidFill>
                  <a:srgbClr val="FFFFFF"/>
                </a:solidFill>
                <a:latin typeface="Arial" charset="0"/>
                <a:ea typeface="新細明體" charset="0"/>
                <a:cs typeface="新細明體" charset="0"/>
              </a:rPr>
              <a:t> </a:t>
            </a:r>
            <a:r>
              <a:rPr lang="en-US" sz="3200" dirty="0" err="1">
                <a:solidFill>
                  <a:srgbClr val="FFFFFF"/>
                </a:solidFill>
                <a:latin typeface="Arial" charset="0"/>
                <a:ea typeface="新細明體" charset="0"/>
                <a:cs typeface="新細明體" charset="0"/>
              </a:rPr>
              <a:t>Rasul-Rasul</a:t>
            </a:r>
            <a:r>
              <a:rPr lang="en-US" altLang="zh-TW" sz="3200" dirty="0">
                <a:solidFill>
                  <a:srgbClr val="FFFFFF"/>
                </a:solidFill>
                <a:latin typeface="Arial" charset="0"/>
                <a:ea typeface="Osaka" charset="0"/>
                <a:cs typeface="Arial" charset="0"/>
              </a:rPr>
              <a:t> 6:1-6</a:t>
            </a:r>
            <a:r>
              <a:rPr lang="en-US" altLang="zh-TW" sz="3200" dirty="0" smtClean="0">
                <a:solidFill>
                  <a:srgbClr val="FFFFFF"/>
                </a:solidFill>
                <a:effectLst>
                  <a:outerShdw blurRad="38100" dist="38100" dir="2700000" algn="tl">
                    <a:srgbClr val="000000"/>
                  </a:outerShdw>
                </a:effectLst>
                <a:latin typeface="Arial" panose="020B0604020202020204" pitchFamily="34" charset="0"/>
                <a:ea typeface="新細明體" pitchFamily="18" charset="-120"/>
                <a:cs typeface="Arial" panose="020B0604020202020204" pitchFamily="34" charset="0"/>
              </a:rPr>
              <a:t>)</a:t>
            </a:r>
            <a:endParaRPr lang="en-US" sz="3200" dirty="0" smtClean="0">
              <a:solidFill>
                <a:srgbClr val="FFFFFF"/>
              </a:solidFill>
              <a:latin typeface="Arial" panose="020B0604020202020204" pitchFamily="34" charset="0"/>
              <a:ea typeface="新細明體" pitchFamily="18" charset="-120"/>
              <a:cs typeface="Arial" panose="020B0604020202020204" pitchFamily="34" charset="0"/>
            </a:endParaRPr>
          </a:p>
        </p:txBody>
      </p:sp>
      <p:sp>
        <p:nvSpPr>
          <p:cNvPr id="247813" name="Text Box 5"/>
          <p:cNvSpPr txBox="1">
            <a:spLocks noChangeArrowheads="1"/>
          </p:cNvSpPr>
          <p:nvPr/>
        </p:nvSpPr>
        <p:spPr bwMode="auto">
          <a:xfrm>
            <a:off x="8604448" y="44624"/>
            <a:ext cx="552450" cy="517525"/>
          </a:xfrm>
          <a:prstGeom prst="rect">
            <a:avLst/>
          </a:prstGeom>
          <a:noFill/>
          <a:ln w="9525">
            <a:noFill/>
            <a:miter lim="800000"/>
            <a:headEnd/>
            <a:tailEnd type="none" w="lg" len="lg"/>
          </a:ln>
          <a:effectLst>
            <a:outerShdw dist="35921" dir="2700000" algn="ctr" rotWithShape="0">
              <a:srgbClr val="808080"/>
            </a:outerShdw>
          </a:effectLst>
        </p:spPr>
        <p:txBody>
          <a:bodyPr wrap="none" lIns="90000" tIns="46800" rIns="90000" bIns="46800">
            <a:spAutoFit/>
          </a:bodyPr>
          <a:lstStyle/>
          <a:p>
            <a:pPr algn="ctr">
              <a:defRPr/>
            </a:pPr>
            <a:r>
              <a:rPr lang="en-US" b="1">
                <a:solidFill>
                  <a:srgbClr val="FFFFFF"/>
                </a:solidFill>
                <a:latin typeface="Comic Sans MS" pitchFamily="18" charset="0"/>
                <a:ea typeface="ＭＳ Ｐゴシック" pitchFamily="18" charset="-128"/>
                <a:cs typeface="+mn-cs"/>
              </a:rPr>
              <a:t>49</a:t>
            </a:r>
            <a:endParaRPr lang="en-US" b="1">
              <a:latin typeface="Comic Sans MS" pitchFamily="18" charset="0"/>
              <a:ea typeface="ＭＳ Ｐゴシック" pitchFamily="18" charset="-128"/>
              <a:cs typeface="+mn-cs"/>
            </a:endParaRPr>
          </a:p>
        </p:txBody>
      </p:sp>
      <p:sp>
        <p:nvSpPr>
          <p:cNvPr id="247830" name="WordArt 22" descr="Narrow vertical"/>
          <p:cNvSpPr>
            <a:spLocks noChangeArrowheads="1" noChangeShapeType="1" noTextEdit="1"/>
          </p:cNvSpPr>
          <p:nvPr/>
        </p:nvSpPr>
        <p:spPr bwMode="auto">
          <a:xfrm>
            <a:off x="142875" y="1676400"/>
            <a:ext cx="482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Arial Black"/>
                <a:ea typeface="Arial Black"/>
                <a:cs typeface="Arial Black"/>
              </a:rPr>
              <a:t>P</a:t>
            </a:r>
          </a:p>
        </p:txBody>
      </p:sp>
      <p:sp>
        <p:nvSpPr>
          <p:cNvPr id="247831" name="WordArt 23" descr="Narrow vertical"/>
          <p:cNvSpPr>
            <a:spLocks noChangeArrowheads="1" noChangeShapeType="1" noTextEdit="1"/>
          </p:cNvSpPr>
          <p:nvPr/>
        </p:nvSpPr>
        <p:spPr bwMode="auto">
          <a:xfrm>
            <a:off x="142875" y="3000375"/>
            <a:ext cx="482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Arial Black"/>
                <a:ea typeface="Arial Black"/>
                <a:cs typeface="Arial Black"/>
              </a:rPr>
              <a:t>P</a:t>
            </a:r>
          </a:p>
        </p:txBody>
      </p:sp>
      <p:sp>
        <p:nvSpPr>
          <p:cNvPr id="247832" name="WordArt 24" descr="Narrow vertical"/>
          <p:cNvSpPr>
            <a:spLocks noChangeArrowheads="1" noChangeShapeType="1" noTextEdit="1"/>
          </p:cNvSpPr>
          <p:nvPr/>
        </p:nvSpPr>
        <p:spPr bwMode="auto">
          <a:xfrm>
            <a:off x="142875" y="4500563"/>
            <a:ext cx="482600" cy="1084262"/>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Arial Black"/>
                <a:ea typeface="Arial Black"/>
                <a:cs typeface="Arial Black"/>
              </a:rPr>
              <a:t>P</a:t>
            </a:r>
          </a:p>
        </p:txBody>
      </p:sp>
      <p:sp>
        <p:nvSpPr>
          <p:cNvPr id="247833" name="WordArt 25"/>
          <p:cNvSpPr>
            <a:spLocks noChangeArrowheads="1" noChangeShapeType="1" noTextEdit="1"/>
          </p:cNvSpPr>
          <p:nvPr/>
        </p:nvSpPr>
        <p:spPr bwMode="auto">
          <a:xfrm>
            <a:off x="500063" y="2286000"/>
            <a:ext cx="381000" cy="642938"/>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rPr>
              <a:t>T</a:t>
            </a:r>
          </a:p>
        </p:txBody>
      </p:sp>
      <p:sp>
        <p:nvSpPr>
          <p:cNvPr id="247834" name="WordArt 26"/>
          <p:cNvSpPr>
            <a:spLocks noChangeArrowheads="1" noChangeShapeType="1" noTextEdit="1"/>
          </p:cNvSpPr>
          <p:nvPr/>
        </p:nvSpPr>
        <p:spPr bwMode="auto">
          <a:xfrm>
            <a:off x="500063" y="3929063"/>
            <a:ext cx="381000" cy="642937"/>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rPr>
              <a:t>T</a:t>
            </a:r>
          </a:p>
        </p:txBody>
      </p:sp>
      <p:sp>
        <p:nvSpPr>
          <p:cNvPr id="247835" name="WordArt 27"/>
          <p:cNvSpPr>
            <a:spLocks noChangeArrowheads="1" noChangeShapeType="1" noTextEdit="1"/>
          </p:cNvSpPr>
          <p:nvPr/>
        </p:nvSpPr>
        <p:spPr bwMode="auto">
          <a:xfrm>
            <a:off x="500063" y="5500688"/>
            <a:ext cx="381000" cy="642937"/>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rPr>
              <a:t>T</a:t>
            </a:r>
          </a:p>
        </p:txBody>
      </p:sp>
      <p:sp>
        <p:nvSpPr>
          <p:cNvPr id="247836" name="WordArt 28"/>
          <p:cNvSpPr>
            <a:spLocks noChangeArrowheads="1" noChangeShapeType="1" noTextEdit="1"/>
          </p:cNvSpPr>
          <p:nvPr/>
        </p:nvSpPr>
        <p:spPr bwMode="auto">
          <a:xfrm>
            <a:off x="928688" y="2643188"/>
            <a:ext cx="215900" cy="855662"/>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a:t>
            </a:r>
          </a:p>
        </p:txBody>
      </p:sp>
      <p:sp>
        <p:nvSpPr>
          <p:cNvPr id="247837" name="WordArt 29"/>
          <p:cNvSpPr>
            <a:spLocks noChangeArrowheads="1" noChangeShapeType="1" noTextEdit="1"/>
          </p:cNvSpPr>
          <p:nvPr/>
        </p:nvSpPr>
        <p:spPr bwMode="auto">
          <a:xfrm>
            <a:off x="928688" y="4214813"/>
            <a:ext cx="215900" cy="855662"/>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a:t>
            </a:r>
          </a:p>
        </p:txBody>
      </p:sp>
      <p:sp>
        <p:nvSpPr>
          <p:cNvPr id="247838" name="WordArt 30"/>
          <p:cNvSpPr>
            <a:spLocks noChangeArrowheads="1" noChangeShapeType="1" noTextEdit="1"/>
          </p:cNvSpPr>
          <p:nvPr/>
        </p:nvSpPr>
        <p:spPr bwMode="auto">
          <a:xfrm>
            <a:off x="928688" y="5857875"/>
            <a:ext cx="215900" cy="855663"/>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a:t>
            </a:r>
          </a:p>
        </p:txBody>
      </p:sp>
      <p:sp>
        <p:nvSpPr>
          <p:cNvPr id="21" name="Text Box 8"/>
          <p:cNvSpPr txBox="1">
            <a:spLocks noChangeArrowheads="1"/>
          </p:cNvSpPr>
          <p:nvPr/>
        </p:nvSpPr>
        <p:spPr bwMode="auto">
          <a:xfrm>
            <a:off x="539552" y="908720"/>
            <a:ext cx="810495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0"/>
              </a:spcBef>
            </a:pPr>
            <a:r>
              <a:rPr lang="en-US" sz="2600" b="1" spc="10" dirty="0" err="1">
                <a:solidFill>
                  <a:srgbClr val="FFFF00"/>
                </a:solidFill>
                <a:effectLst>
                  <a:outerShdw blurRad="38100" dist="38100" dir="2700000" algn="tl">
                    <a:srgbClr val="000000">
                      <a:alpha val="43137"/>
                    </a:srgbClr>
                  </a:outerShdw>
                </a:effectLst>
                <a:cs typeface="Arial" charset="0"/>
              </a:rPr>
              <a:t>Subjek</a:t>
            </a:r>
            <a:r>
              <a:rPr lang="en-US" sz="2600" b="1" spc="10" dirty="0">
                <a:solidFill>
                  <a:srgbClr val="FFFF00"/>
                </a:solidFill>
                <a:effectLst>
                  <a:outerShdw blurRad="38100" dist="38100" dir="2700000" algn="tl">
                    <a:srgbClr val="000000">
                      <a:alpha val="43137"/>
                    </a:srgbClr>
                  </a:outerShdw>
                </a:effectLst>
                <a:cs typeface="Arial" charset="0"/>
              </a:rPr>
              <a:t>:</a:t>
            </a:r>
            <a:r>
              <a:rPr lang="en-US" sz="2600" b="1" spc="10" dirty="0">
                <a:effectLst>
                  <a:outerShdw blurRad="38100" dist="38100" dir="2700000" algn="tl">
                    <a:srgbClr val="000000">
                      <a:alpha val="43137"/>
                    </a:srgbClr>
                  </a:outerShdw>
                </a:effectLst>
                <a:cs typeface="Arial" charset="0"/>
              </a:rPr>
              <a:t>  </a:t>
            </a:r>
            <a:r>
              <a:rPr lang="en-US" sz="2600" b="1" spc="10" dirty="0" err="1">
                <a:solidFill>
                  <a:srgbClr val="FFFFFF"/>
                </a:solidFill>
                <a:effectLst>
                  <a:outerShdw blurRad="38100" dist="38100" dir="2700000" algn="tl">
                    <a:srgbClr val="000000">
                      <a:alpha val="43137"/>
                    </a:srgbClr>
                  </a:outerShdw>
                </a:effectLst>
                <a:cs typeface="Arial" charset="0"/>
              </a:rPr>
              <a:t>Apabila</a:t>
            </a:r>
            <a:r>
              <a:rPr lang="en-US" sz="2600" b="1" spc="10" dirty="0">
                <a:solidFill>
                  <a:srgbClr val="FFFFFF"/>
                </a:solidFill>
                <a:effectLst>
                  <a:outerShdw blurRad="38100" dist="38100" dir="2700000" algn="tl">
                    <a:srgbClr val="000000">
                      <a:alpha val="43137"/>
                    </a:srgbClr>
                  </a:outerShdw>
                </a:effectLst>
                <a:cs typeface="Arial" charset="0"/>
              </a:rPr>
              <a:t> </a:t>
            </a:r>
            <a:r>
              <a:rPr lang="en-US" sz="2600" b="1" spc="10" dirty="0" err="1">
                <a:solidFill>
                  <a:srgbClr val="FFFFFF"/>
                </a:solidFill>
                <a:effectLst>
                  <a:outerShdw blurRad="38100" dist="38100" dir="2700000" algn="tl">
                    <a:srgbClr val="000000">
                      <a:alpha val="43137"/>
                    </a:srgbClr>
                  </a:outerShdw>
                </a:effectLst>
                <a:cs typeface="Arial" charset="0"/>
              </a:rPr>
              <a:t>masalah</a:t>
            </a:r>
            <a:r>
              <a:rPr lang="en-US" sz="2600" b="1" spc="10" dirty="0">
                <a:solidFill>
                  <a:srgbClr val="FFFFFF"/>
                </a:solidFill>
                <a:effectLst>
                  <a:outerShdw blurRad="38100" dist="38100" dir="2700000" algn="tl">
                    <a:srgbClr val="000000">
                      <a:alpha val="43137"/>
                    </a:srgbClr>
                  </a:outerShdw>
                </a:effectLst>
                <a:cs typeface="Arial" charset="0"/>
              </a:rPr>
              <a:t> </a:t>
            </a:r>
            <a:r>
              <a:rPr lang="en-US" sz="2600" b="1" spc="10" dirty="0" err="1" smtClean="0">
                <a:solidFill>
                  <a:srgbClr val="FFFFFF"/>
                </a:solidFill>
                <a:effectLst>
                  <a:outerShdw blurRad="38100" dist="38100" dir="2700000" algn="tl">
                    <a:srgbClr val="000000">
                      <a:alpha val="43137"/>
                    </a:srgbClr>
                  </a:outerShdw>
                </a:effectLst>
                <a:cs typeface="Arial" charset="0"/>
              </a:rPr>
              <a:t>perkembangan</a:t>
            </a:r>
            <a:r>
              <a:rPr lang="en-US" sz="2600" b="1" spc="10" dirty="0" smtClean="0">
                <a:solidFill>
                  <a:srgbClr val="FFFFFF"/>
                </a:solidFill>
                <a:effectLst>
                  <a:outerShdw blurRad="38100" dist="38100" dir="2700000" algn="tl">
                    <a:srgbClr val="000000">
                      <a:alpha val="43137"/>
                    </a:srgbClr>
                  </a:outerShdw>
                </a:effectLst>
                <a:cs typeface="Arial" charset="0"/>
              </a:rPr>
              <a:t> </a:t>
            </a:r>
            <a:r>
              <a:rPr lang="en-US" sz="2600" b="1" spc="10" dirty="0" err="1" smtClean="0">
                <a:solidFill>
                  <a:srgbClr val="FFFFFF"/>
                </a:solidFill>
                <a:effectLst>
                  <a:outerShdw blurRad="38100" dist="38100" dir="2700000" algn="tl">
                    <a:srgbClr val="000000">
                      <a:alpha val="43137"/>
                    </a:srgbClr>
                  </a:outerShdw>
                </a:effectLst>
                <a:cs typeface="Arial" charset="0"/>
              </a:rPr>
              <a:t>gereja</a:t>
            </a:r>
            <a:r>
              <a:rPr lang="en-US" sz="2600" b="1" spc="10" dirty="0" smtClean="0">
                <a:solidFill>
                  <a:srgbClr val="FFFFFF"/>
                </a:solidFill>
                <a:effectLst>
                  <a:outerShdw blurRad="38100" dist="38100" dir="2700000" algn="tl">
                    <a:srgbClr val="000000">
                      <a:alpha val="43137"/>
                    </a:srgbClr>
                  </a:outerShdw>
                </a:effectLst>
                <a:cs typeface="Arial" charset="0"/>
              </a:rPr>
              <a:t> </a:t>
            </a:r>
            <a:r>
              <a:rPr lang="en-US" sz="2600" b="1" spc="10" dirty="0" err="1">
                <a:solidFill>
                  <a:srgbClr val="FFFFFF"/>
                </a:solidFill>
                <a:effectLst>
                  <a:outerShdw blurRad="38100" dist="38100" dir="2700000" algn="tl">
                    <a:srgbClr val="000000">
                      <a:alpha val="43137"/>
                    </a:srgbClr>
                  </a:outerShdw>
                </a:effectLst>
                <a:cs typeface="Arial" charset="0"/>
              </a:rPr>
              <a:t>timbul</a:t>
            </a:r>
            <a:r>
              <a:rPr lang="en-US" sz="2600" b="1" spc="10" dirty="0">
                <a:solidFill>
                  <a:srgbClr val="FFFFFF"/>
                </a:solidFill>
                <a:effectLst>
                  <a:outerShdw blurRad="38100" dist="38100" dir="2700000" algn="tl">
                    <a:srgbClr val="000000">
                      <a:alpha val="43137"/>
                    </a:srgbClr>
                  </a:outerShdw>
                </a:effectLst>
                <a:cs typeface="Arial" charset="0"/>
              </a:rPr>
              <a:t>, </a:t>
            </a:r>
            <a:r>
              <a:rPr lang="en-US" sz="2600" b="1" spc="10" dirty="0" err="1">
                <a:solidFill>
                  <a:srgbClr val="FFFFFF"/>
                </a:solidFill>
                <a:effectLst>
                  <a:outerShdw blurRad="38100" dist="38100" dir="2700000" algn="tl">
                    <a:srgbClr val="000000">
                      <a:alpha val="43137"/>
                    </a:srgbClr>
                  </a:outerShdw>
                </a:effectLst>
                <a:cs typeface="Arial" charset="0"/>
              </a:rPr>
              <a:t>bagaimana</a:t>
            </a:r>
            <a:r>
              <a:rPr lang="en-US" sz="2600" b="1" spc="10" dirty="0">
                <a:solidFill>
                  <a:srgbClr val="FFFFFF"/>
                </a:solidFill>
                <a:effectLst>
                  <a:outerShdw blurRad="38100" dist="38100" dir="2700000" algn="tl">
                    <a:srgbClr val="000000">
                      <a:alpha val="43137"/>
                    </a:srgbClr>
                  </a:outerShdw>
                </a:effectLst>
                <a:cs typeface="Arial" charset="0"/>
              </a:rPr>
              <a:t> </a:t>
            </a:r>
            <a:r>
              <a:rPr lang="en-US" sz="2600" b="1" spc="10" dirty="0" err="1">
                <a:solidFill>
                  <a:srgbClr val="FFFFFF"/>
                </a:solidFill>
                <a:effectLst>
                  <a:outerShdw blurRad="38100" dist="38100" dir="2700000" algn="tl">
                    <a:srgbClr val="000000">
                      <a:alpha val="43137"/>
                    </a:srgbClr>
                  </a:outerShdw>
                </a:effectLst>
                <a:cs typeface="Arial" charset="0"/>
              </a:rPr>
              <a:t>kita</a:t>
            </a:r>
            <a:r>
              <a:rPr lang="en-US" sz="2600" b="1" spc="10" dirty="0">
                <a:solidFill>
                  <a:srgbClr val="FFFFFF"/>
                </a:solidFill>
                <a:effectLst>
                  <a:outerShdw blurRad="38100" dist="38100" dir="2700000" algn="tl">
                    <a:srgbClr val="000000">
                      <a:alpha val="43137"/>
                    </a:srgbClr>
                  </a:outerShdw>
                </a:effectLst>
                <a:cs typeface="Arial" charset="0"/>
              </a:rPr>
              <a:t> </a:t>
            </a:r>
            <a:r>
              <a:rPr lang="en-US" sz="2600" b="1" spc="10" dirty="0" err="1">
                <a:solidFill>
                  <a:srgbClr val="FFFFFF"/>
                </a:solidFill>
                <a:effectLst>
                  <a:outerShdw blurRad="38100" dist="38100" dir="2700000" algn="tl">
                    <a:srgbClr val="000000">
                      <a:alpha val="43137"/>
                    </a:srgbClr>
                  </a:outerShdw>
                </a:effectLst>
                <a:cs typeface="Arial" charset="0"/>
              </a:rPr>
              <a:t>harus</a:t>
            </a:r>
            <a:r>
              <a:rPr lang="en-US" sz="2600" b="1" spc="10" dirty="0">
                <a:solidFill>
                  <a:srgbClr val="FFFFFF"/>
                </a:solidFill>
                <a:effectLst>
                  <a:outerShdw blurRad="38100" dist="38100" dir="2700000" algn="tl">
                    <a:srgbClr val="000000">
                      <a:alpha val="43137"/>
                    </a:srgbClr>
                  </a:outerShdw>
                </a:effectLst>
                <a:cs typeface="Arial" charset="0"/>
              </a:rPr>
              <a:t> </a:t>
            </a:r>
            <a:r>
              <a:rPr lang="en-US" sz="2600" b="1" spc="10" dirty="0" err="1" smtClean="0">
                <a:solidFill>
                  <a:srgbClr val="FFFFFF"/>
                </a:solidFill>
                <a:effectLst>
                  <a:outerShdw blurRad="38100" dist="38100" dir="2700000" algn="tl">
                    <a:srgbClr val="000000">
                      <a:alpha val="43137"/>
                    </a:srgbClr>
                  </a:outerShdw>
                </a:effectLst>
                <a:cs typeface="Arial" charset="0"/>
              </a:rPr>
              <a:t>menyelesaikannya</a:t>
            </a:r>
            <a:r>
              <a:rPr lang="en-US" sz="2600" b="1" spc="10" dirty="0" smtClean="0">
                <a:solidFill>
                  <a:srgbClr val="FFFFFF"/>
                </a:solidFill>
                <a:effectLst>
                  <a:outerShdw blurRad="38100" dist="38100" dir="2700000" algn="tl">
                    <a:srgbClr val="000000">
                      <a:alpha val="43137"/>
                    </a:srgbClr>
                  </a:outerShdw>
                </a:effectLst>
                <a:cs typeface="Arial" charset="0"/>
              </a:rPr>
              <a:t>?</a:t>
            </a:r>
            <a:endParaRPr lang="en-US" sz="2600" b="1" spc="10" dirty="0">
              <a:solidFill>
                <a:srgbClr val="FFFFFF"/>
              </a:solidFill>
              <a:effectLst>
                <a:outerShdw blurRad="38100" dist="38100" dir="2700000" algn="tl">
                  <a:srgbClr val="000000">
                    <a:alpha val="43137"/>
                  </a:srgbClr>
                </a:outerShdw>
              </a:effectLst>
              <a:cs typeface="Arial" charset="0"/>
            </a:endParaRPr>
          </a:p>
        </p:txBody>
      </p:sp>
      <p:sp>
        <p:nvSpPr>
          <p:cNvPr id="22" name="Text Box 15"/>
          <p:cNvSpPr txBox="1">
            <a:spLocks noChangeArrowheads="1"/>
          </p:cNvSpPr>
          <p:nvPr/>
        </p:nvSpPr>
        <p:spPr bwMode="auto">
          <a:xfrm>
            <a:off x="611560" y="1799818"/>
            <a:ext cx="846091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0"/>
              </a:spcBef>
              <a:buFont typeface="Arial" charset="0"/>
              <a:buNone/>
            </a:pPr>
            <a:r>
              <a:rPr lang="en-US" sz="2500" b="1" dirty="0" smtClean="0">
                <a:solidFill>
                  <a:srgbClr val="FFFFFF"/>
                </a:solidFill>
                <a:effectLst>
                  <a:outerShdw blurRad="38100" dist="38100" dir="2700000" algn="tl">
                    <a:srgbClr val="000000">
                      <a:alpha val="43137"/>
                    </a:srgbClr>
                  </a:outerShdw>
                </a:effectLst>
                <a:cs typeface="Arial" charset="0"/>
              </a:rPr>
              <a:t>I.  </a:t>
            </a:r>
            <a:r>
              <a:rPr lang="en-US" sz="2500" b="1" dirty="0" err="1" smtClean="0">
                <a:solidFill>
                  <a:srgbClr val="FFFFFF"/>
                </a:solidFill>
                <a:effectLst>
                  <a:outerShdw blurRad="38100" dist="38100" dir="2700000" algn="tl">
                    <a:srgbClr val="000000">
                      <a:alpha val="43137"/>
                    </a:srgbClr>
                  </a:outerShdw>
                </a:effectLst>
                <a:cs typeface="Arial" charset="0"/>
              </a:rPr>
              <a:t>Gereja</a:t>
            </a:r>
            <a:r>
              <a:rPr lang="en-US" sz="2500" b="1" dirty="0" smtClean="0">
                <a:solidFill>
                  <a:srgbClr val="FFFFFF"/>
                </a:solidFill>
                <a:effectLst>
                  <a:outerShdw blurRad="38100" dist="38100" dir="2700000" algn="tl">
                    <a:srgbClr val="000000">
                      <a:alpha val="43137"/>
                    </a:srgbClr>
                  </a:outerShdw>
                </a:effectLst>
                <a:cs typeface="Arial" charset="0"/>
              </a:rPr>
              <a:t> </a:t>
            </a:r>
            <a:r>
              <a:rPr lang="en-US" sz="2500" b="1" dirty="0" err="1" smtClean="0">
                <a:solidFill>
                  <a:srgbClr val="FFFFFF"/>
                </a:solidFill>
                <a:effectLst>
                  <a:outerShdw blurRad="38100" dist="38100" dir="2700000" algn="tl">
                    <a:srgbClr val="000000">
                      <a:alpha val="43137"/>
                    </a:srgbClr>
                  </a:outerShdw>
                </a:effectLst>
                <a:cs typeface="Arial" charset="0"/>
              </a:rPr>
              <a:t>ini</a:t>
            </a:r>
            <a:r>
              <a:rPr lang="en-US" sz="2500" b="1" dirty="0" smtClean="0">
                <a:solidFill>
                  <a:srgbClr val="FFFFFF"/>
                </a:solidFill>
                <a:effectLst>
                  <a:outerShdw blurRad="38100" dist="38100" dir="2700000" algn="tl">
                    <a:srgbClr val="000000">
                      <a:alpha val="43137"/>
                    </a:srgbClr>
                  </a:outerShdw>
                </a:effectLst>
                <a:cs typeface="Arial" charset="0"/>
              </a:rPr>
              <a:t>, </a:t>
            </a:r>
            <a:r>
              <a:rPr lang="en-US" sz="2500" b="1" dirty="0" err="1" smtClean="0">
                <a:solidFill>
                  <a:srgbClr val="FFFFFF"/>
                </a:solidFill>
                <a:effectLst>
                  <a:outerShdw blurRad="38100" dist="38100" dir="2700000" algn="tl">
                    <a:srgbClr val="000000">
                      <a:alpha val="43137"/>
                    </a:srgbClr>
                  </a:outerShdw>
                </a:effectLst>
                <a:cs typeface="Arial" charset="0"/>
              </a:rPr>
              <a:t>seperti</a:t>
            </a:r>
            <a:r>
              <a:rPr lang="en-US" sz="2500" b="1" dirty="0" smtClean="0">
                <a:solidFill>
                  <a:srgbClr val="FFFFFF"/>
                </a:solidFill>
                <a:effectLst>
                  <a:outerShdw blurRad="38100" dist="38100" dir="2700000" algn="tl">
                    <a:srgbClr val="000000">
                      <a:alpha val="43137"/>
                    </a:srgbClr>
                  </a:outerShdw>
                </a:effectLst>
                <a:cs typeface="Arial" charset="0"/>
              </a:rPr>
              <a:t> </a:t>
            </a:r>
            <a:r>
              <a:rPr lang="en-US" sz="2500" b="1" dirty="0" err="1" smtClean="0">
                <a:solidFill>
                  <a:srgbClr val="FFFFFF"/>
                </a:solidFill>
                <a:effectLst>
                  <a:outerShdw blurRad="38100" dist="38100" dir="2700000" algn="tl">
                    <a:srgbClr val="000000">
                      <a:alpha val="43137"/>
                    </a:srgbClr>
                  </a:outerShdw>
                </a:effectLst>
                <a:cs typeface="Arial" charset="0"/>
              </a:rPr>
              <a:t>gereja</a:t>
            </a:r>
            <a:r>
              <a:rPr lang="en-US" sz="2500" b="1" dirty="0" smtClean="0">
                <a:solidFill>
                  <a:srgbClr val="FFFFFF"/>
                </a:solidFill>
                <a:effectLst>
                  <a:outerShdw blurRad="38100" dist="38100" dir="2700000" algn="tl">
                    <a:srgbClr val="000000">
                      <a:alpha val="43137"/>
                    </a:srgbClr>
                  </a:outerShdw>
                </a:effectLst>
                <a:cs typeface="Arial" charset="0"/>
              </a:rPr>
              <a:t> kami, </a:t>
            </a:r>
            <a:r>
              <a:rPr lang="en-US" sz="2500" b="1" dirty="0" err="1" smtClean="0">
                <a:solidFill>
                  <a:srgbClr val="FFFFFF"/>
                </a:solidFill>
                <a:effectLst>
                  <a:outerShdw blurRad="38100" dist="38100" dir="2700000" algn="tl">
                    <a:srgbClr val="000000">
                      <a:alpha val="43137"/>
                    </a:srgbClr>
                  </a:outerShdw>
                </a:effectLst>
                <a:cs typeface="Arial" charset="0"/>
              </a:rPr>
              <a:t>sedang</a:t>
            </a:r>
            <a:r>
              <a:rPr lang="en-US" sz="2500" b="1" dirty="0" smtClean="0">
                <a:solidFill>
                  <a:srgbClr val="FFFFFF"/>
                </a:solidFill>
                <a:effectLst>
                  <a:outerShdw blurRad="38100" dist="38100" dir="2700000" algn="tl">
                    <a:srgbClr val="000000">
                      <a:alpha val="43137"/>
                    </a:srgbClr>
                  </a:outerShdw>
                </a:effectLst>
                <a:cs typeface="Arial" charset="0"/>
              </a:rPr>
              <a:t> </a:t>
            </a:r>
            <a:r>
              <a:rPr lang="en-US" sz="2500" b="1" dirty="0" err="1" smtClean="0">
                <a:solidFill>
                  <a:srgbClr val="FFFFFF"/>
                </a:solidFill>
                <a:effectLst>
                  <a:outerShdw blurRad="38100" dist="38100" dir="2700000" algn="tl">
                    <a:srgbClr val="000000">
                      <a:alpha val="43137"/>
                    </a:srgbClr>
                  </a:outerShdw>
                </a:effectLst>
                <a:cs typeface="Arial" charset="0"/>
              </a:rPr>
              <a:t>berkembang</a:t>
            </a:r>
            <a:r>
              <a:rPr lang="en-US" sz="2500" b="1" dirty="0" smtClean="0">
                <a:solidFill>
                  <a:srgbClr val="FFFFFF"/>
                </a:solidFill>
                <a:effectLst>
                  <a:outerShdw blurRad="38100" dist="38100" dir="2700000" algn="tl">
                    <a:srgbClr val="000000">
                      <a:alpha val="43137"/>
                    </a:srgbClr>
                  </a:outerShdw>
                </a:effectLst>
                <a:cs typeface="Arial" charset="0"/>
              </a:rPr>
              <a:t>.</a:t>
            </a:r>
            <a:endParaRPr lang="en-US" sz="2500" b="1" spc="20" dirty="0">
              <a:effectLst>
                <a:outerShdw blurRad="38100" dist="38100" dir="2700000" algn="tl">
                  <a:srgbClr val="000000">
                    <a:alpha val="43137"/>
                  </a:srgbClr>
                </a:outerShdw>
              </a:effectLst>
              <a:cs typeface="Arial" charset="0"/>
            </a:endParaRPr>
          </a:p>
        </p:txBody>
      </p:sp>
      <p:sp>
        <p:nvSpPr>
          <p:cNvPr id="23" name="Text Box 14"/>
          <p:cNvSpPr txBox="1">
            <a:spLocks noChangeArrowheads="1"/>
          </p:cNvSpPr>
          <p:nvPr/>
        </p:nvSpPr>
        <p:spPr bwMode="auto">
          <a:xfrm>
            <a:off x="971600" y="2207186"/>
            <a:ext cx="76328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504000">
              <a:spcBef>
                <a:spcPts val="0"/>
              </a:spcBef>
              <a:buFont typeface="+mj-lt"/>
              <a:buAutoNum type="alphaUcPeriod"/>
            </a:pPr>
            <a:r>
              <a:rPr lang="en-US" b="1" dirty="0" err="1" smtClean="0">
                <a:solidFill>
                  <a:srgbClr val="FFFFFF"/>
                </a:solidFill>
                <a:effectLst>
                  <a:outerShdw blurRad="38100" dist="38100" dir="2700000" algn="tl">
                    <a:srgbClr val="000000">
                      <a:alpha val="43137"/>
                    </a:srgbClr>
                  </a:outerShdw>
                </a:effectLst>
                <a:cs typeface="Arial" charset="0"/>
              </a:rPr>
              <a:t>Gereja</a:t>
            </a:r>
            <a:r>
              <a:rPr lang="en-US" b="1" dirty="0" smtClean="0">
                <a:solidFill>
                  <a:srgbClr val="FFFFFF"/>
                </a:solidFill>
                <a:effectLst>
                  <a:outerShdw blurRad="38100" dist="38100" dir="2700000" algn="tl">
                    <a:srgbClr val="000000">
                      <a:alpha val="43137"/>
                    </a:srgbClr>
                  </a:outerShdw>
                </a:effectLst>
                <a:cs typeface="Arial" charset="0"/>
              </a:rPr>
              <a:t> </a:t>
            </a:r>
            <a:r>
              <a:rPr lang="en-US" b="1" dirty="0">
                <a:solidFill>
                  <a:srgbClr val="FFFFFF"/>
                </a:solidFill>
                <a:effectLst>
                  <a:outerShdw blurRad="38100" dist="38100" dir="2700000" algn="tl">
                    <a:srgbClr val="000000">
                      <a:alpha val="43137"/>
                    </a:srgbClr>
                  </a:outerShdw>
                </a:effectLst>
                <a:cs typeface="Arial" charset="0"/>
              </a:rPr>
              <a:t>di </a:t>
            </a:r>
            <a:r>
              <a:rPr lang="en-US" b="1" dirty="0" err="1">
                <a:solidFill>
                  <a:srgbClr val="FFFFFF"/>
                </a:solidFill>
                <a:effectLst>
                  <a:outerShdw blurRad="38100" dist="38100" dir="2700000" algn="tl">
                    <a:srgbClr val="000000">
                      <a:alpha val="43137"/>
                    </a:srgbClr>
                  </a:outerShdw>
                </a:effectLst>
                <a:cs typeface="Arial" charset="0"/>
              </a:rPr>
              <a:t>Yerusalem</a:t>
            </a:r>
            <a:r>
              <a:rPr lang="en-US" b="1" dirty="0">
                <a:solidFill>
                  <a:srgbClr val="FFFFFF"/>
                </a:solidFill>
                <a:effectLst>
                  <a:outerShdw blurRad="38100" dist="38100" dir="2700000" algn="tl">
                    <a:srgbClr val="000000">
                      <a:alpha val="43137"/>
                    </a:srgbClr>
                  </a:outerShdw>
                </a:effectLst>
                <a:cs typeface="Arial" charset="0"/>
              </a:rPr>
              <a:t> </a:t>
            </a:r>
            <a:r>
              <a:rPr lang="en-US" b="1" dirty="0" err="1">
                <a:solidFill>
                  <a:srgbClr val="FFFFFF"/>
                </a:solidFill>
                <a:effectLst>
                  <a:outerShdw blurRad="38100" dist="38100" dir="2700000" algn="tl">
                    <a:srgbClr val="000000">
                      <a:alpha val="43137"/>
                    </a:srgbClr>
                  </a:outerShdw>
                </a:effectLst>
                <a:cs typeface="Arial" charset="0"/>
              </a:rPr>
              <a:t>sedang</a:t>
            </a:r>
            <a:r>
              <a:rPr lang="en-US" b="1" dirty="0">
                <a:solidFill>
                  <a:srgbClr val="FFFFFF"/>
                </a:solidFill>
                <a:effectLst>
                  <a:outerShdw blurRad="38100" dist="38100" dir="2700000" algn="tl">
                    <a:srgbClr val="000000">
                      <a:alpha val="43137"/>
                    </a:srgbClr>
                  </a:outerShdw>
                </a:effectLst>
                <a:cs typeface="Arial" charset="0"/>
              </a:rPr>
              <a:t> </a:t>
            </a:r>
            <a:r>
              <a:rPr lang="en-US" b="1" dirty="0" err="1" smtClean="0">
                <a:solidFill>
                  <a:srgbClr val="FFFFFF"/>
                </a:solidFill>
                <a:effectLst>
                  <a:outerShdw blurRad="38100" dist="38100" dir="2700000" algn="tl">
                    <a:srgbClr val="000000">
                      <a:alpha val="43137"/>
                    </a:srgbClr>
                  </a:outerShdw>
                </a:effectLst>
                <a:cs typeface="Arial" charset="0"/>
              </a:rPr>
              <a:t>berkembang</a:t>
            </a:r>
            <a:r>
              <a:rPr lang="en-US" b="1" dirty="0" smtClean="0">
                <a:solidFill>
                  <a:srgbClr val="FFFFFF"/>
                </a:solidFill>
                <a:effectLst>
                  <a:outerShdw blurRad="38100" dist="38100" dir="2700000" algn="tl">
                    <a:srgbClr val="000000">
                      <a:alpha val="43137"/>
                    </a:srgbClr>
                  </a:outerShdw>
                </a:effectLst>
                <a:cs typeface="Arial" charset="0"/>
              </a:rPr>
              <a:t> </a:t>
            </a:r>
            <a:r>
              <a:rPr lang="en-US" b="1" dirty="0">
                <a:solidFill>
                  <a:srgbClr val="FFFFFF"/>
                </a:solidFill>
                <a:effectLst>
                  <a:outerShdw blurRad="38100" dist="38100" dir="2700000" algn="tl">
                    <a:srgbClr val="000000">
                      <a:alpha val="43137"/>
                    </a:srgbClr>
                  </a:outerShdw>
                </a:effectLst>
                <a:cs typeface="Arial" charset="0"/>
              </a:rPr>
              <a:t>(1a</a:t>
            </a:r>
            <a:r>
              <a:rPr lang="en-US" b="1" dirty="0" smtClean="0">
                <a:solidFill>
                  <a:srgbClr val="FFFFFF"/>
                </a:solidFill>
                <a:effectLst>
                  <a:outerShdw blurRad="38100" dist="38100" dir="2700000" algn="tl">
                    <a:srgbClr val="000000">
                      <a:alpha val="43137"/>
                    </a:srgbClr>
                  </a:outerShdw>
                </a:effectLst>
                <a:cs typeface="Arial" charset="0"/>
              </a:rPr>
              <a:t>)</a:t>
            </a:r>
          </a:p>
          <a:p>
            <a:pPr indent="-504000">
              <a:spcBef>
                <a:spcPts val="0"/>
              </a:spcBef>
              <a:buFont typeface="+mj-lt"/>
              <a:buAutoNum type="alphaUcPeriod"/>
            </a:pPr>
            <a:r>
              <a:rPr lang="en-US" b="1" dirty="0" smtClean="0">
                <a:solidFill>
                  <a:srgbClr val="FFFFFF"/>
                </a:solidFill>
                <a:effectLst>
                  <a:outerShdw blurRad="38100" dist="38100" dir="2700000" algn="tl">
                    <a:srgbClr val="000000">
                      <a:alpha val="43137"/>
                    </a:srgbClr>
                  </a:outerShdw>
                </a:effectLst>
                <a:cs typeface="Arial" charset="0"/>
              </a:rPr>
              <a:t>Kami </a:t>
            </a:r>
            <a:r>
              <a:rPr lang="en-US" b="1" dirty="0" err="1" smtClean="0">
                <a:solidFill>
                  <a:srgbClr val="FFFFFF"/>
                </a:solidFill>
                <a:effectLst>
                  <a:outerShdw blurRad="38100" dist="38100" dir="2700000" algn="tl">
                    <a:srgbClr val="000000">
                      <a:alpha val="43137"/>
                    </a:srgbClr>
                  </a:outerShdw>
                </a:effectLst>
                <a:cs typeface="Arial" charset="0"/>
              </a:rPr>
              <a:t>sedang</a:t>
            </a:r>
            <a:r>
              <a:rPr lang="en-US" b="1" dirty="0" smtClean="0">
                <a:solidFill>
                  <a:srgbClr val="FFFFFF"/>
                </a:solidFill>
                <a:effectLst>
                  <a:outerShdw blurRad="38100" dist="38100" dir="2700000" algn="tl">
                    <a:srgbClr val="000000">
                      <a:alpha val="43137"/>
                    </a:srgbClr>
                  </a:outerShdw>
                </a:effectLst>
                <a:cs typeface="Arial" charset="0"/>
              </a:rPr>
              <a:t> </a:t>
            </a:r>
            <a:r>
              <a:rPr lang="en-US" b="1" dirty="0" err="1" smtClean="0">
                <a:solidFill>
                  <a:srgbClr val="FFFFFF"/>
                </a:solidFill>
                <a:effectLst>
                  <a:outerShdw blurRad="38100" dist="38100" dir="2700000" algn="tl">
                    <a:srgbClr val="000000">
                      <a:alpha val="43137"/>
                    </a:srgbClr>
                  </a:outerShdw>
                </a:effectLst>
                <a:cs typeface="Arial" charset="0"/>
              </a:rPr>
              <a:t>berkembang</a:t>
            </a:r>
            <a:r>
              <a:rPr lang="en-US" b="1" dirty="0" smtClean="0">
                <a:solidFill>
                  <a:srgbClr val="FFFFFF"/>
                </a:solidFill>
                <a:effectLst>
                  <a:outerShdw blurRad="38100" dist="38100" dir="2700000" algn="tl">
                    <a:srgbClr val="000000">
                      <a:alpha val="43137"/>
                    </a:srgbClr>
                  </a:outerShdw>
                </a:effectLst>
                <a:cs typeface="Arial" charset="0"/>
              </a:rPr>
              <a:t>…</a:t>
            </a:r>
            <a:endParaRPr lang="en-US" b="1" dirty="0">
              <a:solidFill>
                <a:srgbClr val="FFFFFF"/>
              </a:solidFill>
              <a:effectLst>
                <a:outerShdw blurRad="38100" dist="38100" dir="2700000" algn="tl">
                  <a:srgbClr val="000000">
                    <a:alpha val="43137"/>
                  </a:srgbClr>
                </a:outerShdw>
              </a:effectLst>
              <a:cs typeface="Arial" charset="0"/>
            </a:endParaRPr>
          </a:p>
        </p:txBody>
      </p:sp>
      <p:sp>
        <p:nvSpPr>
          <p:cNvPr id="24" name="Text Box 15"/>
          <p:cNvSpPr txBox="1">
            <a:spLocks noChangeArrowheads="1"/>
          </p:cNvSpPr>
          <p:nvPr/>
        </p:nvSpPr>
        <p:spPr bwMode="auto">
          <a:xfrm>
            <a:off x="683568" y="3071282"/>
            <a:ext cx="846091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0"/>
              </a:spcBef>
              <a:buFont typeface="Arial" charset="0"/>
              <a:buNone/>
            </a:pPr>
            <a:r>
              <a:rPr lang="en-US" sz="2500" b="1" dirty="0" smtClean="0">
                <a:solidFill>
                  <a:srgbClr val="FFFFFF"/>
                </a:solidFill>
                <a:effectLst>
                  <a:outerShdw blurRad="38100" dist="38100" dir="2700000" algn="tl">
                    <a:srgbClr val="000000">
                      <a:alpha val="43137"/>
                    </a:srgbClr>
                  </a:outerShdw>
                </a:effectLst>
                <a:cs typeface="Arial" charset="0"/>
              </a:rPr>
              <a:t>II.  </a:t>
            </a:r>
            <a:r>
              <a:rPr lang="en-US" sz="2500" b="1" dirty="0" err="1" smtClean="0">
                <a:solidFill>
                  <a:srgbClr val="FFFFFF"/>
                </a:solidFill>
                <a:effectLst>
                  <a:outerShdw blurRad="38100" dist="38100" dir="2700000" algn="tl">
                    <a:srgbClr val="000000">
                      <a:alpha val="43137"/>
                    </a:srgbClr>
                  </a:outerShdw>
                </a:effectLst>
                <a:cs typeface="Arial" charset="0"/>
              </a:rPr>
              <a:t>Tetapi</a:t>
            </a:r>
            <a:r>
              <a:rPr lang="en-US" sz="2500" b="1" dirty="0" smtClean="0">
                <a:solidFill>
                  <a:srgbClr val="FFFFFF"/>
                </a:solidFill>
                <a:effectLst>
                  <a:outerShdw blurRad="38100" dist="38100" dir="2700000" algn="tl">
                    <a:srgbClr val="000000">
                      <a:alpha val="43137"/>
                    </a:srgbClr>
                  </a:outerShdw>
                </a:effectLst>
                <a:cs typeface="Arial" charset="0"/>
              </a:rPr>
              <a:t> </a:t>
            </a:r>
            <a:r>
              <a:rPr lang="en-US" sz="2500" b="1" dirty="0" err="1" smtClean="0">
                <a:solidFill>
                  <a:srgbClr val="FFFFFF"/>
                </a:solidFill>
                <a:effectLst>
                  <a:outerShdw blurRad="38100" dist="38100" dir="2700000" algn="tl">
                    <a:srgbClr val="000000">
                      <a:alpha val="43137"/>
                    </a:srgbClr>
                  </a:outerShdw>
                </a:effectLst>
                <a:cs typeface="Arial" charset="0"/>
              </a:rPr>
              <a:t>gereja</a:t>
            </a:r>
            <a:r>
              <a:rPr lang="en-US" sz="2500" b="1" dirty="0" smtClean="0">
                <a:solidFill>
                  <a:srgbClr val="FFFFFF"/>
                </a:solidFill>
                <a:effectLst>
                  <a:outerShdw blurRad="38100" dist="38100" dir="2700000" algn="tl">
                    <a:srgbClr val="000000">
                      <a:alpha val="43137"/>
                    </a:srgbClr>
                  </a:outerShdw>
                </a:effectLst>
                <a:cs typeface="Arial" charset="0"/>
              </a:rPr>
              <a:t> yang </a:t>
            </a:r>
            <a:r>
              <a:rPr lang="en-US" sz="2500" b="1" dirty="0" err="1" smtClean="0">
                <a:solidFill>
                  <a:srgbClr val="FFFFFF"/>
                </a:solidFill>
                <a:effectLst>
                  <a:outerShdw blurRad="38100" dist="38100" dir="2700000" algn="tl">
                    <a:srgbClr val="000000">
                      <a:alpha val="43137"/>
                    </a:srgbClr>
                  </a:outerShdw>
                </a:effectLst>
                <a:cs typeface="Arial" charset="0"/>
              </a:rPr>
              <a:t>berkembang</a:t>
            </a:r>
            <a:r>
              <a:rPr lang="en-US" sz="2500" b="1" dirty="0" smtClean="0">
                <a:solidFill>
                  <a:srgbClr val="FFFFFF"/>
                </a:solidFill>
                <a:effectLst>
                  <a:outerShdw blurRad="38100" dist="38100" dir="2700000" algn="tl">
                    <a:srgbClr val="000000">
                      <a:alpha val="43137"/>
                    </a:srgbClr>
                  </a:outerShdw>
                </a:effectLst>
                <a:cs typeface="Arial" charset="0"/>
              </a:rPr>
              <a:t> </a:t>
            </a:r>
            <a:r>
              <a:rPr lang="en-US" sz="2500" b="1" dirty="0" err="1" smtClean="0">
                <a:solidFill>
                  <a:srgbClr val="FFFFFF"/>
                </a:solidFill>
                <a:effectLst>
                  <a:outerShdw blurRad="38100" dist="38100" dir="2700000" algn="tl">
                    <a:srgbClr val="000000">
                      <a:alpha val="43137"/>
                    </a:srgbClr>
                  </a:outerShdw>
                </a:effectLst>
                <a:cs typeface="Arial" charset="0"/>
              </a:rPr>
              <a:t>mempunyai</a:t>
            </a:r>
            <a:r>
              <a:rPr lang="en-US" sz="2500" b="1" dirty="0" smtClean="0">
                <a:solidFill>
                  <a:srgbClr val="FFFFFF"/>
                </a:solidFill>
                <a:effectLst>
                  <a:outerShdw blurRad="38100" dist="38100" dir="2700000" algn="tl">
                    <a:srgbClr val="000000">
                      <a:alpha val="43137"/>
                    </a:srgbClr>
                  </a:outerShdw>
                </a:effectLst>
                <a:cs typeface="Arial" charset="0"/>
              </a:rPr>
              <a:t> </a:t>
            </a:r>
            <a:r>
              <a:rPr lang="en-US" sz="2500" b="1" dirty="0" err="1" smtClean="0">
                <a:solidFill>
                  <a:srgbClr val="FFFFFF"/>
                </a:solidFill>
                <a:effectLst>
                  <a:outerShdw blurRad="38100" dist="38100" dir="2700000" algn="tl">
                    <a:srgbClr val="000000">
                      <a:alpha val="43137"/>
                    </a:srgbClr>
                  </a:outerShdw>
                </a:effectLst>
                <a:cs typeface="Arial" charset="0"/>
              </a:rPr>
              <a:t>masalah-masalahnya</a:t>
            </a:r>
            <a:r>
              <a:rPr lang="en-US" sz="2500" b="1" dirty="0" smtClean="0">
                <a:solidFill>
                  <a:srgbClr val="FFFFFF"/>
                </a:solidFill>
                <a:effectLst>
                  <a:outerShdw blurRad="38100" dist="38100" dir="2700000" algn="tl">
                    <a:srgbClr val="000000">
                      <a:alpha val="43137"/>
                    </a:srgbClr>
                  </a:outerShdw>
                </a:effectLst>
                <a:cs typeface="Arial" charset="0"/>
              </a:rPr>
              <a:t>.</a:t>
            </a:r>
            <a:endParaRPr lang="en-US" sz="2500" b="1" spc="20" dirty="0">
              <a:effectLst>
                <a:outerShdw blurRad="38100" dist="38100" dir="2700000" algn="tl">
                  <a:srgbClr val="000000">
                    <a:alpha val="43137"/>
                  </a:srgbClr>
                </a:outerShdw>
              </a:effectLst>
              <a:cs typeface="Arial" charset="0"/>
            </a:endParaRPr>
          </a:p>
        </p:txBody>
      </p:sp>
      <p:sp>
        <p:nvSpPr>
          <p:cNvPr id="25" name="Text Box 14"/>
          <p:cNvSpPr txBox="1">
            <a:spLocks noChangeArrowheads="1"/>
          </p:cNvSpPr>
          <p:nvPr/>
        </p:nvSpPr>
        <p:spPr bwMode="auto">
          <a:xfrm>
            <a:off x="1149574" y="3789040"/>
            <a:ext cx="76328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504000">
              <a:spcBef>
                <a:spcPts val="0"/>
              </a:spcBef>
              <a:buFont typeface="+mj-lt"/>
              <a:buAutoNum type="alphaUcPeriod"/>
            </a:pPr>
            <a:r>
              <a:rPr lang="en-US" b="1" dirty="0" err="1" smtClean="0">
                <a:solidFill>
                  <a:srgbClr val="FFFFFF"/>
                </a:solidFill>
                <a:effectLst>
                  <a:outerShdw blurRad="38100" dist="38100" dir="2700000" algn="tl">
                    <a:srgbClr val="000000">
                      <a:alpha val="43137"/>
                    </a:srgbClr>
                  </a:outerShdw>
                </a:effectLst>
                <a:cs typeface="Arial" charset="0"/>
              </a:rPr>
              <a:t>Mereka</a:t>
            </a:r>
            <a:r>
              <a:rPr lang="en-US" b="1" dirty="0" smtClean="0">
                <a:solidFill>
                  <a:srgbClr val="FFFFFF"/>
                </a:solidFill>
                <a:effectLst>
                  <a:outerShdw blurRad="38100" dist="38100" dir="2700000" algn="tl">
                    <a:srgbClr val="000000">
                      <a:alpha val="43137"/>
                    </a:srgbClr>
                  </a:outerShdw>
                </a:effectLst>
                <a:cs typeface="Arial" charset="0"/>
              </a:rPr>
              <a:t> </a:t>
            </a:r>
            <a:r>
              <a:rPr lang="en-US" b="1" dirty="0" err="1">
                <a:solidFill>
                  <a:srgbClr val="FFFFFF"/>
                </a:solidFill>
                <a:effectLst>
                  <a:outerShdw blurRad="38100" dist="38100" dir="2700000" algn="tl">
                    <a:srgbClr val="000000">
                      <a:alpha val="43137"/>
                    </a:srgbClr>
                  </a:outerShdw>
                </a:effectLst>
                <a:cs typeface="Arial" charset="0"/>
              </a:rPr>
              <a:t>mempunyai</a:t>
            </a:r>
            <a:r>
              <a:rPr lang="en-US" b="1" dirty="0">
                <a:solidFill>
                  <a:srgbClr val="FFFFFF"/>
                </a:solidFill>
                <a:effectLst>
                  <a:outerShdw blurRad="38100" dist="38100" dir="2700000" algn="tl">
                    <a:srgbClr val="000000">
                      <a:alpha val="43137"/>
                    </a:srgbClr>
                  </a:outerShdw>
                </a:effectLst>
                <a:cs typeface="Arial" charset="0"/>
              </a:rPr>
              <a:t> </a:t>
            </a:r>
            <a:r>
              <a:rPr lang="en-US" b="1" dirty="0" err="1">
                <a:solidFill>
                  <a:srgbClr val="FFFFFF"/>
                </a:solidFill>
                <a:effectLst>
                  <a:outerShdw blurRad="38100" dist="38100" dir="2700000" algn="tl">
                    <a:srgbClr val="000000">
                      <a:alpha val="43137"/>
                    </a:srgbClr>
                  </a:outerShdw>
                </a:effectLst>
                <a:cs typeface="Arial" charset="0"/>
              </a:rPr>
              <a:t>masalah</a:t>
            </a:r>
            <a:r>
              <a:rPr lang="en-US" b="1" dirty="0">
                <a:solidFill>
                  <a:srgbClr val="FFFFFF"/>
                </a:solidFill>
                <a:effectLst>
                  <a:outerShdw blurRad="38100" dist="38100" dir="2700000" algn="tl">
                    <a:srgbClr val="000000">
                      <a:alpha val="43137"/>
                    </a:srgbClr>
                  </a:outerShdw>
                </a:effectLst>
                <a:cs typeface="Arial" charset="0"/>
              </a:rPr>
              <a:t> </a:t>
            </a:r>
            <a:r>
              <a:rPr lang="en-US" b="1" dirty="0" err="1">
                <a:solidFill>
                  <a:srgbClr val="FFFFFF"/>
                </a:solidFill>
                <a:effectLst>
                  <a:outerShdw blurRad="38100" dist="38100" dir="2700000" algn="tl">
                    <a:srgbClr val="000000">
                      <a:alpha val="43137"/>
                    </a:srgbClr>
                  </a:outerShdw>
                </a:effectLst>
                <a:cs typeface="Arial" charset="0"/>
              </a:rPr>
              <a:t>makanan</a:t>
            </a:r>
            <a:r>
              <a:rPr lang="en-US" b="1" dirty="0">
                <a:solidFill>
                  <a:srgbClr val="FFFFFF"/>
                </a:solidFill>
                <a:effectLst>
                  <a:outerShdw blurRad="38100" dist="38100" dir="2700000" algn="tl">
                    <a:srgbClr val="000000">
                      <a:alpha val="43137"/>
                    </a:srgbClr>
                  </a:outerShdw>
                </a:effectLst>
                <a:cs typeface="Arial" charset="0"/>
              </a:rPr>
              <a:t> (1b</a:t>
            </a:r>
            <a:r>
              <a:rPr lang="en-US" b="1" dirty="0" smtClean="0">
                <a:solidFill>
                  <a:srgbClr val="FFFFFF"/>
                </a:solidFill>
                <a:effectLst>
                  <a:outerShdw blurRad="38100" dist="38100" dir="2700000" algn="tl">
                    <a:srgbClr val="000000">
                      <a:alpha val="43137"/>
                    </a:srgbClr>
                  </a:outerShdw>
                </a:effectLst>
                <a:cs typeface="Arial" charset="0"/>
              </a:rPr>
              <a:t>)</a:t>
            </a:r>
          </a:p>
          <a:p>
            <a:pPr indent="-504000">
              <a:spcBef>
                <a:spcPts val="0"/>
              </a:spcBef>
              <a:buFont typeface="+mj-lt"/>
              <a:buAutoNum type="alphaUcPeriod"/>
            </a:pPr>
            <a:r>
              <a:rPr lang="en-US" b="1" dirty="0" smtClean="0">
                <a:solidFill>
                  <a:srgbClr val="FFFFFF"/>
                </a:solidFill>
                <a:effectLst>
                  <a:outerShdw blurRad="38100" dist="38100" dir="2700000" algn="tl">
                    <a:srgbClr val="000000">
                      <a:alpha val="43137"/>
                    </a:srgbClr>
                  </a:outerShdw>
                </a:effectLst>
                <a:cs typeface="Arial" charset="0"/>
              </a:rPr>
              <a:t>Kami juga </a:t>
            </a:r>
            <a:r>
              <a:rPr lang="en-US" b="1" dirty="0" err="1" smtClean="0">
                <a:solidFill>
                  <a:srgbClr val="FFFFFF"/>
                </a:solidFill>
                <a:effectLst>
                  <a:outerShdw blurRad="38100" dist="38100" dir="2700000" algn="tl">
                    <a:srgbClr val="000000">
                      <a:alpha val="43137"/>
                    </a:srgbClr>
                  </a:outerShdw>
                </a:effectLst>
                <a:cs typeface="Arial" charset="0"/>
              </a:rPr>
              <a:t>mempunyai</a:t>
            </a:r>
            <a:r>
              <a:rPr lang="en-US" b="1" dirty="0" smtClean="0">
                <a:solidFill>
                  <a:srgbClr val="FFFFFF"/>
                </a:solidFill>
                <a:effectLst>
                  <a:outerShdw blurRad="38100" dist="38100" dir="2700000" algn="tl">
                    <a:srgbClr val="000000">
                      <a:alpha val="43137"/>
                    </a:srgbClr>
                  </a:outerShdw>
                </a:effectLst>
                <a:cs typeface="Arial" charset="0"/>
              </a:rPr>
              <a:t> </a:t>
            </a:r>
            <a:r>
              <a:rPr lang="en-US" b="1" dirty="0" err="1" smtClean="0">
                <a:solidFill>
                  <a:srgbClr val="FFFFFF"/>
                </a:solidFill>
                <a:effectLst>
                  <a:outerShdw blurRad="38100" dist="38100" dir="2700000" algn="tl">
                    <a:srgbClr val="000000">
                      <a:alpha val="43137"/>
                    </a:srgbClr>
                  </a:outerShdw>
                </a:effectLst>
                <a:cs typeface="Arial" charset="0"/>
              </a:rPr>
              <a:t>masalah</a:t>
            </a:r>
            <a:r>
              <a:rPr lang="en-US" b="1" dirty="0" smtClean="0">
                <a:solidFill>
                  <a:srgbClr val="FFFFFF"/>
                </a:solidFill>
                <a:effectLst>
                  <a:outerShdw blurRad="38100" dist="38100" dir="2700000" algn="tl">
                    <a:srgbClr val="000000">
                      <a:alpha val="43137"/>
                    </a:srgbClr>
                  </a:outerShdw>
                </a:effectLst>
                <a:cs typeface="Arial" charset="0"/>
              </a:rPr>
              <a:t> </a:t>
            </a:r>
            <a:r>
              <a:rPr lang="en-US" b="1" dirty="0" err="1" smtClean="0">
                <a:solidFill>
                  <a:srgbClr val="FFFFFF"/>
                </a:solidFill>
                <a:effectLst>
                  <a:outerShdw blurRad="38100" dist="38100" dir="2700000" algn="tl">
                    <a:srgbClr val="000000">
                      <a:alpha val="43137"/>
                    </a:srgbClr>
                  </a:outerShdw>
                </a:effectLst>
                <a:cs typeface="Arial" charset="0"/>
              </a:rPr>
              <a:t>ini</a:t>
            </a:r>
            <a:r>
              <a:rPr lang="en-US" b="1" dirty="0" smtClean="0">
                <a:solidFill>
                  <a:srgbClr val="FFFFFF"/>
                </a:solidFill>
                <a:effectLst>
                  <a:outerShdw blurRad="38100" dist="38100" dir="2700000" algn="tl">
                    <a:srgbClr val="000000">
                      <a:alpha val="43137"/>
                    </a:srgbClr>
                  </a:outerShdw>
                </a:effectLst>
                <a:cs typeface="Arial" charset="0"/>
              </a:rPr>
              <a:t>…</a:t>
            </a:r>
            <a:endParaRPr lang="en-US" b="1" dirty="0">
              <a:solidFill>
                <a:srgbClr val="FFFFFF"/>
              </a:solidFill>
              <a:effectLst>
                <a:outerShdw blurRad="38100" dist="38100" dir="2700000" algn="tl">
                  <a:srgbClr val="000000">
                    <a:alpha val="43137"/>
                  </a:srgbClr>
                </a:outerShdw>
              </a:effectLst>
              <a:cs typeface="Arial" charset="0"/>
            </a:endParaRPr>
          </a:p>
        </p:txBody>
      </p:sp>
      <p:sp>
        <p:nvSpPr>
          <p:cNvPr id="26" name="Text Box 15"/>
          <p:cNvSpPr txBox="1">
            <a:spLocks noChangeArrowheads="1"/>
          </p:cNvSpPr>
          <p:nvPr/>
        </p:nvSpPr>
        <p:spPr bwMode="auto">
          <a:xfrm>
            <a:off x="683568" y="4653136"/>
            <a:ext cx="80772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0"/>
              </a:spcBef>
              <a:buFont typeface="Arial" charset="0"/>
              <a:buNone/>
            </a:pPr>
            <a:r>
              <a:rPr lang="en-US" sz="2500" b="1" dirty="0" smtClean="0">
                <a:solidFill>
                  <a:srgbClr val="FFFFFF"/>
                </a:solidFill>
                <a:cs typeface="Arial" charset="0"/>
              </a:rPr>
              <a:t>III</a:t>
            </a:r>
            <a:r>
              <a:rPr lang="en-US" sz="2500" b="1" dirty="0">
                <a:solidFill>
                  <a:srgbClr val="FFFFFF"/>
                </a:solidFill>
                <a:cs typeface="Arial" charset="0"/>
              </a:rPr>
              <a:t>. </a:t>
            </a:r>
            <a:r>
              <a:rPr lang="en-US" sz="2500" b="1" dirty="0" err="1" smtClean="0">
                <a:solidFill>
                  <a:srgbClr val="FFFFFF"/>
                </a:solidFill>
                <a:cs typeface="Arial" charset="0"/>
              </a:rPr>
              <a:t>Penyelesaian</a:t>
            </a:r>
            <a:r>
              <a:rPr lang="en-US" sz="2500" b="1" dirty="0" smtClean="0">
                <a:solidFill>
                  <a:srgbClr val="FFFFFF"/>
                </a:solidFill>
                <a:cs typeface="Arial" charset="0"/>
              </a:rPr>
              <a:t> </a:t>
            </a:r>
            <a:r>
              <a:rPr lang="en-US" sz="2500" b="1" dirty="0" err="1" smtClean="0">
                <a:solidFill>
                  <a:srgbClr val="FFFFFF"/>
                </a:solidFill>
                <a:cs typeface="Arial" charset="0"/>
              </a:rPr>
              <a:t>untuk</a:t>
            </a:r>
            <a:r>
              <a:rPr lang="en-US" sz="2500" b="1" dirty="0" smtClean="0">
                <a:solidFill>
                  <a:srgbClr val="FFFFFF"/>
                </a:solidFill>
                <a:cs typeface="Arial" charset="0"/>
              </a:rPr>
              <a:t> </a:t>
            </a:r>
            <a:r>
              <a:rPr lang="en-US" sz="2500" b="1" dirty="0" err="1">
                <a:solidFill>
                  <a:srgbClr val="FFFFFF"/>
                </a:solidFill>
                <a:cs typeface="Arial" charset="0"/>
              </a:rPr>
              <a:t>masalah-masalah</a:t>
            </a:r>
            <a:r>
              <a:rPr lang="en-US" sz="2500" b="1" dirty="0">
                <a:solidFill>
                  <a:srgbClr val="FFFFFF"/>
                </a:solidFill>
                <a:cs typeface="Arial" charset="0"/>
              </a:rPr>
              <a:t> </a:t>
            </a:r>
            <a:r>
              <a:rPr lang="en-US" sz="2500" b="1" dirty="0" err="1" smtClean="0">
                <a:solidFill>
                  <a:srgbClr val="FFFFFF"/>
                </a:solidFill>
                <a:cs typeface="Arial" charset="0"/>
              </a:rPr>
              <a:t>sebuah</a:t>
            </a:r>
            <a:r>
              <a:rPr lang="en-US" sz="2500" b="1" dirty="0" smtClean="0">
                <a:solidFill>
                  <a:srgbClr val="FFFFFF"/>
                </a:solidFill>
                <a:cs typeface="Arial" charset="0"/>
              </a:rPr>
              <a:t> </a:t>
            </a:r>
            <a:r>
              <a:rPr lang="en-US" sz="2500" b="1" dirty="0" err="1" smtClean="0">
                <a:solidFill>
                  <a:srgbClr val="FFFFFF"/>
                </a:solidFill>
                <a:cs typeface="Arial" charset="0"/>
              </a:rPr>
              <a:t>gereja</a:t>
            </a:r>
            <a:r>
              <a:rPr lang="en-US" sz="2500" b="1" dirty="0" smtClean="0">
                <a:solidFill>
                  <a:srgbClr val="FFFFFF"/>
                </a:solidFill>
                <a:cs typeface="Arial" charset="0"/>
              </a:rPr>
              <a:t> </a:t>
            </a:r>
            <a:r>
              <a:rPr lang="en-US" sz="2500" b="1" dirty="0">
                <a:solidFill>
                  <a:srgbClr val="FFFFFF"/>
                </a:solidFill>
                <a:cs typeface="Arial" charset="0"/>
              </a:rPr>
              <a:t>yang </a:t>
            </a:r>
            <a:r>
              <a:rPr lang="en-US" sz="2500" b="1" dirty="0" err="1" smtClean="0">
                <a:solidFill>
                  <a:srgbClr val="FFFFFF"/>
                </a:solidFill>
                <a:cs typeface="Arial" charset="0"/>
              </a:rPr>
              <a:t>berkembang</a:t>
            </a:r>
            <a:r>
              <a:rPr lang="en-US" sz="2500" b="1" dirty="0" smtClean="0">
                <a:solidFill>
                  <a:srgbClr val="FFFFFF"/>
                </a:solidFill>
                <a:cs typeface="Arial" charset="0"/>
              </a:rPr>
              <a:t> </a:t>
            </a:r>
            <a:r>
              <a:rPr lang="en-US" sz="2500" b="1" dirty="0" err="1">
                <a:solidFill>
                  <a:srgbClr val="FFFFFF"/>
                </a:solidFill>
                <a:cs typeface="Arial" charset="0"/>
              </a:rPr>
              <a:t>adalah</a:t>
            </a:r>
            <a:r>
              <a:rPr lang="en-US" sz="2500" b="1" dirty="0">
                <a:solidFill>
                  <a:srgbClr val="FFFFFF"/>
                </a:solidFill>
                <a:cs typeface="Arial" charset="0"/>
              </a:rPr>
              <a:t> </a:t>
            </a:r>
            <a:r>
              <a:rPr lang="en-US" sz="2500" b="1" dirty="0" err="1">
                <a:solidFill>
                  <a:srgbClr val="FFFFFF"/>
                </a:solidFill>
                <a:cs typeface="Arial" charset="0"/>
              </a:rPr>
              <a:t>ahli</a:t>
            </a:r>
            <a:r>
              <a:rPr lang="en-US" sz="2500" b="1" dirty="0">
                <a:solidFill>
                  <a:srgbClr val="FFFFFF"/>
                </a:solidFill>
                <a:cs typeface="Arial" charset="0"/>
              </a:rPr>
              <a:t> </a:t>
            </a:r>
            <a:r>
              <a:rPr lang="en-US" sz="2500" b="1" dirty="0" err="1">
                <a:solidFill>
                  <a:srgbClr val="FFFFFF"/>
                </a:solidFill>
                <a:cs typeface="Arial" charset="0"/>
              </a:rPr>
              <a:t>jemaahnya</a:t>
            </a:r>
            <a:r>
              <a:rPr lang="en-US" sz="2500" b="1" dirty="0">
                <a:solidFill>
                  <a:srgbClr val="FFFFFF"/>
                </a:solidFill>
                <a:cs typeface="Arial" charset="0"/>
              </a:rPr>
              <a:t> </a:t>
            </a:r>
            <a:r>
              <a:rPr lang="en-US" sz="2500" b="1" dirty="0" err="1">
                <a:solidFill>
                  <a:srgbClr val="FFFFFF"/>
                </a:solidFill>
                <a:cs typeface="Arial" charset="0"/>
              </a:rPr>
              <a:t>sebagai</a:t>
            </a:r>
            <a:r>
              <a:rPr lang="en-US" sz="2500" b="1" dirty="0">
                <a:solidFill>
                  <a:srgbClr val="FFFFFF"/>
                </a:solidFill>
                <a:cs typeface="Arial" charset="0"/>
              </a:rPr>
              <a:t> </a:t>
            </a:r>
            <a:r>
              <a:rPr lang="en-US" sz="2500" b="1" dirty="0" err="1">
                <a:solidFill>
                  <a:srgbClr val="FFFFFF"/>
                </a:solidFill>
                <a:cs typeface="Arial" charset="0"/>
              </a:rPr>
              <a:t>pemimpin</a:t>
            </a:r>
            <a:r>
              <a:rPr lang="en-US" sz="2500" b="1" dirty="0">
                <a:solidFill>
                  <a:srgbClr val="FFFFFF"/>
                </a:solidFill>
                <a:cs typeface="Arial" charset="0"/>
              </a:rPr>
              <a:t> di </a:t>
            </a:r>
            <a:r>
              <a:rPr lang="en-US" sz="2500" b="1" dirty="0" err="1" smtClean="0">
                <a:solidFill>
                  <a:srgbClr val="FFFFFF"/>
                </a:solidFill>
                <a:cs typeface="Arial" charset="0"/>
              </a:rPr>
              <a:t>gereja</a:t>
            </a:r>
            <a:r>
              <a:rPr lang="en-US" sz="2500" b="1" dirty="0" smtClean="0">
                <a:solidFill>
                  <a:srgbClr val="FFFFFF"/>
                </a:solidFill>
                <a:cs typeface="Arial" charset="0"/>
              </a:rPr>
              <a:t>.</a:t>
            </a:r>
            <a:endParaRPr lang="en-US" sz="2500" b="1" spc="20" dirty="0">
              <a:cs typeface="Arial" charset="0"/>
            </a:endParaRPr>
          </a:p>
        </p:txBody>
      </p:sp>
      <p:sp>
        <p:nvSpPr>
          <p:cNvPr id="27" name="Text Box 14"/>
          <p:cNvSpPr txBox="1">
            <a:spLocks noChangeArrowheads="1"/>
          </p:cNvSpPr>
          <p:nvPr/>
        </p:nvSpPr>
        <p:spPr bwMode="auto">
          <a:xfrm>
            <a:off x="1115616" y="5807586"/>
            <a:ext cx="79452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504000">
              <a:spcBef>
                <a:spcPts val="0"/>
              </a:spcBef>
              <a:buFont typeface="+mj-lt"/>
              <a:buAutoNum type="alphaUcPeriod"/>
            </a:pPr>
            <a:r>
              <a:rPr lang="en-US" b="1" dirty="0" err="1" smtClean="0">
                <a:solidFill>
                  <a:srgbClr val="FFFFFF"/>
                </a:solidFill>
                <a:cs typeface="Arial" charset="0"/>
              </a:rPr>
              <a:t>Mereka</a:t>
            </a:r>
            <a:r>
              <a:rPr lang="en-US" b="1" dirty="0" smtClean="0">
                <a:solidFill>
                  <a:srgbClr val="FFFFFF"/>
                </a:solidFill>
                <a:cs typeface="Arial" charset="0"/>
              </a:rPr>
              <a:t> </a:t>
            </a:r>
            <a:r>
              <a:rPr lang="en-US" b="1" dirty="0" err="1" smtClean="0">
                <a:solidFill>
                  <a:srgbClr val="FFFFFF"/>
                </a:solidFill>
                <a:cs typeface="Arial" charset="0"/>
              </a:rPr>
              <a:t>menyelesai</a:t>
            </a:r>
            <a:r>
              <a:rPr lang="en-US" b="1" dirty="0" smtClean="0">
                <a:solidFill>
                  <a:srgbClr val="FFFFFF"/>
                </a:solidFill>
                <a:cs typeface="Arial" charset="0"/>
              </a:rPr>
              <a:t> </a:t>
            </a:r>
            <a:r>
              <a:rPr lang="en-US" b="1" dirty="0" err="1" smtClean="0">
                <a:solidFill>
                  <a:srgbClr val="FFFFFF"/>
                </a:solidFill>
                <a:cs typeface="Arial" charset="0"/>
              </a:rPr>
              <a:t>masalah</a:t>
            </a:r>
            <a:r>
              <a:rPr lang="en-US" b="1" dirty="0" smtClean="0">
                <a:solidFill>
                  <a:srgbClr val="FFFFFF"/>
                </a:solidFill>
                <a:cs typeface="Arial" charset="0"/>
              </a:rPr>
              <a:t> </a:t>
            </a:r>
            <a:r>
              <a:rPr lang="en-US" b="1" dirty="0" err="1" smtClean="0">
                <a:solidFill>
                  <a:srgbClr val="FFFFFF"/>
                </a:solidFill>
                <a:cs typeface="Arial" charset="0"/>
              </a:rPr>
              <a:t>mereka</a:t>
            </a:r>
            <a:r>
              <a:rPr lang="en-US" b="1" dirty="0" smtClean="0">
                <a:solidFill>
                  <a:srgbClr val="FFFFFF"/>
                </a:solidFill>
                <a:cs typeface="Arial" charset="0"/>
              </a:rPr>
              <a:t> (2-6)</a:t>
            </a:r>
          </a:p>
          <a:p>
            <a:pPr indent="-504000">
              <a:spcBef>
                <a:spcPts val="0"/>
              </a:spcBef>
              <a:buFont typeface="+mj-lt"/>
              <a:buAutoNum type="alphaUcPeriod"/>
            </a:pPr>
            <a:r>
              <a:rPr lang="en-US" b="1" dirty="0" smtClean="0">
                <a:solidFill>
                  <a:srgbClr val="FFFFFF"/>
                </a:solidFill>
                <a:cs typeface="Arial" charset="0"/>
              </a:rPr>
              <a:t>Cara kami </a:t>
            </a:r>
            <a:r>
              <a:rPr lang="en-US" b="1" dirty="0" err="1">
                <a:solidFill>
                  <a:srgbClr val="FFFFFF"/>
                </a:solidFill>
                <a:cs typeface="Arial" charset="0"/>
              </a:rPr>
              <a:t>menyelesai</a:t>
            </a:r>
            <a:r>
              <a:rPr lang="en-US" b="1" dirty="0">
                <a:solidFill>
                  <a:srgbClr val="FFFFFF"/>
                </a:solidFill>
                <a:cs typeface="Arial" charset="0"/>
              </a:rPr>
              <a:t> </a:t>
            </a:r>
            <a:r>
              <a:rPr lang="en-US" b="1" dirty="0" err="1" smtClean="0">
                <a:solidFill>
                  <a:srgbClr val="FFFFFF"/>
                </a:solidFill>
                <a:cs typeface="Arial" charset="0"/>
              </a:rPr>
              <a:t>masalah-masalah</a:t>
            </a:r>
            <a:r>
              <a:rPr lang="en-US" b="1" dirty="0" smtClean="0">
                <a:solidFill>
                  <a:srgbClr val="FFFFFF"/>
                </a:solidFill>
                <a:cs typeface="Arial" charset="0"/>
              </a:rPr>
              <a:t> kami...</a:t>
            </a:r>
            <a:endParaRPr lang="en-US" b="1" dirty="0">
              <a:solidFill>
                <a:srgbClr val="FFFFFF"/>
              </a:solidFill>
              <a:cs typeface="Arial" charset="0"/>
            </a:endParaRPr>
          </a:p>
        </p:txBody>
      </p:sp>
      <p:sp>
        <p:nvSpPr>
          <p:cNvPr id="28" name="Text Box 17"/>
          <p:cNvSpPr txBox="1">
            <a:spLocks noChangeArrowheads="1"/>
          </p:cNvSpPr>
          <p:nvPr/>
        </p:nvSpPr>
        <p:spPr bwMode="auto">
          <a:xfrm>
            <a:off x="6096000" y="6518275"/>
            <a:ext cx="29718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i="1" dirty="0">
                <a:solidFill>
                  <a:srgbClr val="FFFFFF"/>
                </a:solidFill>
                <a:cs typeface="Arial" charset="0"/>
              </a:rPr>
              <a:t>Don </a:t>
            </a:r>
            <a:r>
              <a:rPr lang="en-US" sz="1400" b="1" i="1" dirty="0" err="1">
                <a:solidFill>
                  <a:srgbClr val="FFFFFF"/>
                </a:solidFill>
                <a:cs typeface="Arial" charset="0"/>
              </a:rPr>
              <a:t>Sunukjian</a:t>
            </a:r>
            <a:r>
              <a:rPr lang="en-US" sz="1400" b="1" i="1" dirty="0">
                <a:solidFill>
                  <a:srgbClr val="FFFFFF"/>
                </a:solidFill>
                <a:cs typeface="Arial" charset="0"/>
              </a:rPr>
              <a:t>, DTS</a:t>
            </a:r>
            <a:endParaRPr lang="en-US" sz="1400" b="1" i="1" dirty="0">
              <a:cs typeface="Arial"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ppt_w</p:attrName>
                                        </p:attrNameLst>
                                      </p:cBhvr>
                                      <p:tavLst>
                                        <p:tav tm="0">
                                          <p:val>
                                            <p:fltVal val="0"/>
                                          </p:val>
                                        </p:tav>
                                        <p:tav tm="100000">
                                          <p:val>
                                            <p:strVal val="#ppt_w"/>
                                          </p:val>
                                        </p:tav>
                                      </p:tavLst>
                                    </p:anim>
                                    <p:anim calcmode="lin" valueType="num">
                                      <p:cBhvr>
                                        <p:cTn id="10"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ppt_x</p:attrName>
                                        </p:attrNameLst>
                                      </p:cBhvr>
                                      <p:tavLst>
                                        <p:tav tm="0">
                                          <p:val>
                                            <p:strVal val="#ppt_x-#ppt_w/2"/>
                                          </p:val>
                                        </p:tav>
                                        <p:tav tm="100000">
                                          <p:val>
                                            <p:strVal val="#ppt_x"/>
                                          </p:val>
                                        </p:tav>
                                      </p:tavLst>
                                    </p:anim>
                                    <p:anim calcmode="lin" valueType="num">
                                      <p:cBhvr>
                                        <p:cTn id="16" dur="500" fill="hold"/>
                                        <p:tgtEl>
                                          <p:spTgt spid="22"/>
                                        </p:tgtEl>
                                        <p:attrNameLst>
                                          <p:attrName>ppt_y</p:attrName>
                                        </p:attrNameLst>
                                      </p:cBhvr>
                                      <p:tavLst>
                                        <p:tav tm="0">
                                          <p:val>
                                            <p:strVal val="#ppt_y"/>
                                          </p:val>
                                        </p:tav>
                                        <p:tav tm="100000">
                                          <p:val>
                                            <p:strVal val="#ppt_y"/>
                                          </p:val>
                                        </p:tav>
                                      </p:tavLst>
                                    </p:anim>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p:cTn id="23" dur="500" fill="hold"/>
                                        <p:tgtEl>
                                          <p:spTgt spid="23">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2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3">
                                            <p:txEl>
                                              <p:pRg st="1" end="1"/>
                                            </p:txEl>
                                          </p:spTgt>
                                        </p:tgtEl>
                                        <p:attrNameLst>
                                          <p:attrName>style.visibility</p:attrName>
                                        </p:attrNameLst>
                                      </p:cBhvr>
                                      <p:to>
                                        <p:strVal val="visible"/>
                                      </p:to>
                                    </p:set>
                                    <p:anim calcmode="lin" valueType="num">
                                      <p:cBhvr>
                                        <p:cTn id="31" dur="500" fill="hold"/>
                                        <p:tgtEl>
                                          <p:spTgt spid="23">
                                            <p:txEl>
                                              <p:pRg st="1" end="1"/>
                                            </p:txEl>
                                          </p:spTgt>
                                        </p:tgtEl>
                                        <p:attrNameLst>
                                          <p:attrName>ppt_x</p:attrName>
                                        </p:attrNameLst>
                                      </p:cBhvr>
                                      <p:tavLst>
                                        <p:tav tm="0">
                                          <p:val>
                                            <p:strVal val="#ppt_x-#ppt_w/2"/>
                                          </p:val>
                                        </p:tav>
                                        <p:tav tm="100000">
                                          <p:val>
                                            <p:strVal val="#ppt_x"/>
                                          </p:val>
                                        </p:tav>
                                      </p:tavLst>
                                    </p:anim>
                                    <p:anim calcmode="lin" valueType="num">
                                      <p:cBhvr>
                                        <p:cTn id="32" dur="500" fill="hold"/>
                                        <p:tgtEl>
                                          <p:spTgt spid="23">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2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ppt_x</p:attrName>
                                        </p:attrNameLst>
                                      </p:cBhvr>
                                      <p:tavLst>
                                        <p:tav tm="0">
                                          <p:val>
                                            <p:strVal val="#ppt_x-#ppt_w/2"/>
                                          </p:val>
                                        </p:tav>
                                        <p:tav tm="100000">
                                          <p:val>
                                            <p:strVal val="#ppt_x"/>
                                          </p:val>
                                        </p:tav>
                                      </p:tavLst>
                                    </p:anim>
                                    <p:anim calcmode="lin" valueType="num">
                                      <p:cBhvr>
                                        <p:cTn id="40" dur="500" fill="hold"/>
                                        <p:tgtEl>
                                          <p:spTgt spid="24"/>
                                        </p:tgtEl>
                                        <p:attrNameLst>
                                          <p:attrName>ppt_y</p:attrName>
                                        </p:attrNameLst>
                                      </p:cBhvr>
                                      <p:tavLst>
                                        <p:tav tm="0">
                                          <p:val>
                                            <p:strVal val="#ppt_y"/>
                                          </p:val>
                                        </p:tav>
                                        <p:tav tm="100000">
                                          <p:val>
                                            <p:strVal val="#ppt_y"/>
                                          </p:val>
                                        </p:tav>
                                      </p:tavLst>
                                    </p:anim>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 calcmode="lin" valueType="num">
                                      <p:cBhvr>
                                        <p:cTn id="47" dur="500" fill="hold"/>
                                        <p:tgtEl>
                                          <p:spTgt spid="25">
                                            <p:txEl>
                                              <p:pRg st="0" end="0"/>
                                            </p:txEl>
                                          </p:spTgt>
                                        </p:tgtEl>
                                        <p:attrNameLst>
                                          <p:attrName>ppt_x</p:attrName>
                                        </p:attrNameLst>
                                      </p:cBhvr>
                                      <p:tavLst>
                                        <p:tav tm="0">
                                          <p:val>
                                            <p:strVal val="#ppt_x-#ppt_w/2"/>
                                          </p:val>
                                        </p:tav>
                                        <p:tav tm="100000">
                                          <p:val>
                                            <p:strVal val="#ppt_x"/>
                                          </p:val>
                                        </p:tav>
                                      </p:tavLst>
                                    </p:anim>
                                    <p:anim calcmode="lin" valueType="num">
                                      <p:cBhvr>
                                        <p:cTn id="48"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4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25">
                                            <p:txEl>
                                              <p:pRg st="1" end="1"/>
                                            </p:txEl>
                                          </p:spTgt>
                                        </p:tgtEl>
                                        <p:attrNameLst>
                                          <p:attrName>style.visibility</p:attrName>
                                        </p:attrNameLst>
                                      </p:cBhvr>
                                      <p:to>
                                        <p:strVal val="visible"/>
                                      </p:to>
                                    </p:set>
                                    <p:anim calcmode="lin" valueType="num">
                                      <p:cBhvr>
                                        <p:cTn id="55" dur="500" fill="hold"/>
                                        <p:tgtEl>
                                          <p:spTgt spid="25">
                                            <p:txEl>
                                              <p:pRg st="1" end="1"/>
                                            </p:txEl>
                                          </p:spTgt>
                                        </p:tgtEl>
                                        <p:attrNameLst>
                                          <p:attrName>ppt_x</p:attrName>
                                        </p:attrNameLst>
                                      </p:cBhvr>
                                      <p:tavLst>
                                        <p:tav tm="0">
                                          <p:val>
                                            <p:strVal val="#ppt_x-#ppt_w/2"/>
                                          </p:val>
                                        </p:tav>
                                        <p:tav tm="100000">
                                          <p:val>
                                            <p:strVal val="#ppt_x"/>
                                          </p:val>
                                        </p:tav>
                                      </p:tavLst>
                                    </p:anim>
                                    <p:anim calcmode="lin" valueType="num">
                                      <p:cBhvr>
                                        <p:cTn id="56" dur="500" fill="hold"/>
                                        <p:tgtEl>
                                          <p:spTgt spid="25">
                                            <p:txEl>
                                              <p:pRg st="1" end="1"/>
                                            </p:txEl>
                                          </p:spTgt>
                                        </p:tgtEl>
                                        <p:attrNameLst>
                                          <p:attrName>ppt_y</p:attrName>
                                        </p:attrNameLst>
                                      </p:cBhvr>
                                      <p:tavLst>
                                        <p:tav tm="0">
                                          <p:val>
                                            <p:strVal val="#ppt_y"/>
                                          </p:val>
                                        </p:tav>
                                        <p:tav tm="100000">
                                          <p:val>
                                            <p:strVal val="#ppt_y"/>
                                          </p:val>
                                        </p:tav>
                                      </p:tavLst>
                                    </p:anim>
                                    <p:anim calcmode="lin" valueType="num">
                                      <p:cBhvr>
                                        <p:cTn id="57" dur="500" fill="hold"/>
                                        <p:tgtEl>
                                          <p:spTgt spid="25">
                                            <p:txEl>
                                              <p:pRg st="1" end="1"/>
                                            </p:txEl>
                                          </p:spTgt>
                                        </p:tgtEl>
                                        <p:attrNameLst>
                                          <p:attrName>ppt_w</p:attrName>
                                        </p:attrNameLst>
                                      </p:cBhvr>
                                      <p:tavLst>
                                        <p:tav tm="0">
                                          <p:val>
                                            <p:fltVal val="0"/>
                                          </p:val>
                                        </p:tav>
                                        <p:tav tm="100000">
                                          <p:val>
                                            <p:strVal val="#ppt_w"/>
                                          </p:val>
                                        </p:tav>
                                      </p:tavLst>
                                    </p:anim>
                                    <p:anim calcmode="lin" valueType="num">
                                      <p:cBhvr>
                                        <p:cTn id="58" dur="500" fill="hold"/>
                                        <p:tgtEl>
                                          <p:spTgt spid="2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ppt_x</p:attrName>
                                        </p:attrNameLst>
                                      </p:cBhvr>
                                      <p:tavLst>
                                        <p:tav tm="0">
                                          <p:val>
                                            <p:strVal val="#ppt_x-#ppt_w/2"/>
                                          </p:val>
                                        </p:tav>
                                        <p:tav tm="100000">
                                          <p:val>
                                            <p:strVal val="#ppt_x"/>
                                          </p:val>
                                        </p:tav>
                                      </p:tavLst>
                                    </p:anim>
                                    <p:anim calcmode="lin" valueType="num">
                                      <p:cBhvr>
                                        <p:cTn id="64" dur="500" fill="hold"/>
                                        <p:tgtEl>
                                          <p:spTgt spid="26"/>
                                        </p:tgtEl>
                                        <p:attrNameLst>
                                          <p:attrName>ppt_y</p:attrName>
                                        </p:attrNameLst>
                                      </p:cBhvr>
                                      <p:tavLst>
                                        <p:tav tm="0">
                                          <p:val>
                                            <p:strVal val="#ppt_y"/>
                                          </p:val>
                                        </p:tav>
                                        <p:tav tm="100000">
                                          <p:val>
                                            <p:strVal val="#ppt_y"/>
                                          </p:val>
                                        </p:tav>
                                      </p:tavLst>
                                    </p:anim>
                                    <p:anim calcmode="lin" valueType="num">
                                      <p:cBhvr>
                                        <p:cTn id="65" dur="500" fill="hold"/>
                                        <p:tgtEl>
                                          <p:spTgt spid="26"/>
                                        </p:tgtEl>
                                        <p:attrNameLst>
                                          <p:attrName>ppt_w</p:attrName>
                                        </p:attrNameLst>
                                      </p:cBhvr>
                                      <p:tavLst>
                                        <p:tav tm="0">
                                          <p:val>
                                            <p:fltVal val="0"/>
                                          </p:val>
                                        </p:tav>
                                        <p:tav tm="100000">
                                          <p:val>
                                            <p:strVal val="#ppt_w"/>
                                          </p:val>
                                        </p:tav>
                                      </p:tavLst>
                                    </p:anim>
                                    <p:anim calcmode="lin" valueType="num">
                                      <p:cBhvr>
                                        <p:cTn id="66"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 calcmode="lin" valueType="num">
                                      <p:cBhvr>
                                        <p:cTn id="71" dur="500" fill="hold"/>
                                        <p:tgtEl>
                                          <p:spTgt spid="27">
                                            <p:txEl>
                                              <p:pRg st="0" end="0"/>
                                            </p:txEl>
                                          </p:spTgt>
                                        </p:tgtEl>
                                        <p:attrNameLst>
                                          <p:attrName>ppt_x</p:attrName>
                                        </p:attrNameLst>
                                      </p:cBhvr>
                                      <p:tavLst>
                                        <p:tav tm="0">
                                          <p:val>
                                            <p:strVal val="#ppt_x-#ppt_w/2"/>
                                          </p:val>
                                        </p:tav>
                                        <p:tav tm="100000">
                                          <p:val>
                                            <p:strVal val="#ppt_x"/>
                                          </p:val>
                                        </p:tav>
                                      </p:tavLst>
                                    </p:anim>
                                    <p:anim calcmode="lin" valueType="num">
                                      <p:cBhvr>
                                        <p:cTn id="72" dur="500" fill="hold"/>
                                        <p:tgtEl>
                                          <p:spTgt spid="27">
                                            <p:txEl>
                                              <p:pRg st="0" end="0"/>
                                            </p:txEl>
                                          </p:spTgt>
                                        </p:tgtEl>
                                        <p:attrNameLst>
                                          <p:attrName>ppt_y</p:attrName>
                                        </p:attrNameLst>
                                      </p:cBhvr>
                                      <p:tavLst>
                                        <p:tav tm="0">
                                          <p:val>
                                            <p:strVal val="#ppt_y"/>
                                          </p:val>
                                        </p:tav>
                                        <p:tav tm="100000">
                                          <p:val>
                                            <p:strVal val="#ppt_y"/>
                                          </p:val>
                                        </p:tav>
                                      </p:tavLst>
                                    </p:anim>
                                    <p:anim calcmode="lin" valueType="num">
                                      <p:cBhvr>
                                        <p:cTn id="7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8" fill="hold" grpId="0" nodeType="clickEffect">
                                  <p:stCondLst>
                                    <p:cond delay="0"/>
                                  </p:stCondLst>
                                  <p:childTnLst>
                                    <p:set>
                                      <p:cBhvr>
                                        <p:cTn id="78" dur="1" fill="hold">
                                          <p:stCondLst>
                                            <p:cond delay="0"/>
                                          </p:stCondLst>
                                        </p:cTn>
                                        <p:tgtEl>
                                          <p:spTgt spid="27">
                                            <p:txEl>
                                              <p:pRg st="1" end="1"/>
                                            </p:txEl>
                                          </p:spTgt>
                                        </p:tgtEl>
                                        <p:attrNameLst>
                                          <p:attrName>style.visibility</p:attrName>
                                        </p:attrNameLst>
                                      </p:cBhvr>
                                      <p:to>
                                        <p:strVal val="visible"/>
                                      </p:to>
                                    </p:set>
                                    <p:anim calcmode="lin" valueType="num">
                                      <p:cBhvr>
                                        <p:cTn id="79" dur="500" fill="hold"/>
                                        <p:tgtEl>
                                          <p:spTgt spid="27">
                                            <p:txEl>
                                              <p:pRg st="1" end="1"/>
                                            </p:txEl>
                                          </p:spTgt>
                                        </p:tgtEl>
                                        <p:attrNameLst>
                                          <p:attrName>ppt_x</p:attrName>
                                        </p:attrNameLst>
                                      </p:cBhvr>
                                      <p:tavLst>
                                        <p:tav tm="0">
                                          <p:val>
                                            <p:strVal val="#ppt_x-#ppt_w/2"/>
                                          </p:val>
                                        </p:tav>
                                        <p:tav tm="100000">
                                          <p:val>
                                            <p:strVal val="#ppt_x"/>
                                          </p:val>
                                        </p:tav>
                                      </p:tavLst>
                                    </p:anim>
                                    <p:anim calcmode="lin" valueType="num">
                                      <p:cBhvr>
                                        <p:cTn id="80" dur="500" fill="hold"/>
                                        <p:tgtEl>
                                          <p:spTgt spid="27">
                                            <p:txEl>
                                              <p:pRg st="1" end="1"/>
                                            </p:txEl>
                                          </p:spTgt>
                                        </p:tgtEl>
                                        <p:attrNameLst>
                                          <p:attrName>ppt_y</p:attrName>
                                        </p:attrNameLst>
                                      </p:cBhvr>
                                      <p:tavLst>
                                        <p:tav tm="0">
                                          <p:val>
                                            <p:strVal val="#ppt_y"/>
                                          </p:val>
                                        </p:tav>
                                        <p:tav tm="100000">
                                          <p:val>
                                            <p:strVal val="#ppt_y"/>
                                          </p:val>
                                        </p:tav>
                                      </p:tavLst>
                                    </p:anim>
                                    <p:anim calcmode="lin" valueType="num">
                                      <p:cBhvr>
                                        <p:cTn id="81" dur="500" fill="hold"/>
                                        <p:tgtEl>
                                          <p:spTgt spid="27">
                                            <p:txEl>
                                              <p:pRg st="1" end="1"/>
                                            </p:txEl>
                                          </p:spTgt>
                                        </p:tgtEl>
                                        <p:attrNameLst>
                                          <p:attrName>ppt_w</p:attrName>
                                        </p:attrNameLst>
                                      </p:cBhvr>
                                      <p:tavLst>
                                        <p:tav tm="0">
                                          <p:val>
                                            <p:fltVal val="0"/>
                                          </p:val>
                                        </p:tav>
                                        <p:tav tm="100000">
                                          <p:val>
                                            <p:strVal val="#ppt_w"/>
                                          </p:val>
                                        </p:tav>
                                      </p:tavLst>
                                    </p:anim>
                                    <p:anim calcmode="lin" valueType="num">
                                      <p:cBhvr>
                                        <p:cTn id="82" dur="500" fill="hold"/>
                                        <p:tgtEl>
                                          <p:spTgt spid="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247830"/>
                                        </p:tgtEl>
                                        <p:attrNameLst>
                                          <p:attrName>style.visibility</p:attrName>
                                        </p:attrNameLst>
                                      </p:cBhvr>
                                      <p:to>
                                        <p:strVal val="visible"/>
                                      </p:to>
                                    </p:set>
                                    <p:anim calcmode="lin" valueType="num">
                                      <p:cBhvr>
                                        <p:cTn id="87" dur="1000" fill="hold"/>
                                        <p:tgtEl>
                                          <p:spTgt spid="247830"/>
                                        </p:tgtEl>
                                        <p:attrNameLst>
                                          <p:attrName>ppt_w</p:attrName>
                                        </p:attrNameLst>
                                      </p:cBhvr>
                                      <p:tavLst>
                                        <p:tav tm="0">
                                          <p:val>
                                            <p:fltVal val="0"/>
                                          </p:val>
                                        </p:tav>
                                        <p:tav tm="100000">
                                          <p:val>
                                            <p:strVal val="#ppt_w"/>
                                          </p:val>
                                        </p:tav>
                                      </p:tavLst>
                                    </p:anim>
                                    <p:anim calcmode="lin" valueType="num">
                                      <p:cBhvr>
                                        <p:cTn id="88" dur="1000" fill="hold"/>
                                        <p:tgtEl>
                                          <p:spTgt spid="247830"/>
                                        </p:tgtEl>
                                        <p:attrNameLst>
                                          <p:attrName>ppt_h</p:attrName>
                                        </p:attrNameLst>
                                      </p:cBhvr>
                                      <p:tavLst>
                                        <p:tav tm="0">
                                          <p:val>
                                            <p:fltVal val="0"/>
                                          </p:val>
                                        </p:tav>
                                        <p:tav tm="100000">
                                          <p:val>
                                            <p:strVal val="#ppt_h"/>
                                          </p:val>
                                        </p:tav>
                                      </p:tavLst>
                                    </p:anim>
                                    <p:anim calcmode="lin" valueType="num">
                                      <p:cBhvr>
                                        <p:cTn id="89" dur="1000" fill="hold"/>
                                        <p:tgtEl>
                                          <p:spTgt spid="247830"/>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247830"/>
                                        </p:tgtEl>
                                        <p:attrNameLst>
                                          <p:attrName>ppt_y</p:attrName>
                                        </p:attrNameLst>
                                      </p:cBhvr>
                                      <p:tavLst>
                                        <p:tav tm="0" fmla="#ppt_y+(sin(-2*pi*(1-$))*-#ppt_x+cos(-2*pi*(1-$))*(1-#ppt_y))*(1-$)">
                                          <p:val>
                                            <p:fltVal val="0"/>
                                          </p:val>
                                        </p:tav>
                                        <p:tav tm="100000">
                                          <p:val>
                                            <p:fltVal val="1"/>
                                          </p:val>
                                        </p:tav>
                                      </p:tavLst>
                                    </p:anim>
                                  </p:childTnLst>
                                </p:cTn>
                              </p:par>
                            </p:childTnLst>
                          </p:cTn>
                        </p:par>
                        <p:par>
                          <p:cTn id="91" fill="hold">
                            <p:stCondLst>
                              <p:cond delay="1000"/>
                            </p:stCondLst>
                            <p:childTnLst>
                              <p:par>
                                <p:cTn id="92" presetID="15" presetClass="entr" presetSubtype="0" fill="hold" grpId="0" nodeType="afterEffect">
                                  <p:stCondLst>
                                    <p:cond delay="0"/>
                                  </p:stCondLst>
                                  <p:childTnLst>
                                    <p:set>
                                      <p:cBhvr>
                                        <p:cTn id="93" dur="1" fill="hold">
                                          <p:stCondLst>
                                            <p:cond delay="0"/>
                                          </p:stCondLst>
                                        </p:cTn>
                                        <p:tgtEl>
                                          <p:spTgt spid="247831"/>
                                        </p:tgtEl>
                                        <p:attrNameLst>
                                          <p:attrName>style.visibility</p:attrName>
                                        </p:attrNameLst>
                                      </p:cBhvr>
                                      <p:to>
                                        <p:strVal val="visible"/>
                                      </p:to>
                                    </p:set>
                                    <p:anim calcmode="lin" valueType="num">
                                      <p:cBhvr>
                                        <p:cTn id="94" dur="1000" fill="hold"/>
                                        <p:tgtEl>
                                          <p:spTgt spid="247831"/>
                                        </p:tgtEl>
                                        <p:attrNameLst>
                                          <p:attrName>ppt_w</p:attrName>
                                        </p:attrNameLst>
                                      </p:cBhvr>
                                      <p:tavLst>
                                        <p:tav tm="0">
                                          <p:val>
                                            <p:fltVal val="0"/>
                                          </p:val>
                                        </p:tav>
                                        <p:tav tm="100000">
                                          <p:val>
                                            <p:strVal val="#ppt_w"/>
                                          </p:val>
                                        </p:tav>
                                      </p:tavLst>
                                    </p:anim>
                                    <p:anim calcmode="lin" valueType="num">
                                      <p:cBhvr>
                                        <p:cTn id="95" dur="1000" fill="hold"/>
                                        <p:tgtEl>
                                          <p:spTgt spid="247831"/>
                                        </p:tgtEl>
                                        <p:attrNameLst>
                                          <p:attrName>ppt_h</p:attrName>
                                        </p:attrNameLst>
                                      </p:cBhvr>
                                      <p:tavLst>
                                        <p:tav tm="0">
                                          <p:val>
                                            <p:fltVal val="0"/>
                                          </p:val>
                                        </p:tav>
                                        <p:tav tm="100000">
                                          <p:val>
                                            <p:strVal val="#ppt_h"/>
                                          </p:val>
                                        </p:tav>
                                      </p:tavLst>
                                    </p:anim>
                                    <p:anim calcmode="lin" valueType="num">
                                      <p:cBhvr>
                                        <p:cTn id="96" dur="1000" fill="hold"/>
                                        <p:tgtEl>
                                          <p:spTgt spid="247831"/>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247831"/>
                                        </p:tgtEl>
                                        <p:attrNameLst>
                                          <p:attrName>ppt_y</p:attrName>
                                        </p:attrNameLst>
                                      </p:cBhvr>
                                      <p:tavLst>
                                        <p:tav tm="0" fmla="#ppt_y+(sin(-2*pi*(1-$))*-#ppt_x+cos(-2*pi*(1-$))*(1-#ppt_y))*(1-$)">
                                          <p:val>
                                            <p:fltVal val="0"/>
                                          </p:val>
                                        </p:tav>
                                        <p:tav tm="100000">
                                          <p:val>
                                            <p:fltVal val="1"/>
                                          </p:val>
                                        </p:tav>
                                      </p:tavLst>
                                    </p:anim>
                                  </p:childTnLst>
                                </p:cTn>
                              </p:par>
                            </p:childTnLst>
                          </p:cTn>
                        </p:par>
                        <p:par>
                          <p:cTn id="98" fill="hold">
                            <p:stCondLst>
                              <p:cond delay="2000"/>
                            </p:stCondLst>
                            <p:childTnLst>
                              <p:par>
                                <p:cTn id="99" presetID="15" presetClass="entr" presetSubtype="0" fill="hold" grpId="0" nodeType="afterEffect">
                                  <p:stCondLst>
                                    <p:cond delay="0"/>
                                  </p:stCondLst>
                                  <p:childTnLst>
                                    <p:set>
                                      <p:cBhvr>
                                        <p:cTn id="100" dur="1" fill="hold">
                                          <p:stCondLst>
                                            <p:cond delay="0"/>
                                          </p:stCondLst>
                                        </p:cTn>
                                        <p:tgtEl>
                                          <p:spTgt spid="247832"/>
                                        </p:tgtEl>
                                        <p:attrNameLst>
                                          <p:attrName>style.visibility</p:attrName>
                                        </p:attrNameLst>
                                      </p:cBhvr>
                                      <p:to>
                                        <p:strVal val="visible"/>
                                      </p:to>
                                    </p:set>
                                    <p:anim calcmode="lin" valueType="num">
                                      <p:cBhvr>
                                        <p:cTn id="101" dur="1000" fill="hold"/>
                                        <p:tgtEl>
                                          <p:spTgt spid="247832"/>
                                        </p:tgtEl>
                                        <p:attrNameLst>
                                          <p:attrName>ppt_w</p:attrName>
                                        </p:attrNameLst>
                                      </p:cBhvr>
                                      <p:tavLst>
                                        <p:tav tm="0">
                                          <p:val>
                                            <p:fltVal val="0"/>
                                          </p:val>
                                        </p:tav>
                                        <p:tav tm="100000">
                                          <p:val>
                                            <p:strVal val="#ppt_w"/>
                                          </p:val>
                                        </p:tav>
                                      </p:tavLst>
                                    </p:anim>
                                    <p:anim calcmode="lin" valueType="num">
                                      <p:cBhvr>
                                        <p:cTn id="102" dur="1000" fill="hold"/>
                                        <p:tgtEl>
                                          <p:spTgt spid="247832"/>
                                        </p:tgtEl>
                                        <p:attrNameLst>
                                          <p:attrName>ppt_h</p:attrName>
                                        </p:attrNameLst>
                                      </p:cBhvr>
                                      <p:tavLst>
                                        <p:tav tm="0">
                                          <p:val>
                                            <p:fltVal val="0"/>
                                          </p:val>
                                        </p:tav>
                                        <p:tav tm="100000">
                                          <p:val>
                                            <p:strVal val="#ppt_h"/>
                                          </p:val>
                                        </p:tav>
                                      </p:tavLst>
                                    </p:anim>
                                    <p:anim calcmode="lin" valueType="num">
                                      <p:cBhvr>
                                        <p:cTn id="103" dur="1000" fill="hold"/>
                                        <p:tgtEl>
                                          <p:spTgt spid="247832"/>
                                        </p:tgtEl>
                                        <p:attrNameLst>
                                          <p:attrName>ppt_x</p:attrName>
                                        </p:attrNameLst>
                                      </p:cBhvr>
                                      <p:tavLst>
                                        <p:tav tm="0" fmla="#ppt_x+(cos(-2*pi*(1-$))*-#ppt_x-sin(-2*pi*(1-$))*(1-#ppt_y))*(1-$)">
                                          <p:val>
                                            <p:fltVal val="0"/>
                                          </p:val>
                                        </p:tav>
                                        <p:tav tm="100000">
                                          <p:val>
                                            <p:fltVal val="1"/>
                                          </p:val>
                                        </p:tav>
                                      </p:tavLst>
                                    </p:anim>
                                    <p:anim calcmode="lin" valueType="num">
                                      <p:cBhvr>
                                        <p:cTn id="104" dur="1000" fill="hold"/>
                                        <p:tgtEl>
                                          <p:spTgt spid="2478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5" fill="hold">
                      <p:stCondLst>
                        <p:cond delay="indefinite"/>
                      </p:stCondLst>
                      <p:childTnLst>
                        <p:par>
                          <p:cTn id="106" fill="hold">
                            <p:stCondLst>
                              <p:cond delay="0"/>
                            </p:stCondLst>
                            <p:childTnLst>
                              <p:par>
                                <p:cTn id="107" presetID="15" presetClass="entr" presetSubtype="0" fill="hold" grpId="0" nodeType="clickEffect">
                                  <p:stCondLst>
                                    <p:cond delay="0"/>
                                  </p:stCondLst>
                                  <p:childTnLst>
                                    <p:set>
                                      <p:cBhvr>
                                        <p:cTn id="108" dur="1" fill="hold">
                                          <p:stCondLst>
                                            <p:cond delay="0"/>
                                          </p:stCondLst>
                                        </p:cTn>
                                        <p:tgtEl>
                                          <p:spTgt spid="247833"/>
                                        </p:tgtEl>
                                        <p:attrNameLst>
                                          <p:attrName>style.visibility</p:attrName>
                                        </p:attrNameLst>
                                      </p:cBhvr>
                                      <p:to>
                                        <p:strVal val="visible"/>
                                      </p:to>
                                    </p:set>
                                    <p:anim calcmode="lin" valueType="num">
                                      <p:cBhvr>
                                        <p:cTn id="109" dur="1000" fill="hold"/>
                                        <p:tgtEl>
                                          <p:spTgt spid="247833"/>
                                        </p:tgtEl>
                                        <p:attrNameLst>
                                          <p:attrName>ppt_w</p:attrName>
                                        </p:attrNameLst>
                                      </p:cBhvr>
                                      <p:tavLst>
                                        <p:tav tm="0">
                                          <p:val>
                                            <p:fltVal val="0"/>
                                          </p:val>
                                        </p:tav>
                                        <p:tav tm="100000">
                                          <p:val>
                                            <p:strVal val="#ppt_w"/>
                                          </p:val>
                                        </p:tav>
                                      </p:tavLst>
                                    </p:anim>
                                    <p:anim calcmode="lin" valueType="num">
                                      <p:cBhvr>
                                        <p:cTn id="110" dur="1000" fill="hold"/>
                                        <p:tgtEl>
                                          <p:spTgt spid="247833"/>
                                        </p:tgtEl>
                                        <p:attrNameLst>
                                          <p:attrName>ppt_h</p:attrName>
                                        </p:attrNameLst>
                                      </p:cBhvr>
                                      <p:tavLst>
                                        <p:tav tm="0">
                                          <p:val>
                                            <p:fltVal val="0"/>
                                          </p:val>
                                        </p:tav>
                                        <p:tav tm="100000">
                                          <p:val>
                                            <p:strVal val="#ppt_h"/>
                                          </p:val>
                                        </p:tav>
                                      </p:tavLst>
                                    </p:anim>
                                    <p:anim calcmode="lin" valueType="num">
                                      <p:cBhvr>
                                        <p:cTn id="111" dur="1000" fill="hold"/>
                                        <p:tgtEl>
                                          <p:spTgt spid="247833"/>
                                        </p:tgtEl>
                                        <p:attrNameLst>
                                          <p:attrName>ppt_x</p:attrName>
                                        </p:attrNameLst>
                                      </p:cBhvr>
                                      <p:tavLst>
                                        <p:tav tm="0" fmla="#ppt_x+(cos(-2*pi*(1-$))*-#ppt_x-sin(-2*pi*(1-$))*(1-#ppt_y))*(1-$)">
                                          <p:val>
                                            <p:fltVal val="0"/>
                                          </p:val>
                                        </p:tav>
                                        <p:tav tm="100000">
                                          <p:val>
                                            <p:fltVal val="1"/>
                                          </p:val>
                                        </p:tav>
                                      </p:tavLst>
                                    </p:anim>
                                    <p:anim calcmode="lin" valueType="num">
                                      <p:cBhvr>
                                        <p:cTn id="112" dur="1000" fill="hold"/>
                                        <p:tgtEl>
                                          <p:spTgt spid="247833"/>
                                        </p:tgtEl>
                                        <p:attrNameLst>
                                          <p:attrName>ppt_y</p:attrName>
                                        </p:attrNameLst>
                                      </p:cBhvr>
                                      <p:tavLst>
                                        <p:tav tm="0" fmla="#ppt_y+(sin(-2*pi*(1-$))*-#ppt_x+cos(-2*pi*(1-$))*(1-#ppt_y))*(1-$)">
                                          <p:val>
                                            <p:fltVal val="0"/>
                                          </p:val>
                                        </p:tav>
                                        <p:tav tm="100000">
                                          <p:val>
                                            <p:fltVal val="1"/>
                                          </p:val>
                                        </p:tav>
                                      </p:tavLst>
                                    </p:anim>
                                  </p:childTnLst>
                                </p:cTn>
                              </p:par>
                            </p:childTnLst>
                          </p:cTn>
                        </p:par>
                        <p:par>
                          <p:cTn id="113" fill="hold">
                            <p:stCondLst>
                              <p:cond delay="1000"/>
                            </p:stCondLst>
                            <p:childTnLst>
                              <p:par>
                                <p:cTn id="114" presetID="15" presetClass="entr" presetSubtype="0" fill="hold" grpId="0" nodeType="afterEffect">
                                  <p:stCondLst>
                                    <p:cond delay="0"/>
                                  </p:stCondLst>
                                  <p:childTnLst>
                                    <p:set>
                                      <p:cBhvr>
                                        <p:cTn id="115" dur="1" fill="hold">
                                          <p:stCondLst>
                                            <p:cond delay="0"/>
                                          </p:stCondLst>
                                        </p:cTn>
                                        <p:tgtEl>
                                          <p:spTgt spid="247834"/>
                                        </p:tgtEl>
                                        <p:attrNameLst>
                                          <p:attrName>style.visibility</p:attrName>
                                        </p:attrNameLst>
                                      </p:cBhvr>
                                      <p:to>
                                        <p:strVal val="visible"/>
                                      </p:to>
                                    </p:set>
                                    <p:anim calcmode="lin" valueType="num">
                                      <p:cBhvr>
                                        <p:cTn id="116" dur="1000" fill="hold"/>
                                        <p:tgtEl>
                                          <p:spTgt spid="247834"/>
                                        </p:tgtEl>
                                        <p:attrNameLst>
                                          <p:attrName>ppt_w</p:attrName>
                                        </p:attrNameLst>
                                      </p:cBhvr>
                                      <p:tavLst>
                                        <p:tav tm="0">
                                          <p:val>
                                            <p:fltVal val="0"/>
                                          </p:val>
                                        </p:tav>
                                        <p:tav tm="100000">
                                          <p:val>
                                            <p:strVal val="#ppt_w"/>
                                          </p:val>
                                        </p:tav>
                                      </p:tavLst>
                                    </p:anim>
                                    <p:anim calcmode="lin" valueType="num">
                                      <p:cBhvr>
                                        <p:cTn id="117" dur="1000" fill="hold"/>
                                        <p:tgtEl>
                                          <p:spTgt spid="247834"/>
                                        </p:tgtEl>
                                        <p:attrNameLst>
                                          <p:attrName>ppt_h</p:attrName>
                                        </p:attrNameLst>
                                      </p:cBhvr>
                                      <p:tavLst>
                                        <p:tav tm="0">
                                          <p:val>
                                            <p:fltVal val="0"/>
                                          </p:val>
                                        </p:tav>
                                        <p:tav tm="100000">
                                          <p:val>
                                            <p:strVal val="#ppt_h"/>
                                          </p:val>
                                        </p:tav>
                                      </p:tavLst>
                                    </p:anim>
                                    <p:anim calcmode="lin" valueType="num">
                                      <p:cBhvr>
                                        <p:cTn id="118" dur="1000" fill="hold"/>
                                        <p:tgtEl>
                                          <p:spTgt spid="247834"/>
                                        </p:tgtEl>
                                        <p:attrNameLst>
                                          <p:attrName>ppt_x</p:attrName>
                                        </p:attrNameLst>
                                      </p:cBhvr>
                                      <p:tavLst>
                                        <p:tav tm="0" fmla="#ppt_x+(cos(-2*pi*(1-$))*-#ppt_x-sin(-2*pi*(1-$))*(1-#ppt_y))*(1-$)">
                                          <p:val>
                                            <p:fltVal val="0"/>
                                          </p:val>
                                        </p:tav>
                                        <p:tav tm="100000">
                                          <p:val>
                                            <p:fltVal val="1"/>
                                          </p:val>
                                        </p:tav>
                                      </p:tavLst>
                                    </p:anim>
                                    <p:anim calcmode="lin" valueType="num">
                                      <p:cBhvr>
                                        <p:cTn id="119" dur="1000" fill="hold"/>
                                        <p:tgtEl>
                                          <p:spTgt spid="247834"/>
                                        </p:tgtEl>
                                        <p:attrNameLst>
                                          <p:attrName>ppt_y</p:attrName>
                                        </p:attrNameLst>
                                      </p:cBhvr>
                                      <p:tavLst>
                                        <p:tav tm="0" fmla="#ppt_y+(sin(-2*pi*(1-$))*-#ppt_x+cos(-2*pi*(1-$))*(1-#ppt_y))*(1-$)">
                                          <p:val>
                                            <p:fltVal val="0"/>
                                          </p:val>
                                        </p:tav>
                                        <p:tav tm="100000">
                                          <p:val>
                                            <p:fltVal val="1"/>
                                          </p:val>
                                        </p:tav>
                                      </p:tavLst>
                                    </p:anim>
                                  </p:childTnLst>
                                </p:cTn>
                              </p:par>
                            </p:childTnLst>
                          </p:cTn>
                        </p:par>
                        <p:par>
                          <p:cTn id="120" fill="hold">
                            <p:stCondLst>
                              <p:cond delay="2000"/>
                            </p:stCondLst>
                            <p:childTnLst>
                              <p:par>
                                <p:cTn id="121" presetID="15" presetClass="entr" presetSubtype="0" fill="hold" grpId="0" nodeType="afterEffect">
                                  <p:stCondLst>
                                    <p:cond delay="0"/>
                                  </p:stCondLst>
                                  <p:childTnLst>
                                    <p:set>
                                      <p:cBhvr>
                                        <p:cTn id="122" dur="1" fill="hold">
                                          <p:stCondLst>
                                            <p:cond delay="0"/>
                                          </p:stCondLst>
                                        </p:cTn>
                                        <p:tgtEl>
                                          <p:spTgt spid="247835"/>
                                        </p:tgtEl>
                                        <p:attrNameLst>
                                          <p:attrName>style.visibility</p:attrName>
                                        </p:attrNameLst>
                                      </p:cBhvr>
                                      <p:to>
                                        <p:strVal val="visible"/>
                                      </p:to>
                                    </p:set>
                                    <p:anim calcmode="lin" valueType="num">
                                      <p:cBhvr>
                                        <p:cTn id="123" dur="1000" fill="hold"/>
                                        <p:tgtEl>
                                          <p:spTgt spid="247835"/>
                                        </p:tgtEl>
                                        <p:attrNameLst>
                                          <p:attrName>ppt_w</p:attrName>
                                        </p:attrNameLst>
                                      </p:cBhvr>
                                      <p:tavLst>
                                        <p:tav tm="0">
                                          <p:val>
                                            <p:fltVal val="0"/>
                                          </p:val>
                                        </p:tav>
                                        <p:tav tm="100000">
                                          <p:val>
                                            <p:strVal val="#ppt_w"/>
                                          </p:val>
                                        </p:tav>
                                      </p:tavLst>
                                    </p:anim>
                                    <p:anim calcmode="lin" valueType="num">
                                      <p:cBhvr>
                                        <p:cTn id="124" dur="1000" fill="hold"/>
                                        <p:tgtEl>
                                          <p:spTgt spid="247835"/>
                                        </p:tgtEl>
                                        <p:attrNameLst>
                                          <p:attrName>ppt_h</p:attrName>
                                        </p:attrNameLst>
                                      </p:cBhvr>
                                      <p:tavLst>
                                        <p:tav tm="0">
                                          <p:val>
                                            <p:fltVal val="0"/>
                                          </p:val>
                                        </p:tav>
                                        <p:tav tm="100000">
                                          <p:val>
                                            <p:strVal val="#ppt_h"/>
                                          </p:val>
                                        </p:tav>
                                      </p:tavLst>
                                    </p:anim>
                                    <p:anim calcmode="lin" valueType="num">
                                      <p:cBhvr>
                                        <p:cTn id="125" dur="1000" fill="hold"/>
                                        <p:tgtEl>
                                          <p:spTgt spid="247835"/>
                                        </p:tgtEl>
                                        <p:attrNameLst>
                                          <p:attrName>ppt_x</p:attrName>
                                        </p:attrNameLst>
                                      </p:cBhvr>
                                      <p:tavLst>
                                        <p:tav tm="0" fmla="#ppt_x+(cos(-2*pi*(1-$))*-#ppt_x-sin(-2*pi*(1-$))*(1-#ppt_y))*(1-$)">
                                          <p:val>
                                            <p:fltVal val="0"/>
                                          </p:val>
                                        </p:tav>
                                        <p:tav tm="100000">
                                          <p:val>
                                            <p:fltVal val="1"/>
                                          </p:val>
                                        </p:tav>
                                      </p:tavLst>
                                    </p:anim>
                                    <p:anim calcmode="lin" valueType="num">
                                      <p:cBhvr>
                                        <p:cTn id="126" dur="1000" fill="hold"/>
                                        <p:tgtEl>
                                          <p:spTgt spid="2478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7" fill="hold">
                      <p:stCondLst>
                        <p:cond delay="indefinite"/>
                      </p:stCondLst>
                      <p:childTnLst>
                        <p:par>
                          <p:cTn id="128" fill="hold">
                            <p:stCondLst>
                              <p:cond delay="0"/>
                            </p:stCondLst>
                            <p:childTnLst>
                              <p:par>
                                <p:cTn id="129" presetID="15" presetClass="entr" presetSubtype="0" fill="hold" grpId="0" nodeType="clickEffect">
                                  <p:stCondLst>
                                    <p:cond delay="0"/>
                                  </p:stCondLst>
                                  <p:childTnLst>
                                    <p:set>
                                      <p:cBhvr>
                                        <p:cTn id="130" dur="1" fill="hold">
                                          <p:stCondLst>
                                            <p:cond delay="0"/>
                                          </p:stCondLst>
                                        </p:cTn>
                                        <p:tgtEl>
                                          <p:spTgt spid="247836"/>
                                        </p:tgtEl>
                                        <p:attrNameLst>
                                          <p:attrName>style.visibility</p:attrName>
                                        </p:attrNameLst>
                                      </p:cBhvr>
                                      <p:to>
                                        <p:strVal val="visible"/>
                                      </p:to>
                                    </p:set>
                                    <p:anim calcmode="lin" valueType="num">
                                      <p:cBhvr>
                                        <p:cTn id="131" dur="1000" fill="hold"/>
                                        <p:tgtEl>
                                          <p:spTgt spid="247836"/>
                                        </p:tgtEl>
                                        <p:attrNameLst>
                                          <p:attrName>ppt_w</p:attrName>
                                        </p:attrNameLst>
                                      </p:cBhvr>
                                      <p:tavLst>
                                        <p:tav tm="0">
                                          <p:val>
                                            <p:fltVal val="0"/>
                                          </p:val>
                                        </p:tav>
                                        <p:tav tm="100000">
                                          <p:val>
                                            <p:strVal val="#ppt_w"/>
                                          </p:val>
                                        </p:tav>
                                      </p:tavLst>
                                    </p:anim>
                                    <p:anim calcmode="lin" valueType="num">
                                      <p:cBhvr>
                                        <p:cTn id="132" dur="1000" fill="hold"/>
                                        <p:tgtEl>
                                          <p:spTgt spid="247836"/>
                                        </p:tgtEl>
                                        <p:attrNameLst>
                                          <p:attrName>ppt_h</p:attrName>
                                        </p:attrNameLst>
                                      </p:cBhvr>
                                      <p:tavLst>
                                        <p:tav tm="0">
                                          <p:val>
                                            <p:fltVal val="0"/>
                                          </p:val>
                                        </p:tav>
                                        <p:tav tm="100000">
                                          <p:val>
                                            <p:strVal val="#ppt_h"/>
                                          </p:val>
                                        </p:tav>
                                      </p:tavLst>
                                    </p:anim>
                                    <p:anim calcmode="lin" valueType="num">
                                      <p:cBhvr>
                                        <p:cTn id="133" dur="1000" fill="hold"/>
                                        <p:tgtEl>
                                          <p:spTgt spid="247836"/>
                                        </p:tgtEl>
                                        <p:attrNameLst>
                                          <p:attrName>ppt_x</p:attrName>
                                        </p:attrNameLst>
                                      </p:cBhvr>
                                      <p:tavLst>
                                        <p:tav tm="0" fmla="#ppt_x+(cos(-2*pi*(1-$))*-#ppt_x-sin(-2*pi*(1-$))*(1-#ppt_y))*(1-$)">
                                          <p:val>
                                            <p:fltVal val="0"/>
                                          </p:val>
                                        </p:tav>
                                        <p:tav tm="100000">
                                          <p:val>
                                            <p:fltVal val="1"/>
                                          </p:val>
                                        </p:tav>
                                      </p:tavLst>
                                    </p:anim>
                                    <p:anim calcmode="lin" valueType="num">
                                      <p:cBhvr>
                                        <p:cTn id="134" dur="1000" fill="hold"/>
                                        <p:tgtEl>
                                          <p:spTgt spid="247836"/>
                                        </p:tgtEl>
                                        <p:attrNameLst>
                                          <p:attrName>ppt_y</p:attrName>
                                        </p:attrNameLst>
                                      </p:cBhvr>
                                      <p:tavLst>
                                        <p:tav tm="0" fmla="#ppt_y+(sin(-2*pi*(1-$))*-#ppt_x+cos(-2*pi*(1-$))*(1-#ppt_y))*(1-$)">
                                          <p:val>
                                            <p:fltVal val="0"/>
                                          </p:val>
                                        </p:tav>
                                        <p:tav tm="100000">
                                          <p:val>
                                            <p:fltVal val="1"/>
                                          </p:val>
                                        </p:tav>
                                      </p:tavLst>
                                    </p:anim>
                                  </p:childTnLst>
                                </p:cTn>
                              </p:par>
                            </p:childTnLst>
                          </p:cTn>
                        </p:par>
                        <p:par>
                          <p:cTn id="135" fill="hold">
                            <p:stCondLst>
                              <p:cond delay="1000"/>
                            </p:stCondLst>
                            <p:childTnLst>
                              <p:par>
                                <p:cTn id="136" presetID="15" presetClass="entr" presetSubtype="0" fill="hold" grpId="0" nodeType="afterEffect">
                                  <p:stCondLst>
                                    <p:cond delay="0"/>
                                  </p:stCondLst>
                                  <p:childTnLst>
                                    <p:set>
                                      <p:cBhvr>
                                        <p:cTn id="137" dur="1" fill="hold">
                                          <p:stCondLst>
                                            <p:cond delay="0"/>
                                          </p:stCondLst>
                                        </p:cTn>
                                        <p:tgtEl>
                                          <p:spTgt spid="247837"/>
                                        </p:tgtEl>
                                        <p:attrNameLst>
                                          <p:attrName>style.visibility</p:attrName>
                                        </p:attrNameLst>
                                      </p:cBhvr>
                                      <p:to>
                                        <p:strVal val="visible"/>
                                      </p:to>
                                    </p:set>
                                    <p:anim calcmode="lin" valueType="num">
                                      <p:cBhvr>
                                        <p:cTn id="138" dur="1000" fill="hold"/>
                                        <p:tgtEl>
                                          <p:spTgt spid="247837"/>
                                        </p:tgtEl>
                                        <p:attrNameLst>
                                          <p:attrName>ppt_w</p:attrName>
                                        </p:attrNameLst>
                                      </p:cBhvr>
                                      <p:tavLst>
                                        <p:tav tm="0">
                                          <p:val>
                                            <p:fltVal val="0"/>
                                          </p:val>
                                        </p:tav>
                                        <p:tav tm="100000">
                                          <p:val>
                                            <p:strVal val="#ppt_w"/>
                                          </p:val>
                                        </p:tav>
                                      </p:tavLst>
                                    </p:anim>
                                    <p:anim calcmode="lin" valueType="num">
                                      <p:cBhvr>
                                        <p:cTn id="139" dur="1000" fill="hold"/>
                                        <p:tgtEl>
                                          <p:spTgt spid="247837"/>
                                        </p:tgtEl>
                                        <p:attrNameLst>
                                          <p:attrName>ppt_h</p:attrName>
                                        </p:attrNameLst>
                                      </p:cBhvr>
                                      <p:tavLst>
                                        <p:tav tm="0">
                                          <p:val>
                                            <p:fltVal val="0"/>
                                          </p:val>
                                        </p:tav>
                                        <p:tav tm="100000">
                                          <p:val>
                                            <p:strVal val="#ppt_h"/>
                                          </p:val>
                                        </p:tav>
                                      </p:tavLst>
                                    </p:anim>
                                    <p:anim calcmode="lin" valueType="num">
                                      <p:cBhvr>
                                        <p:cTn id="140" dur="1000" fill="hold"/>
                                        <p:tgtEl>
                                          <p:spTgt spid="247837"/>
                                        </p:tgtEl>
                                        <p:attrNameLst>
                                          <p:attrName>ppt_x</p:attrName>
                                        </p:attrNameLst>
                                      </p:cBhvr>
                                      <p:tavLst>
                                        <p:tav tm="0" fmla="#ppt_x+(cos(-2*pi*(1-$))*-#ppt_x-sin(-2*pi*(1-$))*(1-#ppt_y))*(1-$)">
                                          <p:val>
                                            <p:fltVal val="0"/>
                                          </p:val>
                                        </p:tav>
                                        <p:tav tm="100000">
                                          <p:val>
                                            <p:fltVal val="1"/>
                                          </p:val>
                                        </p:tav>
                                      </p:tavLst>
                                    </p:anim>
                                    <p:anim calcmode="lin" valueType="num">
                                      <p:cBhvr>
                                        <p:cTn id="141" dur="1000" fill="hold"/>
                                        <p:tgtEl>
                                          <p:spTgt spid="247837"/>
                                        </p:tgtEl>
                                        <p:attrNameLst>
                                          <p:attrName>ppt_y</p:attrName>
                                        </p:attrNameLst>
                                      </p:cBhvr>
                                      <p:tavLst>
                                        <p:tav tm="0" fmla="#ppt_y+(sin(-2*pi*(1-$))*-#ppt_x+cos(-2*pi*(1-$))*(1-#ppt_y))*(1-$)">
                                          <p:val>
                                            <p:fltVal val="0"/>
                                          </p:val>
                                        </p:tav>
                                        <p:tav tm="100000">
                                          <p:val>
                                            <p:fltVal val="1"/>
                                          </p:val>
                                        </p:tav>
                                      </p:tavLst>
                                    </p:anim>
                                  </p:childTnLst>
                                </p:cTn>
                              </p:par>
                            </p:childTnLst>
                          </p:cTn>
                        </p:par>
                        <p:par>
                          <p:cTn id="142" fill="hold">
                            <p:stCondLst>
                              <p:cond delay="2000"/>
                            </p:stCondLst>
                            <p:childTnLst>
                              <p:par>
                                <p:cTn id="143" presetID="15" presetClass="entr" presetSubtype="0" fill="hold" grpId="0" nodeType="afterEffect">
                                  <p:stCondLst>
                                    <p:cond delay="0"/>
                                  </p:stCondLst>
                                  <p:childTnLst>
                                    <p:set>
                                      <p:cBhvr>
                                        <p:cTn id="144" dur="1" fill="hold">
                                          <p:stCondLst>
                                            <p:cond delay="0"/>
                                          </p:stCondLst>
                                        </p:cTn>
                                        <p:tgtEl>
                                          <p:spTgt spid="247838"/>
                                        </p:tgtEl>
                                        <p:attrNameLst>
                                          <p:attrName>style.visibility</p:attrName>
                                        </p:attrNameLst>
                                      </p:cBhvr>
                                      <p:to>
                                        <p:strVal val="visible"/>
                                      </p:to>
                                    </p:set>
                                    <p:anim calcmode="lin" valueType="num">
                                      <p:cBhvr>
                                        <p:cTn id="145" dur="1000" fill="hold"/>
                                        <p:tgtEl>
                                          <p:spTgt spid="247838"/>
                                        </p:tgtEl>
                                        <p:attrNameLst>
                                          <p:attrName>ppt_w</p:attrName>
                                        </p:attrNameLst>
                                      </p:cBhvr>
                                      <p:tavLst>
                                        <p:tav tm="0">
                                          <p:val>
                                            <p:fltVal val="0"/>
                                          </p:val>
                                        </p:tav>
                                        <p:tav tm="100000">
                                          <p:val>
                                            <p:strVal val="#ppt_w"/>
                                          </p:val>
                                        </p:tav>
                                      </p:tavLst>
                                    </p:anim>
                                    <p:anim calcmode="lin" valueType="num">
                                      <p:cBhvr>
                                        <p:cTn id="146" dur="1000" fill="hold"/>
                                        <p:tgtEl>
                                          <p:spTgt spid="247838"/>
                                        </p:tgtEl>
                                        <p:attrNameLst>
                                          <p:attrName>ppt_h</p:attrName>
                                        </p:attrNameLst>
                                      </p:cBhvr>
                                      <p:tavLst>
                                        <p:tav tm="0">
                                          <p:val>
                                            <p:fltVal val="0"/>
                                          </p:val>
                                        </p:tav>
                                        <p:tav tm="100000">
                                          <p:val>
                                            <p:strVal val="#ppt_h"/>
                                          </p:val>
                                        </p:tav>
                                      </p:tavLst>
                                    </p:anim>
                                    <p:anim calcmode="lin" valueType="num">
                                      <p:cBhvr>
                                        <p:cTn id="147" dur="1000" fill="hold"/>
                                        <p:tgtEl>
                                          <p:spTgt spid="247838"/>
                                        </p:tgtEl>
                                        <p:attrNameLst>
                                          <p:attrName>ppt_x</p:attrName>
                                        </p:attrNameLst>
                                      </p:cBhvr>
                                      <p:tavLst>
                                        <p:tav tm="0" fmla="#ppt_x+(cos(-2*pi*(1-$))*-#ppt_x-sin(-2*pi*(1-$))*(1-#ppt_y))*(1-$)">
                                          <p:val>
                                            <p:fltVal val="0"/>
                                          </p:val>
                                        </p:tav>
                                        <p:tav tm="100000">
                                          <p:val>
                                            <p:fltVal val="1"/>
                                          </p:val>
                                        </p:tav>
                                      </p:tavLst>
                                    </p:anim>
                                    <p:anim calcmode="lin" valueType="num">
                                      <p:cBhvr>
                                        <p:cTn id="148" dur="1000" fill="hold"/>
                                        <p:tgtEl>
                                          <p:spTgt spid="2478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30" grpId="0" animBg="1"/>
      <p:bldP spid="247831" grpId="0" animBg="1"/>
      <p:bldP spid="247832" grpId="0" animBg="1"/>
      <p:bldP spid="247833" grpId="0" animBg="1"/>
      <p:bldP spid="247834" grpId="0" animBg="1"/>
      <p:bldP spid="247835" grpId="0" animBg="1"/>
      <p:bldP spid="247836" grpId="0" animBg="1"/>
      <p:bldP spid="247837" grpId="0" animBg="1"/>
      <p:bldP spid="247838" grpId="0" animBg="1"/>
      <p:bldP spid="21" grpId="0" autoUpdateAnimBg="0"/>
      <p:bldP spid="22" grpId="0" autoUpdateAnimBg="0"/>
      <p:bldP spid="23" grpId="0" build="p" autoUpdateAnimBg="0"/>
      <p:bldP spid="24" grpId="0" autoUpdateAnimBg="0"/>
      <p:bldP spid="25" grpId="0" build="p" autoUpdateAnimBg="0"/>
      <p:bldP spid="26" grpId="0" autoUpdateAnimBg="0"/>
      <p:bldP spid="2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0209" name="AutoShape 33"/>
          <p:cNvSpPr>
            <a:spLocks/>
          </p:cNvSpPr>
          <p:nvPr/>
        </p:nvSpPr>
        <p:spPr bwMode="auto">
          <a:xfrm>
            <a:off x="179512" y="3359249"/>
            <a:ext cx="576064" cy="2301999"/>
          </a:xfrm>
          <a:prstGeom prst="leftBracket">
            <a:avLst>
              <a:gd name="adj" fmla="val 45833"/>
            </a:avLst>
          </a:prstGeom>
          <a:noFill/>
          <a:ln w="57150">
            <a:solidFill>
              <a:srgbClr val="FFFF00"/>
            </a:solidFill>
            <a:round/>
            <a:headEnd/>
            <a:tailEnd/>
          </a:ln>
          <a:effectLst>
            <a:outerShdw dist="35921" dir="2700000" algn="ctr" rotWithShape="0">
              <a:srgbClr val="808080"/>
            </a:outerShdw>
          </a:effectLst>
        </p:spPr>
        <p:txBody>
          <a:bodyPr wrap="none" anchor="ctr"/>
          <a:lstStyle/>
          <a:p>
            <a:pPr>
              <a:defRPr/>
            </a:pPr>
            <a:endParaRPr lang="en-SG">
              <a:solidFill>
                <a:srgbClr val="FFFFFF"/>
              </a:solidFill>
              <a:ea typeface="ＭＳ Ｐゴシック" pitchFamily="18" charset="-128"/>
              <a:cs typeface="+mn-cs"/>
            </a:endParaRPr>
          </a:p>
        </p:txBody>
      </p:sp>
      <p:sp>
        <p:nvSpPr>
          <p:cNvPr id="12" name="Rectangle 4"/>
          <p:cNvSpPr txBox="1">
            <a:spLocks noChangeArrowheads="1"/>
          </p:cNvSpPr>
          <p:nvPr/>
        </p:nvSpPr>
        <p:spPr bwMode="auto">
          <a:xfrm>
            <a:off x="395536" y="188640"/>
            <a:ext cx="8299326" cy="584775"/>
          </a:xfrm>
          <a:prstGeom prst="rect">
            <a:avLst/>
          </a:prstGeom>
          <a:gradFill rotWithShape="0">
            <a:gsLst>
              <a:gs pos="0">
                <a:srgbClr val="FF0000"/>
              </a:gs>
              <a:gs pos="100000">
                <a:srgbClr val="760000"/>
              </a:gs>
            </a:gsLst>
            <a:path path="shape">
              <a:fillToRect l="50000" t="50000" r="50000" b="50000"/>
            </a:path>
          </a:gradFill>
          <a:ln>
            <a:noFill/>
          </a:ln>
          <a:effectLst>
            <a:outerShdw blurRad="63500" dist="35921"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b="1">
                <a:solidFill>
                  <a:schemeClr val="tx2"/>
                </a:solidFill>
                <a:latin typeface="+mj-lt"/>
                <a:ea typeface="+mj-ea"/>
                <a:cs typeface="Osaka" charset="0"/>
              </a:defRPr>
            </a:lvl1pPr>
            <a:lvl2pPr algn="ctr" rtl="0" eaLnBrk="0" fontAlgn="base" hangingPunct="0">
              <a:spcBef>
                <a:spcPct val="0"/>
              </a:spcBef>
              <a:spcAft>
                <a:spcPct val="0"/>
              </a:spcAft>
              <a:defRPr sz="4400" b="1">
                <a:solidFill>
                  <a:schemeClr val="tx2"/>
                </a:solidFill>
                <a:latin typeface="Trebuchet MS" pitchFamily="18" charset="0"/>
                <a:ea typeface="Osaka" pitchFamily="18" charset="-128"/>
                <a:cs typeface="Osaka" charset="0"/>
              </a:defRPr>
            </a:lvl2pPr>
            <a:lvl3pPr algn="ctr" rtl="0" eaLnBrk="0" fontAlgn="base" hangingPunct="0">
              <a:spcBef>
                <a:spcPct val="0"/>
              </a:spcBef>
              <a:spcAft>
                <a:spcPct val="0"/>
              </a:spcAft>
              <a:defRPr sz="4400" b="1">
                <a:solidFill>
                  <a:schemeClr val="tx2"/>
                </a:solidFill>
                <a:latin typeface="Trebuchet MS" pitchFamily="18" charset="0"/>
                <a:ea typeface="Osaka" pitchFamily="18" charset="-128"/>
                <a:cs typeface="Osaka" charset="0"/>
              </a:defRPr>
            </a:lvl3pPr>
            <a:lvl4pPr algn="ctr" rtl="0" eaLnBrk="0" fontAlgn="base" hangingPunct="0">
              <a:spcBef>
                <a:spcPct val="0"/>
              </a:spcBef>
              <a:spcAft>
                <a:spcPct val="0"/>
              </a:spcAft>
              <a:defRPr sz="4400" b="1">
                <a:solidFill>
                  <a:schemeClr val="tx2"/>
                </a:solidFill>
                <a:latin typeface="Trebuchet MS" pitchFamily="18" charset="0"/>
                <a:ea typeface="Osaka" pitchFamily="18" charset="-128"/>
                <a:cs typeface="Osaka" charset="0"/>
              </a:defRPr>
            </a:lvl4pPr>
            <a:lvl5pPr algn="ctr" rtl="0" eaLnBrk="0" fontAlgn="base" hangingPunct="0">
              <a:spcBef>
                <a:spcPct val="0"/>
              </a:spcBef>
              <a:spcAft>
                <a:spcPct val="0"/>
              </a:spcAft>
              <a:defRPr sz="4400" b="1">
                <a:solidFill>
                  <a:schemeClr val="tx2"/>
                </a:solidFill>
                <a:latin typeface="Trebuchet MS" pitchFamily="18" charset="0"/>
                <a:ea typeface="Osaka" pitchFamily="18" charset="-128"/>
                <a:cs typeface="Osaka" charset="0"/>
              </a:defRPr>
            </a:lvl5pPr>
            <a:lvl6pPr marL="457200" algn="ctr" rtl="0" fontAlgn="base">
              <a:spcBef>
                <a:spcPct val="0"/>
              </a:spcBef>
              <a:spcAft>
                <a:spcPct val="0"/>
              </a:spcAft>
              <a:defRPr sz="4400" b="1">
                <a:solidFill>
                  <a:schemeClr val="tx2"/>
                </a:solidFill>
                <a:latin typeface="Trebuchet MS" pitchFamily="18" charset="0"/>
                <a:ea typeface="Osaka" pitchFamily="18" charset="-128"/>
              </a:defRPr>
            </a:lvl6pPr>
            <a:lvl7pPr marL="914400" algn="ctr" rtl="0" fontAlgn="base">
              <a:spcBef>
                <a:spcPct val="0"/>
              </a:spcBef>
              <a:spcAft>
                <a:spcPct val="0"/>
              </a:spcAft>
              <a:defRPr sz="4400" b="1">
                <a:solidFill>
                  <a:schemeClr val="tx2"/>
                </a:solidFill>
                <a:latin typeface="Trebuchet MS" pitchFamily="18" charset="0"/>
                <a:ea typeface="Osaka" pitchFamily="18" charset="-128"/>
              </a:defRPr>
            </a:lvl7pPr>
            <a:lvl8pPr marL="1371600" algn="ctr" rtl="0" fontAlgn="base">
              <a:spcBef>
                <a:spcPct val="0"/>
              </a:spcBef>
              <a:spcAft>
                <a:spcPct val="0"/>
              </a:spcAft>
              <a:defRPr sz="4400" b="1">
                <a:solidFill>
                  <a:schemeClr val="tx2"/>
                </a:solidFill>
                <a:latin typeface="Trebuchet MS" pitchFamily="18" charset="0"/>
                <a:ea typeface="Osaka" pitchFamily="18" charset="-128"/>
              </a:defRPr>
            </a:lvl8pPr>
            <a:lvl9pPr marL="1828800" algn="ctr" rtl="0" fontAlgn="base">
              <a:spcBef>
                <a:spcPct val="0"/>
              </a:spcBef>
              <a:spcAft>
                <a:spcPct val="0"/>
              </a:spcAft>
              <a:defRPr sz="4400" b="1">
                <a:solidFill>
                  <a:schemeClr val="tx2"/>
                </a:solidFill>
                <a:latin typeface="Trebuchet MS" pitchFamily="18" charset="0"/>
                <a:ea typeface="Osaka" pitchFamily="18" charset="-128"/>
              </a:defRPr>
            </a:lvl9pPr>
          </a:lstStyle>
          <a:p>
            <a:pPr>
              <a:spcBef>
                <a:spcPts val="0"/>
              </a:spcBef>
              <a:defRPr/>
            </a:pPr>
            <a:r>
              <a:rPr lang="en-US" sz="3200" kern="0" dirty="0" err="1"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Deduktif</a:t>
            </a:r>
            <a:r>
              <a:rPr lang="en-US" sz="3200" kern="0" dirty="0"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3200" kern="0" dirty="0" err="1"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Mudah</a:t>
            </a:r>
            <a:r>
              <a:rPr lang="en-US" sz="3200" kern="0" dirty="0"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3200" kern="0" dirty="0" err="1" smtClean="0">
                <a:solidFill>
                  <a:srgbClr val="FFFFFF"/>
                </a:solidFill>
                <a:latin typeface="Arial" charset="0"/>
                <a:ea typeface="新細明體" charset="0"/>
                <a:cs typeface="新細明體" charset="0"/>
              </a:rPr>
              <a:t>Kisah</a:t>
            </a:r>
            <a:r>
              <a:rPr lang="en-US" sz="3200" kern="0" dirty="0" smtClean="0">
                <a:solidFill>
                  <a:srgbClr val="FFFFFF"/>
                </a:solidFill>
                <a:latin typeface="Arial" charset="0"/>
                <a:ea typeface="新細明體" charset="0"/>
                <a:cs typeface="新細明體" charset="0"/>
              </a:rPr>
              <a:t> </a:t>
            </a:r>
            <a:r>
              <a:rPr lang="en-US" sz="3200" kern="0" dirty="0" err="1" smtClean="0">
                <a:solidFill>
                  <a:srgbClr val="FFFFFF"/>
                </a:solidFill>
                <a:latin typeface="Arial" charset="0"/>
                <a:ea typeface="新細明體" charset="0"/>
                <a:cs typeface="新細明體" charset="0"/>
              </a:rPr>
              <a:t>Rasul-Rasul</a:t>
            </a:r>
            <a:r>
              <a:rPr lang="en-US" altLang="zh-TW" sz="3200" kern="0" dirty="0" smtClean="0">
                <a:solidFill>
                  <a:srgbClr val="FFFFFF"/>
                </a:solidFill>
                <a:latin typeface="Arial" charset="0"/>
                <a:ea typeface="Osaka" charset="0"/>
                <a:cs typeface="Arial" charset="0"/>
              </a:rPr>
              <a:t> 6:1-6</a:t>
            </a:r>
            <a:r>
              <a:rPr lang="en-US" altLang="zh-TW" sz="3200" kern="0" dirty="0" smtClean="0">
                <a:solidFill>
                  <a:srgbClr val="FFFFFF"/>
                </a:solidFill>
                <a:effectLst>
                  <a:outerShdw blurRad="38100" dist="38100" dir="2700000" algn="tl">
                    <a:srgbClr val="000000"/>
                  </a:outerShdw>
                </a:effectLst>
                <a:latin typeface="Arial" panose="020B0604020202020204" pitchFamily="34" charset="0"/>
                <a:ea typeface="新細明體" pitchFamily="18" charset="-120"/>
                <a:cs typeface="Arial" panose="020B0604020202020204" pitchFamily="34" charset="0"/>
              </a:rPr>
              <a:t>)</a:t>
            </a:r>
            <a:endParaRPr lang="en-US" sz="3200" kern="0" dirty="0" smtClean="0">
              <a:solidFill>
                <a:srgbClr val="FFFFFF"/>
              </a:solidFill>
              <a:latin typeface="Arial" panose="020B0604020202020204" pitchFamily="34" charset="0"/>
              <a:ea typeface="新細明體" pitchFamily="18" charset="-120"/>
              <a:cs typeface="Arial" panose="020B0604020202020204" pitchFamily="34" charset="0"/>
            </a:endParaRPr>
          </a:p>
        </p:txBody>
      </p:sp>
      <p:sp>
        <p:nvSpPr>
          <p:cNvPr id="50194" name="Text Box 18"/>
          <p:cNvSpPr txBox="1">
            <a:spLocks noChangeArrowheads="1"/>
          </p:cNvSpPr>
          <p:nvPr/>
        </p:nvSpPr>
        <p:spPr bwMode="auto">
          <a:xfrm>
            <a:off x="8551291" y="0"/>
            <a:ext cx="557213" cy="463550"/>
          </a:xfrm>
          <a:prstGeom prst="rect">
            <a:avLst/>
          </a:prstGeom>
          <a:noFill/>
          <a:ln w="9525">
            <a:noFill/>
            <a:miter lim="800000"/>
            <a:headEnd/>
            <a:tailEnd type="none" w="lg" len="lg"/>
          </a:ln>
          <a:effectLst>
            <a:outerShdw dist="35921" dir="2700000" algn="ctr" rotWithShape="0">
              <a:srgbClr val="808080"/>
            </a:outerShdw>
          </a:effectLst>
        </p:spPr>
        <p:txBody>
          <a:bodyPr wrap="none" lIns="90000" tIns="46800" rIns="90000" bIns="46800">
            <a:spAutoFit/>
          </a:bodyPr>
          <a:lstStyle/>
          <a:p>
            <a:pPr algn="ctr">
              <a:defRPr/>
            </a:pPr>
            <a:r>
              <a:rPr lang="en-US" b="1" dirty="0">
                <a:solidFill>
                  <a:srgbClr val="FFFFFF"/>
                </a:solidFill>
                <a:latin typeface="Comic Sans MS" pitchFamily="18" charset="0"/>
                <a:ea typeface="ＭＳ Ｐゴシック" pitchFamily="18" charset="-128"/>
                <a:cs typeface="+mn-cs"/>
              </a:rPr>
              <a:t>49</a:t>
            </a:r>
          </a:p>
        </p:txBody>
      </p:sp>
      <p:sp>
        <p:nvSpPr>
          <p:cNvPr id="13" name="Text Box 8"/>
          <p:cNvSpPr txBox="1">
            <a:spLocks noChangeArrowheads="1"/>
          </p:cNvSpPr>
          <p:nvPr/>
        </p:nvSpPr>
        <p:spPr bwMode="auto">
          <a:xfrm>
            <a:off x="323528" y="836712"/>
            <a:ext cx="8568952"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spcBef>
                <a:spcPts val="0"/>
              </a:spcBef>
            </a:pPr>
            <a:r>
              <a:rPr lang="en-US" sz="2600" b="1" spc="10" dirty="0" smtClean="0">
                <a:solidFill>
                  <a:srgbClr val="FFFF00"/>
                </a:solidFill>
                <a:effectLst>
                  <a:outerShdw blurRad="38100" dist="38100" dir="2700000" algn="tl">
                    <a:srgbClr val="000000">
                      <a:alpha val="43137"/>
                    </a:srgbClr>
                  </a:outerShdw>
                </a:effectLst>
                <a:cs typeface="Arial" charset="0"/>
              </a:rPr>
              <a:t>MP:</a:t>
            </a:r>
            <a:r>
              <a:rPr lang="en-US" sz="2600" b="1" spc="10" dirty="0" smtClean="0">
                <a:effectLst>
                  <a:outerShdw blurRad="38100" dist="38100" dir="2700000" algn="tl">
                    <a:srgbClr val="000000">
                      <a:alpha val="43137"/>
                    </a:srgbClr>
                  </a:outerShdw>
                </a:effectLst>
                <a:cs typeface="Arial" charset="0"/>
              </a:rPr>
              <a:t>  </a:t>
            </a:r>
            <a:r>
              <a:rPr lang="en-US" sz="2600" b="1" spc="10" dirty="0" err="1">
                <a:solidFill>
                  <a:srgbClr val="FFFFFF"/>
                </a:solidFill>
                <a:effectLst>
                  <a:outerShdw blurRad="38100" dist="38100" dir="2700000" algn="tl">
                    <a:srgbClr val="000000">
                      <a:alpha val="43137"/>
                    </a:srgbClr>
                  </a:outerShdw>
                </a:effectLst>
                <a:cs typeface="Arial" charset="0"/>
              </a:rPr>
              <a:t>Apabila</a:t>
            </a:r>
            <a:r>
              <a:rPr lang="en-US" sz="2600" b="1" spc="10" dirty="0">
                <a:solidFill>
                  <a:srgbClr val="FFFFFF"/>
                </a:solidFill>
                <a:effectLst>
                  <a:outerShdw blurRad="38100" dist="38100" dir="2700000" algn="tl">
                    <a:srgbClr val="000000">
                      <a:alpha val="43137"/>
                    </a:srgbClr>
                  </a:outerShdw>
                </a:effectLst>
                <a:cs typeface="Arial" charset="0"/>
              </a:rPr>
              <a:t> </a:t>
            </a:r>
            <a:r>
              <a:rPr lang="en-US" sz="2600" b="1" spc="10" dirty="0" err="1">
                <a:solidFill>
                  <a:srgbClr val="FFFFFF"/>
                </a:solidFill>
                <a:effectLst>
                  <a:outerShdw blurRad="38100" dist="38100" dir="2700000" algn="tl">
                    <a:srgbClr val="000000">
                      <a:alpha val="43137"/>
                    </a:srgbClr>
                  </a:outerShdw>
                </a:effectLst>
                <a:cs typeface="Arial" charset="0"/>
              </a:rPr>
              <a:t>masalah</a:t>
            </a:r>
            <a:r>
              <a:rPr lang="en-US" sz="2600" b="1" spc="10" dirty="0">
                <a:solidFill>
                  <a:srgbClr val="FFFFFF"/>
                </a:solidFill>
                <a:effectLst>
                  <a:outerShdw blurRad="38100" dist="38100" dir="2700000" algn="tl">
                    <a:srgbClr val="000000">
                      <a:alpha val="43137"/>
                    </a:srgbClr>
                  </a:outerShdw>
                </a:effectLst>
                <a:cs typeface="Arial" charset="0"/>
              </a:rPr>
              <a:t> </a:t>
            </a:r>
            <a:r>
              <a:rPr lang="en-US" sz="2600" b="1" spc="10" dirty="0" err="1" smtClean="0">
                <a:solidFill>
                  <a:srgbClr val="FFFFFF"/>
                </a:solidFill>
                <a:effectLst>
                  <a:outerShdw blurRad="38100" dist="38100" dir="2700000" algn="tl">
                    <a:srgbClr val="000000">
                      <a:alpha val="43137"/>
                    </a:srgbClr>
                  </a:outerShdw>
                </a:effectLst>
                <a:cs typeface="Arial" charset="0"/>
              </a:rPr>
              <a:t>perkembangan</a:t>
            </a:r>
            <a:r>
              <a:rPr lang="en-US" sz="2600" b="1" spc="10" dirty="0" smtClean="0">
                <a:solidFill>
                  <a:srgbClr val="FFFFFF"/>
                </a:solidFill>
                <a:effectLst>
                  <a:outerShdw blurRad="38100" dist="38100" dir="2700000" algn="tl">
                    <a:srgbClr val="000000">
                      <a:alpha val="43137"/>
                    </a:srgbClr>
                  </a:outerShdw>
                </a:effectLst>
                <a:cs typeface="Arial" charset="0"/>
              </a:rPr>
              <a:t> </a:t>
            </a:r>
            <a:r>
              <a:rPr lang="en-US" sz="2600" b="1" spc="10" dirty="0" err="1">
                <a:solidFill>
                  <a:srgbClr val="FFFFFF"/>
                </a:solidFill>
                <a:effectLst>
                  <a:outerShdw blurRad="38100" dist="38100" dir="2700000" algn="tl">
                    <a:srgbClr val="000000">
                      <a:alpha val="43137"/>
                    </a:srgbClr>
                  </a:outerShdw>
                </a:effectLst>
                <a:cs typeface="Arial" charset="0"/>
              </a:rPr>
              <a:t>gereja</a:t>
            </a:r>
            <a:r>
              <a:rPr lang="en-US" sz="2600" b="1" spc="10" dirty="0">
                <a:solidFill>
                  <a:srgbClr val="FFFFFF"/>
                </a:solidFill>
                <a:effectLst>
                  <a:outerShdw blurRad="38100" dist="38100" dir="2700000" algn="tl">
                    <a:srgbClr val="000000">
                      <a:alpha val="43137"/>
                    </a:srgbClr>
                  </a:outerShdw>
                </a:effectLst>
                <a:cs typeface="Arial" charset="0"/>
              </a:rPr>
              <a:t> </a:t>
            </a:r>
            <a:r>
              <a:rPr lang="en-US" sz="2600" b="1" spc="10" dirty="0" err="1">
                <a:solidFill>
                  <a:srgbClr val="FFFFFF"/>
                </a:solidFill>
                <a:effectLst>
                  <a:outerShdw blurRad="38100" dist="38100" dir="2700000" algn="tl">
                    <a:srgbClr val="000000">
                      <a:alpha val="43137"/>
                    </a:srgbClr>
                  </a:outerShdw>
                </a:effectLst>
                <a:cs typeface="Arial" charset="0"/>
              </a:rPr>
              <a:t>timbul</a:t>
            </a:r>
            <a:r>
              <a:rPr lang="en-US" sz="2600" b="1" spc="10" dirty="0" smtClean="0">
                <a:solidFill>
                  <a:srgbClr val="FFFFFF"/>
                </a:solidFill>
                <a:effectLst>
                  <a:outerShdw blurRad="38100" dist="38100" dir="2700000" algn="tl">
                    <a:srgbClr val="000000">
                      <a:alpha val="43137"/>
                    </a:srgbClr>
                  </a:outerShdw>
                </a:effectLst>
                <a:cs typeface="Arial" charset="0"/>
              </a:rPr>
              <a:t>, </a:t>
            </a:r>
            <a:r>
              <a:rPr lang="en-US" sz="2600" b="1" spc="10" dirty="0" err="1" smtClean="0">
                <a:solidFill>
                  <a:srgbClr val="FFFFFF"/>
                </a:solidFill>
                <a:effectLst>
                  <a:outerShdw blurRad="38100" dist="38100" dir="2700000" algn="tl">
                    <a:srgbClr val="000000">
                      <a:alpha val="43137"/>
                    </a:srgbClr>
                  </a:outerShdw>
                </a:effectLst>
                <a:cs typeface="Arial" charset="0"/>
              </a:rPr>
              <a:t>penyelesaiannya</a:t>
            </a:r>
            <a:r>
              <a:rPr lang="en-US" sz="2600" b="1" spc="10" dirty="0" smtClean="0">
                <a:solidFill>
                  <a:srgbClr val="FFFFFF"/>
                </a:solidFill>
                <a:effectLst>
                  <a:outerShdw blurRad="38100" dist="38100" dir="2700000" algn="tl">
                    <a:srgbClr val="000000">
                      <a:alpha val="43137"/>
                    </a:srgbClr>
                  </a:outerShdw>
                </a:effectLst>
                <a:cs typeface="Arial" charset="0"/>
              </a:rPr>
              <a:t> </a:t>
            </a:r>
            <a:r>
              <a:rPr lang="en-US" sz="2600" b="1" spc="10" dirty="0" err="1" smtClean="0">
                <a:solidFill>
                  <a:srgbClr val="FFFFFF"/>
                </a:solidFill>
                <a:effectLst>
                  <a:outerShdw blurRad="38100" dist="38100" dir="2700000" algn="tl">
                    <a:srgbClr val="000000">
                      <a:alpha val="43137"/>
                    </a:srgbClr>
                  </a:outerShdw>
                </a:effectLst>
                <a:cs typeface="Arial" charset="0"/>
              </a:rPr>
              <a:t>ialah</a:t>
            </a:r>
            <a:r>
              <a:rPr lang="en-US" sz="2600" b="1" spc="10" dirty="0" smtClean="0">
                <a:solidFill>
                  <a:srgbClr val="FFFFFF"/>
                </a:solidFill>
                <a:effectLst>
                  <a:outerShdw blurRad="38100" dist="38100" dir="2700000" algn="tl">
                    <a:srgbClr val="000000">
                      <a:alpha val="43137"/>
                    </a:srgbClr>
                  </a:outerShdw>
                </a:effectLst>
                <a:cs typeface="Arial" charset="0"/>
              </a:rPr>
              <a:t> </a:t>
            </a:r>
            <a:r>
              <a:rPr lang="en-US" sz="2600" b="1" spc="10" dirty="0" err="1" smtClean="0">
                <a:solidFill>
                  <a:srgbClr val="FFFFFF"/>
                </a:solidFill>
                <a:effectLst>
                  <a:outerShdw blurRad="38100" dist="38100" dir="2700000" algn="tl">
                    <a:srgbClr val="000000">
                      <a:alpha val="43137"/>
                    </a:srgbClr>
                  </a:outerShdw>
                </a:effectLst>
                <a:cs typeface="Arial" charset="0"/>
              </a:rPr>
              <a:t>untuk</a:t>
            </a:r>
            <a:r>
              <a:rPr lang="en-US" sz="2600" b="1" spc="10" dirty="0" smtClean="0">
                <a:solidFill>
                  <a:srgbClr val="FFFFFF"/>
                </a:solidFill>
                <a:effectLst>
                  <a:outerShdw blurRad="38100" dist="38100" dir="2700000" algn="tl">
                    <a:srgbClr val="000000">
                      <a:alpha val="43137"/>
                    </a:srgbClr>
                  </a:outerShdw>
                </a:effectLst>
                <a:cs typeface="Arial" charset="0"/>
              </a:rPr>
              <a:t> </a:t>
            </a:r>
            <a:r>
              <a:rPr lang="en-US" sz="2600" b="1" spc="10" dirty="0" err="1" smtClean="0">
                <a:solidFill>
                  <a:srgbClr val="FFFFFF"/>
                </a:solidFill>
                <a:effectLst>
                  <a:outerShdw blurRad="38100" dist="38100" dir="2700000" algn="tl">
                    <a:srgbClr val="000000">
                      <a:alpha val="43137"/>
                    </a:srgbClr>
                  </a:outerShdw>
                </a:effectLst>
                <a:cs typeface="Arial" charset="0"/>
              </a:rPr>
              <a:t>memilih</a:t>
            </a:r>
            <a:r>
              <a:rPr lang="en-US" sz="2600" b="1" spc="10" dirty="0" smtClean="0">
                <a:solidFill>
                  <a:srgbClr val="FFFFFF"/>
                </a:solidFill>
                <a:effectLst>
                  <a:outerShdw blurRad="38100" dist="38100" dir="2700000" algn="tl">
                    <a:srgbClr val="000000">
                      <a:alpha val="43137"/>
                    </a:srgbClr>
                  </a:outerShdw>
                </a:effectLst>
                <a:cs typeface="Arial" charset="0"/>
              </a:rPr>
              <a:t> </a:t>
            </a:r>
            <a:r>
              <a:rPr lang="en-US" sz="2600" b="1" spc="10" dirty="0" err="1" smtClean="0">
                <a:solidFill>
                  <a:srgbClr val="FFFFFF"/>
                </a:solidFill>
                <a:effectLst>
                  <a:outerShdw blurRad="38100" dist="38100" dir="2700000" algn="tl">
                    <a:srgbClr val="000000">
                      <a:alpha val="43137"/>
                    </a:srgbClr>
                  </a:outerShdw>
                </a:effectLst>
                <a:cs typeface="Arial" charset="0"/>
              </a:rPr>
              <a:t>ahli</a:t>
            </a:r>
            <a:r>
              <a:rPr lang="en-US" sz="2600" b="1" spc="10" dirty="0" smtClean="0">
                <a:solidFill>
                  <a:srgbClr val="FFFFFF"/>
                </a:solidFill>
                <a:effectLst>
                  <a:outerShdw blurRad="38100" dist="38100" dir="2700000" algn="tl">
                    <a:srgbClr val="000000">
                      <a:alpha val="43137"/>
                    </a:srgbClr>
                  </a:outerShdw>
                </a:effectLst>
                <a:cs typeface="Arial" charset="0"/>
              </a:rPr>
              <a:t> </a:t>
            </a:r>
            <a:r>
              <a:rPr lang="en-US" sz="2600" b="1" spc="10" dirty="0" err="1">
                <a:solidFill>
                  <a:srgbClr val="FFFFFF"/>
                </a:solidFill>
                <a:effectLst>
                  <a:outerShdw blurRad="38100" dist="38100" dir="2700000" algn="tl">
                    <a:srgbClr val="000000">
                      <a:alpha val="43137"/>
                    </a:srgbClr>
                  </a:outerShdw>
                </a:effectLst>
                <a:cs typeface="Arial" charset="0"/>
              </a:rPr>
              <a:t>jemaahnya</a:t>
            </a:r>
            <a:r>
              <a:rPr lang="en-US" sz="2600" b="1" spc="10" dirty="0">
                <a:solidFill>
                  <a:srgbClr val="FFFFFF"/>
                </a:solidFill>
                <a:effectLst>
                  <a:outerShdw blurRad="38100" dist="38100" dir="2700000" algn="tl">
                    <a:srgbClr val="000000">
                      <a:alpha val="43137"/>
                    </a:srgbClr>
                  </a:outerShdw>
                </a:effectLst>
                <a:cs typeface="Arial" charset="0"/>
              </a:rPr>
              <a:t> </a:t>
            </a:r>
            <a:r>
              <a:rPr lang="en-US" sz="2600" b="1" spc="10" dirty="0" err="1">
                <a:solidFill>
                  <a:srgbClr val="FFFFFF"/>
                </a:solidFill>
                <a:effectLst>
                  <a:outerShdw blurRad="38100" dist="38100" dir="2700000" algn="tl">
                    <a:srgbClr val="000000">
                      <a:alpha val="43137"/>
                    </a:srgbClr>
                  </a:outerShdw>
                </a:effectLst>
                <a:cs typeface="Arial" charset="0"/>
              </a:rPr>
              <a:t>sebagai</a:t>
            </a:r>
            <a:r>
              <a:rPr lang="en-US" sz="2600" b="1" spc="10" dirty="0">
                <a:solidFill>
                  <a:srgbClr val="FFFFFF"/>
                </a:solidFill>
                <a:effectLst>
                  <a:outerShdw blurRad="38100" dist="38100" dir="2700000" algn="tl">
                    <a:srgbClr val="000000">
                      <a:alpha val="43137"/>
                    </a:srgbClr>
                  </a:outerShdw>
                </a:effectLst>
                <a:cs typeface="Arial" charset="0"/>
              </a:rPr>
              <a:t> </a:t>
            </a:r>
            <a:r>
              <a:rPr lang="en-US" sz="2600" b="1" spc="10" dirty="0" err="1">
                <a:solidFill>
                  <a:srgbClr val="FFFFFF"/>
                </a:solidFill>
                <a:effectLst>
                  <a:outerShdw blurRad="38100" dist="38100" dir="2700000" algn="tl">
                    <a:srgbClr val="000000">
                      <a:alpha val="43137"/>
                    </a:srgbClr>
                  </a:outerShdw>
                </a:effectLst>
                <a:cs typeface="Arial" charset="0"/>
              </a:rPr>
              <a:t>pemimpin</a:t>
            </a:r>
            <a:r>
              <a:rPr lang="en-US" sz="2600" b="1" spc="10" dirty="0">
                <a:solidFill>
                  <a:srgbClr val="FFFFFF"/>
                </a:solidFill>
                <a:effectLst>
                  <a:outerShdw blurRad="38100" dist="38100" dir="2700000" algn="tl">
                    <a:srgbClr val="000000">
                      <a:alpha val="43137"/>
                    </a:srgbClr>
                  </a:outerShdw>
                </a:effectLst>
                <a:cs typeface="Arial" charset="0"/>
              </a:rPr>
              <a:t> di </a:t>
            </a:r>
            <a:r>
              <a:rPr lang="en-US" sz="2600" b="1" spc="10" dirty="0" err="1" smtClean="0">
                <a:solidFill>
                  <a:srgbClr val="FFFFFF"/>
                </a:solidFill>
                <a:effectLst>
                  <a:outerShdw blurRad="38100" dist="38100" dir="2700000" algn="tl">
                    <a:srgbClr val="000000">
                      <a:alpha val="43137"/>
                    </a:srgbClr>
                  </a:outerShdw>
                </a:effectLst>
                <a:cs typeface="Arial" charset="0"/>
              </a:rPr>
              <a:t>gereja</a:t>
            </a:r>
            <a:r>
              <a:rPr lang="en-US" sz="2600" b="1" spc="10" dirty="0" smtClean="0">
                <a:solidFill>
                  <a:srgbClr val="FFFFFF"/>
                </a:solidFill>
                <a:effectLst>
                  <a:outerShdw blurRad="38100" dist="38100" dir="2700000" algn="tl">
                    <a:srgbClr val="000000">
                      <a:alpha val="43137"/>
                    </a:srgbClr>
                  </a:outerShdw>
                </a:effectLst>
                <a:cs typeface="Arial" charset="0"/>
              </a:rPr>
              <a:t>.</a:t>
            </a:r>
            <a:endParaRPr lang="en-US" sz="2600" b="1" spc="10" dirty="0">
              <a:solidFill>
                <a:srgbClr val="FFFFFF"/>
              </a:solidFill>
              <a:effectLst>
                <a:outerShdw blurRad="38100" dist="38100" dir="2700000" algn="tl">
                  <a:srgbClr val="000000">
                    <a:alpha val="43137"/>
                  </a:srgbClr>
                </a:outerShdw>
              </a:effectLst>
              <a:cs typeface="Arial" charset="0"/>
            </a:endParaRPr>
          </a:p>
        </p:txBody>
      </p:sp>
      <p:sp>
        <p:nvSpPr>
          <p:cNvPr id="14" name="Text Box 15"/>
          <p:cNvSpPr txBox="1">
            <a:spLocks noChangeArrowheads="1"/>
          </p:cNvSpPr>
          <p:nvPr/>
        </p:nvSpPr>
        <p:spPr bwMode="auto">
          <a:xfrm>
            <a:off x="323528" y="2081897"/>
            <a:ext cx="8568952"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spcBef>
                <a:spcPts val="0"/>
              </a:spcBef>
              <a:buFont typeface="Arial" charset="0"/>
              <a:buNone/>
            </a:pPr>
            <a:r>
              <a:rPr lang="en-US" sz="2500" b="1" dirty="0" smtClean="0">
                <a:solidFill>
                  <a:srgbClr val="FFFFFF"/>
                </a:solidFill>
                <a:cs typeface="Arial" charset="0"/>
              </a:rPr>
              <a:t>I.  </a:t>
            </a:r>
            <a:r>
              <a:rPr lang="en-US" sz="2500" b="1" dirty="0" err="1" smtClean="0">
                <a:solidFill>
                  <a:srgbClr val="FFFFFF"/>
                </a:solidFill>
                <a:cs typeface="Arial" charset="0"/>
              </a:rPr>
              <a:t>Penyelesaian</a:t>
            </a:r>
            <a:r>
              <a:rPr lang="en-US" sz="2500" b="1" dirty="0" smtClean="0">
                <a:solidFill>
                  <a:srgbClr val="FFFFFF"/>
                </a:solidFill>
                <a:cs typeface="Arial" charset="0"/>
              </a:rPr>
              <a:t> </a:t>
            </a:r>
            <a:r>
              <a:rPr lang="en-US" sz="2500" b="1" dirty="0" err="1" smtClean="0">
                <a:solidFill>
                  <a:srgbClr val="FFFFFF"/>
                </a:solidFill>
                <a:cs typeface="Arial" charset="0"/>
              </a:rPr>
              <a:t>untuk</a:t>
            </a:r>
            <a:r>
              <a:rPr lang="en-US" sz="2500" b="1" dirty="0" smtClean="0">
                <a:solidFill>
                  <a:srgbClr val="FFFFFF"/>
                </a:solidFill>
                <a:cs typeface="Arial" charset="0"/>
              </a:rPr>
              <a:t> </a:t>
            </a:r>
            <a:r>
              <a:rPr lang="en-US" sz="2500" b="1" dirty="0" err="1" smtClean="0">
                <a:solidFill>
                  <a:srgbClr val="FFFFFF"/>
                </a:solidFill>
                <a:cs typeface="Arial" charset="0"/>
              </a:rPr>
              <a:t>perkembangan</a:t>
            </a:r>
            <a:r>
              <a:rPr lang="en-US" sz="2500" b="1" dirty="0" smtClean="0">
                <a:solidFill>
                  <a:srgbClr val="FFFFFF"/>
                </a:solidFill>
                <a:cs typeface="Arial" charset="0"/>
              </a:rPr>
              <a:t> Jerusalem </a:t>
            </a:r>
            <a:r>
              <a:rPr lang="en-US" sz="2500" b="1" dirty="0" err="1" smtClean="0">
                <a:solidFill>
                  <a:srgbClr val="FFFFFF"/>
                </a:solidFill>
                <a:cs typeface="Arial" charset="0"/>
              </a:rPr>
              <a:t>adalah</a:t>
            </a:r>
            <a:r>
              <a:rPr lang="en-US" sz="2500" b="1" dirty="0" smtClean="0">
                <a:solidFill>
                  <a:srgbClr val="FFFFFF"/>
                </a:solidFill>
                <a:cs typeface="Arial" charset="0"/>
              </a:rPr>
              <a:t> </a:t>
            </a:r>
            <a:r>
              <a:rPr lang="en-US" sz="2500" b="1" dirty="0" err="1" smtClean="0">
                <a:solidFill>
                  <a:srgbClr val="FFFFFF"/>
                </a:solidFill>
                <a:cs typeface="Arial" charset="0"/>
              </a:rPr>
              <a:t>dengan</a:t>
            </a:r>
            <a:r>
              <a:rPr lang="en-US" sz="2500" b="1" dirty="0" smtClean="0">
                <a:solidFill>
                  <a:srgbClr val="FFFFFF"/>
                </a:solidFill>
                <a:cs typeface="Arial" charset="0"/>
              </a:rPr>
              <a:t> </a:t>
            </a:r>
            <a:r>
              <a:rPr lang="en-US" sz="2500" b="1" dirty="0" err="1" smtClean="0">
                <a:solidFill>
                  <a:srgbClr val="FFFFFF"/>
                </a:solidFill>
                <a:cs typeface="Arial" charset="0"/>
              </a:rPr>
              <a:t>memilih</a:t>
            </a:r>
            <a:r>
              <a:rPr lang="en-US" sz="2500" b="1" dirty="0" smtClean="0">
                <a:solidFill>
                  <a:srgbClr val="FFFFFF"/>
                </a:solidFill>
                <a:cs typeface="Arial" charset="0"/>
              </a:rPr>
              <a:t> </a:t>
            </a:r>
            <a:r>
              <a:rPr lang="en-US" sz="2500" b="1" dirty="0" err="1" smtClean="0">
                <a:solidFill>
                  <a:srgbClr val="FFFFFF"/>
                </a:solidFill>
                <a:cs typeface="Arial" charset="0"/>
              </a:rPr>
              <a:t>ahli</a:t>
            </a:r>
            <a:r>
              <a:rPr lang="en-US" sz="2500" b="1" dirty="0" smtClean="0">
                <a:solidFill>
                  <a:srgbClr val="FFFFFF"/>
                </a:solidFill>
                <a:cs typeface="Arial" charset="0"/>
              </a:rPr>
              <a:t> </a:t>
            </a:r>
            <a:r>
              <a:rPr lang="en-US" sz="2500" b="1" dirty="0" err="1">
                <a:solidFill>
                  <a:srgbClr val="FFFFFF"/>
                </a:solidFill>
                <a:cs typeface="Arial" charset="0"/>
              </a:rPr>
              <a:t>jemaahnya</a:t>
            </a:r>
            <a:r>
              <a:rPr lang="en-US" sz="2500" b="1" dirty="0">
                <a:solidFill>
                  <a:srgbClr val="FFFFFF"/>
                </a:solidFill>
                <a:cs typeface="Arial" charset="0"/>
              </a:rPr>
              <a:t> </a:t>
            </a:r>
            <a:r>
              <a:rPr lang="en-US" sz="2500" b="1" dirty="0" err="1">
                <a:solidFill>
                  <a:srgbClr val="FFFFFF"/>
                </a:solidFill>
                <a:cs typeface="Arial" charset="0"/>
              </a:rPr>
              <a:t>sebagai</a:t>
            </a:r>
            <a:r>
              <a:rPr lang="en-US" sz="2500" b="1" dirty="0">
                <a:solidFill>
                  <a:srgbClr val="FFFFFF"/>
                </a:solidFill>
                <a:cs typeface="Arial" charset="0"/>
              </a:rPr>
              <a:t> </a:t>
            </a:r>
            <a:r>
              <a:rPr lang="en-US" sz="2500" b="1" dirty="0" err="1">
                <a:solidFill>
                  <a:srgbClr val="FFFFFF"/>
                </a:solidFill>
                <a:cs typeface="Arial" charset="0"/>
              </a:rPr>
              <a:t>pemimpin</a:t>
            </a:r>
            <a:r>
              <a:rPr lang="en-US" sz="2500" b="1" dirty="0">
                <a:solidFill>
                  <a:srgbClr val="FFFFFF"/>
                </a:solidFill>
                <a:cs typeface="Arial" charset="0"/>
              </a:rPr>
              <a:t> di </a:t>
            </a:r>
            <a:r>
              <a:rPr lang="en-US" sz="2500" b="1" dirty="0" err="1" smtClean="0">
                <a:solidFill>
                  <a:srgbClr val="FFFFFF"/>
                </a:solidFill>
                <a:cs typeface="Arial" charset="0"/>
              </a:rPr>
              <a:t>gereja</a:t>
            </a:r>
            <a:r>
              <a:rPr lang="en-US" sz="2500" b="1" dirty="0" smtClean="0">
                <a:solidFill>
                  <a:srgbClr val="FFFFFF"/>
                </a:solidFill>
                <a:cs typeface="Arial" charset="0"/>
              </a:rPr>
              <a:t>.  </a:t>
            </a:r>
            <a:r>
              <a:rPr lang="en-US" sz="2500" b="1" spc="20" dirty="0" smtClean="0">
                <a:solidFill>
                  <a:srgbClr val="FFFF00"/>
                </a:solidFill>
                <a:cs typeface="Arial" charset="0"/>
              </a:rPr>
              <a:t>(IT)</a:t>
            </a:r>
            <a:endParaRPr lang="en-US" sz="2500" b="1" spc="20" dirty="0">
              <a:solidFill>
                <a:srgbClr val="FFFF00"/>
              </a:solidFill>
              <a:cs typeface="Arial" charset="0"/>
            </a:endParaRPr>
          </a:p>
        </p:txBody>
      </p:sp>
      <p:sp>
        <p:nvSpPr>
          <p:cNvPr id="15" name="Text Box 14"/>
          <p:cNvSpPr txBox="1">
            <a:spLocks noChangeArrowheads="1"/>
          </p:cNvSpPr>
          <p:nvPr/>
        </p:nvSpPr>
        <p:spPr bwMode="auto">
          <a:xfrm>
            <a:off x="755576" y="3203567"/>
            <a:ext cx="7632848"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504000">
              <a:lnSpc>
                <a:spcPct val="90000"/>
              </a:lnSpc>
              <a:spcBef>
                <a:spcPts val="0"/>
              </a:spcBef>
              <a:buFont typeface="+mj-lt"/>
              <a:buAutoNum type="alphaUcPeriod"/>
            </a:pPr>
            <a:r>
              <a:rPr lang="en-US" b="1" dirty="0" err="1" smtClean="0">
                <a:solidFill>
                  <a:srgbClr val="FFFFFF"/>
                </a:solidFill>
                <a:cs typeface="Arial" charset="0"/>
              </a:rPr>
              <a:t>Gereja</a:t>
            </a:r>
            <a:r>
              <a:rPr lang="en-US" b="1" dirty="0" smtClean="0">
                <a:solidFill>
                  <a:srgbClr val="FFFFFF"/>
                </a:solidFill>
                <a:cs typeface="Arial" charset="0"/>
              </a:rPr>
              <a:t> </a:t>
            </a:r>
            <a:r>
              <a:rPr lang="en-US" b="1" dirty="0">
                <a:solidFill>
                  <a:srgbClr val="FFFFFF"/>
                </a:solidFill>
                <a:cs typeface="Arial" charset="0"/>
              </a:rPr>
              <a:t>di </a:t>
            </a:r>
            <a:r>
              <a:rPr lang="en-US" b="1" dirty="0" err="1">
                <a:solidFill>
                  <a:srgbClr val="FFFFFF"/>
                </a:solidFill>
                <a:cs typeface="Arial" charset="0"/>
              </a:rPr>
              <a:t>Yerusalem</a:t>
            </a:r>
            <a:r>
              <a:rPr lang="en-US" b="1" dirty="0">
                <a:solidFill>
                  <a:srgbClr val="FFFFFF"/>
                </a:solidFill>
                <a:cs typeface="Arial" charset="0"/>
              </a:rPr>
              <a:t> </a:t>
            </a:r>
            <a:r>
              <a:rPr lang="en-US" b="1" dirty="0" err="1">
                <a:solidFill>
                  <a:srgbClr val="FFFFFF"/>
                </a:solidFill>
                <a:cs typeface="Arial" charset="0"/>
              </a:rPr>
              <a:t>sedang</a:t>
            </a:r>
            <a:r>
              <a:rPr lang="en-US" b="1" dirty="0">
                <a:solidFill>
                  <a:srgbClr val="FFFFFF"/>
                </a:solidFill>
                <a:cs typeface="Arial" charset="0"/>
              </a:rPr>
              <a:t> </a:t>
            </a:r>
            <a:r>
              <a:rPr lang="en-US" b="1" dirty="0" err="1" smtClean="0">
                <a:solidFill>
                  <a:srgbClr val="FFFFFF"/>
                </a:solidFill>
                <a:cs typeface="Arial" charset="0"/>
              </a:rPr>
              <a:t>berkembang</a:t>
            </a:r>
            <a:r>
              <a:rPr lang="en-US" b="1" dirty="0" smtClean="0">
                <a:solidFill>
                  <a:srgbClr val="FFFFFF"/>
                </a:solidFill>
                <a:cs typeface="Arial" charset="0"/>
              </a:rPr>
              <a:t> </a:t>
            </a:r>
            <a:r>
              <a:rPr lang="en-US" b="1" dirty="0">
                <a:solidFill>
                  <a:srgbClr val="FFFFFF"/>
                </a:solidFill>
                <a:cs typeface="Arial" charset="0"/>
              </a:rPr>
              <a:t>(1a</a:t>
            </a:r>
            <a:r>
              <a:rPr lang="en-US" b="1" dirty="0" smtClean="0">
                <a:solidFill>
                  <a:srgbClr val="FFFFFF"/>
                </a:solidFill>
                <a:cs typeface="Arial" charset="0"/>
              </a:rPr>
              <a:t>)</a:t>
            </a:r>
          </a:p>
          <a:p>
            <a:pPr indent="-504000">
              <a:lnSpc>
                <a:spcPct val="90000"/>
              </a:lnSpc>
              <a:spcBef>
                <a:spcPts val="0"/>
              </a:spcBef>
              <a:buFont typeface="+mj-lt"/>
              <a:buAutoNum type="alphaUcPeriod"/>
            </a:pPr>
            <a:r>
              <a:rPr lang="en-US" b="1" dirty="0" err="1" smtClean="0">
                <a:solidFill>
                  <a:srgbClr val="FFFFFF"/>
                </a:solidFill>
                <a:cs typeface="Arial" charset="0"/>
              </a:rPr>
              <a:t>Mereka</a:t>
            </a:r>
            <a:r>
              <a:rPr lang="en-US" b="1" dirty="0" smtClean="0">
                <a:solidFill>
                  <a:srgbClr val="FFFFFF"/>
                </a:solidFill>
                <a:cs typeface="Arial" charset="0"/>
              </a:rPr>
              <a:t> </a:t>
            </a:r>
            <a:r>
              <a:rPr lang="en-US" b="1" dirty="0" err="1">
                <a:solidFill>
                  <a:srgbClr val="FFFFFF"/>
                </a:solidFill>
                <a:cs typeface="Arial" charset="0"/>
              </a:rPr>
              <a:t>mempunyai</a:t>
            </a:r>
            <a:r>
              <a:rPr lang="en-US" b="1" dirty="0">
                <a:solidFill>
                  <a:srgbClr val="FFFFFF"/>
                </a:solidFill>
                <a:cs typeface="Arial" charset="0"/>
              </a:rPr>
              <a:t> </a:t>
            </a:r>
            <a:r>
              <a:rPr lang="en-US" b="1" dirty="0" err="1">
                <a:solidFill>
                  <a:srgbClr val="FFFFFF"/>
                </a:solidFill>
                <a:cs typeface="Arial" charset="0"/>
              </a:rPr>
              <a:t>masalah</a:t>
            </a:r>
            <a:r>
              <a:rPr lang="en-US" b="1" dirty="0">
                <a:solidFill>
                  <a:srgbClr val="FFFFFF"/>
                </a:solidFill>
                <a:cs typeface="Arial" charset="0"/>
              </a:rPr>
              <a:t> </a:t>
            </a:r>
            <a:r>
              <a:rPr lang="en-US" b="1" dirty="0" err="1">
                <a:solidFill>
                  <a:srgbClr val="FFFFFF"/>
                </a:solidFill>
                <a:cs typeface="Arial" charset="0"/>
              </a:rPr>
              <a:t>makanan</a:t>
            </a:r>
            <a:r>
              <a:rPr lang="en-US" b="1" dirty="0">
                <a:solidFill>
                  <a:srgbClr val="FFFFFF"/>
                </a:solidFill>
                <a:cs typeface="Arial" charset="0"/>
              </a:rPr>
              <a:t> (1b</a:t>
            </a:r>
            <a:r>
              <a:rPr lang="en-US" b="1" dirty="0" smtClean="0">
                <a:solidFill>
                  <a:srgbClr val="FFFFFF"/>
                </a:solidFill>
                <a:cs typeface="Arial" charset="0"/>
              </a:rPr>
              <a:t>)</a:t>
            </a:r>
          </a:p>
          <a:p>
            <a:pPr indent="-504000">
              <a:lnSpc>
                <a:spcPct val="90000"/>
              </a:lnSpc>
              <a:spcBef>
                <a:spcPts val="0"/>
              </a:spcBef>
              <a:buFont typeface="+mj-lt"/>
              <a:buAutoNum type="alphaUcPeriod"/>
            </a:pPr>
            <a:r>
              <a:rPr lang="en-US" b="1" dirty="0" err="1" smtClean="0">
                <a:solidFill>
                  <a:srgbClr val="FFFFFF"/>
                </a:solidFill>
                <a:cs typeface="Arial" charset="0"/>
              </a:rPr>
              <a:t>Mereka</a:t>
            </a:r>
            <a:r>
              <a:rPr lang="en-US" b="1" dirty="0" smtClean="0">
                <a:solidFill>
                  <a:srgbClr val="FFFFFF"/>
                </a:solidFill>
                <a:cs typeface="Arial" charset="0"/>
              </a:rPr>
              <a:t> </a:t>
            </a:r>
            <a:r>
              <a:rPr lang="en-US" b="1" dirty="0" err="1" smtClean="0">
                <a:solidFill>
                  <a:srgbClr val="FFFFFF"/>
                </a:solidFill>
                <a:cs typeface="Arial" charset="0"/>
              </a:rPr>
              <a:t>memilih</a:t>
            </a:r>
            <a:r>
              <a:rPr lang="en-US" b="1" dirty="0" smtClean="0">
                <a:solidFill>
                  <a:srgbClr val="FFFFFF"/>
                </a:solidFill>
                <a:cs typeface="Arial" charset="0"/>
              </a:rPr>
              <a:t> </a:t>
            </a:r>
            <a:r>
              <a:rPr lang="en-US" b="1" dirty="0" err="1" smtClean="0">
                <a:solidFill>
                  <a:srgbClr val="FFFFFF"/>
                </a:solidFill>
                <a:cs typeface="Arial" charset="0"/>
              </a:rPr>
              <a:t>pemimpin-pemimpin</a:t>
            </a:r>
            <a:r>
              <a:rPr lang="en-US" b="1" dirty="0" smtClean="0">
                <a:solidFill>
                  <a:srgbClr val="FFFFFF"/>
                </a:solidFill>
                <a:cs typeface="Arial" charset="0"/>
              </a:rPr>
              <a:t> </a:t>
            </a:r>
            <a:r>
              <a:rPr lang="en-US" b="1" dirty="0">
                <a:solidFill>
                  <a:srgbClr val="FFFFFF"/>
                </a:solidFill>
                <a:cs typeface="Arial" charset="0"/>
              </a:rPr>
              <a:t>(2-6)</a:t>
            </a:r>
          </a:p>
        </p:txBody>
      </p:sp>
      <p:sp>
        <p:nvSpPr>
          <p:cNvPr id="16" name="Text Box 15"/>
          <p:cNvSpPr txBox="1">
            <a:spLocks noChangeArrowheads="1"/>
          </p:cNvSpPr>
          <p:nvPr/>
        </p:nvSpPr>
        <p:spPr bwMode="auto">
          <a:xfrm>
            <a:off x="323528" y="4365104"/>
            <a:ext cx="8568952"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spcBef>
                <a:spcPts val="0"/>
              </a:spcBef>
              <a:buFont typeface="Arial" charset="0"/>
              <a:buNone/>
            </a:pPr>
            <a:r>
              <a:rPr lang="en-US" sz="2500" b="1" dirty="0">
                <a:solidFill>
                  <a:srgbClr val="FFFFFF"/>
                </a:solidFill>
                <a:cs typeface="Arial" charset="0"/>
              </a:rPr>
              <a:t>II. </a:t>
            </a:r>
            <a:r>
              <a:rPr lang="en-US" sz="2500" b="1" dirty="0" err="1" smtClean="0">
                <a:solidFill>
                  <a:srgbClr val="FFFFFF"/>
                </a:solidFill>
                <a:cs typeface="Arial" charset="0"/>
              </a:rPr>
              <a:t>Penyelesaian</a:t>
            </a:r>
            <a:r>
              <a:rPr lang="en-US" sz="2500" b="1" dirty="0" smtClean="0">
                <a:solidFill>
                  <a:srgbClr val="FFFFFF"/>
                </a:solidFill>
                <a:cs typeface="Arial" charset="0"/>
              </a:rPr>
              <a:t> </a:t>
            </a:r>
            <a:r>
              <a:rPr lang="en-US" sz="2500" b="1" dirty="0" err="1" smtClean="0">
                <a:solidFill>
                  <a:srgbClr val="FFFFFF"/>
                </a:solidFill>
                <a:cs typeface="Arial" charset="0"/>
              </a:rPr>
              <a:t>untuk</a:t>
            </a:r>
            <a:r>
              <a:rPr lang="en-US" sz="2500" b="1" dirty="0" smtClean="0">
                <a:solidFill>
                  <a:srgbClr val="FFFFFF"/>
                </a:solidFill>
                <a:cs typeface="Arial" charset="0"/>
              </a:rPr>
              <a:t> </a:t>
            </a:r>
            <a:r>
              <a:rPr lang="en-US" sz="2500" b="1" dirty="0" err="1" smtClean="0">
                <a:solidFill>
                  <a:srgbClr val="FFFFFF"/>
                </a:solidFill>
                <a:cs typeface="Arial" charset="0"/>
              </a:rPr>
              <a:t>masalah</a:t>
            </a:r>
            <a:r>
              <a:rPr lang="en-US" sz="2500" b="1" dirty="0" smtClean="0">
                <a:solidFill>
                  <a:srgbClr val="FFFFFF"/>
                </a:solidFill>
                <a:cs typeface="Arial" charset="0"/>
              </a:rPr>
              <a:t> </a:t>
            </a:r>
            <a:r>
              <a:rPr lang="en-US" sz="2500" b="1" dirty="0" err="1" smtClean="0">
                <a:solidFill>
                  <a:srgbClr val="FFFFFF"/>
                </a:solidFill>
                <a:cs typeface="Arial" charset="0"/>
              </a:rPr>
              <a:t>perkembangan</a:t>
            </a:r>
            <a:r>
              <a:rPr lang="en-US" sz="2500" b="1" dirty="0" smtClean="0">
                <a:solidFill>
                  <a:srgbClr val="FFFFFF"/>
                </a:solidFill>
                <a:cs typeface="Arial" charset="0"/>
              </a:rPr>
              <a:t> kami </a:t>
            </a:r>
            <a:r>
              <a:rPr lang="en-US" sz="2500" b="1" dirty="0" err="1">
                <a:solidFill>
                  <a:srgbClr val="FFFFFF"/>
                </a:solidFill>
                <a:cs typeface="Arial" charset="0"/>
              </a:rPr>
              <a:t>adalah</a:t>
            </a:r>
            <a:r>
              <a:rPr lang="en-US" sz="2500" b="1" dirty="0">
                <a:solidFill>
                  <a:srgbClr val="FFFFFF"/>
                </a:solidFill>
                <a:cs typeface="Arial" charset="0"/>
              </a:rPr>
              <a:t> </a:t>
            </a:r>
            <a:r>
              <a:rPr lang="en-US" sz="2500" b="1" dirty="0" err="1" smtClean="0">
                <a:solidFill>
                  <a:srgbClr val="FFFFFF"/>
                </a:solidFill>
                <a:cs typeface="Arial" charset="0"/>
              </a:rPr>
              <a:t>untuk</a:t>
            </a:r>
            <a:r>
              <a:rPr lang="en-US" sz="2500" b="1" dirty="0" smtClean="0">
                <a:solidFill>
                  <a:srgbClr val="FFFFFF"/>
                </a:solidFill>
                <a:cs typeface="Arial" charset="0"/>
              </a:rPr>
              <a:t> </a:t>
            </a:r>
            <a:r>
              <a:rPr lang="en-US" sz="2500" b="1" dirty="0" err="1" smtClean="0">
                <a:solidFill>
                  <a:srgbClr val="FFFFFF"/>
                </a:solidFill>
                <a:cs typeface="Arial" charset="0"/>
              </a:rPr>
              <a:t>memilih</a:t>
            </a:r>
            <a:r>
              <a:rPr lang="en-US" sz="2500" b="1" dirty="0" smtClean="0">
                <a:solidFill>
                  <a:srgbClr val="FFFFFF"/>
                </a:solidFill>
                <a:cs typeface="Arial" charset="0"/>
              </a:rPr>
              <a:t> </a:t>
            </a:r>
            <a:r>
              <a:rPr lang="en-US" sz="2500" b="1" dirty="0" err="1" smtClean="0">
                <a:solidFill>
                  <a:srgbClr val="FFFFFF"/>
                </a:solidFill>
                <a:cs typeface="Arial" charset="0"/>
              </a:rPr>
              <a:t>pemimpin</a:t>
            </a:r>
            <a:r>
              <a:rPr lang="en-US" sz="2500" b="1" dirty="0" smtClean="0">
                <a:solidFill>
                  <a:srgbClr val="FFFFFF"/>
                </a:solidFill>
                <a:cs typeface="Arial" charset="0"/>
              </a:rPr>
              <a:t> </a:t>
            </a:r>
            <a:r>
              <a:rPr lang="en-US" sz="2500" b="1" dirty="0" err="1" smtClean="0">
                <a:solidFill>
                  <a:srgbClr val="FFFFFF"/>
                </a:solidFill>
                <a:cs typeface="Arial" charset="0"/>
              </a:rPr>
              <a:t>dari</a:t>
            </a:r>
            <a:r>
              <a:rPr lang="en-US" sz="2500" b="1" dirty="0" smtClean="0">
                <a:solidFill>
                  <a:srgbClr val="FFFFFF"/>
                </a:solidFill>
                <a:cs typeface="Arial" charset="0"/>
              </a:rPr>
              <a:t> </a:t>
            </a:r>
            <a:r>
              <a:rPr lang="en-US" sz="2500" b="1" dirty="0" err="1" smtClean="0">
                <a:solidFill>
                  <a:srgbClr val="FFFFFF"/>
                </a:solidFill>
                <a:cs typeface="Arial" charset="0"/>
              </a:rPr>
              <a:t>kalangan</a:t>
            </a:r>
            <a:r>
              <a:rPr lang="en-US" sz="2500" b="1" dirty="0" smtClean="0">
                <a:solidFill>
                  <a:srgbClr val="FFFFFF"/>
                </a:solidFill>
                <a:cs typeface="Arial" charset="0"/>
              </a:rPr>
              <a:t> </a:t>
            </a:r>
            <a:r>
              <a:rPr lang="en-US" sz="2500" b="1" dirty="0" err="1" smtClean="0">
                <a:solidFill>
                  <a:srgbClr val="FFFFFF"/>
                </a:solidFill>
                <a:cs typeface="Arial" charset="0"/>
              </a:rPr>
              <a:t>jemaah</a:t>
            </a:r>
            <a:r>
              <a:rPr lang="en-US" sz="2500" b="1" dirty="0" smtClean="0">
                <a:solidFill>
                  <a:srgbClr val="FFFFFF"/>
                </a:solidFill>
                <a:cs typeface="Arial" charset="0"/>
              </a:rPr>
              <a:t> di </a:t>
            </a:r>
            <a:r>
              <a:rPr lang="en-US" sz="2500" b="1" dirty="0" err="1" smtClean="0">
                <a:solidFill>
                  <a:srgbClr val="FFFFFF"/>
                </a:solidFill>
                <a:cs typeface="Arial" charset="0"/>
              </a:rPr>
              <a:t>gereja</a:t>
            </a:r>
            <a:r>
              <a:rPr lang="en-US" sz="2500" b="1" dirty="0" smtClean="0">
                <a:solidFill>
                  <a:srgbClr val="FFFFFF"/>
                </a:solidFill>
                <a:cs typeface="Arial" charset="0"/>
              </a:rPr>
              <a:t>  </a:t>
            </a:r>
            <a:r>
              <a:rPr lang="en-US" sz="2500" b="1" spc="20" dirty="0" smtClean="0">
                <a:solidFill>
                  <a:srgbClr val="FFFF00"/>
                </a:solidFill>
                <a:cs typeface="Arial" charset="0"/>
              </a:rPr>
              <a:t>(MP)</a:t>
            </a:r>
            <a:endParaRPr lang="en-US" sz="2500" b="1" spc="20" dirty="0">
              <a:solidFill>
                <a:srgbClr val="FFFF00"/>
              </a:solidFill>
              <a:cs typeface="Arial" charset="0"/>
            </a:endParaRPr>
          </a:p>
        </p:txBody>
      </p:sp>
      <p:sp>
        <p:nvSpPr>
          <p:cNvPr id="17" name="Text Box 14"/>
          <p:cNvSpPr txBox="1">
            <a:spLocks noChangeArrowheads="1"/>
          </p:cNvSpPr>
          <p:nvPr/>
        </p:nvSpPr>
        <p:spPr bwMode="auto">
          <a:xfrm>
            <a:off x="760950" y="5445224"/>
            <a:ext cx="8347554"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504000">
              <a:lnSpc>
                <a:spcPct val="90000"/>
              </a:lnSpc>
              <a:spcBef>
                <a:spcPts val="0"/>
              </a:spcBef>
              <a:buFont typeface="+mj-lt"/>
              <a:buAutoNum type="alphaUcPeriod"/>
            </a:pPr>
            <a:r>
              <a:rPr lang="en-US" b="1" dirty="0" smtClean="0">
                <a:solidFill>
                  <a:srgbClr val="FFFFFF"/>
                </a:solidFill>
                <a:cs typeface="Arial" charset="0"/>
              </a:rPr>
              <a:t>Kami </a:t>
            </a:r>
            <a:r>
              <a:rPr lang="en-US" b="1" dirty="0" err="1" smtClean="0">
                <a:solidFill>
                  <a:srgbClr val="FFFFFF"/>
                </a:solidFill>
                <a:cs typeface="Arial" charset="0"/>
              </a:rPr>
              <a:t>sedang</a:t>
            </a:r>
            <a:r>
              <a:rPr lang="en-US" b="1" dirty="0" smtClean="0">
                <a:solidFill>
                  <a:srgbClr val="FFFFFF"/>
                </a:solidFill>
                <a:cs typeface="Arial" charset="0"/>
              </a:rPr>
              <a:t> </a:t>
            </a:r>
            <a:r>
              <a:rPr lang="en-US" b="1" dirty="0" err="1" smtClean="0">
                <a:solidFill>
                  <a:srgbClr val="FFFFFF"/>
                </a:solidFill>
                <a:cs typeface="Arial" charset="0"/>
              </a:rPr>
              <a:t>berkembang</a:t>
            </a:r>
            <a:r>
              <a:rPr lang="en-US" b="1" dirty="0" smtClean="0">
                <a:solidFill>
                  <a:srgbClr val="FFFFFF"/>
                </a:solidFill>
                <a:cs typeface="Arial" charset="0"/>
              </a:rPr>
              <a:t>…</a:t>
            </a:r>
          </a:p>
          <a:p>
            <a:pPr indent="-504000">
              <a:lnSpc>
                <a:spcPct val="90000"/>
              </a:lnSpc>
              <a:spcBef>
                <a:spcPts val="0"/>
              </a:spcBef>
              <a:buFont typeface="+mj-lt"/>
              <a:buAutoNum type="alphaUcPeriod"/>
            </a:pPr>
            <a:r>
              <a:rPr lang="en-US" b="1" dirty="0" err="1" smtClean="0">
                <a:solidFill>
                  <a:srgbClr val="FFFFFF"/>
                </a:solidFill>
                <a:cs typeface="Arial" charset="0"/>
              </a:rPr>
              <a:t>Masalah-masalah</a:t>
            </a:r>
            <a:r>
              <a:rPr lang="en-US" b="1" dirty="0" smtClean="0">
                <a:solidFill>
                  <a:srgbClr val="FFFFFF"/>
                </a:solidFill>
                <a:cs typeface="Arial" charset="0"/>
              </a:rPr>
              <a:t> kami </a:t>
            </a:r>
            <a:r>
              <a:rPr lang="en-US" b="1" dirty="0" err="1" smtClean="0">
                <a:solidFill>
                  <a:srgbClr val="FFFFFF"/>
                </a:solidFill>
                <a:cs typeface="Arial" charset="0"/>
              </a:rPr>
              <a:t>adalah</a:t>
            </a:r>
            <a:r>
              <a:rPr lang="en-US" b="1" dirty="0" smtClean="0">
                <a:solidFill>
                  <a:srgbClr val="FFFFFF"/>
                </a:solidFill>
                <a:cs typeface="Arial" charset="0"/>
              </a:rPr>
              <a:t>…</a:t>
            </a:r>
          </a:p>
          <a:p>
            <a:pPr indent="-504000">
              <a:lnSpc>
                <a:spcPct val="90000"/>
              </a:lnSpc>
              <a:spcBef>
                <a:spcPts val="0"/>
              </a:spcBef>
              <a:buFont typeface="+mj-lt"/>
              <a:buAutoNum type="alphaUcPeriod"/>
            </a:pPr>
            <a:r>
              <a:rPr lang="en-US" b="1" dirty="0" smtClean="0">
                <a:solidFill>
                  <a:srgbClr val="FFFFFF"/>
                </a:solidFill>
                <a:cs typeface="Arial" charset="0"/>
              </a:rPr>
              <a:t>Kami </a:t>
            </a:r>
            <a:r>
              <a:rPr lang="en-US" b="1" dirty="0" err="1" smtClean="0">
                <a:solidFill>
                  <a:srgbClr val="FFFFFF"/>
                </a:solidFill>
                <a:cs typeface="Arial" charset="0"/>
              </a:rPr>
              <a:t>perlu</a:t>
            </a:r>
            <a:r>
              <a:rPr lang="en-US" b="1" dirty="0" smtClean="0">
                <a:solidFill>
                  <a:srgbClr val="FFFFFF"/>
                </a:solidFill>
                <a:cs typeface="Arial" charset="0"/>
              </a:rPr>
              <a:t> </a:t>
            </a:r>
            <a:r>
              <a:rPr lang="en-US" b="1" dirty="0" err="1" smtClean="0">
                <a:solidFill>
                  <a:srgbClr val="FFFFFF"/>
                </a:solidFill>
                <a:cs typeface="Arial" charset="0"/>
              </a:rPr>
              <a:t>memilih</a:t>
            </a:r>
            <a:r>
              <a:rPr lang="en-US" b="1" dirty="0" smtClean="0">
                <a:solidFill>
                  <a:srgbClr val="FFFFFF"/>
                </a:solidFill>
                <a:cs typeface="Arial" charset="0"/>
              </a:rPr>
              <a:t> </a:t>
            </a:r>
            <a:r>
              <a:rPr lang="en-US" b="1" dirty="0" err="1" smtClean="0">
                <a:solidFill>
                  <a:srgbClr val="FFFFFF"/>
                </a:solidFill>
                <a:cs typeface="Arial" charset="0"/>
              </a:rPr>
              <a:t>pemimpin</a:t>
            </a:r>
            <a:r>
              <a:rPr lang="en-US" b="1" dirty="0" smtClean="0">
                <a:solidFill>
                  <a:srgbClr val="FFFFFF"/>
                </a:solidFill>
                <a:cs typeface="Arial" charset="0"/>
              </a:rPr>
              <a:t> </a:t>
            </a:r>
            <a:r>
              <a:rPr lang="en-US" b="1" dirty="0" err="1" smtClean="0">
                <a:solidFill>
                  <a:srgbClr val="FFFFFF"/>
                </a:solidFill>
                <a:cs typeface="Arial" charset="0"/>
              </a:rPr>
              <a:t>dari</a:t>
            </a:r>
            <a:r>
              <a:rPr lang="en-US" b="1" dirty="0" smtClean="0">
                <a:solidFill>
                  <a:srgbClr val="FFFFFF"/>
                </a:solidFill>
                <a:cs typeface="Arial" charset="0"/>
              </a:rPr>
              <a:t> </a:t>
            </a:r>
            <a:r>
              <a:rPr lang="en-US" b="1" dirty="0" err="1" smtClean="0">
                <a:solidFill>
                  <a:srgbClr val="FFFFFF"/>
                </a:solidFill>
                <a:cs typeface="Arial" charset="0"/>
              </a:rPr>
              <a:t>kalangan</a:t>
            </a:r>
            <a:r>
              <a:rPr lang="en-US" b="1" dirty="0" smtClean="0">
                <a:solidFill>
                  <a:srgbClr val="FFFFFF"/>
                </a:solidFill>
                <a:cs typeface="Arial" charset="0"/>
              </a:rPr>
              <a:t> </a:t>
            </a:r>
            <a:r>
              <a:rPr lang="en-US" b="1" dirty="0" err="1" smtClean="0">
                <a:solidFill>
                  <a:srgbClr val="FFFFFF"/>
                </a:solidFill>
                <a:cs typeface="Arial" charset="0"/>
              </a:rPr>
              <a:t>jemaah</a:t>
            </a:r>
            <a:endParaRPr lang="en-US" b="1" dirty="0">
              <a:solidFill>
                <a:srgbClr val="FFFFFF"/>
              </a:solidFill>
              <a:cs typeface="Arial" charset="0"/>
            </a:endParaRPr>
          </a:p>
        </p:txBody>
      </p:sp>
      <p:sp>
        <p:nvSpPr>
          <p:cNvPr id="18" name="Text Box 17"/>
          <p:cNvSpPr txBox="1">
            <a:spLocks noChangeArrowheads="1"/>
          </p:cNvSpPr>
          <p:nvPr/>
        </p:nvSpPr>
        <p:spPr bwMode="auto">
          <a:xfrm>
            <a:off x="6096000" y="6518275"/>
            <a:ext cx="29718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i="1" dirty="0">
                <a:solidFill>
                  <a:srgbClr val="FFFFFF"/>
                </a:solidFill>
                <a:cs typeface="Arial" charset="0"/>
              </a:rPr>
              <a:t>Don </a:t>
            </a:r>
            <a:r>
              <a:rPr lang="en-US" sz="1400" b="1" i="1" dirty="0" err="1">
                <a:solidFill>
                  <a:srgbClr val="FFFFFF"/>
                </a:solidFill>
                <a:cs typeface="Arial" charset="0"/>
              </a:rPr>
              <a:t>Sunukjian</a:t>
            </a:r>
            <a:r>
              <a:rPr lang="en-US" sz="1400" b="1" i="1" dirty="0">
                <a:solidFill>
                  <a:srgbClr val="FFFFFF"/>
                </a:solidFill>
                <a:cs typeface="Arial" charset="0"/>
              </a:rPr>
              <a:t>, DTS</a:t>
            </a:r>
            <a:endParaRPr lang="en-US" sz="1400" b="1" i="1" dirty="0">
              <a:cs typeface="Arial" charset="0"/>
            </a:endParaRPr>
          </a:p>
        </p:txBody>
      </p:sp>
      <p:sp>
        <p:nvSpPr>
          <p:cNvPr id="19" name="AutoShape 33"/>
          <p:cNvSpPr>
            <a:spLocks/>
          </p:cNvSpPr>
          <p:nvPr/>
        </p:nvSpPr>
        <p:spPr bwMode="auto">
          <a:xfrm>
            <a:off x="382858" y="3717173"/>
            <a:ext cx="382521" cy="2301999"/>
          </a:xfrm>
          <a:prstGeom prst="leftBracket">
            <a:avLst>
              <a:gd name="adj" fmla="val 45833"/>
            </a:avLst>
          </a:prstGeom>
          <a:noFill/>
          <a:ln w="57150">
            <a:solidFill>
              <a:srgbClr val="FFFF00"/>
            </a:solidFill>
            <a:round/>
            <a:headEnd/>
            <a:tailEnd/>
          </a:ln>
          <a:effectLst>
            <a:outerShdw dist="35921" dir="2700000" algn="ctr" rotWithShape="0">
              <a:srgbClr val="808080"/>
            </a:outerShdw>
          </a:effectLst>
        </p:spPr>
        <p:txBody>
          <a:bodyPr wrap="none" anchor="ctr"/>
          <a:lstStyle/>
          <a:p>
            <a:pPr>
              <a:defRPr/>
            </a:pPr>
            <a:endParaRPr lang="en-SG">
              <a:solidFill>
                <a:srgbClr val="FFFFFF"/>
              </a:solidFill>
              <a:ea typeface="ＭＳ Ｐゴシック" pitchFamily="18" charset="-128"/>
              <a:cs typeface="+mn-cs"/>
            </a:endParaRPr>
          </a:p>
        </p:txBody>
      </p:sp>
      <p:sp>
        <p:nvSpPr>
          <p:cNvPr id="21" name="AutoShape 33"/>
          <p:cNvSpPr>
            <a:spLocks/>
          </p:cNvSpPr>
          <p:nvPr/>
        </p:nvSpPr>
        <p:spPr bwMode="auto">
          <a:xfrm>
            <a:off x="539552" y="4075097"/>
            <a:ext cx="263657" cy="2301999"/>
          </a:xfrm>
          <a:prstGeom prst="leftBracket">
            <a:avLst>
              <a:gd name="adj" fmla="val 45833"/>
            </a:avLst>
          </a:prstGeom>
          <a:noFill/>
          <a:ln w="57150">
            <a:solidFill>
              <a:srgbClr val="FFFF00"/>
            </a:solidFill>
            <a:round/>
            <a:headEnd/>
            <a:tailEnd/>
          </a:ln>
          <a:effectLst>
            <a:outerShdw dist="35921" dir="2700000" algn="ctr" rotWithShape="0">
              <a:srgbClr val="808080"/>
            </a:outerShdw>
          </a:effectLst>
        </p:spPr>
        <p:txBody>
          <a:bodyPr wrap="none" anchor="ctr"/>
          <a:lstStyle/>
          <a:p>
            <a:pPr>
              <a:defRPr/>
            </a:pPr>
            <a:endParaRPr lang="en-SG">
              <a:solidFill>
                <a:srgbClr val="FFFFFF"/>
              </a:solidFill>
              <a:ea typeface="ＭＳ Ｐゴシック" pitchFamily="18" charset="-128"/>
              <a:cs typeface="+mn-cs"/>
            </a:endParaRP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ppt_w/2"/>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 calcmode="lin" valueType="num">
                                      <p:cBhvr>
                                        <p:cTn id="23" dur="500" fill="hold"/>
                                        <p:tgtEl>
                                          <p:spTgt spid="15">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 calcmode="lin" valueType="num">
                                      <p:cBhvr>
                                        <p:cTn id="31" dur="500" fill="hold"/>
                                        <p:tgtEl>
                                          <p:spTgt spid="15">
                                            <p:txEl>
                                              <p:pRg st="1" end="1"/>
                                            </p:txEl>
                                          </p:spTgt>
                                        </p:tgtEl>
                                        <p:attrNameLst>
                                          <p:attrName>ppt_x</p:attrName>
                                        </p:attrNameLst>
                                      </p:cBhvr>
                                      <p:tavLst>
                                        <p:tav tm="0">
                                          <p:val>
                                            <p:strVal val="#ppt_x-#ppt_w/2"/>
                                          </p:val>
                                        </p:tav>
                                        <p:tav tm="100000">
                                          <p:val>
                                            <p:strVal val="#ppt_x"/>
                                          </p:val>
                                        </p:tav>
                                      </p:tavLst>
                                    </p:anim>
                                    <p:anim calcmode="lin" valueType="num">
                                      <p:cBhvr>
                                        <p:cTn id="32" dur="500" fill="hold"/>
                                        <p:tgtEl>
                                          <p:spTgt spid="15">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 calcmode="lin" valueType="num">
                                      <p:cBhvr>
                                        <p:cTn id="39" dur="500" fill="hold"/>
                                        <p:tgtEl>
                                          <p:spTgt spid="15">
                                            <p:txEl>
                                              <p:pRg st="2" end="2"/>
                                            </p:txEl>
                                          </p:spTgt>
                                        </p:tgtEl>
                                        <p:attrNameLst>
                                          <p:attrName>ppt_x</p:attrName>
                                        </p:attrNameLst>
                                      </p:cBhvr>
                                      <p:tavLst>
                                        <p:tav tm="0">
                                          <p:val>
                                            <p:strVal val="#ppt_x-#ppt_w/2"/>
                                          </p:val>
                                        </p:tav>
                                        <p:tav tm="100000">
                                          <p:val>
                                            <p:strVal val="#ppt_x"/>
                                          </p:val>
                                        </p:tav>
                                      </p:tavLst>
                                    </p:anim>
                                    <p:anim calcmode="lin" valueType="num">
                                      <p:cBhvr>
                                        <p:cTn id="40" dur="500" fill="hold"/>
                                        <p:tgtEl>
                                          <p:spTgt spid="15">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1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ppt_x</p:attrName>
                                        </p:attrNameLst>
                                      </p:cBhvr>
                                      <p:tavLst>
                                        <p:tav tm="0">
                                          <p:val>
                                            <p:strVal val="#ppt_x-#ppt_w/2"/>
                                          </p:val>
                                        </p:tav>
                                        <p:tav tm="100000">
                                          <p:val>
                                            <p:strVal val="#ppt_x"/>
                                          </p:val>
                                        </p:tav>
                                      </p:tavLst>
                                    </p:anim>
                                    <p:anim calcmode="lin" valueType="num">
                                      <p:cBhvr>
                                        <p:cTn id="48" dur="500" fill="hold"/>
                                        <p:tgtEl>
                                          <p:spTgt spid="16"/>
                                        </p:tgtEl>
                                        <p:attrNameLst>
                                          <p:attrName>ppt_y</p:attrName>
                                        </p:attrNameLst>
                                      </p:cBhvr>
                                      <p:tavLst>
                                        <p:tav tm="0">
                                          <p:val>
                                            <p:strVal val="#ppt_y"/>
                                          </p:val>
                                        </p:tav>
                                        <p:tav tm="100000">
                                          <p:val>
                                            <p:strVal val="#ppt_y"/>
                                          </p:val>
                                        </p:tav>
                                      </p:tavLst>
                                    </p:anim>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p:cTn id="55" dur="500" fill="hold"/>
                                        <p:tgtEl>
                                          <p:spTgt spid="17">
                                            <p:txEl>
                                              <p:pRg st="0" end="0"/>
                                            </p:txEl>
                                          </p:spTgt>
                                        </p:tgtEl>
                                        <p:attrNameLst>
                                          <p:attrName>ppt_x</p:attrName>
                                        </p:attrNameLst>
                                      </p:cBhvr>
                                      <p:tavLst>
                                        <p:tav tm="0">
                                          <p:val>
                                            <p:strVal val="#ppt_x-#ppt_w/2"/>
                                          </p:val>
                                        </p:tav>
                                        <p:tav tm="100000">
                                          <p:val>
                                            <p:strVal val="#ppt_x"/>
                                          </p:val>
                                        </p:tav>
                                      </p:tavLst>
                                    </p:anim>
                                    <p:anim calcmode="lin" valueType="num">
                                      <p:cBhvr>
                                        <p:cTn id="56"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5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17">
                                            <p:txEl>
                                              <p:pRg st="1" end="1"/>
                                            </p:txEl>
                                          </p:spTgt>
                                        </p:tgtEl>
                                        <p:attrNameLst>
                                          <p:attrName>style.visibility</p:attrName>
                                        </p:attrNameLst>
                                      </p:cBhvr>
                                      <p:to>
                                        <p:strVal val="visible"/>
                                      </p:to>
                                    </p:set>
                                    <p:anim calcmode="lin" valueType="num">
                                      <p:cBhvr>
                                        <p:cTn id="63" dur="500" fill="hold"/>
                                        <p:tgtEl>
                                          <p:spTgt spid="17">
                                            <p:txEl>
                                              <p:pRg st="1" end="1"/>
                                            </p:txEl>
                                          </p:spTgt>
                                        </p:tgtEl>
                                        <p:attrNameLst>
                                          <p:attrName>ppt_x</p:attrName>
                                        </p:attrNameLst>
                                      </p:cBhvr>
                                      <p:tavLst>
                                        <p:tav tm="0">
                                          <p:val>
                                            <p:strVal val="#ppt_x-#ppt_w/2"/>
                                          </p:val>
                                        </p:tav>
                                        <p:tav tm="100000">
                                          <p:val>
                                            <p:strVal val="#ppt_x"/>
                                          </p:val>
                                        </p:tav>
                                      </p:tavLst>
                                    </p:anim>
                                    <p:anim calcmode="lin" valueType="num">
                                      <p:cBhvr>
                                        <p:cTn id="64" dur="500" fill="hold"/>
                                        <p:tgtEl>
                                          <p:spTgt spid="17">
                                            <p:txEl>
                                              <p:pRg st="1" end="1"/>
                                            </p:txEl>
                                          </p:spTgt>
                                        </p:tgtEl>
                                        <p:attrNameLst>
                                          <p:attrName>ppt_y</p:attrName>
                                        </p:attrNameLst>
                                      </p:cBhvr>
                                      <p:tavLst>
                                        <p:tav tm="0">
                                          <p:val>
                                            <p:strVal val="#ppt_y"/>
                                          </p:val>
                                        </p:tav>
                                        <p:tav tm="100000">
                                          <p:val>
                                            <p:strVal val="#ppt_y"/>
                                          </p:val>
                                        </p:tav>
                                      </p:tavLst>
                                    </p:anim>
                                    <p:anim calcmode="lin" valueType="num">
                                      <p:cBhvr>
                                        <p:cTn id="65"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66" dur="500" fill="hold"/>
                                        <p:tgtEl>
                                          <p:spTgt spid="1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17">
                                            <p:txEl>
                                              <p:pRg st="2" end="2"/>
                                            </p:txEl>
                                          </p:spTgt>
                                        </p:tgtEl>
                                        <p:attrNameLst>
                                          <p:attrName>style.visibility</p:attrName>
                                        </p:attrNameLst>
                                      </p:cBhvr>
                                      <p:to>
                                        <p:strVal val="visible"/>
                                      </p:to>
                                    </p:set>
                                    <p:anim calcmode="lin" valueType="num">
                                      <p:cBhvr>
                                        <p:cTn id="71" dur="500" fill="hold"/>
                                        <p:tgtEl>
                                          <p:spTgt spid="17">
                                            <p:txEl>
                                              <p:pRg st="2" end="2"/>
                                            </p:txEl>
                                          </p:spTgt>
                                        </p:tgtEl>
                                        <p:attrNameLst>
                                          <p:attrName>ppt_x</p:attrName>
                                        </p:attrNameLst>
                                      </p:cBhvr>
                                      <p:tavLst>
                                        <p:tav tm="0">
                                          <p:val>
                                            <p:strVal val="#ppt_x-#ppt_w/2"/>
                                          </p:val>
                                        </p:tav>
                                        <p:tav tm="100000">
                                          <p:val>
                                            <p:strVal val="#ppt_x"/>
                                          </p:val>
                                        </p:tav>
                                      </p:tavLst>
                                    </p:anim>
                                    <p:anim calcmode="lin" valueType="num">
                                      <p:cBhvr>
                                        <p:cTn id="72" dur="500" fill="hold"/>
                                        <p:tgtEl>
                                          <p:spTgt spid="17">
                                            <p:txEl>
                                              <p:pRg st="2" end="2"/>
                                            </p:txEl>
                                          </p:spTgt>
                                        </p:tgtEl>
                                        <p:attrNameLst>
                                          <p:attrName>ppt_y</p:attrName>
                                        </p:attrNameLst>
                                      </p:cBhvr>
                                      <p:tavLst>
                                        <p:tav tm="0">
                                          <p:val>
                                            <p:strVal val="#ppt_y"/>
                                          </p:val>
                                        </p:tav>
                                        <p:tav tm="100000">
                                          <p:val>
                                            <p:strVal val="#ppt_y"/>
                                          </p:val>
                                        </p:tav>
                                      </p:tavLst>
                                    </p:anim>
                                    <p:anim calcmode="lin" valueType="num">
                                      <p:cBhvr>
                                        <p:cTn id="73"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1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50209"/>
                                        </p:tgtEl>
                                        <p:attrNameLst>
                                          <p:attrName>style.visibility</p:attrName>
                                        </p:attrNameLst>
                                      </p:cBhvr>
                                      <p:to>
                                        <p:strVal val="visible"/>
                                      </p:to>
                                    </p:set>
                                    <p:anim calcmode="lin" valueType="num">
                                      <p:cBhvr>
                                        <p:cTn id="79" dur="500" fill="hold"/>
                                        <p:tgtEl>
                                          <p:spTgt spid="50209"/>
                                        </p:tgtEl>
                                        <p:attrNameLst>
                                          <p:attrName>ppt_w</p:attrName>
                                        </p:attrNameLst>
                                      </p:cBhvr>
                                      <p:tavLst>
                                        <p:tav tm="0">
                                          <p:val>
                                            <p:fltVal val="0"/>
                                          </p:val>
                                        </p:tav>
                                        <p:tav tm="100000">
                                          <p:val>
                                            <p:strVal val="#ppt_w"/>
                                          </p:val>
                                        </p:tav>
                                      </p:tavLst>
                                    </p:anim>
                                    <p:anim calcmode="lin" valueType="num">
                                      <p:cBhvr>
                                        <p:cTn id="80" dur="500" fill="hold"/>
                                        <p:tgtEl>
                                          <p:spTgt spid="50209"/>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9" grpId="0" animBg="1"/>
      <p:bldP spid="13" grpId="0" autoUpdateAnimBg="0"/>
      <p:bldP spid="14" grpId="0" autoUpdateAnimBg="0"/>
      <p:bldP spid="15" grpId="0" build="p" autoUpdateAnimBg="0"/>
      <p:bldP spid="16" grpId="0" autoUpdateAnimBg="0"/>
      <p:bldP spid="17" grpId="0" build="p" autoUpdateAnimBg="0"/>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0" y="0"/>
            <a:ext cx="9144000" cy="838200"/>
          </a:xfrm>
          <a:gradFill rotWithShape="0">
            <a:gsLst>
              <a:gs pos="0">
                <a:schemeClr val="accent1"/>
              </a:gs>
              <a:gs pos="100000">
                <a:srgbClr val="001E3B"/>
              </a:gs>
            </a:gsLst>
            <a:path path="shape">
              <a:fillToRect l="50000" t="50000" r="50000" b="50000"/>
            </a:path>
          </a:gradFill>
          <a:effectLst>
            <a:outerShdw blurRad="63500" dist="35921" dir="2700000" algn="ctr" rotWithShape="0">
              <a:srgbClr val="000000">
                <a:alpha val="99962"/>
              </a:srgbClr>
            </a:outerShdw>
          </a:effectLst>
          <a:extLst/>
        </p:spPr>
        <p:txBody>
          <a:bodyPr/>
          <a:lstStyle/>
          <a:p>
            <a:pPr>
              <a:defRPr/>
            </a:pPr>
            <a:r>
              <a:rPr lang="en-US" sz="3200" dirty="0" err="1" smtClean="0">
                <a:solidFill>
                  <a:srgbClr val="FFFFFF"/>
                </a:solidFill>
                <a:effectLst>
                  <a:outerShdw blurRad="38100" dist="38100" dir="2700000" algn="tl">
                    <a:srgbClr val="000000"/>
                  </a:outerShdw>
                </a:effectLst>
                <a:latin typeface="Arial" charset="0"/>
                <a:ea typeface="ＭＳ Ｐゴシック" pitchFamily="18" charset="-128"/>
                <a:cs typeface="+mj-cs"/>
              </a:rPr>
              <a:t>Membuat</a:t>
            </a:r>
            <a:r>
              <a:rPr lang="en-US" sz="3200" dirty="0" smtClean="0">
                <a:solidFill>
                  <a:srgbClr val="FFFFFF"/>
                </a:solidFill>
                <a:effectLst>
                  <a:outerShdw blurRad="38100" dist="38100" dir="2700000" algn="tl">
                    <a:srgbClr val="000000"/>
                  </a:outerShdw>
                </a:effectLst>
                <a:latin typeface="Arial" charset="0"/>
                <a:ea typeface="ＭＳ Ｐゴシック" pitchFamily="18" charset="-128"/>
                <a:cs typeface="+mj-cs"/>
              </a:rPr>
              <a:t> </a:t>
            </a:r>
            <a:r>
              <a:rPr lang="en-US" sz="3200" dirty="0" err="1" smtClean="0">
                <a:solidFill>
                  <a:srgbClr val="FFFFFF"/>
                </a:solidFill>
                <a:effectLst>
                  <a:outerShdw blurRad="38100" dist="38100" dir="2700000" algn="tl">
                    <a:srgbClr val="000000"/>
                  </a:outerShdw>
                </a:effectLst>
                <a:latin typeface="Arial" charset="0"/>
                <a:ea typeface="ＭＳ Ｐゴシック" pitchFamily="18" charset="-128"/>
                <a:cs typeface="+mj-cs"/>
              </a:rPr>
              <a:t>Kepuutusan</a:t>
            </a:r>
            <a:r>
              <a:rPr lang="en-US" sz="3200" dirty="0" smtClean="0">
                <a:solidFill>
                  <a:srgbClr val="FFFFFF"/>
                </a:solidFill>
                <a:effectLst>
                  <a:outerShdw blurRad="38100" dist="38100" dir="2700000" algn="tl">
                    <a:srgbClr val="000000"/>
                  </a:outerShdw>
                </a:effectLst>
                <a:latin typeface="Arial" charset="0"/>
                <a:ea typeface="ＭＳ Ｐゴシック" pitchFamily="18" charset="-128"/>
                <a:cs typeface="+mj-cs"/>
              </a:rPr>
              <a:t> </a:t>
            </a:r>
            <a:r>
              <a:rPr lang="en-US" sz="3200" dirty="0" err="1" smtClean="0">
                <a:solidFill>
                  <a:srgbClr val="FFFFFF"/>
                </a:solidFill>
                <a:effectLst>
                  <a:outerShdw blurRad="38100" dist="38100" dir="2700000" algn="tl">
                    <a:srgbClr val="000000"/>
                  </a:outerShdw>
                </a:effectLst>
                <a:latin typeface="Arial" charset="0"/>
                <a:ea typeface="ＭＳ Ｐゴシック" pitchFamily="18" charset="-128"/>
                <a:cs typeface="+mj-cs"/>
              </a:rPr>
              <a:t>Struktur</a:t>
            </a:r>
            <a:r>
              <a:rPr lang="en-US" sz="3200" dirty="0" smtClean="0">
                <a:solidFill>
                  <a:srgbClr val="FFFFFF"/>
                </a:solidFill>
                <a:effectLst>
                  <a:outerShdw blurRad="38100" dist="38100" dir="2700000" algn="tl">
                    <a:srgbClr val="000000"/>
                  </a:outerShdw>
                </a:effectLst>
                <a:latin typeface="Arial" charset="0"/>
                <a:ea typeface="ＭＳ Ｐゴシック" pitchFamily="18" charset="-128"/>
                <a:cs typeface="+mj-cs"/>
              </a:rPr>
              <a:t> </a:t>
            </a:r>
            <a:r>
              <a:rPr lang="en-US" sz="3200" dirty="0" err="1" smtClean="0">
                <a:solidFill>
                  <a:srgbClr val="FFFFFF"/>
                </a:solidFill>
                <a:effectLst>
                  <a:outerShdw blurRad="38100" dist="38100" dir="2700000" algn="tl">
                    <a:srgbClr val="000000"/>
                  </a:outerShdw>
                </a:effectLst>
                <a:latin typeface="Arial" charset="0"/>
                <a:ea typeface="ＭＳ Ｐゴシック" pitchFamily="18" charset="-128"/>
                <a:cs typeface="+mj-cs"/>
              </a:rPr>
              <a:t>Khutbah</a:t>
            </a:r>
            <a:endParaRPr lang="en-US" sz="3200" dirty="0" smtClean="0">
              <a:solidFill>
                <a:srgbClr val="FFFFFF"/>
              </a:solidFill>
              <a:latin typeface="Arial" charset="0"/>
              <a:ea typeface="ＭＳ Ｐゴシック" pitchFamily="18" charset="-128"/>
              <a:cs typeface="+mj-cs"/>
            </a:endParaRPr>
          </a:p>
        </p:txBody>
      </p:sp>
      <p:sp>
        <p:nvSpPr>
          <p:cNvPr id="342019" name="Text Box 3"/>
          <p:cNvSpPr txBox="1">
            <a:spLocks noChangeArrowheads="1"/>
          </p:cNvSpPr>
          <p:nvPr/>
        </p:nvSpPr>
        <p:spPr bwMode="auto">
          <a:xfrm>
            <a:off x="2971800" y="990600"/>
            <a:ext cx="6019800" cy="584200"/>
          </a:xfrm>
          <a:prstGeom prst="rect">
            <a:avLst/>
          </a:prstGeom>
          <a:solidFill>
            <a:srgbClr val="000000"/>
          </a:solidFill>
          <a:ln w="9525">
            <a:noFill/>
            <a:miter lim="800000"/>
            <a:headEnd/>
            <a:tailEnd/>
          </a:ln>
          <a:effectLst>
            <a:outerShdw dist="35921" dir="2700000" algn="ctr" rotWithShape="0">
              <a:srgbClr val="808080"/>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spc="300" dirty="0" smtClean="0">
                <a:solidFill>
                  <a:srgbClr val="FFFFFF"/>
                </a:solidFill>
                <a:effectLst>
                  <a:outerShdw blurRad="38100" dist="38100" dir="2700000" algn="tl">
                    <a:srgbClr val="000000"/>
                  </a:outerShdw>
                </a:effectLst>
              </a:rPr>
              <a:t>Di mana </a:t>
            </a:r>
            <a:r>
              <a:rPr lang="en-US" sz="3200" b="1" spc="300" dirty="0" err="1" smtClean="0">
                <a:solidFill>
                  <a:srgbClr val="FFFFFF"/>
                </a:solidFill>
                <a:effectLst>
                  <a:outerShdw blurRad="38100" dist="38100" dir="2700000" algn="tl">
                    <a:srgbClr val="000000"/>
                  </a:outerShdw>
                </a:effectLst>
              </a:rPr>
              <a:t>Aplikasi</a:t>
            </a:r>
            <a:r>
              <a:rPr lang="en-US" sz="3200" b="1" spc="300" dirty="0" smtClean="0">
                <a:solidFill>
                  <a:srgbClr val="FFFFFF"/>
                </a:solidFill>
                <a:effectLst>
                  <a:outerShdw blurRad="38100" dist="38100" dir="2700000" algn="tl">
                    <a:srgbClr val="000000"/>
                  </a:outerShdw>
                </a:effectLst>
              </a:rPr>
              <a:t>?</a:t>
            </a:r>
          </a:p>
        </p:txBody>
      </p:sp>
      <p:sp>
        <p:nvSpPr>
          <p:cNvPr id="178179" name="Text Box 4"/>
          <p:cNvSpPr txBox="1">
            <a:spLocks noChangeArrowheads="1"/>
          </p:cNvSpPr>
          <p:nvPr/>
        </p:nvSpPr>
        <p:spPr bwMode="auto">
          <a:xfrm>
            <a:off x="8460432" y="44624"/>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solidFill>
                  <a:srgbClr val="FFFFFF"/>
                </a:solidFill>
              </a:rPr>
              <a:t>138</a:t>
            </a:r>
            <a:endParaRPr lang="en-US" dirty="0">
              <a:solidFill>
                <a:srgbClr val="FFFF66"/>
              </a:solidFill>
            </a:endParaRPr>
          </a:p>
        </p:txBody>
      </p:sp>
      <p:sp>
        <p:nvSpPr>
          <p:cNvPr id="342021" name="Text Box 5"/>
          <p:cNvSpPr txBox="1">
            <a:spLocks noChangeArrowheads="1"/>
          </p:cNvSpPr>
          <p:nvPr/>
        </p:nvSpPr>
        <p:spPr bwMode="auto">
          <a:xfrm rot="-5400000">
            <a:off x="-1593850" y="4573587"/>
            <a:ext cx="3878263" cy="579437"/>
          </a:xfrm>
          <a:prstGeom prst="rect">
            <a:avLst/>
          </a:prstGeom>
          <a:solidFill>
            <a:srgbClr val="000000"/>
          </a:solidFill>
          <a:ln w="9525">
            <a:noFill/>
            <a:miter lim="800000"/>
            <a:headEnd/>
            <a:tailEnd/>
          </a:ln>
          <a:effectLst>
            <a:outerShdw dist="35921" dir="2700000" algn="ctr" rotWithShape="0">
              <a:srgbClr val="808080"/>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spc="300" dirty="0" smtClean="0">
                <a:solidFill>
                  <a:srgbClr val="FFFFFF"/>
                </a:solidFill>
                <a:effectLst>
                  <a:outerShdw blurRad="38100" dist="38100" dir="2700000" algn="tl">
                    <a:srgbClr val="000000"/>
                  </a:outerShdw>
                </a:effectLst>
              </a:rPr>
              <a:t>Di mana MP?</a:t>
            </a:r>
          </a:p>
        </p:txBody>
      </p:sp>
      <p:sp>
        <p:nvSpPr>
          <p:cNvPr id="342022" name="Text Box 6"/>
          <p:cNvSpPr txBox="1">
            <a:spLocks noChangeArrowheads="1"/>
          </p:cNvSpPr>
          <p:nvPr/>
        </p:nvSpPr>
        <p:spPr bwMode="auto">
          <a:xfrm>
            <a:off x="2971800" y="1826821"/>
            <a:ext cx="2968352" cy="984885"/>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a:defRPr/>
            </a:pPr>
            <a:r>
              <a:rPr lang="en-US" sz="34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Mudah</a:t>
            </a:r>
            <a:endParaRPr lang="en-US" sz="3400" b="1" dirty="0">
              <a:solidFill>
                <a:srgbClr val="FFFFFF"/>
              </a:solidFill>
              <a:effectLst>
                <a:outerShdw blurRad="38100" dist="38100" dir="2700000" algn="tl">
                  <a:srgbClr val="000000">
                    <a:alpha val="43137"/>
                  </a:srgbClr>
                </a:outerShdw>
              </a:effectLst>
              <a:ea typeface="ＭＳ Ｐゴシック" pitchFamily="18" charset="-128"/>
              <a:cs typeface="+mn-cs"/>
            </a:endParaRPr>
          </a:p>
          <a:p>
            <a:pPr algn="ctr">
              <a:defRPr/>
            </a:pPr>
            <a:r>
              <a:rPr lang="en-US" b="1" dirty="0">
                <a:solidFill>
                  <a:srgbClr val="FFFFFF"/>
                </a:solidFill>
                <a:effectLst>
                  <a:outerShdw blurRad="38100" dist="38100" dir="2700000" algn="tl">
                    <a:srgbClr val="000000">
                      <a:alpha val="43137"/>
                    </a:srgbClr>
                  </a:outerShdw>
                </a:effectLst>
                <a:ea typeface="ＭＳ Ｐゴシック" pitchFamily="18" charset="-128"/>
                <a:cs typeface="+mn-cs"/>
              </a:rPr>
              <a:t>(</a:t>
            </a:r>
            <a:r>
              <a:rPr lang="en-US" b="1" dirty="0" err="1">
                <a:solidFill>
                  <a:srgbClr val="FFFFFF"/>
                </a:solidFill>
                <a:effectLst>
                  <a:outerShdw blurRad="38100" dist="38100" dir="2700000" algn="tl">
                    <a:srgbClr val="000000">
                      <a:alpha val="43137"/>
                    </a:srgbClr>
                  </a:outerShdw>
                </a:effectLst>
                <a:ea typeface="ＭＳ Ｐゴシック" pitchFamily="18" charset="-128"/>
                <a:cs typeface="+mn-cs"/>
              </a:rPr>
              <a:t>diberikan</a:t>
            </a:r>
            <a:r>
              <a:rPr lang="en-US" b="1" dirty="0">
                <a:solidFill>
                  <a:srgbClr val="FFFFFF"/>
                </a:solidFill>
                <a:effectLst>
                  <a:outerShdw blurRad="38100" dist="38100" dir="2700000" algn="tl">
                    <a:srgbClr val="000000">
                      <a:alpha val="43137"/>
                    </a:srgbClr>
                  </a:outerShdw>
                </a:effectLst>
                <a:ea typeface="ＭＳ Ｐゴシック" pitchFamily="18" charset="-128"/>
                <a:cs typeface="+mn-cs"/>
              </a:rPr>
              <a:t> </a:t>
            </a:r>
            <a:r>
              <a:rPr lang="en-US" b="1" dirty="0" err="1">
                <a:solidFill>
                  <a:srgbClr val="FFFFFF"/>
                </a:solidFill>
                <a:effectLst>
                  <a:outerShdw blurRad="38100" dist="38100" dir="2700000" algn="tl">
                    <a:srgbClr val="000000">
                      <a:alpha val="43137"/>
                    </a:srgbClr>
                  </a:outerShdw>
                </a:effectLst>
                <a:ea typeface="ＭＳ Ｐゴシック" pitchFamily="18" charset="-128"/>
                <a:cs typeface="+mn-cs"/>
              </a:rPr>
              <a:t>sekali</a:t>
            </a:r>
            <a:r>
              <a:rPr lang="en-US" b="1" dirty="0">
                <a:solidFill>
                  <a:srgbClr val="FFFFFF"/>
                </a:solidFill>
                <a:effectLst>
                  <a:outerShdw blurRad="38100" dist="38100" dir="2700000" algn="tl">
                    <a:srgbClr val="000000">
                      <a:alpha val="43137"/>
                    </a:srgbClr>
                  </a:outerShdw>
                </a:effectLst>
                <a:ea typeface="ＭＳ Ｐゴシック" pitchFamily="18" charset="-128"/>
                <a:cs typeface="+mn-cs"/>
              </a:rPr>
              <a:t>)</a:t>
            </a:r>
          </a:p>
        </p:txBody>
      </p:sp>
      <p:sp>
        <p:nvSpPr>
          <p:cNvPr id="342023" name="Text Box 7"/>
          <p:cNvSpPr txBox="1">
            <a:spLocks noChangeArrowheads="1"/>
          </p:cNvSpPr>
          <p:nvPr/>
        </p:nvSpPr>
        <p:spPr bwMode="auto">
          <a:xfrm>
            <a:off x="5766048" y="1826821"/>
            <a:ext cx="3342456" cy="984885"/>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a:defRPr/>
            </a:pPr>
            <a:r>
              <a:rPr lang="en-US" sz="3400" b="1" dirty="0" err="1">
                <a:solidFill>
                  <a:srgbClr val="FFFFFF"/>
                </a:solidFill>
                <a:effectLst>
                  <a:outerShdw blurRad="38100" dist="38100" dir="2700000" algn="tl">
                    <a:srgbClr val="000000">
                      <a:alpha val="43137"/>
                    </a:srgbClr>
                  </a:outerShdw>
                </a:effectLst>
                <a:ea typeface="ＭＳ Ｐゴシック" pitchFamily="18" charset="-128"/>
                <a:cs typeface="+mn-cs"/>
              </a:rPr>
              <a:t>Berulang</a:t>
            </a:r>
            <a:endParaRPr lang="en-US" sz="3400" b="1" dirty="0">
              <a:solidFill>
                <a:srgbClr val="FFFFFF"/>
              </a:solidFill>
              <a:effectLst>
                <a:outerShdw blurRad="38100" dist="38100" dir="2700000" algn="tl">
                  <a:srgbClr val="000000">
                    <a:alpha val="43137"/>
                  </a:srgbClr>
                </a:outerShdw>
              </a:effectLst>
              <a:ea typeface="ＭＳ Ｐゴシック" pitchFamily="18" charset="-128"/>
              <a:cs typeface="+mn-cs"/>
            </a:endParaRPr>
          </a:p>
          <a:p>
            <a:pPr algn="ctr">
              <a:defRPr/>
            </a:pPr>
            <a:r>
              <a:rPr lang="en-US" b="1" dirty="0">
                <a:solidFill>
                  <a:srgbClr val="FFFFFF"/>
                </a:solidFill>
                <a:effectLst>
                  <a:outerShdw blurRad="38100" dist="38100" dir="2700000" algn="tl">
                    <a:srgbClr val="000000">
                      <a:alpha val="43137"/>
                    </a:srgbClr>
                  </a:outerShdw>
                </a:effectLst>
                <a:ea typeface="ＭＳ Ｐゴシック" pitchFamily="18" charset="-128"/>
                <a:cs typeface="+mn-cs"/>
              </a:rPr>
              <a:t>(</a:t>
            </a:r>
            <a:r>
              <a:rPr lang="en-US" b="1" dirty="0" err="1">
                <a:solidFill>
                  <a:srgbClr val="FFFFFF"/>
                </a:solidFill>
                <a:effectLst>
                  <a:outerShdw blurRad="38100" dist="38100" dir="2700000" algn="tl">
                    <a:srgbClr val="000000">
                      <a:alpha val="43137"/>
                    </a:srgbClr>
                  </a:outerShdw>
                </a:effectLst>
                <a:ea typeface="ＭＳ Ｐゴシック" pitchFamily="18" charset="-128"/>
                <a:cs typeface="+mn-cs"/>
              </a:rPr>
              <a:t>diberikan</a:t>
            </a:r>
            <a:r>
              <a:rPr lang="en-US" b="1" dirty="0">
                <a:solidFill>
                  <a:srgbClr val="FFFFFF"/>
                </a:solidFill>
                <a:effectLst>
                  <a:outerShdw blurRad="38100" dist="38100" dir="2700000" algn="tl">
                    <a:srgbClr val="000000">
                      <a:alpha val="43137"/>
                    </a:srgbClr>
                  </a:outerShdw>
                </a:effectLst>
                <a:ea typeface="ＭＳ Ｐゴシック" pitchFamily="18" charset="-128"/>
                <a:cs typeface="+mn-cs"/>
              </a:rPr>
              <a:t> </a:t>
            </a:r>
            <a:r>
              <a:rPr lang="en-US"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sepanjang</a:t>
            </a:r>
            <a:r>
              <a:rPr lang="en-US" b="1" dirty="0" smtClean="0">
                <a:solidFill>
                  <a:srgbClr val="FFFFFF"/>
                </a:solidFill>
                <a:effectLst>
                  <a:outerShdw blurRad="38100" dist="38100" dir="2700000" algn="tl">
                    <a:srgbClr val="000000">
                      <a:alpha val="43137"/>
                    </a:srgbClr>
                  </a:outerShdw>
                </a:effectLst>
                <a:ea typeface="ＭＳ Ｐゴシック" pitchFamily="18" charset="-128"/>
                <a:cs typeface="+mn-cs"/>
              </a:rPr>
              <a:t>)</a:t>
            </a:r>
            <a:endParaRPr lang="en-US" b="1" dirty="0">
              <a:solidFill>
                <a:srgbClr val="FFFFFF"/>
              </a:solidFill>
              <a:effectLst>
                <a:outerShdw blurRad="38100" dist="38100" dir="2700000" algn="tl">
                  <a:srgbClr val="000000">
                    <a:alpha val="43137"/>
                  </a:srgbClr>
                </a:outerShdw>
              </a:effectLst>
              <a:ea typeface="ＭＳ Ｐゴシック" pitchFamily="18" charset="-128"/>
              <a:cs typeface="+mn-cs"/>
            </a:endParaRPr>
          </a:p>
        </p:txBody>
      </p:sp>
      <p:sp>
        <p:nvSpPr>
          <p:cNvPr id="342024" name="Text Box 8"/>
          <p:cNvSpPr txBox="1">
            <a:spLocks noChangeArrowheads="1"/>
          </p:cNvSpPr>
          <p:nvPr/>
        </p:nvSpPr>
        <p:spPr bwMode="auto">
          <a:xfrm>
            <a:off x="645840" y="3356992"/>
            <a:ext cx="2269976" cy="1046440"/>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a:defRPr/>
            </a:pPr>
            <a:r>
              <a:rPr lang="en-US" sz="3400" b="1" dirty="0" err="1">
                <a:solidFill>
                  <a:srgbClr val="FFFFFF"/>
                </a:solidFill>
                <a:effectLst>
                  <a:outerShdw blurRad="38100" dist="38100" dir="2700000" algn="tl">
                    <a:srgbClr val="000000">
                      <a:alpha val="43137"/>
                    </a:srgbClr>
                  </a:outerShdw>
                </a:effectLst>
                <a:ea typeface="ＭＳ Ｐゴシック" pitchFamily="18" charset="-128"/>
                <a:cs typeface="+mn-cs"/>
              </a:rPr>
              <a:t>Induktif</a:t>
            </a:r>
            <a:r>
              <a:rPr lang="en-US" sz="3400" b="1" dirty="0">
                <a:solidFill>
                  <a:srgbClr val="FFFFFF"/>
                </a:solidFill>
                <a:effectLst>
                  <a:outerShdw blurRad="38100" dist="38100" dir="2700000" algn="tl">
                    <a:srgbClr val="000000">
                      <a:alpha val="43137"/>
                    </a:srgbClr>
                  </a:outerShdw>
                </a:effectLst>
                <a:ea typeface="ＭＳ Ｐゴシック" pitchFamily="18" charset="-128"/>
                <a:cs typeface="+mn-cs"/>
              </a:rPr>
              <a:t/>
            </a:r>
            <a:br>
              <a:rPr lang="en-US" sz="3400" b="1" dirty="0">
                <a:solidFill>
                  <a:srgbClr val="FFFFFF"/>
                </a:solidFill>
                <a:effectLst>
                  <a:outerShdw blurRad="38100" dist="38100" dir="2700000" algn="tl">
                    <a:srgbClr val="000000">
                      <a:alpha val="43137"/>
                    </a:srgbClr>
                  </a:outerShdw>
                </a:effectLst>
                <a:ea typeface="ＭＳ Ｐゴシック" pitchFamily="18" charset="-128"/>
                <a:cs typeface="+mn-cs"/>
              </a:rPr>
            </a:br>
            <a:r>
              <a:rPr lang="en-US" sz="2700" b="1" dirty="0">
                <a:solidFill>
                  <a:srgbClr val="FFFFFF"/>
                </a:solidFill>
                <a:effectLst>
                  <a:outerShdw blurRad="38100" dist="38100" dir="2700000" algn="tl">
                    <a:srgbClr val="000000">
                      <a:alpha val="43137"/>
                    </a:srgbClr>
                  </a:outerShdw>
                </a:effectLst>
                <a:ea typeface="ＭＳ Ｐゴシック" pitchFamily="18" charset="-128"/>
                <a:cs typeface="+mn-cs"/>
              </a:rPr>
              <a:t>(</a:t>
            </a:r>
            <a:r>
              <a:rPr lang="en-US" sz="2700" b="1" dirty="0" err="1">
                <a:solidFill>
                  <a:srgbClr val="FFFFFF"/>
                </a:solidFill>
                <a:effectLst>
                  <a:outerShdw blurRad="38100" dist="38100" dir="2700000" algn="tl">
                    <a:srgbClr val="000000">
                      <a:alpha val="43137"/>
                    </a:srgbClr>
                  </a:outerShdw>
                </a:effectLst>
                <a:ea typeface="ＭＳ Ｐゴシック" pitchFamily="18" charset="-128"/>
                <a:cs typeface="+mn-cs"/>
              </a:rPr>
              <a:t>Akhir</a:t>
            </a:r>
            <a:r>
              <a:rPr lang="en-US" sz="2700" b="1" dirty="0">
                <a:solidFill>
                  <a:srgbClr val="FFFFFF"/>
                </a:solidFill>
                <a:effectLst>
                  <a:outerShdw blurRad="38100" dist="38100" dir="2700000" algn="tl">
                    <a:srgbClr val="000000">
                      <a:alpha val="43137"/>
                    </a:srgbClr>
                  </a:outerShdw>
                </a:effectLst>
                <a:ea typeface="ＭＳ Ｐゴシック" pitchFamily="18" charset="-128"/>
                <a:cs typeface="+mn-cs"/>
              </a:rPr>
              <a:t>)</a:t>
            </a:r>
          </a:p>
        </p:txBody>
      </p:sp>
      <p:sp>
        <p:nvSpPr>
          <p:cNvPr id="342025" name="Text Box 9"/>
          <p:cNvSpPr txBox="1">
            <a:spLocks noChangeArrowheads="1"/>
          </p:cNvSpPr>
          <p:nvPr/>
        </p:nvSpPr>
        <p:spPr bwMode="auto">
          <a:xfrm>
            <a:off x="651024" y="5085184"/>
            <a:ext cx="2304752" cy="1046440"/>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a:defRPr/>
            </a:pPr>
            <a:r>
              <a:rPr lang="en-US" sz="3400" b="1" dirty="0" err="1">
                <a:solidFill>
                  <a:srgbClr val="FFFFFF"/>
                </a:solidFill>
                <a:effectLst>
                  <a:outerShdw blurRad="38100" dist="38100" dir="2700000" algn="tl">
                    <a:srgbClr val="000000">
                      <a:alpha val="43137"/>
                    </a:srgbClr>
                  </a:outerShdw>
                </a:effectLst>
                <a:ea typeface="ＭＳ Ｐゴシック" pitchFamily="18" charset="-128"/>
                <a:cs typeface="+mn-cs"/>
              </a:rPr>
              <a:t>Deduktif</a:t>
            </a:r>
            <a:r>
              <a:rPr lang="en-US" sz="3200" b="1" dirty="0">
                <a:solidFill>
                  <a:srgbClr val="FFFFFF"/>
                </a:solidFill>
                <a:effectLst>
                  <a:outerShdw blurRad="38100" dist="38100" dir="2700000" algn="tl">
                    <a:srgbClr val="000000">
                      <a:alpha val="43137"/>
                    </a:srgbClr>
                  </a:outerShdw>
                </a:effectLst>
                <a:ea typeface="ＭＳ Ｐゴシック" pitchFamily="18" charset="-128"/>
                <a:cs typeface="+mn-cs"/>
              </a:rPr>
              <a:t/>
            </a:r>
            <a:br>
              <a:rPr lang="en-US" sz="3200" b="1" dirty="0">
                <a:solidFill>
                  <a:srgbClr val="FFFFFF"/>
                </a:solidFill>
                <a:effectLst>
                  <a:outerShdw blurRad="38100" dist="38100" dir="2700000" algn="tl">
                    <a:srgbClr val="000000">
                      <a:alpha val="43137"/>
                    </a:srgbClr>
                  </a:outerShdw>
                </a:effectLst>
                <a:ea typeface="ＭＳ Ｐゴシック" pitchFamily="18" charset="-128"/>
                <a:cs typeface="+mn-cs"/>
              </a:rPr>
            </a:br>
            <a:r>
              <a:rPr lang="en-US" sz="2700" b="1" dirty="0">
                <a:solidFill>
                  <a:srgbClr val="FFFFFF"/>
                </a:solidFill>
                <a:effectLst>
                  <a:outerShdw blurRad="38100" dist="38100" dir="2700000" algn="tl">
                    <a:srgbClr val="000000">
                      <a:alpha val="43137"/>
                    </a:srgbClr>
                  </a:outerShdw>
                </a:effectLst>
                <a:ea typeface="ＭＳ Ｐゴシック" pitchFamily="18" charset="-128"/>
                <a:cs typeface="+mn-cs"/>
              </a:rPr>
              <a:t>(</a:t>
            </a:r>
            <a:r>
              <a:rPr lang="en-US" sz="2700" b="1" dirty="0" err="1">
                <a:solidFill>
                  <a:srgbClr val="FFFFFF"/>
                </a:solidFill>
                <a:effectLst>
                  <a:outerShdw blurRad="38100" dist="38100" dir="2700000" algn="tl">
                    <a:srgbClr val="000000">
                      <a:alpha val="43137"/>
                    </a:srgbClr>
                  </a:outerShdw>
                </a:effectLst>
                <a:ea typeface="ＭＳ Ｐゴシック" pitchFamily="18" charset="-128"/>
                <a:cs typeface="+mn-cs"/>
              </a:rPr>
              <a:t>Permulaan</a:t>
            </a:r>
            <a:r>
              <a:rPr lang="en-US" sz="2700" b="1" dirty="0">
                <a:solidFill>
                  <a:srgbClr val="FFFFFF"/>
                </a:solidFill>
                <a:effectLst>
                  <a:outerShdw blurRad="38100" dist="38100" dir="2700000" algn="tl">
                    <a:srgbClr val="000000">
                      <a:alpha val="43137"/>
                    </a:srgbClr>
                  </a:outerShdw>
                </a:effectLst>
                <a:ea typeface="ＭＳ Ｐゴシック" pitchFamily="18" charset="-128"/>
                <a:cs typeface="+mn-cs"/>
              </a:rPr>
              <a:t>)</a:t>
            </a:r>
          </a:p>
        </p:txBody>
      </p:sp>
      <p:graphicFrame>
        <p:nvGraphicFramePr>
          <p:cNvPr id="342026" name="Group 10"/>
          <p:cNvGraphicFramePr>
            <a:graphicFrameLocks noGrp="1"/>
          </p:cNvGraphicFramePr>
          <p:nvPr/>
        </p:nvGraphicFramePr>
        <p:xfrm>
          <a:off x="2971800" y="2924173"/>
          <a:ext cx="6019800" cy="3745186"/>
        </p:xfrm>
        <a:graphic>
          <a:graphicData uri="http://schemas.openxmlformats.org/drawingml/2006/table">
            <a:tbl>
              <a:tblPr/>
              <a:tblGrid>
                <a:gridCol w="3009900"/>
                <a:gridCol w="3009900"/>
              </a:tblGrid>
              <a:tr h="1872593">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endParaRPr kumimoji="0" lang="en-US" sz="2800" b="0" i="0" u="none" strike="noStrike" cap="none" normalizeH="0" baseline="0" dirty="0" smtClean="0">
                        <a:ln>
                          <a:noFill/>
                        </a:ln>
                        <a:solidFill>
                          <a:schemeClr val="tx1"/>
                        </a:solidFill>
                        <a:effectLst/>
                        <a:latin typeface="Trebuchet MS" pitchFamily="18" charset="0"/>
                        <a:ea typeface="Osaka" pitchFamily="18"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endParaRPr kumimoji="0" lang="en-US" sz="2800" b="0" i="0" u="none" strike="noStrike" cap="none" normalizeH="0" baseline="0" smtClean="0">
                        <a:ln>
                          <a:noFill/>
                        </a:ln>
                        <a:solidFill>
                          <a:schemeClr val="tx1"/>
                        </a:solidFill>
                        <a:effectLst/>
                        <a:latin typeface="Trebuchet MS" pitchFamily="18" charset="0"/>
                        <a:ea typeface="Osaka" pitchFamily="18"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2593">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endParaRPr kumimoji="0" lang="en-US" sz="2800" b="0" i="0" u="none" strike="noStrike" cap="none" normalizeH="0" baseline="0" dirty="0" smtClean="0">
                        <a:ln>
                          <a:noFill/>
                        </a:ln>
                        <a:solidFill>
                          <a:schemeClr val="tx1"/>
                        </a:solidFill>
                        <a:effectLst/>
                        <a:latin typeface="Trebuchet MS" pitchFamily="18" charset="0"/>
                        <a:ea typeface="Osaka" pitchFamily="18"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endParaRPr kumimoji="0" lang="en-US" sz="2800" b="0" i="0" u="none" strike="noStrike" cap="none" normalizeH="0" baseline="0" dirty="0" smtClean="0">
                        <a:ln>
                          <a:noFill/>
                        </a:ln>
                        <a:solidFill>
                          <a:schemeClr val="tx1"/>
                        </a:solidFill>
                        <a:effectLst/>
                        <a:latin typeface="Trebuchet MS" pitchFamily="18" charset="0"/>
                        <a:ea typeface="Osaka" pitchFamily="18"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2037" name="Text Box 21"/>
          <p:cNvSpPr txBox="1">
            <a:spLocks noChangeArrowheads="1"/>
          </p:cNvSpPr>
          <p:nvPr/>
        </p:nvSpPr>
        <p:spPr bwMode="auto">
          <a:xfrm>
            <a:off x="2971800" y="3352800"/>
            <a:ext cx="2968351" cy="1077218"/>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a:defRPr/>
            </a:pPr>
            <a:r>
              <a:rPr lang="en-US" sz="32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Mudah</a:t>
            </a:r>
            <a:endParaRPr lang="en-US" sz="3200" b="1" dirty="0" smtClean="0">
              <a:solidFill>
                <a:srgbClr val="FFFFFF"/>
              </a:solidFill>
              <a:effectLst>
                <a:outerShdw blurRad="38100" dist="38100" dir="2700000" algn="tl">
                  <a:srgbClr val="000000">
                    <a:alpha val="43137"/>
                  </a:srgbClr>
                </a:outerShdw>
              </a:effectLst>
              <a:ea typeface="ＭＳ Ｐゴシック" pitchFamily="18" charset="-128"/>
              <a:cs typeface="+mn-cs"/>
            </a:endParaRPr>
          </a:p>
          <a:p>
            <a:pPr algn="ctr">
              <a:defRPr/>
            </a:pPr>
            <a:r>
              <a:rPr lang="en-US" sz="32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Induktif</a:t>
            </a:r>
            <a:endParaRPr lang="en-US" sz="3200" b="1" dirty="0">
              <a:solidFill>
                <a:srgbClr val="FFFFFF"/>
              </a:solidFill>
              <a:effectLst>
                <a:outerShdw blurRad="38100" dist="38100" dir="2700000" algn="tl">
                  <a:srgbClr val="000000">
                    <a:alpha val="43137"/>
                  </a:srgbClr>
                </a:outerShdw>
              </a:effectLst>
              <a:ea typeface="ＭＳ Ｐゴシック" pitchFamily="18" charset="-128"/>
              <a:cs typeface="+mn-cs"/>
            </a:endParaRPr>
          </a:p>
        </p:txBody>
      </p:sp>
      <p:sp>
        <p:nvSpPr>
          <p:cNvPr id="342038" name="Text Box 22"/>
          <p:cNvSpPr txBox="1">
            <a:spLocks noChangeArrowheads="1"/>
          </p:cNvSpPr>
          <p:nvPr/>
        </p:nvSpPr>
        <p:spPr bwMode="auto">
          <a:xfrm>
            <a:off x="5940152" y="3352800"/>
            <a:ext cx="3051448" cy="1077218"/>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a:defRPr/>
            </a:pPr>
            <a:r>
              <a:rPr lang="en-US" sz="32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Berulang</a:t>
            </a:r>
            <a:endParaRPr lang="en-US" sz="3200" b="1" dirty="0" smtClean="0">
              <a:solidFill>
                <a:srgbClr val="FFFFFF"/>
              </a:solidFill>
              <a:effectLst>
                <a:outerShdw blurRad="38100" dist="38100" dir="2700000" algn="tl">
                  <a:srgbClr val="000000">
                    <a:alpha val="43137"/>
                  </a:srgbClr>
                </a:outerShdw>
              </a:effectLst>
              <a:ea typeface="ＭＳ Ｐゴシック" pitchFamily="18" charset="-128"/>
              <a:cs typeface="+mn-cs"/>
            </a:endParaRPr>
          </a:p>
          <a:p>
            <a:pPr algn="ctr">
              <a:defRPr/>
            </a:pPr>
            <a:r>
              <a:rPr lang="en-US" sz="32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Induktif</a:t>
            </a:r>
            <a:endParaRPr lang="en-US" sz="3200" b="1" dirty="0">
              <a:solidFill>
                <a:srgbClr val="FFFFFF"/>
              </a:solidFill>
              <a:effectLst>
                <a:outerShdw blurRad="38100" dist="38100" dir="2700000" algn="tl">
                  <a:srgbClr val="000000">
                    <a:alpha val="43137"/>
                  </a:srgbClr>
                </a:outerShdw>
              </a:effectLst>
              <a:ea typeface="ＭＳ Ｐゴシック" pitchFamily="18" charset="-128"/>
              <a:cs typeface="+mn-cs"/>
            </a:endParaRPr>
          </a:p>
        </p:txBody>
      </p:sp>
      <p:sp>
        <p:nvSpPr>
          <p:cNvPr id="342039" name="Text Box 23"/>
          <p:cNvSpPr txBox="1">
            <a:spLocks noChangeArrowheads="1"/>
          </p:cNvSpPr>
          <p:nvPr/>
        </p:nvSpPr>
        <p:spPr bwMode="auto">
          <a:xfrm>
            <a:off x="2987824" y="5160094"/>
            <a:ext cx="2952327" cy="1077218"/>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a:defRPr/>
            </a:pPr>
            <a:r>
              <a:rPr lang="en-US" sz="32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Mudah</a:t>
            </a:r>
            <a:endParaRPr lang="en-US" sz="3200" b="1" dirty="0" smtClean="0">
              <a:solidFill>
                <a:srgbClr val="FFFFFF"/>
              </a:solidFill>
              <a:effectLst>
                <a:outerShdw blurRad="38100" dist="38100" dir="2700000" algn="tl">
                  <a:srgbClr val="000000">
                    <a:alpha val="43137"/>
                  </a:srgbClr>
                </a:outerShdw>
              </a:effectLst>
              <a:ea typeface="ＭＳ Ｐゴシック" pitchFamily="18" charset="-128"/>
              <a:cs typeface="+mn-cs"/>
            </a:endParaRPr>
          </a:p>
          <a:p>
            <a:pPr algn="ctr">
              <a:defRPr/>
            </a:pPr>
            <a:r>
              <a:rPr lang="en-US" sz="32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Deduktif</a:t>
            </a:r>
            <a:endParaRPr lang="en-US" sz="3200" b="1" dirty="0">
              <a:solidFill>
                <a:srgbClr val="FFFFFF"/>
              </a:solidFill>
              <a:effectLst>
                <a:outerShdw blurRad="38100" dist="38100" dir="2700000" algn="tl">
                  <a:srgbClr val="000000">
                    <a:alpha val="43137"/>
                  </a:srgbClr>
                </a:outerShdw>
              </a:effectLst>
              <a:ea typeface="ＭＳ Ｐゴシック" pitchFamily="18" charset="-128"/>
              <a:cs typeface="+mn-cs"/>
            </a:endParaRPr>
          </a:p>
        </p:txBody>
      </p:sp>
      <p:sp>
        <p:nvSpPr>
          <p:cNvPr id="342040" name="Text Box 24"/>
          <p:cNvSpPr txBox="1">
            <a:spLocks noChangeArrowheads="1"/>
          </p:cNvSpPr>
          <p:nvPr/>
        </p:nvSpPr>
        <p:spPr bwMode="auto">
          <a:xfrm>
            <a:off x="5956175" y="5160094"/>
            <a:ext cx="3035425" cy="1077218"/>
          </a:xfrm>
          <a:prstGeom prst="rect">
            <a:avLst/>
          </a:prstGeom>
          <a:noFill/>
          <a:ln w="9525">
            <a:noFill/>
            <a:miter lim="800000"/>
            <a:headEnd/>
            <a:tailEnd/>
          </a:ln>
          <a:effectLst>
            <a:outerShdw dist="35921" dir="2700000" algn="ctr" rotWithShape="0">
              <a:srgbClr val="808080"/>
            </a:outerShdw>
          </a:effectLst>
        </p:spPr>
        <p:txBody>
          <a:bodyPr wrap="square">
            <a:spAutoFit/>
          </a:bodyPr>
          <a:lstStyle/>
          <a:p>
            <a:pPr algn="ctr">
              <a:defRPr/>
            </a:pPr>
            <a:r>
              <a:rPr lang="en-US" sz="32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Berulang</a:t>
            </a:r>
            <a:endParaRPr lang="en-US" sz="3200" b="1" dirty="0" smtClean="0">
              <a:solidFill>
                <a:srgbClr val="FFFFFF"/>
              </a:solidFill>
              <a:effectLst>
                <a:outerShdw blurRad="38100" dist="38100" dir="2700000" algn="tl">
                  <a:srgbClr val="000000">
                    <a:alpha val="43137"/>
                  </a:srgbClr>
                </a:outerShdw>
              </a:effectLst>
              <a:ea typeface="ＭＳ Ｐゴシック" pitchFamily="18" charset="-128"/>
              <a:cs typeface="+mn-cs"/>
            </a:endParaRPr>
          </a:p>
          <a:p>
            <a:pPr algn="ctr">
              <a:defRPr/>
            </a:pPr>
            <a:r>
              <a:rPr lang="en-US" sz="3200" b="1" dirty="0" err="1" smtClean="0">
                <a:solidFill>
                  <a:srgbClr val="FFFFFF"/>
                </a:solidFill>
                <a:effectLst>
                  <a:outerShdw blurRad="38100" dist="38100" dir="2700000" algn="tl">
                    <a:srgbClr val="000000">
                      <a:alpha val="43137"/>
                    </a:srgbClr>
                  </a:outerShdw>
                </a:effectLst>
                <a:ea typeface="ＭＳ Ｐゴシック" pitchFamily="18" charset="-128"/>
                <a:cs typeface="+mn-cs"/>
              </a:rPr>
              <a:t>Deduktif</a:t>
            </a:r>
            <a:endParaRPr lang="en-US" sz="3200" b="1" dirty="0">
              <a:solidFill>
                <a:srgbClr val="FFFFFF"/>
              </a:solidFill>
              <a:effectLst>
                <a:outerShdw blurRad="38100" dist="38100" dir="2700000" algn="tl">
                  <a:srgbClr val="000000">
                    <a:alpha val="43137"/>
                  </a:srgbClr>
                </a:outerShdw>
              </a:effectLst>
              <a:ea typeface="ＭＳ Ｐゴシック" pitchFamily="18" charset="-128"/>
              <a:cs typeface="+mn-cs"/>
            </a:endParaRPr>
          </a:p>
        </p:txBody>
      </p:sp>
    </p:spTree>
    <p:extLst>
      <p:ext uri="{BB962C8B-B14F-4D97-AF65-F5344CB8AC3E}">
        <p14:creationId xmlns:p14="http://schemas.microsoft.com/office/powerpoint/2010/main" val="883916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42021"/>
                                        </p:tgtEl>
                                        <p:attrNameLst>
                                          <p:attrName>style.visibility</p:attrName>
                                        </p:attrNameLst>
                                      </p:cBhvr>
                                      <p:to>
                                        <p:strVal val="visible"/>
                                      </p:to>
                                    </p:set>
                                    <p:anim calcmode="lin" valueType="num">
                                      <p:cBhvr>
                                        <p:cTn id="7" dur="1000" fill="hold"/>
                                        <p:tgtEl>
                                          <p:spTgt spid="342021"/>
                                        </p:tgtEl>
                                        <p:attrNameLst>
                                          <p:attrName>ppt_w</p:attrName>
                                        </p:attrNameLst>
                                      </p:cBhvr>
                                      <p:tavLst>
                                        <p:tav tm="0">
                                          <p:val>
                                            <p:strVal val="#ppt_w+.3"/>
                                          </p:val>
                                        </p:tav>
                                        <p:tav tm="100000">
                                          <p:val>
                                            <p:strVal val="#ppt_w"/>
                                          </p:val>
                                        </p:tav>
                                      </p:tavLst>
                                    </p:anim>
                                    <p:anim calcmode="lin" valueType="num">
                                      <p:cBhvr>
                                        <p:cTn id="8" dur="1000" fill="hold"/>
                                        <p:tgtEl>
                                          <p:spTgt spid="342021"/>
                                        </p:tgtEl>
                                        <p:attrNameLst>
                                          <p:attrName>ppt_h</p:attrName>
                                        </p:attrNameLst>
                                      </p:cBhvr>
                                      <p:tavLst>
                                        <p:tav tm="0">
                                          <p:val>
                                            <p:strVal val="#ppt_h"/>
                                          </p:val>
                                        </p:tav>
                                        <p:tav tm="100000">
                                          <p:val>
                                            <p:strVal val="#ppt_h"/>
                                          </p:val>
                                        </p:tav>
                                      </p:tavLst>
                                    </p:anim>
                                    <p:animEffect transition="in" filter="fade">
                                      <p:cBhvr>
                                        <p:cTn id="9" dur="1000"/>
                                        <p:tgtEl>
                                          <p:spTgt spid="3420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2024"/>
                                        </p:tgtEl>
                                        <p:attrNameLst>
                                          <p:attrName>style.visibility</p:attrName>
                                        </p:attrNameLst>
                                      </p:cBhvr>
                                      <p:to>
                                        <p:strVal val="visible"/>
                                      </p:to>
                                    </p:set>
                                    <p:anim calcmode="lin" valueType="num">
                                      <p:cBhvr>
                                        <p:cTn id="14" dur="1000" fill="hold"/>
                                        <p:tgtEl>
                                          <p:spTgt spid="342024"/>
                                        </p:tgtEl>
                                        <p:attrNameLst>
                                          <p:attrName>ppt_w</p:attrName>
                                        </p:attrNameLst>
                                      </p:cBhvr>
                                      <p:tavLst>
                                        <p:tav tm="0">
                                          <p:val>
                                            <p:strVal val="#ppt_w+.3"/>
                                          </p:val>
                                        </p:tav>
                                        <p:tav tm="100000">
                                          <p:val>
                                            <p:strVal val="#ppt_w"/>
                                          </p:val>
                                        </p:tav>
                                      </p:tavLst>
                                    </p:anim>
                                    <p:anim calcmode="lin" valueType="num">
                                      <p:cBhvr>
                                        <p:cTn id="15" dur="1000" fill="hold"/>
                                        <p:tgtEl>
                                          <p:spTgt spid="342024"/>
                                        </p:tgtEl>
                                        <p:attrNameLst>
                                          <p:attrName>ppt_h</p:attrName>
                                        </p:attrNameLst>
                                      </p:cBhvr>
                                      <p:tavLst>
                                        <p:tav tm="0">
                                          <p:val>
                                            <p:strVal val="#ppt_h"/>
                                          </p:val>
                                        </p:tav>
                                        <p:tav tm="100000">
                                          <p:val>
                                            <p:strVal val="#ppt_h"/>
                                          </p:val>
                                        </p:tav>
                                      </p:tavLst>
                                    </p:anim>
                                    <p:animEffect transition="in" filter="fade">
                                      <p:cBhvr>
                                        <p:cTn id="16" dur="1000"/>
                                        <p:tgtEl>
                                          <p:spTgt spid="3420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42025"/>
                                        </p:tgtEl>
                                        <p:attrNameLst>
                                          <p:attrName>style.visibility</p:attrName>
                                        </p:attrNameLst>
                                      </p:cBhvr>
                                      <p:to>
                                        <p:strVal val="visible"/>
                                      </p:to>
                                    </p:set>
                                    <p:anim calcmode="lin" valueType="num">
                                      <p:cBhvr>
                                        <p:cTn id="21" dur="1000" fill="hold"/>
                                        <p:tgtEl>
                                          <p:spTgt spid="342025"/>
                                        </p:tgtEl>
                                        <p:attrNameLst>
                                          <p:attrName>ppt_w</p:attrName>
                                        </p:attrNameLst>
                                      </p:cBhvr>
                                      <p:tavLst>
                                        <p:tav tm="0">
                                          <p:val>
                                            <p:strVal val="#ppt_w+.3"/>
                                          </p:val>
                                        </p:tav>
                                        <p:tav tm="100000">
                                          <p:val>
                                            <p:strVal val="#ppt_w"/>
                                          </p:val>
                                        </p:tav>
                                      </p:tavLst>
                                    </p:anim>
                                    <p:anim calcmode="lin" valueType="num">
                                      <p:cBhvr>
                                        <p:cTn id="22" dur="1000" fill="hold"/>
                                        <p:tgtEl>
                                          <p:spTgt spid="342025"/>
                                        </p:tgtEl>
                                        <p:attrNameLst>
                                          <p:attrName>ppt_h</p:attrName>
                                        </p:attrNameLst>
                                      </p:cBhvr>
                                      <p:tavLst>
                                        <p:tav tm="0">
                                          <p:val>
                                            <p:strVal val="#ppt_h"/>
                                          </p:val>
                                        </p:tav>
                                        <p:tav tm="100000">
                                          <p:val>
                                            <p:strVal val="#ppt_h"/>
                                          </p:val>
                                        </p:tav>
                                      </p:tavLst>
                                    </p:anim>
                                    <p:animEffect transition="in" filter="fade">
                                      <p:cBhvr>
                                        <p:cTn id="23" dur="1000"/>
                                        <p:tgtEl>
                                          <p:spTgt spid="3420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42019"/>
                                        </p:tgtEl>
                                        <p:attrNameLst>
                                          <p:attrName>style.visibility</p:attrName>
                                        </p:attrNameLst>
                                      </p:cBhvr>
                                      <p:to>
                                        <p:strVal val="visible"/>
                                      </p:to>
                                    </p:set>
                                    <p:anim calcmode="lin" valueType="num">
                                      <p:cBhvr>
                                        <p:cTn id="28" dur="1000" fill="hold"/>
                                        <p:tgtEl>
                                          <p:spTgt spid="342019"/>
                                        </p:tgtEl>
                                        <p:attrNameLst>
                                          <p:attrName>ppt_w</p:attrName>
                                        </p:attrNameLst>
                                      </p:cBhvr>
                                      <p:tavLst>
                                        <p:tav tm="0">
                                          <p:val>
                                            <p:strVal val="#ppt_w+.3"/>
                                          </p:val>
                                        </p:tav>
                                        <p:tav tm="100000">
                                          <p:val>
                                            <p:strVal val="#ppt_w"/>
                                          </p:val>
                                        </p:tav>
                                      </p:tavLst>
                                    </p:anim>
                                    <p:anim calcmode="lin" valueType="num">
                                      <p:cBhvr>
                                        <p:cTn id="29" dur="1000" fill="hold"/>
                                        <p:tgtEl>
                                          <p:spTgt spid="342019"/>
                                        </p:tgtEl>
                                        <p:attrNameLst>
                                          <p:attrName>ppt_h</p:attrName>
                                        </p:attrNameLst>
                                      </p:cBhvr>
                                      <p:tavLst>
                                        <p:tav tm="0">
                                          <p:val>
                                            <p:strVal val="#ppt_h"/>
                                          </p:val>
                                        </p:tav>
                                        <p:tav tm="100000">
                                          <p:val>
                                            <p:strVal val="#ppt_h"/>
                                          </p:val>
                                        </p:tav>
                                      </p:tavLst>
                                    </p:anim>
                                    <p:animEffect transition="in" filter="fade">
                                      <p:cBhvr>
                                        <p:cTn id="30" dur="1000"/>
                                        <p:tgtEl>
                                          <p:spTgt spid="3420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42022"/>
                                        </p:tgtEl>
                                        <p:attrNameLst>
                                          <p:attrName>style.visibility</p:attrName>
                                        </p:attrNameLst>
                                      </p:cBhvr>
                                      <p:to>
                                        <p:strVal val="visible"/>
                                      </p:to>
                                    </p:set>
                                    <p:anim calcmode="lin" valueType="num">
                                      <p:cBhvr>
                                        <p:cTn id="35" dur="1000" fill="hold"/>
                                        <p:tgtEl>
                                          <p:spTgt spid="342022"/>
                                        </p:tgtEl>
                                        <p:attrNameLst>
                                          <p:attrName>ppt_w</p:attrName>
                                        </p:attrNameLst>
                                      </p:cBhvr>
                                      <p:tavLst>
                                        <p:tav tm="0">
                                          <p:val>
                                            <p:strVal val="#ppt_w+.3"/>
                                          </p:val>
                                        </p:tav>
                                        <p:tav tm="100000">
                                          <p:val>
                                            <p:strVal val="#ppt_w"/>
                                          </p:val>
                                        </p:tav>
                                      </p:tavLst>
                                    </p:anim>
                                    <p:anim calcmode="lin" valueType="num">
                                      <p:cBhvr>
                                        <p:cTn id="36" dur="1000" fill="hold"/>
                                        <p:tgtEl>
                                          <p:spTgt spid="342022"/>
                                        </p:tgtEl>
                                        <p:attrNameLst>
                                          <p:attrName>ppt_h</p:attrName>
                                        </p:attrNameLst>
                                      </p:cBhvr>
                                      <p:tavLst>
                                        <p:tav tm="0">
                                          <p:val>
                                            <p:strVal val="#ppt_h"/>
                                          </p:val>
                                        </p:tav>
                                        <p:tav tm="100000">
                                          <p:val>
                                            <p:strVal val="#ppt_h"/>
                                          </p:val>
                                        </p:tav>
                                      </p:tavLst>
                                    </p:anim>
                                    <p:animEffect transition="in" filter="fade">
                                      <p:cBhvr>
                                        <p:cTn id="37" dur="1000"/>
                                        <p:tgtEl>
                                          <p:spTgt spid="3420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42023"/>
                                        </p:tgtEl>
                                        <p:attrNameLst>
                                          <p:attrName>style.visibility</p:attrName>
                                        </p:attrNameLst>
                                      </p:cBhvr>
                                      <p:to>
                                        <p:strVal val="visible"/>
                                      </p:to>
                                    </p:set>
                                    <p:anim calcmode="lin" valueType="num">
                                      <p:cBhvr>
                                        <p:cTn id="42" dur="1000" fill="hold"/>
                                        <p:tgtEl>
                                          <p:spTgt spid="342023"/>
                                        </p:tgtEl>
                                        <p:attrNameLst>
                                          <p:attrName>ppt_w</p:attrName>
                                        </p:attrNameLst>
                                      </p:cBhvr>
                                      <p:tavLst>
                                        <p:tav tm="0">
                                          <p:val>
                                            <p:strVal val="#ppt_w+.3"/>
                                          </p:val>
                                        </p:tav>
                                        <p:tav tm="100000">
                                          <p:val>
                                            <p:strVal val="#ppt_w"/>
                                          </p:val>
                                        </p:tav>
                                      </p:tavLst>
                                    </p:anim>
                                    <p:anim calcmode="lin" valueType="num">
                                      <p:cBhvr>
                                        <p:cTn id="43" dur="1000" fill="hold"/>
                                        <p:tgtEl>
                                          <p:spTgt spid="342023"/>
                                        </p:tgtEl>
                                        <p:attrNameLst>
                                          <p:attrName>ppt_h</p:attrName>
                                        </p:attrNameLst>
                                      </p:cBhvr>
                                      <p:tavLst>
                                        <p:tav tm="0">
                                          <p:val>
                                            <p:strVal val="#ppt_h"/>
                                          </p:val>
                                        </p:tav>
                                        <p:tav tm="100000">
                                          <p:val>
                                            <p:strVal val="#ppt_h"/>
                                          </p:val>
                                        </p:tav>
                                      </p:tavLst>
                                    </p:anim>
                                    <p:animEffect transition="in" filter="fade">
                                      <p:cBhvr>
                                        <p:cTn id="44" dur="1000"/>
                                        <p:tgtEl>
                                          <p:spTgt spid="3420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42026"/>
                                        </p:tgtEl>
                                        <p:attrNameLst>
                                          <p:attrName>style.visibility</p:attrName>
                                        </p:attrNameLst>
                                      </p:cBhvr>
                                      <p:to>
                                        <p:strVal val="visible"/>
                                      </p:to>
                                    </p:set>
                                    <p:animEffect transition="in" filter="blinds(horizontal)">
                                      <p:cBhvr>
                                        <p:cTn id="49" dur="500"/>
                                        <p:tgtEl>
                                          <p:spTgt spid="3420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42037"/>
                                        </p:tgtEl>
                                        <p:attrNameLst>
                                          <p:attrName>style.visibility</p:attrName>
                                        </p:attrNameLst>
                                      </p:cBhvr>
                                      <p:to>
                                        <p:strVal val="visible"/>
                                      </p:to>
                                    </p:set>
                                    <p:anim calcmode="lin" valueType="num">
                                      <p:cBhvr>
                                        <p:cTn id="54" dur="1000" fill="hold"/>
                                        <p:tgtEl>
                                          <p:spTgt spid="342037"/>
                                        </p:tgtEl>
                                        <p:attrNameLst>
                                          <p:attrName>ppt_w</p:attrName>
                                        </p:attrNameLst>
                                      </p:cBhvr>
                                      <p:tavLst>
                                        <p:tav tm="0">
                                          <p:val>
                                            <p:strVal val="#ppt_w+.3"/>
                                          </p:val>
                                        </p:tav>
                                        <p:tav tm="100000">
                                          <p:val>
                                            <p:strVal val="#ppt_w"/>
                                          </p:val>
                                        </p:tav>
                                      </p:tavLst>
                                    </p:anim>
                                    <p:anim calcmode="lin" valueType="num">
                                      <p:cBhvr>
                                        <p:cTn id="55" dur="1000" fill="hold"/>
                                        <p:tgtEl>
                                          <p:spTgt spid="342037"/>
                                        </p:tgtEl>
                                        <p:attrNameLst>
                                          <p:attrName>ppt_h</p:attrName>
                                        </p:attrNameLst>
                                      </p:cBhvr>
                                      <p:tavLst>
                                        <p:tav tm="0">
                                          <p:val>
                                            <p:strVal val="#ppt_h"/>
                                          </p:val>
                                        </p:tav>
                                        <p:tav tm="100000">
                                          <p:val>
                                            <p:strVal val="#ppt_h"/>
                                          </p:val>
                                        </p:tav>
                                      </p:tavLst>
                                    </p:anim>
                                    <p:animEffect transition="in" filter="fade">
                                      <p:cBhvr>
                                        <p:cTn id="56" dur="1000"/>
                                        <p:tgtEl>
                                          <p:spTgt spid="3420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42038"/>
                                        </p:tgtEl>
                                        <p:attrNameLst>
                                          <p:attrName>style.visibility</p:attrName>
                                        </p:attrNameLst>
                                      </p:cBhvr>
                                      <p:to>
                                        <p:strVal val="visible"/>
                                      </p:to>
                                    </p:set>
                                    <p:anim calcmode="lin" valueType="num">
                                      <p:cBhvr>
                                        <p:cTn id="61" dur="1000" fill="hold"/>
                                        <p:tgtEl>
                                          <p:spTgt spid="342038"/>
                                        </p:tgtEl>
                                        <p:attrNameLst>
                                          <p:attrName>ppt_w</p:attrName>
                                        </p:attrNameLst>
                                      </p:cBhvr>
                                      <p:tavLst>
                                        <p:tav tm="0">
                                          <p:val>
                                            <p:strVal val="#ppt_w+.3"/>
                                          </p:val>
                                        </p:tav>
                                        <p:tav tm="100000">
                                          <p:val>
                                            <p:strVal val="#ppt_w"/>
                                          </p:val>
                                        </p:tav>
                                      </p:tavLst>
                                    </p:anim>
                                    <p:anim calcmode="lin" valueType="num">
                                      <p:cBhvr>
                                        <p:cTn id="62" dur="1000" fill="hold"/>
                                        <p:tgtEl>
                                          <p:spTgt spid="342038"/>
                                        </p:tgtEl>
                                        <p:attrNameLst>
                                          <p:attrName>ppt_h</p:attrName>
                                        </p:attrNameLst>
                                      </p:cBhvr>
                                      <p:tavLst>
                                        <p:tav tm="0">
                                          <p:val>
                                            <p:strVal val="#ppt_h"/>
                                          </p:val>
                                        </p:tav>
                                        <p:tav tm="100000">
                                          <p:val>
                                            <p:strVal val="#ppt_h"/>
                                          </p:val>
                                        </p:tav>
                                      </p:tavLst>
                                    </p:anim>
                                    <p:animEffect transition="in" filter="fade">
                                      <p:cBhvr>
                                        <p:cTn id="63" dur="1000"/>
                                        <p:tgtEl>
                                          <p:spTgt spid="34203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342039"/>
                                        </p:tgtEl>
                                        <p:attrNameLst>
                                          <p:attrName>style.visibility</p:attrName>
                                        </p:attrNameLst>
                                      </p:cBhvr>
                                      <p:to>
                                        <p:strVal val="visible"/>
                                      </p:to>
                                    </p:set>
                                    <p:anim calcmode="lin" valueType="num">
                                      <p:cBhvr>
                                        <p:cTn id="68" dur="1000" fill="hold"/>
                                        <p:tgtEl>
                                          <p:spTgt spid="342039"/>
                                        </p:tgtEl>
                                        <p:attrNameLst>
                                          <p:attrName>ppt_w</p:attrName>
                                        </p:attrNameLst>
                                      </p:cBhvr>
                                      <p:tavLst>
                                        <p:tav tm="0">
                                          <p:val>
                                            <p:strVal val="#ppt_w+.3"/>
                                          </p:val>
                                        </p:tav>
                                        <p:tav tm="100000">
                                          <p:val>
                                            <p:strVal val="#ppt_w"/>
                                          </p:val>
                                        </p:tav>
                                      </p:tavLst>
                                    </p:anim>
                                    <p:anim calcmode="lin" valueType="num">
                                      <p:cBhvr>
                                        <p:cTn id="69" dur="1000" fill="hold"/>
                                        <p:tgtEl>
                                          <p:spTgt spid="342039"/>
                                        </p:tgtEl>
                                        <p:attrNameLst>
                                          <p:attrName>ppt_h</p:attrName>
                                        </p:attrNameLst>
                                      </p:cBhvr>
                                      <p:tavLst>
                                        <p:tav tm="0">
                                          <p:val>
                                            <p:strVal val="#ppt_h"/>
                                          </p:val>
                                        </p:tav>
                                        <p:tav tm="100000">
                                          <p:val>
                                            <p:strVal val="#ppt_h"/>
                                          </p:val>
                                        </p:tav>
                                      </p:tavLst>
                                    </p:anim>
                                    <p:animEffect transition="in" filter="fade">
                                      <p:cBhvr>
                                        <p:cTn id="70" dur="1000"/>
                                        <p:tgtEl>
                                          <p:spTgt spid="34203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342040"/>
                                        </p:tgtEl>
                                        <p:attrNameLst>
                                          <p:attrName>style.visibility</p:attrName>
                                        </p:attrNameLst>
                                      </p:cBhvr>
                                      <p:to>
                                        <p:strVal val="visible"/>
                                      </p:to>
                                    </p:set>
                                    <p:anim calcmode="lin" valueType="num">
                                      <p:cBhvr>
                                        <p:cTn id="75" dur="1000" fill="hold"/>
                                        <p:tgtEl>
                                          <p:spTgt spid="342040"/>
                                        </p:tgtEl>
                                        <p:attrNameLst>
                                          <p:attrName>ppt_w</p:attrName>
                                        </p:attrNameLst>
                                      </p:cBhvr>
                                      <p:tavLst>
                                        <p:tav tm="0">
                                          <p:val>
                                            <p:strVal val="#ppt_w+.3"/>
                                          </p:val>
                                        </p:tav>
                                        <p:tav tm="100000">
                                          <p:val>
                                            <p:strVal val="#ppt_w"/>
                                          </p:val>
                                        </p:tav>
                                      </p:tavLst>
                                    </p:anim>
                                    <p:anim calcmode="lin" valueType="num">
                                      <p:cBhvr>
                                        <p:cTn id="76" dur="1000" fill="hold"/>
                                        <p:tgtEl>
                                          <p:spTgt spid="342040"/>
                                        </p:tgtEl>
                                        <p:attrNameLst>
                                          <p:attrName>ppt_h</p:attrName>
                                        </p:attrNameLst>
                                      </p:cBhvr>
                                      <p:tavLst>
                                        <p:tav tm="0">
                                          <p:val>
                                            <p:strVal val="#ppt_h"/>
                                          </p:val>
                                        </p:tav>
                                        <p:tav tm="100000">
                                          <p:val>
                                            <p:strVal val="#ppt_h"/>
                                          </p:val>
                                        </p:tav>
                                      </p:tavLst>
                                    </p:anim>
                                    <p:animEffect transition="in" filter="fade">
                                      <p:cBhvr>
                                        <p:cTn id="77" dur="1000"/>
                                        <p:tgtEl>
                                          <p:spTgt spid="34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nimBg="1"/>
      <p:bldP spid="342021" grpId="0" animBg="1"/>
      <p:bldP spid="342022" grpId="0"/>
      <p:bldP spid="342023" grpId="0"/>
      <p:bldP spid="342024" grpId="0"/>
      <p:bldP spid="342025" grpId="0"/>
      <p:bldP spid="342037" grpId="0"/>
      <p:bldP spid="342038" grpId="0"/>
      <p:bldP spid="342039" grpId="0"/>
      <p:bldP spid="34204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88418" name="Rectangle 10"/>
          <p:cNvSpPr>
            <a:spLocks noChangeArrowheads="1"/>
          </p:cNvSpPr>
          <p:nvPr/>
        </p:nvSpPr>
        <p:spPr bwMode="auto">
          <a:xfrm>
            <a:off x="0" y="-27384"/>
            <a:ext cx="9144000" cy="6858000"/>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570" name="Rectangle 2"/>
          <p:cNvSpPr>
            <a:spLocks noGrp="1" noChangeArrowheads="1"/>
          </p:cNvSpPr>
          <p:nvPr>
            <p:ph type="title"/>
          </p:nvPr>
        </p:nvSpPr>
        <p:spPr>
          <a:xfrm>
            <a:off x="0" y="-1"/>
            <a:ext cx="9144000" cy="2492897"/>
          </a:xfrm>
          <a:blipFill rotWithShape="1">
            <a:blip r:embed="rId5"/>
            <a:tile tx="0" ty="0" sx="100000" sy="100000" flip="none" algn="tl"/>
          </a:blipFill>
          <a:ln w="57150" cap="flat" algn="ctr">
            <a:solidFill>
              <a:schemeClr val="tx1"/>
            </a:solidFill>
            <a:headEnd type="none" w="med" len="med"/>
            <a:tailEnd type="none" w="med" len="med"/>
          </a:ln>
        </p:spPr>
        <p:txBody>
          <a:bodyPr/>
          <a:lstStyle/>
          <a:p>
            <a:pPr eaLnBrk="1" hangingPunct="1">
              <a:defRPr/>
            </a:pPr>
            <a:r>
              <a:rPr lang="en-US" sz="2800" b="1" dirty="0" err="1">
                <a:latin typeface="Arial" charset="0"/>
              </a:rPr>
              <a:t>Apa</a:t>
            </a:r>
            <a:r>
              <a:rPr lang="en-US" sz="2800" b="1" dirty="0">
                <a:latin typeface="Arial" charset="0"/>
              </a:rPr>
              <a:t> </a:t>
            </a:r>
            <a:r>
              <a:rPr lang="en-US" sz="2800" b="1" dirty="0" err="1">
                <a:latin typeface="Arial" charset="0"/>
              </a:rPr>
              <a:t>struktur</a:t>
            </a:r>
            <a:r>
              <a:rPr lang="en-US" sz="2800" b="1" dirty="0">
                <a:latin typeface="Arial" charset="0"/>
              </a:rPr>
              <a:t> </a:t>
            </a:r>
            <a:r>
              <a:rPr lang="en-US" sz="2800" b="1" dirty="0" err="1" smtClean="0">
                <a:latin typeface="Arial" charset="0"/>
              </a:rPr>
              <a:t>setiap</a:t>
            </a:r>
            <a:r>
              <a:rPr lang="en-US" sz="2800" b="1" dirty="0" smtClean="0">
                <a:latin typeface="Arial" charset="0"/>
              </a:rPr>
              <a:t> </a:t>
            </a:r>
            <a:r>
              <a:rPr lang="en-US" sz="2800" b="1" dirty="0" err="1">
                <a:latin typeface="Arial" charset="0"/>
              </a:rPr>
              <a:t>khutbah</a:t>
            </a:r>
            <a:r>
              <a:rPr lang="en-US" sz="2800" b="1" dirty="0">
                <a:latin typeface="Arial" charset="0"/>
              </a:rPr>
              <a:t> </a:t>
            </a:r>
            <a:r>
              <a:rPr lang="en-US" sz="2800" b="1" dirty="0" smtClean="0">
                <a:latin typeface="Arial" charset="0"/>
              </a:rPr>
              <a:t>yang </a:t>
            </a:r>
            <a:r>
              <a:rPr lang="en-US" sz="2800" b="1" dirty="0" err="1" smtClean="0">
                <a:latin typeface="Arial" charset="0"/>
              </a:rPr>
              <a:t>tertera</a:t>
            </a:r>
            <a:r>
              <a:rPr lang="en-US" sz="2800" b="1" dirty="0" smtClean="0">
                <a:latin typeface="Arial" charset="0"/>
              </a:rPr>
              <a:t> di </a:t>
            </a:r>
            <a:r>
              <a:rPr lang="en-US" sz="2800" b="1" dirty="0" err="1" smtClean="0">
                <a:latin typeface="Arial" charset="0"/>
              </a:rPr>
              <a:t>muka</a:t>
            </a:r>
            <a:r>
              <a:rPr lang="en-US" sz="2800" b="1" dirty="0" smtClean="0">
                <a:latin typeface="Arial" charset="0"/>
              </a:rPr>
              <a:t> </a:t>
            </a:r>
            <a:r>
              <a:rPr lang="en-US" sz="2800" b="1" dirty="0" err="1" smtClean="0">
                <a:latin typeface="Arial" charset="0"/>
              </a:rPr>
              <a:t>surat</a:t>
            </a:r>
            <a:r>
              <a:rPr lang="en-US" sz="2800" b="1" dirty="0" smtClean="0">
                <a:latin typeface="Arial" charset="0"/>
              </a:rPr>
              <a:t> 52-60? </a:t>
            </a:r>
            <a:r>
              <a:rPr lang="en-US" sz="2800" b="1" dirty="0" err="1">
                <a:latin typeface="Arial" charset="0"/>
              </a:rPr>
              <a:t>Jangan</a:t>
            </a:r>
            <a:r>
              <a:rPr lang="en-US" sz="2800" b="1" dirty="0">
                <a:latin typeface="Arial" charset="0"/>
              </a:rPr>
              <a:t> </a:t>
            </a:r>
            <a:r>
              <a:rPr lang="en-US" sz="2800" b="1" dirty="0" err="1">
                <a:latin typeface="Arial" charset="0"/>
              </a:rPr>
              <a:t>membaca</a:t>
            </a:r>
            <a:r>
              <a:rPr lang="en-US" sz="2800" b="1" dirty="0">
                <a:latin typeface="Arial" charset="0"/>
              </a:rPr>
              <a:t> </a:t>
            </a:r>
            <a:r>
              <a:rPr lang="en-US" sz="2800" b="1" dirty="0" err="1">
                <a:latin typeface="Arial" charset="0"/>
              </a:rPr>
              <a:t>setiap</a:t>
            </a:r>
            <a:r>
              <a:rPr lang="en-US" sz="2800" b="1" dirty="0">
                <a:latin typeface="Arial" charset="0"/>
              </a:rPr>
              <a:t> </a:t>
            </a:r>
            <a:r>
              <a:rPr lang="en-US" sz="2800" b="1" dirty="0" err="1">
                <a:latin typeface="Arial" charset="0"/>
              </a:rPr>
              <a:t>mesej</a:t>
            </a:r>
            <a:r>
              <a:rPr lang="en-US" sz="2800" b="1" dirty="0">
                <a:latin typeface="Arial" charset="0"/>
              </a:rPr>
              <a:t> </a:t>
            </a:r>
            <a:r>
              <a:rPr lang="en-US" sz="2800" b="1" dirty="0" err="1">
                <a:latin typeface="Arial" charset="0"/>
              </a:rPr>
              <a:t>tetapi</a:t>
            </a:r>
            <a:r>
              <a:rPr lang="en-US" sz="2800" b="1" dirty="0">
                <a:latin typeface="Arial" charset="0"/>
              </a:rPr>
              <a:t> </a:t>
            </a:r>
            <a:r>
              <a:rPr lang="en-US" sz="2800" b="1" dirty="0" err="1" smtClean="0">
                <a:latin typeface="Arial" charset="0"/>
              </a:rPr>
              <a:t>hanya</a:t>
            </a:r>
            <a:r>
              <a:rPr lang="en-US" sz="2800" b="1" dirty="0" smtClean="0">
                <a:latin typeface="Arial" charset="0"/>
              </a:rPr>
              <a:t> </a:t>
            </a:r>
            <a:r>
              <a:rPr lang="en-US" sz="2800" b="1" dirty="0" err="1" smtClean="0">
                <a:latin typeface="Arial" charset="0"/>
              </a:rPr>
              <a:t>imbas</a:t>
            </a:r>
            <a:r>
              <a:rPr lang="en-US" sz="2800" b="1" dirty="0" smtClean="0">
                <a:latin typeface="Arial" charset="0"/>
              </a:rPr>
              <a:t> </a:t>
            </a:r>
            <a:r>
              <a:rPr lang="en-US" sz="2800" b="1" dirty="0" err="1" smtClean="0">
                <a:latin typeface="Arial" charset="0"/>
              </a:rPr>
              <a:t>untuk</a:t>
            </a:r>
            <a:r>
              <a:rPr lang="en-US" sz="2800" b="1" dirty="0" smtClean="0">
                <a:latin typeface="Arial" charset="0"/>
              </a:rPr>
              <a:t> </a:t>
            </a:r>
            <a:r>
              <a:rPr lang="en-US" sz="2800" b="1" dirty="0" err="1">
                <a:latin typeface="Arial" charset="0"/>
              </a:rPr>
              <a:t>melihat</a:t>
            </a:r>
            <a:r>
              <a:rPr lang="en-US" sz="2800" b="1" dirty="0">
                <a:latin typeface="Arial" charset="0"/>
              </a:rPr>
              <a:t> di mana Idea </a:t>
            </a:r>
            <a:r>
              <a:rPr lang="en-US" sz="2800" b="1" dirty="0" err="1" smtClean="0">
                <a:latin typeface="Arial" charset="0"/>
              </a:rPr>
              <a:t>Utama</a:t>
            </a:r>
            <a:r>
              <a:rPr lang="en-US" sz="2800" b="1" dirty="0" smtClean="0">
                <a:latin typeface="Arial" charset="0"/>
              </a:rPr>
              <a:t> </a:t>
            </a:r>
            <a:r>
              <a:rPr lang="en-US" sz="2800" b="1" dirty="0" err="1" smtClean="0">
                <a:latin typeface="Arial" charset="0"/>
              </a:rPr>
              <a:t>dan</a:t>
            </a:r>
            <a:r>
              <a:rPr lang="en-US" sz="2800" b="1" dirty="0" smtClean="0">
                <a:latin typeface="Arial" charset="0"/>
              </a:rPr>
              <a:t> </a:t>
            </a:r>
            <a:r>
              <a:rPr lang="en-US" sz="2800" b="1" dirty="0" err="1" smtClean="0">
                <a:latin typeface="Arial" charset="0"/>
              </a:rPr>
              <a:t>Aplikasinya</a:t>
            </a:r>
            <a:r>
              <a:rPr lang="en-US" sz="2800" b="1" dirty="0" smtClean="0">
                <a:latin typeface="Arial" charset="0"/>
              </a:rPr>
              <a:t>. </a:t>
            </a:r>
            <a:r>
              <a:rPr lang="en-US" sz="2800" b="1" dirty="0" err="1">
                <a:latin typeface="Arial" charset="0"/>
              </a:rPr>
              <a:t>Tulis</a:t>
            </a:r>
            <a:r>
              <a:rPr lang="en-US" sz="2800" b="1" dirty="0">
                <a:latin typeface="Arial" charset="0"/>
              </a:rPr>
              <a:t> </a:t>
            </a:r>
            <a:r>
              <a:rPr lang="en-US" sz="2800" b="1" dirty="0" err="1">
                <a:latin typeface="Arial" charset="0"/>
              </a:rPr>
              <a:t>struktur</a:t>
            </a:r>
            <a:r>
              <a:rPr lang="en-US" sz="2800" b="1" dirty="0">
                <a:latin typeface="Arial" charset="0"/>
              </a:rPr>
              <a:t> </a:t>
            </a:r>
            <a:r>
              <a:rPr lang="en-US" sz="2800" b="1" dirty="0" smtClean="0">
                <a:latin typeface="Arial" charset="0"/>
              </a:rPr>
              <a:t>di </a:t>
            </a:r>
            <a:r>
              <a:rPr lang="en-US" sz="2800" b="1" dirty="0" err="1" smtClean="0">
                <a:latin typeface="Arial" charset="0"/>
              </a:rPr>
              <a:t>muka</a:t>
            </a:r>
            <a:r>
              <a:rPr lang="en-US" sz="2800" b="1" dirty="0" smtClean="0">
                <a:latin typeface="Arial" charset="0"/>
              </a:rPr>
              <a:t> </a:t>
            </a:r>
            <a:r>
              <a:rPr lang="en-US" sz="2800" b="1" dirty="0" err="1" smtClean="0">
                <a:latin typeface="Arial" charset="0"/>
              </a:rPr>
              <a:t>surat</a:t>
            </a:r>
            <a:r>
              <a:rPr lang="en-US" sz="2800" b="1" dirty="0" smtClean="0">
                <a:latin typeface="Arial" charset="0"/>
              </a:rPr>
              <a:t> </a:t>
            </a:r>
            <a:r>
              <a:rPr lang="en-US" sz="2800" b="1" dirty="0">
                <a:latin typeface="Arial" charset="0"/>
              </a:rPr>
              <a:t>138 </a:t>
            </a:r>
            <a:r>
              <a:rPr lang="en-US" sz="2800" b="1" dirty="0" err="1" smtClean="0">
                <a:latin typeface="Arial" charset="0"/>
              </a:rPr>
              <a:t>pada</a:t>
            </a:r>
            <a:r>
              <a:rPr lang="en-US" sz="2800" b="1" dirty="0" smtClean="0">
                <a:latin typeface="Arial" charset="0"/>
              </a:rPr>
              <a:t> </a:t>
            </a:r>
            <a:r>
              <a:rPr lang="en-US" sz="2800" b="1" dirty="0" err="1" smtClean="0">
                <a:latin typeface="Arial" charset="0"/>
              </a:rPr>
              <a:t>bahagian</a:t>
            </a:r>
            <a:r>
              <a:rPr lang="en-US" sz="2800" b="1" dirty="0" smtClean="0">
                <a:latin typeface="Arial" charset="0"/>
              </a:rPr>
              <a:t> </a:t>
            </a:r>
            <a:r>
              <a:rPr lang="en-US" sz="2800" b="1" dirty="0" err="1">
                <a:latin typeface="Arial" charset="0"/>
              </a:rPr>
              <a:t>atas</a:t>
            </a:r>
            <a:r>
              <a:rPr lang="en-US" sz="2800" b="1" dirty="0">
                <a:latin typeface="Arial" charset="0"/>
              </a:rPr>
              <a:t> </a:t>
            </a:r>
            <a:r>
              <a:rPr lang="en-US" sz="2800" b="1" dirty="0" err="1">
                <a:latin typeface="Arial" charset="0"/>
              </a:rPr>
              <a:t>dan</a:t>
            </a:r>
            <a:r>
              <a:rPr lang="en-US" sz="2800" b="1" dirty="0">
                <a:latin typeface="Arial" charset="0"/>
              </a:rPr>
              <a:t> </a:t>
            </a:r>
            <a:r>
              <a:rPr lang="en-US" sz="2800" b="1" dirty="0" err="1" smtClean="0">
                <a:latin typeface="Arial" charset="0"/>
              </a:rPr>
              <a:t>terus</a:t>
            </a:r>
            <a:r>
              <a:rPr lang="en-US" sz="2800" b="1" dirty="0" smtClean="0">
                <a:latin typeface="Arial" charset="0"/>
              </a:rPr>
              <a:t> </a:t>
            </a:r>
            <a:r>
              <a:rPr lang="en-US" sz="2800" b="1" dirty="0" err="1" smtClean="0">
                <a:latin typeface="Arial" charset="0"/>
              </a:rPr>
              <a:t>ke</a:t>
            </a:r>
            <a:r>
              <a:rPr lang="en-US" sz="2800" b="1" dirty="0" smtClean="0">
                <a:latin typeface="Arial" charset="0"/>
              </a:rPr>
              <a:t> </a:t>
            </a:r>
            <a:r>
              <a:rPr lang="en-US" sz="2800" b="1" dirty="0" err="1" smtClean="0">
                <a:latin typeface="Arial" charset="0"/>
              </a:rPr>
              <a:t>khutbah</a:t>
            </a:r>
            <a:r>
              <a:rPr lang="en-US" sz="2800" b="1" dirty="0" smtClean="0">
                <a:latin typeface="Arial" charset="0"/>
              </a:rPr>
              <a:t> </a:t>
            </a:r>
            <a:r>
              <a:rPr lang="en-US" sz="2800" b="1" dirty="0" err="1" smtClean="0">
                <a:latin typeface="Arial" charset="0"/>
              </a:rPr>
              <a:t>seterusnya</a:t>
            </a:r>
            <a:r>
              <a:rPr lang="en-US" sz="2800" b="1" dirty="0" smtClean="0">
                <a:latin typeface="Arial" charset="0"/>
              </a:rPr>
              <a:t>.</a:t>
            </a:r>
            <a:endParaRPr lang="en-US" sz="2800" b="1" dirty="0">
              <a:latin typeface="Arial" charset="0"/>
            </a:endParaRPr>
          </a:p>
        </p:txBody>
      </p:sp>
      <p:sp>
        <p:nvSpPr>
          <p:cNvPr id="365571" name="Rectangle 3"/>
          <p:cNvSpPr>
            <a:spLocks noGrp="1" noChangeArrowheads="1"/>
          </p:cNvSpPr>
          <p:nvPr>
            <p:ph sz="half" idx="1"/>
          </p:nvPr>
        </p:nvSpPr>
        <p:spPr>
          <a:xfrm>
            <a:off x="228600" y="2834072"/>
            <a:ext cx="4343400" cy="3403240"/>
          </a:xfrm>
        </p:spPr>
        <p:txBody>
          <a:bodyPr/>
          <a:lstStyle/>
          <a:p>
            <a:pPr marL="324000" indent="-324000" eaLnBrk="1" hangingPunct="1">
              <a:spcBef>
                <a:spcPts val="2400"/>
              </a:spcBef>
              <a:buFont typeface="Wingdings" pitchFamily="18" charset="2"/>
              <a:buChar char="n"/>
              <a:defRPr/>
            </a:pPr>
            <a:r>
              <a:rPr lang="en-US" b="1" dirty="0" smtClean="0">
                <a:cs typeface="+mn-cs"/>
              </a:rPr>
              <a:t>Hakim-Hakim 1 (</a:t>
            </a:r>
            <a:r>
              <a:rPr lang="en-US" b="1" dirty="0" err="1" smtClean="0">
                <a:cs typeface="+mn-cs"/>
              </a:rPr>
              <a:t>ms.</a:t>
            </a:r>
            <a:r>
              <a:rPr lang="en-US" b="1" dirty="0" smtClean="0">
                <a:cs typeface="+mn-cs"/>
              </a:rPr>
              <a:t> 52-53)</a:t>
            </a:r>
          </a:p>
          <a:p>
            <a:pPr marL="324000" indent="-324000" eaLnBrk="1" hangingPunct="1">
              <a:spcBef>
                <a:spcPts val="2400"/>
              </a:spcBef>
              <a:buFont typeface="Wingdings" pitchFamily="18" charset="2"/>
              <a:buChar char="n"/>
              <a:defRPr/>
            </a:pPr>
            <a:r>
              <a:rPr lang="en-US" b="1" dirty="0" err="1" smtClean="0">
                <a:cs typeface="+mn-cs"/>
              </a:rPr>
              <a:t>Mazmur</a:t>
            </a:r>
            <a:r>
              <a:rPr lang="en-US" b="1" dirty="0" smtClean="0">
                <a:cs typeface="+mn-cs"/>
              </a:rPr>
              <a:t> 3 (</a:t>
            </a:r>
            <a:r>
              <a:rPr lang="en-US" b="1" dirty="0" err="1">
                <a:cs typeface="+mn-cs"/>
              </a:rPr>
              <a:t>ms.</a:t>
            </a:r>
            <a:r>
              <a:rPr lang="en-US" b="1" dirty="0">
                <a:cs typeface="+mn-cs"/>
              </a:rPr>
              <a:t> </a:t>
            </a:r>
            <a:r>
              <a:rPr lang="en-US" b="1" dirty="0" smtClean="0">
                <a:cs typeface="+mn-cs"/>
              </a:rPr>
              <a:t>54)</a:t>
            </a:r>
          </a:p>
          <a:p>
            <a:pPr marL="324000" indent="-324000" eaLnBrk="1" hangingPunct="1">
              <a:spcBef>
                <a:spcPts val="2400"/>
              </a:spcBef>
              <a:buFont typeface="Wingdings" pitchFamily="18" charset="2"/>
              <a:buChar char="n"/>
              <a:defRPr/>
            </a:pPr>
            <a:r>
              <a:rPr lang="en-US" b="1" dirty="0" err="1" smtClean="0">
                <a:cs typeface="+mn-cs"/>
              </a:rPr>
              <a:t>Mazmur</a:t>
            </a:r>
            <a:r>
              <a:rPr lang="en-US" b="1" dirty="0" smtClean="0">
                <a:cs typeface="+mn-cs"/>
              </a:rPr>
              <a:t> 16 (</a:t>
            </a:r>
            <a:r>
              <a:rPr lang="en-US" b="1" dirty="0" err="1" smtClean="0">
                <a:cs typeface="+mn-cs"/>
              </a:rPr>
              <a:t>ms.</a:t>
            </a:r>
            <a:r>
              <a:rPr lang="en-US" b="1" dirty="0" smtClean="0">
                <a:cs typeface="+mn-cs"/>
              </a:rPr>
              <a:t> 55-56)</a:t>
            </a:r>
          </a:p>
          <a:p>
            <a:pPr marL="324000" indent="-324000" eaLnBrk="1" hangingPunct="1">
              <a:spcBef>
                <a:spcPts val="2400"/>
              </a:spcBef>
              <a:buFont typeface="Wingdings" pitchFamily="18" charset="2"/>
              <a:buChar char="n"/>
              <a:defRPr/>
            </a:pPr>
            <a:r>
              <a:rPr lang="en-US" b="1" dirty="0" err="1" smtClean="0">
                <a:cs typeface="+mn-cs"/>
              </a:rPr>
              <a:t>Mazmur</a:t>
            </a:r>
            <a:r>
              <a:rPr lang="en-US" b="1" dirty="0" smtClean="0">
                <a:cs typeface="+mn-cs"/>
              </a:rPr>
              <a:t> 77 (</a:t>
            </a:r>
            <a:r>
              <a:rPr lang="en-US" b="1" dirty="0" err="1" smtClean="0">
                <a:cs typeface="+mn-cs"/>
              </a:rPr>
              <a:t>ms.</a:t>
            </a:r>
            <a:r>
              <a:rPr lang="en-US" b="1" dirty="0" smtClean="0">
                <a:cs typeface="+mn-cs"/>
              </a:rPr>
              <a:t> 57-60)</a:t>
            </a:r>
          </a:p>
        </p:txBody>
      </p:sp>
      <p:sp>
        <p:nvSpPr>
          <p:cNvPr id="365572" name="Rectangle 4"/>
          <p:cNvSpPr>
            <a:spLocks noGrp="1" noChangeArrowheads="1"/>
          </p:cNvSpPr>
          <p:nvPr>
            <p:ph sz="half" idx="2"/>
          </p:nvPr>
        </p:nvSpPr>
        <p:spPr>
          <a:xfrm>
            <a:off x="4860032" y="2832596"/>
            <a:ext cx="4156720" cy="3044676"/>
          </a:xfrm>
        </p:spPr>
        <p:txBody>
          <a:bodyPr/>
          <a:lstStyle/>
          <a:p>
            <a:pPr marL="324000" indent="-324000" eaLnBrk="1" hangingPunct="1">
              <a:spcBef>
                <a:spcPts val="2400"/>
              </a:spcBef>
              <a:buFont typeface="Wingdings" pitchFamily="18" charset="2"/>
              <a:buChar char="n"/>
              <a:defRPr/>
            </a:pPr>
            <a:r>
              <a:rPr lang="en-US" b="1" dirty="0" err="1" smtClean="0">
                <a:cs typeface="+mn-cs"/>
              </a:rPr>
              <a:t>Induktif</a:t>
            </a:r>
            <a:r>
              <a:rPr lang="en-US" b="1" dirty="0" smtClean="0">
                <a:cs typeface="+mn-cs"/>
              </a:rPr>
              <a:t> </a:t>
            </a:r>
            <a:r>
              <a:rPr lang="en-US" b="1" dirty="0" err="1" smtClean="0">
                <a:cs typeface="+mn-cs"/>
              </a:rPr>
              <a:t>Mudah</a:t>
            </a:r>
            <a:endParaRPr lang="en-US" b="1" dirty="0" smtClean="0">
              <a:cs typeface="+mn-cs"/>
            </a:endParaRPr>
          </a:p>
          <a:p>
            <a:pPr marL="324000" indent="-324000" eaLnBrk="1" hangingPunct="1">
              <a:spcBef>
                <a:spcPts val="2400"/>
              </a:spcBef>
              <a:buFont typeface="Wingdings" pitchFamily="18" charset="2"/>
              <a:buChar char="n"/>
              <a:defRPr/>
            </a:pPr>
            <a:r>
              <a:rPr lang="en-US" b="1" dirty="0" err="1" smtClean="0">
                <a:cs typeface="+mn-cs"/>
              </a:rPr>
              <a:t>Induktif-Deduktif</a:t>
            </a:r>
            <a:r>
              <a:rPr lang="en-US" b="1" dirty="0" smtClean="0">
                <a:cs typeface="+mn-cs"/>
              </a:rPr>
              <a:t> </a:t>
            </a:r>
            <a:r>
              <a:rPr lang="en-US" b="1" dirty="0" err="1" smtClean="0">
                <a:cs typeface="+mn-cs"/>
              </a:rPr>
              <a:t>Berulang</a:t>
            </a:r>
            <a:endParaRPr lang="en-US" b="1" dirty="0" smtClean="0">
              <a:cs typeface="+mn-cs"/>
            </a:endParaRPr>
          </a:p>
          <a:p>
            <a:pPr marL="324000" indent="-324000" eaLnBrk="1" hangingPunct="1">
              <a:spcBef>
                <a:spcPts val="2400"/>
              </a:spcBef>
              <a:buFont typeface="Wingdings" pitchFamily="18" charset="2"/>
              <a:buChar char="n"/>
              <a:defRPr/>
            </a:pPr>
            <a:r>
              <a:rPr lang="en-US" b="1" dirty="0" err="1" smtClean="0">
                <a:cs typeface="+mn-cs"/>
              </a:rPr>
              <a:t>Induktif</a:t>
            </a:r>
            <a:r>
              <a:rPr lang="en-US" b="1" dirty="0" smtClean="0">
                <a:cs typeface="+mn-cs"/>
              </a:rPr>
              <a:t> </a:t>
            </a:r>
            <a:r>
              <a:rPr lang="en-US" b="1" dirty="0" err="1" smtClean="0">
                <a:cs typeface="+mn-cs"/>
              </a:rPr>
              <a:t>Mudah</a:t>
            </a:r>
            <a:r>
              <a:rPr lang="en-US" b="1" dirty="0" smtClean="0">
                <a:cs typeface="+mn-cs"/>
              </a:rPr>
              <a:t> (PUI) &amp; </a:t>
            </a:r>
            <a:r>
              <a:rPr lang="en-US" b="1" dirty="0" err="1" smtClean="0">
                <a:cs typeface="+mn-cs"/>
              </a:rPr>
              <a:t>Induktif</a:t>
            </a:r>
            <a:r>
              <a:rPr lang="en-US" b="1" dirty="0" smtClean="0">
                <a:cs typeface="+mn-cs"/>
              </a:rPr>
              <a:t> </a:t>
            </a:r>
            <a:r>
              <a:rPr lang="en-US" b="1" dirty="0" err="1" smtClean="0">
                <a:cs typeface="+mn-cs"/>
              </a:rPr>
              <a:t>Berulang</a:t>
            </a:r>
            <a:r>
              <a:rPr lang="en-US" b="1" dirty="0" smtClean="0">
                <a:cs typeface="+mn-cs"/>
              </a:rPr>
              <a:t> (PUII)</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65572">
                                            <p:txEl>
                                              <p:pRg st="0" end="0"/>
                                            </p:txEl>
                                          </p:spTgt>
                                        </p:tgtEl>
                                        <p:attrNameLst>
                                          <p:attrName>style.visibility</p:attrName>
                                        </p:attrNameLst>
                                      </p:cBhvr>
                                      <p:to>
                                        <p:strVal val="visible"/>
                                      </p:to>
                                    </p:set>
                                    <p:anim calcmode="lin" valueType="num">
                                      <p:cBhvr>
                                        <p:cTn id="7" dur="500" fill="hold"/>
                                        <p:tgtEl>
                                          <p:spTgt spid="365572">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65572">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65572">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65572">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6557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65572">
                                            <p:txEl>
                                              <p:pRg st="1" end="1"/>
                                            </p:txEl>
                                          </p:spTgt>
                                        </p:tgtEl>
                                        <p:attrNameLst>
                                          <p:attrName>style.visibility</p:attrName>
                                        </p:attrNameLst>
                                      </p:cBhvr>
                                      <p:to>
                                        <p:strVal val="visible"/>
                                      </p:to>
                                    </p:set>
                                    <p:anim calcmode="lin" valueType="num">
                                      <p:cBhvr>
                                        <p:cTn id="16" dur="500" fill="hold"/>
                                        <p:tgtEl>
                                          <p:spTgt spid="365572">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65572">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6557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65572">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65572">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65572">
                                            <p:txEl>
                                              <p:pRg st="2" end="2"/>
                                            </p:txEl>
                                          </p:spTgt>
                                        </p:tgtEl>
                                        <p:attrNameLst>
                                          <p:attrName>style.visibility</p:attrName>
                                        </p:attrNameLst>
                                      </p:cBhvr>
                                      <p:to>
                                        <p:strVal val="visible"/>
                                      </p:to>
                                    </p:set>
                                    <p:anim calcmode="lin" valueType="num">
                                      <p:cBhvr>
                                        <p:cTn id="25" dur="500" fill="hold"/>
                                        <p:tgtEl>
                                          <p:spTgt spid="365572">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65572">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65572">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65572">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655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858000" cy="1524000"/>
          </a:xfrm>
          <a:solidFill>
            <a:srgbClr val="000000"/>
          </a:solidFill>
        </p:spPr>
        <p:txBody>
          <a:bodyPr anchor="t"/>
          <a:lstStyle/>
          <a:p>
            <a:pPr algn="l" eaLnBrk="1" hangingPunct="1"/>
            <a:r>
              <a:rPr lang="en-US" sz="2400" u="sng" spc="20" dirty="0">
                <a:effectLst>
                  <a:outerShdw blurRad="38100" dist="38100" dir="2700000" algn="tl">
                    <a:srgbClr val="000000">
                      <a:alpha val="43137"/>
                    </a:srgbClr>
                  </a:outerShdw>
                </a:effectLst>
                <a:latin typeface="Helvetica" charset="0"/>
                <a:ea typeface="ＭＳ Ｐゴシック" charset="0"/>
                <a:cs typeface="ＭＳ Ｐゴシック" charset="0"/>
              </a:rPr>
              <a:t>Idea </a:t>
            </a:r>
            <a:r>
              <a:rPr lang="en-US" sz="2400" u="sng" spc="20" dirty="0" err="1" smtClean="0">
                <a:effectLst>
                  <a:outerShdw blurRad="38100" dist="38100" dir="2700000" algn="tl">
                    <a:srgbClr val="000000">
                      <a:alpha val="43137"/>
                    </a:srgbClr>
                  </a:outerShdw>
                </a:effectLst>
                <a:latin typeface="Helvetica" charset="0"/>
                <a:ea typeface="ＭＳ Ｐゴシック" charset="0"/>
                <a:cs typeface="ＭＳ Ｐゴシック" charset="0"/>
              </a:rPr>
              <a:t>takwil</a:t>
            </a:r>
            <a:r>
              <a:rPr lang="en-US" sz="2400" spc="20" dirty="0" smtClean="0">
                <a:effectLst>
                  <a:outerShdw blurRad="38100" dist="38100" dir="2700000" algn="tl">
                    <a:srgbClr val="000000">
                      <a:alpha val="43137"/>
                    </a:srgbClr>
                  </a:outerShdw>
                </a:effectLst>
                <a:latin typeface="Helvetica" charset="0"/>
                <a:ea typeface="ＭＳ Ｐゴシック" charset="0"/>
                <a:cs typeface="ＭＳ Ｐゴシック" charset="0"/>
              </a:rPr>
              <a:t>:  </a:t>
            </a:r>
            <a:r>
              <a:rPr lang="en-US" sz="2400" spc="20" dirty="0" err="1" smtClean="0">
                <a:solidFill>
                  <a:srgbClr val="FFFF00"/>
                </a:solidFill>
                <a:effectLst>
                  <a:outerShdw blurRad="38100" dist="38100" dir="2700000" algn="tl">
                    <a:srgbClr val="000000">
                      <a:alpha val="43137"/>
                    </a:srgbClr>
                  </a:outerShdw>
                </a:effectLst>
                <a:latin typeface="Helvetica" charset="0"/>
                <a:ea typeface="ＭＳ Ｐゴシック" charset="0"/>
                <a:cs typeface="ＭＳ Ｐゴシック" charset="0"/>
              </a:rPr>
              <a:t>Sebab</a:t>
            </a:r>
            <a:r>
              <a:rPr lang="en-US" sz="2400" spc="20" dirty="0" smtClean="0">
                <a:effectLst>
                  <a:outerShdw blurRad="38100" dist="38100" dir="2700000" algn="tl">
                    <a:srgbClr val="000000">
                      <a:alpha val="43137"/>
                    </a:srgbClr>
                  </a:outerShdw>
                </a:effectLst>
                <a:latin typeface="Helvetica" charset="0"/>
                <a:ea typeface="ＭＳ Ｐゴシック" charset="0"/>
                <a:cs typeface="ＭＳ Ｐゴシック" charset="0"/>
              </a:rPr>
              <a:t> </a:t>
            </a:r>
            <a:r>
              <a:rPr lang="en-US" sz="2400" spc="20" dirty="0" err="1">
                <a:effectLst>
                  <a:outerShdw blurRad="38100" dist="38100" dir="2700000" algn="tl">
                    <a:srgbClr val="000000">
                      <a:alpha val="43137"/>
                    </a:srgbClr>
                  </a:outerShdw>
                </a:effectLst>
                <a:latin typeface="Helvetica" charset="0"/>
                <a:ea typeface="ＭＳ Ｐゴシック" charset="0"/>
                <a:cs typeface="ＭＳ Ｐゴシック" charset="0"/>
              </a:rPr>
              <a:t>gereja</a:t>
            </a:r>
            <a:r>
              <a:rPr lang="en-US" sz="2400" spc="20" dirty="0">
                <a:effectLst>
                  <a:outerShdw blurRad="38100" dist="38100" dir="2700000" algn="tl">
                    <a:srgbClr val="000000">
                      <a:alpha val="43137"/>
                    </a:srgbClr>
                  </a:outerShdw>
                </a:effectLst>
                <a:latin typeface="Helvetica" charset="0"/>
                <a:ea typeface="ＭＳ Ｐゴシック" charset="0"/>
                <a:cs typeface="ＭＳ Ｐゴシック" charset="0"/>
              </a:rPr>
              <a:t> </a:t>
            </a:r>
            <a:r>
              <a:rPr lang="en-US" sz="2400" spc="20" dirty="0" err="1">
                <a:effectLst>
                  <a:outerShdw blurRad="38100" dist="38100" dir="2700000" algn="tl">
                    <a:srgbClr val="000000">
                      <a:alpha val="43137"/>
                    </a:srgbClr>
                  </a:outerShdw>
                </a:effectLst>
                <a:latin typeface="Helvetica" charset="0"/>
                <a:ea typeface="ＭＳ Ｐゴシック" charset="0"/>
                <a:cs typeface="ＭＳ Ｐゴシック" charset="0"/>
              </a:rPr>
              <a:t>harus</a:t>
            </a:r>
            <a:r>
              <a:rPr lang="en-US" sz="2400" spc="20" dirty="0">
                <a:effectLst>
                  <a:outerShdw blurRad="38100" dist="38100" dir="2700000" algn="tl">
                    <a:srgbClr val="000000">
                      <a:alpha val="43137"/>
                    </a:srgbClr>
                  </a:outerShdw>
                </a:effectLst>
                <a:latin typeface="Helvetica" charset="0"/>
                <a:ea typeface="ＭＳ Ｐゴシック" charset="0"/>
                <a:cs typeface="ＭＳ Ｐゴシック" charset="0"/>
              </a:rPr>
              <a:t> </a:t>
            </a:r>
            <a:r>
              <a:rPr lang="en-US" sz="2400" spc="20" dirty="0" err="1">
                <a:effectLst>
                  <a:outerShdw blurRad="38100" dist="38100" dir="2700000" algn="tl">
                    <a:srgbClr val="000000">
                      <a:alpha val="43137"/>
                    </a:srgbClr>
                  </a:outerShdw>
                </a:effectLst>
                <a:latin typeface="Helvetica" charset="0"/>
                <a:ea typeface="ＭＳ Ｐゴシック" charset="0"/>
                <a:cs typeface="ＭＳ Ｐゴシック" charset="0"/>
              </a:rPr>
              <a:t>memulihkan</a:t>
            </a:r>
            <a:r>
              <a:rPr lang="en-US" sz="2400" spc="20" dirty="0">
                <a:effectLst>
                  <a:outerShdw blurRad="38100" dist="38100" dir="2700000" algn="tl">
                    <a:srgbClr val="000000">
                      <a:alpha val="43137"/>
                    </a:srgbClr>
                  </a:outerShdw>
                </a:effectLst>
                <a:latin typeface="Helvetica" charset="0"/>
                <a:ea typeface="ＭＳ Ｐゴシック" charset="0"/>
                <a:cs typeface="ＭＳ Ｐゴシック" charset="0"/>
              </a:rPr>
              <a:t> </a:t>
            </a:r>
            <a:r>
              <a:rPr lang="en-US" sz="2400" spc="20" dirty="0" err="1">
                <a:effectLst>
                  <a:outerShdw blurRad="38100" dist="38100" dir="2700000" algn="tl">
                    <a:srgbClr val="000000">
                      <a:alpha val="43137"/>
                    </a:srgbClr>
                  </a:outerShdw>
                </a:effectLst>
                <a:latin typeface="Helvetica" charset="0"/>
                <a:ea typeface="ＭＳ Ｐゴシック" charset="0"/>
                <a:cs typeface="ＭＳ Ｐゴシック" charset="0"/>
              </a:rPr>
              <a:t>seorang</a:t>
            </a:r>
            <a:r>
              <a:rPr lang="en-US" sz="2400" spc="20" dirty="0">
                <a:effectLst>
                  <a:outerShdw blurRad="38100" dist="38100" dir="2700000" algn="tl">
                    <a:srgbClr val="000000">
                      <a:alpha val="43137"/>
                    </a:srgbClr>
                  </a:outerShdw>
                </a:effectLst>
                <a:latin typeface="Helvetica" charset="0"/>
                <a:ea typeface="ＭＳ Ｐゴシック" charset="0"/>
                <a:cs typeface="ＭＳ Ｐゴシック" charset="0"/>
              </a:rPr>
              <a:t> Kristian </a:t>
            </a:r>
            <a:r>
              <a:rPr lang="en-US" sz="2400" spc="20" dirty="0" err="1">
                <a:effectLst>
                  <a:outerShdw blurRad="38100" dist="38100" dir="2700000" algn="tl">
                    <a:srgbClr val="000000">
                      <a:alpha val="43137"/>
                    </a:srgbClr>
                  </a:outerShdw>
                </a:effectLst>
                <a:latin typeface="Helvetica" charset="0"/>
                <a:ea typeface="ＭＳ Ｐゴシック" charset="0"/>
                <a:cs typeface="ＭＳ Ｐゴシック" charset="0"/>
              </a:rPr>
              <a:t>berdosa</a:t>
            </a:r>
            <a:r>
              <a:rPr lang="en-US" sz="2400" spc="20" dirty="0">
                <a:effectLst>
                  <a:outerShdw blurRad="38100" dist="38100" dir="2700000" algn="tl">
                    <a:srgbClr val="000000">
                      <a:alpha val="43137"/>
                    </a:srgbClr>
                  </a:outerShdw>
                </a:effectLst>
                <a:latin typeface="Helvetica" charset="0"/>
                <a:ea typeface="ＭＳ Ｐゴシック" charset="0"/>
                <a:cs typeface="ＭＳ Ｐゴシック" charset="0"/>
              </a:rPr>
              <a:t> </a:t>
            </a:r>
            <a:r>
              <a:rPr lang="en-US" sz="2400" spc="20" dirty="0" err="1">
                <a:effectLst>
                  <a:outerShdw blurRad="38100" dist="38100" dir="2700000" algn="tl">
                    <a:srgbClr val="000000">
                      <a:alpha val="43137"/>
                    </a:srgbClr>
                  </a:outerShdw>
                </a:effectLst>
                <a:latin typeface="Helvetica" charset="0"/>
                <a:ea typeface="ＭＳ Ｐゴシック" charset="0"/>
                <a:cs typeface="ＭＳ Ｐゴシック" charset="0"/>
              </a:rPr>
              <a:t>dengan</a:t>
            </a:r>
            <a:r>
              <a:rPr lang="en-US" sz="2400" spc="20" dirty="0">
                <a:effectLst>
                  <a:outerShdw blurRad="38100" dist="38100" dir="2700000" algn="tl">
                    <a:srgbClr val="000000">
                      <a:alpha val="43137"/>
                    </a:srgbClr>
                  </a:outerShdw>
                </a:effectLst>
                <a:latin typeface="Helvetica" charset="0"/>
                <a:ea typeface="ＭＳ Ｐゴシック" charset="0"/>
                <a:cs typeface="ＭＳ Ｐゴシック" charset="0"/>
              </a:rPr>
              <a:t> </a:t>
            </a:r>
            <a:r>
              <a:rPr lang="en-US" sz="2400" spc="20" dirty="0" err="1">
                <a:effectLst>
                  <a:outerShdw blurRad="38100" dist="38100" dir="2700000" algn="tl">
                    <a:srgbClr val="000000">
                      <a:alpha val="43137"/>
                    </a:srgbClr>
                  </a:outerShdw>
                </a:effectLst>
                <a:latin typeface="Helvetica" charset="0"/>
                <a:ea typeface="ＭＳ Ｐゴシック" charset="0"/>
                <a:cs typeface="ＭＳ Ｐゴシック" charset="0"/>
              </a:rPr>
              <a:t>betul</a:t>
            </a:r>
            <a:r>
              <a:rPr lang="en-US" sz="2400" spc="20" dirty="0">
                <a:effectLst>
                  <a:outerShdw blurRad="38100" dist="38100" dir="2700000" algn="tl">
                    <a:srgbClr val="000000">
                      <a:alpha val="43137"/>
                    </a:srgbClr>
                  </a:outerShdw>
                </a:effectLst>
                <a:latin typeface="Helvetica" charset="0"/>
                <a:ea typeface="ＭＳ Ｐゴシック" charset="0"/>
                <a:cs typeface="ＭＳ Ｐゴシック" charset="0"/>
              </a:rPr>
              <a:t> </a:t>
            </a:r>
            <a:r>
              <a:rPr lang="en-US" sz="2400" spc="20" dirty="0" err="1">
                <a:effectLst>
                  <a:outerShdw blurRad="38100" dist="38100" dir="2700000" algn="tl">
                    <a:srgbClr val="000000">
                      <a:alpha val="43137"/>
                    </a:srgbClr>
                  </a:outerShdw>
                </a:effectLst>
                <a:latin typeface="Helvetica" charset="0"/>
                <a:ea typeface="ＭＳ Ｐゴシック" charset="0"/>
                <a:cs typeface="ＭＳ Ｐゴシック" charset="0"/>
              </a:rPr>
              <a:t>kerana</a:t>
            </a:r>
            <a:r>
              <a:rPr lang="en-US" sz="2400" spc="20" dirty="0">
                <a:effectLst>
                  <a:outerShdw blurRad="38100" dist="38100" dir="2700000" algn="tl">
                    <a:srgbClr val="000000">
                      <a:alpha val="43137"/>
                    </a:srgbClr>
                  </a:outerShdw>
                </a:effectLst>
                <a:latin typeface="Helvetica" charset="0"/>
                <a:ea typeface="ＭＳ Ｐゴシック" charset="0"/>
                <a:cs typeface="ＭＳ Ｐゴシック" charset="0"/>
              </a:rPr>
              <a:t> </a:t>
            </a:r>
            <a:r>
              <a:rPr lang="en-US" sz="2400" spc="20" dirty="0" err="1">
                <a:effectLst>
                  <a:outerShdw blurRad="38100" dist="38100" dir="2700000" algn="tl">
                    <a:srgbClr val="000000">
                      <a:alpha val="43137"/>
                    </a:srgbClr>
                  </a:outerShdw>
                </a:effectLst>
                <a:latin typeface="Helvetica" charset="0"/>
                <a:ea typeface="ＭＳ Ｐゴシック" charset="0"/>
                <a:cs typeface="ＭＳ Ｐゴシック" charset="0"/>
              </a:rPr>
              <a:t>pemulihan</a:t>
            </a:r>
            <a:r>
              <a:rPr lang="en-US" sz="2400" spc="20" dirty="0">
                <a:effectLst>
                  <a:outerShdw blurRad="38100" dist="38100" dir="2700000" algn="tl">
                    <a:srgbClr val="000000">
                      <a:alpha val="43137"/>
                    </a:srgbClr>
                  </a:outerShdw>
                </a:effectLst>
                <a:latin typeface="Helvetica" charset="0"/>
                <a:ea typeface="ＭＳ Ｐゴシック" charset="0"/>
                <a:cs typeface="ＭＳ Ｐゴシック" charset="0"/>
              </a:rPr>
              <a:t> </a:t>
            </a:r>
            <a:r>
              <a:rPr lang="en-US" sz="2400" spc="20" dirty="0" err="1">
                <a:effectLst>
                  <a:outerShdw blurRad="38100" dist="38100" dir="2700000" algn="tl">
                    <a:srgbClr val="000000">
                      <a:alpha val="43137"/>
                    </a:srgbClr>
                  </a:outerShdw>
                </a:effectLst>
                <a:latin typeface="Helvetica" charset="0"/>
                <a:ea typeface="ＭＳ Ｐゴシック" charset="0"/>
                <a:cs typeface="ＭＳ Ｐゴシック" charset="0"/>
              </a:rPr>
              <a:t>ini</a:t>
            </a:r>
            <a:r>
              <a:rPr lang="en-US" sz="2400" spc="20" dirty="0">
                <a:effectLst>
                  <a:outerShdw blurRad="38100" dist="38100" dir="2700000" algn="tl">
                    <a:srgbClr val="000000">
                      <a:alpha val="43137"/>
                    </a:srgbClr>
                  </a:outerShdw>
                </a:effectLst>
                <a:latin typeface="Helvetica" charset="0"/>
                <a:ea typeface="ＭＳ Ｐゴシック" charset="0"/>
                <a:cs typeface="ＭＳ Ｐゴシック" charset="0"/>
              </a:rPr>
              <a:t> </a:t>
            </a:r>
            <a:r>
              <a:rPr lang="en-US" sz="2400" spc="20" dirty="0" err="1">
                <a:effectLst>
                  <a:outerShdw blurRad="38100" dist="38100" dir="2700000" algn="tl">
                    <a:srgbClr val="000000">
                      <a:alpha val="43137"/>
                    </a:srgbClr>
                  </a:outerShdw>
                </a:effectLst>
                <a:latin typeface="Helvetica" charset="0"/>
                <a:ea typeface="ＭＳ Ｐゴシック" charset="0"/>
                <a:cs typeface="ＭＳ Ｐゴシック" charset="0"/>
              </a:rPr>
              <a:t>dilakukan</a:t>
            </a:r>
            <a:r>
              <a:rPr lang="en-US" sz="2400" spc="20" dirty="0">
                <a:effectLst>
                  <a:outerShdw blurRad="38100" dist="38100" dir="2700000" algn="tl">
                    <a:srgbClr val="000000">
                      <a:alpha val="43137"/>
                    </a:srgbClr>
                  </a:outerShdw>
                </a:effectLst>
                <a:latin typeface="Helvetica" charset="0"/>
                <a:ea typeface="ＭＳ Ｐゴシック" charset="0"/>
                <a:cs typeface="ＭＳ Ｐゴシック" charset="0"/>
              </a:rPr>
              <a:t> </a:t>
            </a:r>
            <a:r>
              <a:rPr lang="en-US" sz="2400" spc="20" dirty="0" err="1">
                <a:effectLst>
                  <a:outerShdw blurRad="38100" dist="38100" dir="2700000" algn="tl">
                    <a:srgbClr val="000000">
                      <a:alpha val="43137"/>
                    </a:srgbClr>
                  </a:outerShdw>
                </a:effectLst>
                <a:latin typeface="Helvetica" charset="0"/>
                <a:ea typeface="ＭＳ Ｐゴシック" charset="0"/>
                <a:cs typeface="ＭＳ Ｐゴシック" charset="0"/>
              </a:rPr>
              <a:t>sebagai</a:t>
            </a:r>
            <a:r>
              <a:rPr lang="en-US" sz="2400" spc="20" dirty="0">
                <a:effectLst>
                  <a:outerShdw blurRad="38100" dist="38100" dir="2700000" algn="tl">
                    <a:srgbClr val="000000">
                      <a:alpha val="43137"/>
                    </a:srgbClr>
                  </a:outerShdw>
                </a:effectLst>
                <a:latin typeface="Helvetica" charset="0"/>
                <a:ea typeface="ＭＳ Ｐゴシック" charset="0"/>
                <a:cs typeface="ＭＳ Ｐゴシック" charset="0"/>
              </a:rPr>
              <a:t> </a:t>
            </a:r>
            <a:r>
              <a:rPr lang="en-US" sz="2400" spc="20" dirty="0" err="1">
                <a:effectLst>
                  <a:outerShdw blurRad="38100" dist="38100" dir="2700000" algn="tl">
                    <a:srgbClr val="000000">
                      <a:alpha val="43137"/>
                    </a:srgbClr>
                  </a:outerShdw>
                </a:effectLst>
                <a:latin typeface="Helvetica" charset="0"/>
                <a:ea typeface="ＭＳ Ｐゴシック" charset="0"/>
                <a:cs typeface="ＭＳ Ｐゴシック" charset="0"/>
              </a:rPr>
              <a:t>lanjutan</a:t>
            </a:r>
            <a:r>
              <a:rPr lang="en-US" sz="2400" spc="20" dirty="0">
                <a:effectLst>
                  <a:outerShdw blurRad="38100" dist="38100" dir="2700000" algn="tl">
                    <a:srgbClr val="000000">
                      <a:alpha val="43137"/>
                    </a:srgbClr>
                  </a:outerShdw>
                </a:effectLst>
                <a:latin typeface="Helvetica" charset="0"/>
                <a:ea typeface="ＭＳ Ｐゴシック" charset="0"/>
                <a:cs typeface="ＭＳ Ｐゴシック" charset="0"/>
              </a:rPr>
              <a:t> </a:t>
            </a:r>
            <a:r>
              <a:rPr lang="en-US" sz="2400" spc="20" dirty="0" err="1">
                <a:effectLst>
                  <a:outerShdw blurRad="38100" dist="38100" dir="2700000" algn="tl">
                    <a:srgbClr val="000000">
                      <a:alpha val="43137"/>
                    </a:srgbClr>
                  </a:outerShdw>
                </a:effectLst>
                <a:latin typeface="Helvetica" charset="0"/>
                <a:ea typeface="ＭＳ Ｐゴシック" charset="0"/>
                <a:cs typeface="ＭＳ Ｐゴシック" charset="0"/>
              </a:rPr>
              <a:t>daripada</a:t>
            </a:r>
            <a:r>
              <a:rPr lang="en-US" sz="2400" spc="20" dirty="0">
                <a:effectLst>
                  <a:outerShdw blurRad="38100" dist="38100" dir="2700000" algn="tl">
                    <a:srgbClr val="000000">
                      <a:alpha val="43137"/>
                    </a:srgbClr>
                  </a:outerShdw>
                </a:effectLst>
                <a:latin typeface="Helvetica" charset="0"/>
                <a:ea typeface="ＭＳ Ｐゴシック" charset="0"/>
                <a:cs typeface="ＭＳ Ｐゴシック" charset="0"/>
              </a:rPr>
              <a:t> </a:t>
            </a:r>
            <a:r>
              <a:rPr lang="en-US" sz="2400" spc="20" dirty="0" err="1">
                <a:effectLst>
                  <a:outerShdw blurRad="38100" dist="38100" dir="2700000" algn="tl">
                    <a:srgbClr val="000000">
                      <a:alpha val="43137"/>
                    </a:srgbClr>
                  </a:outerShdw>
                </a:effectLst>
                <a:latin typeface="Helvetica" charset="0"/>
                <a:ea typeface="ＭＳ Ｐゴシック" charset="0"/>
                <a:cs typeface="ＭＳ Ｐゴシック" charset="0"/>
              </a:rPr>
              <a:t>kuasa</a:t>
            </a:r>
            <a:r>
              <a:rPr lang="en-US" sz="2400" spc="20" dirty="0">
                <a:effectLst>
                  <a:outerShdw blurRad="38100" dist="38100" dir="2700000" algn="tl">
                    <a:srgbClr val="000000">
                      <a:alpha val="43137"/>
                    </a:srgbClr>
                  </a:outerShdw>
                </a:effectLst>
                <a:latin typeface="Helvetica" charset="0"/>
                <a:ea typeface="ＭＳ Ｐゴシック" charset="0"/>
                <a:cs typeface="ＭＳ Ｐゴシック" charset="0"/>
              </a:rPr>
              <a:t> </a:t>
            </a:r>
            <a:r>
              <a:rPr lang="en-US" sz="2400" spc="20" dirty="0" err="1">
                <a:effectLst>
                  <a:outerShdw blurRad="38100" dist="38100" dir="2700000" algn="tl">
                    <a:srgbClr val="000000">
                      <a:alpha val="43137"/>
                    </a:srgbClr>
                  </a:outerShdw>
                </a:effectLst>
                <a:latin typeface="Helvetica" charset="0"/>
                <a:ea typeface="ＭＳ Ｐゴシック" charset="0"/>
                <a:cs typeface="ＭＳ Ｐゴシック" charset="0"/>
              </a:rPr>
              <a:t>Tuhan</a:t>
            </a:r>
            <a:r>
              <a:rPr lang="en-US" sz="2400" spc="20" dirty="0">
                <a:effectLst>
                  <a:outerShdw blurRad="38100" dist="38100" dir="2700000" algn="tl">
                    <a:srgbClr val="000000">
                      <a:alpha val="43137"/>
                    </a:srgbClr>
                  </a:outerShdw>
                </a:effectLst>
                <a:latin typeface="Helvetica" charset="0"/>
                <a:ea typeface="ＭＳ Ｐゴシック" charset="0"/>
                <a:cs typeface="ＭＳ Ｐゴシック" charset="0"/>
              </a:rPr>
              <a:t>. </a:t>
            </a:r>
            <a:r>
              <a:rPr kumimoji="0" lang="en-US" sz="2400" spc="20" dirty="0" smtClean="0">
                <a:effectLst>
                  <a:outerShdw blurRad="38100" dist="38100" dir="2700000" algn="tl">
                    <a:srgbClr val="000000">
                      <a:alpha val="43137"/>
                    </a:srgbClr>
                  </a:outerShdw>
                </a:effectLst>
                <a:latin typeface="Helvetica" charset="0"/>
                <a:ea typeface="ＭＳ Ｐゴシック" charset="0"/>
                <a:cs typeface="ＭＳ Ｐゴシック" charset="0"/>
              </a:rPr>
              <a:t>  </a:t>
            </a:r>
            <a:endParaRPr kumimoji="0" lang="en-US" sz="2400" spc="20" dirty="0">
              <a:solidFill>
                <a:srgbClr val="FFFF00"/>
              </a:solidFill>
              <a:effectLst>
                <a:outerShdw blurRad="38100" dist="38100" dir="2700000" algn="tl">
                  <a:srgbClr val="000000">
                    <a:alpha val="43137"/>
                  </a:srgbClr>
                </a:outerShdw>
              </a:effectLst>
              <a:latin typeface="Helvetica" charset="0"/>
              <a:ea typeface="ＭＳ Ｐゴシック" charset="0"/>
              <a:cs typeface="ＭＳ Ｐゴシック" charset="0"/>
            </a:endParaRPr>
          </a:p>
        </p:txBody>
      </p:sp>
      <p:pic>
        <p:nvPicPr>
          <p:cNvPr id="181250" name="Picture 2" descr="handshak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3002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2"/>
          <p:cNvSpPr txBox="1">
            <a:spLocks noChangeArrowheads="1"/>
          </p:cNvSpPr>
          <p:nvPr/>
        </p:nvSpPr>
        <p:spPr bwMode="auto">
          <a:xfrm>
            <a:off x="251520" y="1889720"/>
            <a:ext cx="8746430" cy="3411488"/>
          </a:xfrm>
          <a:prstGeom prst="rect">
            <a:avLst/>
          </a:prstGeom>
          <a:noFill/>
          <a:ln>
            <a:noFill/>
          </a:ln>
          <a:effectLst/>
          <a:extLst/>
        </p:spPr>
        <p:txBody>
          <a:bodyPr anchor="t"/>
          <a:lstStyle/>
          <a:p>
            <a:pPr marL="504000" lvl="1" indent="-504000">
              <a:spcBef>
                <a:spcPts val="1200"/>
              </a:spcBef>
              <a:buFont typeface="+mj-lt"/>
              <a:buAutoNum type="romanUcPeriod"/>
              <a:defRPr/>
            </a:pPr>
            <a:r>
              <a:rPr lang="en-US" b="1" spc="20" dirty="0" smtClean="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(15-17</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smtClean="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smtClean="0">
                <a:solidFill>
                  <a:srgbClr val="FFFF00"/>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Cara</a:t>
            </a:r>
            <a:r>
              <a:rPr lang="en-US" b="1" spc="20" dirty="0" smtClean="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di mana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gereja</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smtClean="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betul</a:t>
            </a:r>
            <a:r>
              <a:rPr lang="en-US" b="1" spc="20" dirty="0" smtClean="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smtClean="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perlu</a:t>
            </a:r>
            <a:r>
              <a:rPr lang="en-US" b="1" spc="20" dirty="0" smtClean="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memulihkan</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seorang</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Kristian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berdosa</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adalah</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dengan</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menjaga</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perkara</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itu</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sebagai</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smtClean="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perkara</a:t>
            </a:r>
            <a:r>
              <a:rPr lang="en-US" b="1" spc="20" dirty="0" smtClean="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smtClean="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seperibadi</a:t>
            </a:r>
            <a:r>
              <a:rPr lang="en-US" b="1" spc="20" dirty="0" smtClean="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yang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mungkin</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a:t>
            </a:r>
          </a:p>
          <a:p>
            <a:pPr marL="504000" lvl="1" indent="-504000">
              <a:spcBef>
                <a:spcPts val="1800"/>
              </a:spcBef>
              <a:buFont typeface="+mj-lt"/>
              <a:buAutoNum type="romanUcPeriod"/>
              <a:defRPr/>
            </a:pPr>
            <a:r>
              <a:rPr lang="en-US" b="1" spc="20" dirty="0" smtClean="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18-20 ) </a:t>
            </a:r>
            <a:r>
              <a:rPr lang="en-US" b="1" spc="20" dirty="0" smtClean="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smtClean="0">
                <a:solidFill>
                  <a:srgbClr val="FFFF00"/>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Sebab</a:t>
            </a:r>
            <a:r>
              <a:rPr lang="en-US" b="1" spc="20" dirty="0" smtClean="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gereja</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boleh</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memulihkan</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atau</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terus</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berusaha</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untuk</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memulihkan</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orang yang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beriman</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yang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tidak</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bertanggungjawab</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kerana</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ia</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bertindak</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sebagai</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lanjutan</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daripada</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kuasa</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b="1" spc="20" dirty="0" smtClean="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ALLAH </a:t>
            </a:r>
            <a:r>
              <a:rPr lang="en-US" b="1" spc="20" dirty="0" err="1">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sendiri</a:t>
            </a:r>
            <a:r>
              <a:rPr lang="en-US" b="1" spc="20" dirty="0">
                <a:solidFill>
                  <a:srgbClr val="6666FF">
                    <a:lumMod val="20000"/>
                    <a:lumOff val="80000"/>
                  </a:srgbClr>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a:t>
            </a:r>
          </a:p>
        </p:txBody>
      </p:sp>
      <p:sp>
        <p:nvSpPr>
          <p:cNvPr id="181252" name="Text Box 15"/>
          <p:cNvSpPr txBox="1">
            <a:spLocks noChangeArrowheads="1"/>
          </p:cNvSpPr>
          <p:nvPr/>
        </p:nvSpPr>
        <p:spPr bwMode="auto">
          <a:xfrm>
            <a:off x="8299450" y="76200"/>
            <a:ext cx="698500" cy="4619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34c</a:t>
            </a:r>
            <a:endParaRPr lang="en-US">
              <a:solidFill>
                <a:srgbClr val="FFFFFF"/>
              </a:solidFill>
              <a:cs typeface="Arial" charset="0"/>
            </a:endParaRPr>
          </a:p>
        </p:txBody>
      </p:sp>
    </p:spTree>
    <p:extLst>
      <p:ext uri="{BB962C8B-B14F-4D97-AF65-F5344CB8AC3E}">
        <p14:creationId xmlns:p14="http://schemas.microsoft.com/office/powerpoint/2010/main" val="367934547"/>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1" end="1"/>
                                            </p:txEl>
                                          </p:spTgt>
                                        </p:tgtEl>
                                        <p:attrNameLst>
                                          <p:attrName>style.visibility</p:attrName>
                                        </p:attrNameLst>
                                      </p:cBhvr>
                                      <p:to>
                                        <p:strVal val="visible"/>
                                      </p:to>
                                    </p:set>
                                    <p:animEffect transition="in" filter="fade">
                                      <p:cBhvr>
                                        <p:cTn id="12" dur="2000"/>
                                        <p:tgtEl>
                                          <p:spTgt spid="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a:cs typeface="Arial"/>
            </a:endParaRPr>
          </a:p>
        </p:txBody>
      </p:sp>
      <p:sp>
        <p:nvSpPr>
          <p:cNvPr id="346115" name="Text Box 3"/>
          <p:cNvSpPr txBox="1">
            <a:spLocks noChangeArrowheads="1"/>
          </p:cNvSpPr>
          <p:nvPr/>
        </p:nvSpPr>
        <p:spPr bwMode="auto">
          <a:xfrm>
            <a:off x="107950" y="1340768"/>
            <a:ext cx="4464050" cy="1717393"/>
          </a:xfrm>
          <a:prstGeom prst="rect">
            <a:avLst/>
          </a:prstGeom>
          <a:noFill/>
          <a:ln>
            <a:noFill/>
          </a:ln>
          <a:effectLst>
            <a:outerShdw blurRad="63500" dist="35921" dir="2700000" algn="ctr" rotWithShape="0">
              <a:srgbClr val="000000">
                <a:alpha val="74998"/>
              </a:srgbClr>
            </a:outerShdw>
          </a:effectLst>
          <a:extLst/>
        </p:spPr>
        <p:txBody>
          <a:bodyPr wrap="square">
            <a:spAutoFit/>
          </a:bodyPr>
          <a:lstStyle/>
          <a:p>
            <a:pPr>
              <a:lnSpc>
                <a:spcPct val="80000"/>
              </a:lnSpc>
              <a:spcBef>
                <a:spcPts val="0"/>
              </a:spcBef>
              <a:defRPr/>
            </a:pPr>
            <a:r>
              <a:rPr lang="en-US" sz="2200" b="1" dirty="0" smtClean="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I</a:t>
            </a:r>
            <a:r>
              <a:rPr lang="en-US" sz="2200" b="1" u="sng" dirty="0" smtClean="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T</a:t>
            </a:r>
            <a:r>
              <a:rPr lang="en-US" sz="2200" b="1" dirty="0" smtClean="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r>
              <a:rPr lang="en-US" sz="2200" b="1" dirty="0" err="1">
                <a:solidFill>
                  <a:srgbClr val="FFFF00"/>
                </a:solidFill>
                <a:effectLst>
                  <a:glow rad="101600">
                    <a:srgbClr val="000000">
                      <a:alpha val="75000"/>
                    </a:srgbClr>
                  </a:glow>
                  <a:outerShdw blurRad="190500" dist="50800" dir="2700000" algn="tl" rotWithShape="0">
                    <a:srgbClr val="000000">
                      <a:alpha val="79000"/>
                    </a:srgbClr>
                  </a:outerShdw>
                </a:effectLst>
                <a:latin typeface="Arial"/>
                <a:cs typeface="Arial"/>
              </a:rPr>
              <a:t>Sebab</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r>
              <a:rPr lang="en-US" sz="2200"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gereja</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r>
              <a:rPr lang="en-US" sz="2200"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harus</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r>
              <a:rPr lang="en-US" sz="2200"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memulihkan</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r>
              <a:rPr lang="en-US" sz="2200"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seorang</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Kristian </a:t>
            </a:r>
            <a:r>
              <a:rPr lang="en-US" sz="2200"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berdosa</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r>
              <a:rPr lang="en-US" sz="2200"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dengan</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r>
              <a:rPr lang="en-US" sz="2200"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betul</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r>
              <a:rPr lang="en-US" sz="2200"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kerana</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r>
              <a:rPr lang="en-US" sz="2200"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pemulihan</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r>
              <a:rPr lang="en-US" sz="2200"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ini</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r>
              <a:rPr lang="en-US" sz="2200"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dilakukan</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r>
              <a:rPr lang="en-US" sz="2200"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sebagai</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r>
              <a:rPr lang="en-US" sz="2200"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lanjutan</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r>
              <a:rPr lang="en-US" sz="2200"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daripada</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r>
              <a:rPr lang="en-US" sz="2200"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kuasa</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r>
              <a:rPr lang="en-US" sz="2200" b="1" dirty="0" err="1">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Tuhan</a:t>
            </a:r>
            <a:r>
              <a:rPr lang="en-US" sz="2200" b="1" dirty="0">
                <a:solidFill>
                  <a:srgbClr val="FFFFFF"/>
                </a:solidFill>
                <a:effectLst>
                  <a:glow rad="101600">
                    <a:srgbClr val="000000">
                      <a:alpha val="75000"/>
                    </a:srgbClr>
                  </a:glow>
                  <a:outerShdw blurRad="190500" dist="50800" dir="2700000" algn="tl" rotWithShape="0">
                    <a:srgbClr val="000000">
                      <a:alpha val="79000"/>
                    </a:srgbClr>
                  </a:outerShdw>
                </a:effectLst>
                <a:latin typeface="Arial"/>
                <a:cs typeface="Arial"/>
              </a:rPr>
              <a:t>. </a:t>
            </a:r>
          </a:p>
        </p:txBody>
      </p:sp>
      <p:sp>
        <p:nvSpPr>
          <p:cNvPr id="346116" name="Rectangle 4"/>
          <p:cNvSpPr>
            <a:spLocks noGrp="1" noChangeArrowheads="1"/>
          </p:cNvSpPr>
          <p:nvPr>
            <p:ph type="title" idx="4294967295"/>
          </p:nvPr>
        </p:nvSpPr>
        <p:spPr>
          <a:xfrm>
            <a:off x="533400" y="-26988"/>
            <a:ext cx="7924800"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a:extLst/>
        </p:spPr>
        <p:txBody>
          <a:bodyPr anchor="t">
            <a:spAutoFit/>
          </a:bodyPr>
          <a:lstStyle/>
          <a:p>
            <a:pPr>
              <a:spcBef>
                <a:spcPct val="50000"/>
              </a:spcBef>
              <a:defRPr/>
            </a:pPr>
            <a:r>
              <a:rPr lang="en-US" sz="3600" b="1" dirty="0" err="1" smtClean="0">
                <a:solidFill>
                  <a:srgbClr val="FFFFFF"/>
                </a:solidFill>
                <a:effectLst>
                  <a:outerShdw blurRad="38100" dist="38100" dir="2700000" algn="tl">
                    <a:srgbClr val="000000"/>
                  </a:outerShdw>
                </a:effectLst>
                <a:latin typeface="Arial" charset="0"/>
                <a:ea typeface="ＭＳ Ｐゴシック" charset="0"/>
                <a:cs typeface="Arial" charset="0"/>
              </a:rPr>
              <a:t>Menukar</a:t>
            </a:r>
            <a:r>
              <a:rPr lang="en-US" sz="3600" b="1" dirty="0" smtClean="0">
                <a:solidFill>
                  <a:srgbClr val="FFFFFF"/>
                </a:solidFill>
                <a:effectLst>
                  <a:outerShdw blurRad="38100" dist="38100" dir="2700000" algn="tl">
                    <a:srgbClr val="000000"/>
                  </a:outerShdw>
                </a:effectLst>
                <a:latin typeface="Arial" charset="0"/>
                <a:ea typeface="ＭＳ Ｐゴシック" charset="0"/>
                <a:cs typeface="Arial" charset="0"/>
              </a:rPr>
              <a:t> EO </a:t>
            </a:r>
            <a:r>
              <a:rPr lang="en-US" sz="3600" b="1" dirty="0" err="1" smtClean="0">
                <a:solidFill>
                  <a:srgbClr val="FFFFFF"/>
                </a:solidFill>
                <a:effectLst>
                  <a:outerShdw blurRad="38100" dist="38100" dir="2700000" algn="tl">
                    <a:srgbClr val="000000"/>
                  </a:outerShdw>
                </a:effectLst>
                <a:latin typeface="Arial" charset="0"/>
                <a:ea typeface="ＭＳ Ｐゴシック" charset="0"/>
                <a:cs typeface="Arial" charset="0"/>
              </a:rPr>
              <a:t>ke</a:t>
            </a:r>
            <a:r>
              <a:rPr lang="en-US" sz="3600" b="1" dirty="0" smtClean="0">
                <a:solidFill>
                  <a:srgbClr val="FFFFFF"/>
                </a:solidFill>
                <a:effectLst>
                  <a:outerShdw blurRad="38100" dist="38100" dir="2700000" algn="tl">
                    <a:srgbClr val="000000"/>
                  </a:outerShdw>
                </a:effectLst>
                <a:latin typeface="Arial" charset="0"/>
                <a:ea typeface="ＭＳ Ｐゴシック" charset="0"/>
                <a:cs typeface="Arial" charset="0"/>
              </a:rPr>
              <a:t> HO</a:t>
            </a:r>
            <a:endParaRPr lang="en-US" sz="3600"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346126" name="WordArt 14"/>
          <p:cNvSpPr>
            <a:spLocks noChangeArrowheads="1" noChangeShapeType="1" noTextEdit="1"/>
          </p:cNvSpPr>
          <p:nvPr/>
        </p:nvSpPr>
        <p:spPr bwMode="auto">
          <a:xfrm>
            <a:off x="180479" y="692696"/>
            <a:ext cx="3527425" cy="647700"/>
          </a:xfrm>
          <a:prstGeom prst="rect">
            <a:avLst/>
          </a:prstGeom>
        </p:spPr>
        <p:txBody>
          <a:bodyPr wrap="none" fromWordArt="1">
            <a:prstTxWarp prst="textFadeUp">
              <a:avLst>
                <a:gd name="adj" fmla="val 9991"/>
              </a:avLst>
            </a:prstTxWarp>
          </a:bodyPr>
          <a:lstStyle/>
          <a:p>
            <a:pPr algn="ctr"/>
            <a:r>
              <a:rPr lang="en-US" sz="3600" kern="10" dirty="0" err="1" smtClean="0">
                <a:ln w="12700">
                  <a:solidFill>
                    <a:srgbClr val="B2B2B2"/>
                  </a:solidFill>
                  <a:round/>
                  <a:headEnd/>
                  <a:tailEnd/>
                </a:ln>
                <a:gradFill rotWithShape="1">
                  <a:gsLst>
                    <a:gs pos="0">
                      <a:srgbClr val="520402"/>
                    </a:gs>
                    <a:gs pos="100000">
                      <a:srgbClr val="FFCC00"/>
                    </a:gs>
                  </a:gsLst>
                  <a:lin ang="5400000" scaled="1"/>
                </a:gradFill>
                <a:effectLst>
                  <a:outerShdw blurRad="63500" dist="35921" dir="2700000" sy="50000" rotWithShape="0">
                    <a:srgbClr val="875B0D"/>
                  </a:outerShdw>
                </a:effectLst>
                <a:latin typeface="Arial Black"/>
                <a:ea typeface="Arial Black"/>
                <a:cs typeface="Arial Black"/>
              </a:rPr>
              <a:t>Petikan</a:t>
            </a:r>
            <a:r>
              <a:rPr lang="en-US" sz="3600" kern="10" dirty="0" smtClean="0">
                <a:ln w="12700">
                  <a:solidFill>
                    <a:srgbClr val="B2B2B2"/>
                  </a:solidFill>
                  <a:round/>
                  <a:headEnd/>
                  <a:tailEnd/>
                </a:ln>
                <a:gradFill rotWithShape="1">
                  <a:gsLst>
                    <a:gs pos="0">
                      <a:srgbClr val="520402"/>
                    </a:gs>
                    <a:gs pos="100000">
                      <a:srgbClr val="FFCC00"/>
                    </a:gs>
                  </a:gsLst>
                  <a:lin ang="5400000" scaled="1"/>
                </a:gradFill>
                <a:effectLst>
                  <a:outerShdw blurRad="63500" dist="35921" dir="2700000" sy="50000" rotWithShape="0">
                    <a:srgbClr val="875B0D"/>
                  </a:outerShdw>
                </a:effectLst>
                <a:latin typeface="Arial Black"/>
                <a:ea typeface="Arial Black"/>
                <a:cs typeface="Arial Black"/>
              </a:rPr>
              <a:t> </a:t>
            </a:r>
            <a:r>
              <a:rPr lang="en-US" sz="3600" kern="10" dirty="0" err="1" smtClean="0">
                <a:ln w="12700">
                  <a:solidFill>
                    <a:srgbClr val="B2B2B2"/>
                  </a:solidFill>
                  <a:round/>
                  <a:headEnd/>
                  <a:tailEnd/>
                </a:ln>
                <a:gradFill rotWithShape="1">
                  <a:gsLst>
                    <a:gs pos="0">
                      <a:srgbClr val="520402"/>
                    </a:gs>
                    <a:gs pos="100000">
                      <a:srgbClr val="FFCC00"/>
                    </a:gs>
                  </a:gsLst>
                  <a:lin ang="5400000" scaled="1"/>
                </a:gradFill>
                <a:effectLst>
                  <a:outerShdw blurRad="63500" dist="35921" dir="2700000" sy="50000" rotWithShape="0">
                    <a:srgbClr val="875B0D"/>
                  </a:outerShdw>
                </a:effectLst>
                <a:latin typeface="Arial Black"/>
                <a:ea typeface="Arial Black"/>
                <a:cs typeface="Arial Black"/>
              </a:rPr>
              <a:t>Garis</a:t>
            </a:r>
            <a:endParaRPr lang="en-US" sz="3600" kern="10" dirty="0">
              <a:ln w="12700">
                <a:solidFill>
                  <a:srgbClr val="B2B2B2"/>
                </a:solidFill>
                <a:round/>
                <a:headEnd/>
                <a:tailEnd/>
              </a:ln>
              <a:gradFill rotWithShape="1">
                <a:gsLst>
                  <a:gs pos="0">
                    <a:srgbClr val="520402"/>
                  </a:gs>
                  <a:gs pos="100000">
                    <a:srgbClr val="FFCC00"/>
                  </a:gs>
                </a:gsLst>
                <a:lin ang="5400000" scaled="1"/>
              </a:gradFill>
              <a:effectLst>
                <a:outerShdw blurRad="63500" dist="35921" dir="2700000" sy="50000" rotWithShape="0">
                  <a:srgbClr val="875B0D"/>
                </a:outerShdw>
              </a:effectLst>
              <a:latin typeface="Arial Black"/>
              <a:ea typeface="Arial Black"/>
              <a:cs typeface="Arial Black"/>
            </a:endParaRPr>
          </a:p>
        </p:txBody>
      </p:sp>
      <p:sp>
        <p:nvSpPr>
          <p:cNvPr id="24" name="Text Box 6"/>
          <p:cNvSpPr txBox="1">
            <a:spLocks noChangeArrowheads="1"/>
          </p:cNvSpPr>
          <p:nvPr/>
        </p:nvSpPr>
        <p:spPr bwMode="auto">
          <a:xfrm>
            <a:off x="4679950" y="2492896"/>
            <a:ext cx="4355084" cy="904863"/>
          </a:xfrm>
          <a:prstGeom prst="rect">
            <a:avLst/>
          </a:prstGeom>
          <a:noFill/>
          <a:ln>
            <a:noFill/>
          </a:ln>
          <a:effectLst>
            <a:outerShdw blurRad="63500" dist="35921" dir="2700000" algn="ctr" rotWithShape="0">
              <a:srgbClr val="000000">
                <a:alpha val="74998"/>
              </a:srgbClr>
            </a:outerShdw>
          </a:effectLst>
          <a:extLst/>
        </p:spPr>
        <p:txBody>
          <a:bodyPr wrap="square">
            <a:spAutoFit/>
          </a:bodyPr>
          <a:lstStyle>
            <a:defPPr>
              <a:defRPr lang="en-US"/>
            </a:defPPr>
            <a:lvl1pPr marL="358775" indent="-358775">
              <a:lnSpc>
                <a:spcPct val="80000"/>
              </a:lnSpc>
              <a:spcBef>
                <a:spcPct val="50000"/>
              </a:spcBef>
              <a:defRPr b="1" u="none">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360000" indent="-360000">
              <a:spcBef>
                <a:spcPts val="0"/>
              </a:spcBef>
              <a:buFont typeface="+mj-lt"/>
              <a:buAutoNum type="romanUcPeriod"/>
              <a:defRPr/>
            </a:pPr>
            <a:r>
              <a:rPr lang="en-US" sz="2200" dirty="0" err="1" smtClean="0">
                <a:effectLst>
                  <a:glow rad="101600">
                    <a:srgbClr val="000000">
                      <a:alpha val="75000"/>
                    </a:srgbClr>
                  </a:glow>
                  <a:outerShdw blurRad="193675" dist="50800" dir="2700000" algn="tl" rotWithShape="0">
                    <a:srgbClr val="000000">
                      <a:alpha val="80000"/>
                    </a:srgbClr>
                  </a:outerShdw>
                </a:effectLst>
              </a:rPr>
              <a:t>Pastikan</a:t>
            </a:r>
            <a:r>
              <a:rPr lang="en-US" sz="2200" dirty="0" smtClean="0">
                <a:effectLst>
                  <a:glow rad="101600">
                    <a:srgbClr val="000000">
                      <a:alpha val="75000"/>
                    </a:srgbClr>
                  </a:glow>
                  <a:outerShdw blurRad="193675" dist="50800" dir="2700000" algn="tl" rotWithShape="0">
                    <a:srgbClr val="000000">
                      <a:alpha val="80000"/>
                    </a:srgbClr>
                  </a:outerShdw>
                </a:effectLst>
              </a:rPr>
              <a:t> </a:t>
            </a:r>
            <a:r>
              <a:rPr lang="en-US" sz="2200" dirty="0" err="1">
                <a:effectLst>
                  <a:glow rad="101600">
                    <a:srgbClr val="000000">
                      <a:alpha val="75000"/>
                    </a:srgbClr>
                  </a:glow>
                  <a:outerShdw blurRad="193675" dist="50800" dir="2700000" algn="tl" rotWithShape="0">
                    <a:srgbClr val="000000">
                      <a:alpha val="80000"/>
                    </a:srgbClr>
                  </a:outerShdw>
                </a:effectLst>
              </a:rPr>
              <a:t>perkara</a:t>
            </a:r>
            <a:r>
              <a:rPr lang="en-US" sz="2200" dirty="0">
                <a:effectLst>
                  <a:glow rad="101600">
                    <a:srgbClr val="000000">
                      <a:alpha val="75000"/>
                    </a:srgbClr>
                  </a:glow>
                  <a:outerShdw blurRad="193675" dist="50800" dir="2700000" algn="tl" rotWithShape="0">
                    <a:srgbClr val="000000">
                      <a:alpha val="80000"/>
                    </a:srgbClr>
                  </a:outerShdw>
                </a:effectLst>
              </a:rPr>
              <a:t> </a:t>
            </a:r>
            <a:r>
              <a:rPr lang="en-US" sz="2200" dirty="0" err="1">
                <a:effectLst>
                  <a:glow rad="101600">
                    <a:srgbClr val="000000">
                      <a:alpha val="75000"/>
                    </a:srgbClr>
                  </a:glow>
                  <a:outerShdw blurRad="193675" dist="50800" dir="2700000" algn="tl" rotWithShape="0">
                    <a:srgbClr val="000000">
                      <a:alpha val="80000"/>
                    </a:srgbClr>
                  </a:outerShdw>
                </a:effectLst>
              </a:rPr>
              <a:t>itu</a:t>
            </a:r>
            <a:r>
              <a:rPr lang="en-US" sz="2200" dirty="0">
                <a:effectLst>
                  <a:glow rad="101600">
                    <a:srgbClr val="000000">
                      <a:alpha val="75000"/>
                    </a:srgbClr>
                  </a:glow>
                  <a:outerShdw blurRad="193675" dist="50800" dir="2700000" algn="tl" rotWithShape="0">
                    <a:srgbClr val="000000">
                      <a:alpha val="80000"/>
                    </a:srgbClr>
                  </a:outerShdw>
                </a:effectLst>
              </a:rPr>
              <a:t> </a:t>
            </a:r>
            <a:r>
              <a:rPr lang="en-US" sz="2200" dirty="0" err="1">
                <a:effectLst>
                  <a:glow rad="101600">
                    <a:srgbClr val="000000">
                      <a:alpha val="75000"/>
                    </a:srgbClr>
                  </a:glow>
                  <a:outerShdw blurRad="193675" dist="50800" dir="2700000" algn="tl" rotWithShape="0">
                    <a:srgbClr val="000000">
                      <a:alpha val="80000"/>
                    </a:srgbClr>
                  </a:outerShdw>
                </a:effectLst>
              </a:rPr>
              <a:t>sebagai</a:t>
            </a:r>
            <a:r>
              <a:rPr lang="en-US" sz="2200" dirty="0">
                <a:effectLst>
                  <a:glow rad="101600">
                    <a:srgbClr val="000000">
                      <a:alpha val="75000"/>
                    </a:srgbClr>
                  </a:glow>
                  <a:outerShdw blurRad="193675" dist="50800" dir="2700000" algn="tl" rotWithShape="0">
                    <a:srgbClr val="000000">
                      <a:alpha val="80000"/>
                    </a:srgbClr>
                  </a:outerShdw>
                </a:effectLst>
              </a:rPr>
              <a:t> </a:t>
            </a:r>
            <a:r>
              <a:rPr lang="en-US" sz="2200" dirty="0" err="1" smtClean="0">
                <a:effectLst>
                  <a:glow rad="101600">
                    <a:srgbClr val="000000">
                      <a:alpha val="75000"/>
                    </a:srgbClr>
                  </a:glow>
                  <a:outerShdw blurRad="193675" dist="50800" dir="2700000" algn="tl" rotWithShape="0">
                    <a:srgbClr val="000000">
                      <a:alpha val="80000"/>
                    </a:srgbClr>
                  </a:outerShdw>
                </a:effectLst>
              </a:rPr>
              <a:t>seperibadi</a:t>
            </a:r>
            <a:r>
              <a:rPr lang="en-US" sz="2200" dirty="0" smtClean="0">
                <a:effectLst>
                  <a:glow rad="101600">
                    <a:srgbClr val="000000">
                      <a:alpha val="75000"/>
                    </a:srgbClr>
                  </a:glow>
                  <a:outerShdw blurRad="193675" dist="50800" dir="2700000" algn="tl" rotWithShape="0">
                    <a:srgbClr val="000000">
                      <a:alpha val="80000"/>
                    </a:srgbClr>
                  </a:outerShdw>
                </a:effectLst>
              </a:rPr>
              <a:t> yang </a:t>
            </a:r>
            <a:r>
              <a:rPr lang="en-US" sz="2200" dirty="0" err="1" smtClean="0">
                <a:effectLst>
                  <a:glow rad="101600">
                    <a:srgbClr val="000000">
                      <a:alpha val="75000"/>
                    </a:srgbClr>
                  </a:glow>
                  <a:outerShdw blurRad="193675" dist="50800" dir="2700000" algn="tl" rotWithShape="0">
                    <a:srgbClr val="000000">
                      <a:alpha val="80000"/>
                    </a:srgbClr>
                  </a:outerShdw>
                </a:effectLst>
              </a:rPr>
              <a:t>mungkin</a:t>
            </a:r>
            <a:r>
              <a:rPr lang="en-US" sz="2200" dirty="0" smtClean="0">
                <a:effectLst>
                  <a:glow rad="101600">
                    <a:srgbClr val="000000">
                      <a:alpha val="75000"/>
                    </a:srgbClr>
                  </a:glow>
                  <a:outerShdw blurRad="193675" dist="50800" dir="2700000" algn="tl" rotWithShape="0">
                    <a:srgbClr val="000000">
                      <a:alpha val="80000"/>
                    </a:srgbClr>
                  </a:outerShdw>
                </a:effectLst>
              </a:rPr>
              <a:t> </a:t>
            </a:r>
            <a:r>
              <a:rPr lang="en-US" sz="2200" dirty="0">
                <a:effectLst>
                  <a:glow rad="101600">
                    <a:srgbClr val="000000">
                      <a:alpha val="75000"/>
                    </a:srgbClr>
                  </a:glow>
                  <a:outerShdw blurRad="193675" dist="50800" dir="2700000" algn="tl" rotWithShape="0">
                    <a:srgbClr val="000000">
                      <a:alpha val="80000"/>
                    </a:srgbClr>
                  </a:outerShdw>
                </a:effectLst>
              </a:rPr>
              <a:t>(15-17</a:t>
            </a:r>
            <a:r>
              <a:rPr lang="en-US" sz="2200" dirty="0" smtClean="0">
                <a:effectLst>
                  <a:glow rad="101600">
                    <a:srgbClr val="000000">
                      <a:alpha val="75000"/>
                    </a:srgbClr>
                  </a:glow>
                  <a:outerShdw blurRad="193675" dist="50800" dir="2700000" algn="tl" rotWithShape="0">
                    <a:srgbClr val="000000">
                      <a:alpha val="80000"/>
                    </a:srgbClr>
                  </a:outerShdw>
                </a:effectLst>
              </a:rPr>
              <a:t>).</a:t>
            </a:r>
          </a:p>
        </p:txBody>
      </p:sp>
      <p:sp>
        <p:nvSpPr>
          <p:cNvPr id="25" name="Text Box 10"/>
          <p:cNvSpPr txBox="1">
            <a:spLocks noChangeArrowheads="1"/>
          </p:cNvSpPr>
          <p:nvPr/>
        </p:nvSpPr>
        <p:spPr bwMode="auto">
          <a:xfrm>
            <a:off x="4679950" y="4622800"/>
            <a:ext cx="4500563" cy="904863"/>
          </a:xfrm>
          <a:prstGeom prst="rect">
            <a:avLst/>
          </a:prstGeom>
          <a:noFill/>
          <a:ln>
            <a:noFill/>
          </a:ln>
          <a:effectLst>
            <a:outerShdw blurRad="63500" dist="35921" dir="2700000" algn="ctr" rotWithShape="0">
              <a:srgbClr val="000000">
                <a:alpha val="74998"/>
              </a:srgbClr>
            </a:outerShdw>
          </a:effectLst>
          <a:extLst/>
        </p:spPr>
        <p:txBody>
          <a:bodyPr>
            <a:spAutoFit/>
          </a:bodyPr>
          <a:lstStyle>
            <a:defPPr>
              <a:defRPr lang="en-US"/>
            </a:defPPr>
            <a:lvl1pPr>
              <a:lnSpc>
                <a:spcPct val="80000"/>
              </a:lnSpc>
              <a:spcBef>
                <a:spcPct val="50000"/>
              </a:spcBef>
              <a:defRPr b="1" u="sng">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358775" indent="-358775">
              <a:spcBef>
                <a:spcPts val="0"/>
              </a:spcBef>
              <a:defRPr/>
            </a:pPr>
            <a:r>
              <a:rPr lang="en-US" sz="2200" u="none" dirty="0" smtClean="0">
                <a:effectLst>
                  <a:glow rad="101600">
                    <a:srgbClr val="000000">
                      <a:alpha val="75000"/>
                    </a:srgbClr>
                  </a:glow>
                  <a:outerShdw blurRad="193675" dist="50800" dir="2700000" algn="tl" rotWithShape="0">
                    <a:srgbClr val="000000">
                      <a:alpha val="80000"/>
                    </a:srgbClr>
                  </a:outerShdw>
                </a:effectLst>
              </a:rPr>
              <a:t>II. </a:t>
            </a:r>
            <a:r>
              <a:rPr lang="en-US" sz="2200" u="none" dirty="0" err="1" smtClean="0">
                <a:effectLst>
                  <a:glow rad="101600">
                    <a:srgbClr val="000000">
                      <a:alpha val="75000"/>
                    </a:srgbClr>
                  </a:glow>
                  <a:outerShdw blurRad="193675" dist="50800" dir="2700000" algn="tl" rotWithShape="0">
                    <a:srgbClr val="000000">
                      <a:alpha val="80000"/>
                    </a:srgbClr>
                  </a:outerShdw>
                </a:effectLst>
              </a:rPr>
              <a:t>Sebab</a:t>
            </a:r>
            <a:r>
              <a:rPr lang="en-US" sz="2200" u="none" dirty="0" smtClean="0">
                <a:effectLst>
                  <a:glow rad="101600">
                    <a:srgbClr val="000000">
                      <a:alpha val="75000"/>
                    </a:srgbClr>
                  </a:glow>
                  <a:outerShdw blurRad="193675" dist="50800" dir="2700000" algn="tl" rotWithShape="0">
                    <a:srgbClr val="000000">
                      <a:alpha val="80000"/>
                    </a:srgbClr>
                  </a:outerShdw>
                </a:effectLst>
              </a:rPr>
              <a:t> </a:t>
            </a:r>
            <a:r>
              <a:rPr lang="en-US" sz="2200" u="none" dirty="0" err="1">
                <a:effectLst>
                  <a:glow rad="101600">
                    <a:srgbClr val="000000">
                      <a:alpha val="75000"/>
                    </a:srgbClr>
                  </a:glow>
                  <a:outerShdw blurRad="193675" dist="50800" dir="2700000" algn="tl" rotWithShape="0">
                    <a:srgbClr val="000000">
                      <a:alpha val="80000"/>
                    </a:srgbClr>
                  </a:outerShdw>
                </a:effectLst>
              </a:rPr>
              <a:t>gereja</a:t>
            </a:r>
            <a:r>
              <a:rPr lang="en-US" sz="2200" u="none" dirty="0">
                <a:effectLst>
                  <a:glow rad="101600">
                    <a:srgbClr val="000000">
                      <a:alpha val="75000"/>
                    </a:srgbClr>
                  </a:glow>
                  <a:outerShdw blurRad="193675" dist="50800" dir="2700000" algn="tl" rotWithShape="0">
                    <a:srgbClr val="000000">
                      <a:alpha val="80000"/>
                    </a:srgbClr>
                  </a:outerShdw>
                </a:effectLst>
              </a:rPr>
              <a:t> </a:t>
            </a:r>
            <a:r>
              <a:rPr lang="en-US" sz="2200" u="none" dirty="0" err="1">
                <a:effectLst>
                  <a:glow rad="101600">
                    <a:srgbClr val="000000">
                      <a:alpha val="75000"/>
                    </a:srgbClr>
                  </a:glow>
                  <a:outerShdw blurRad="193675" dist="50800" dir="2700000" algn="tl" rotWithShape="0">
                    <a:srgbClr val="000000">
                      <a:alpha val="80000"/>
                    </a:srgbClr>
                  </a:outerShdw>
                </a:effectLst>
              </a:rPr>
              <a:t>bertindak</a:t>
            </a:r>
            <a:r>
              <a:rPr lang="en-US" sz="2200" u="none" dirty="0">
                <a:effectLst>
                  <a:glow rad="101600">
                    <a:srgbClr val="000000">
                      <a:alpha val="75000"/>
                    </a:srgbClr>
                  </a:glow>
                  <a:outerShdw blurRad="193675" dist="50800" dir="2700000" algn="tl" rotWithShape="0">
                    <a:srgbClr val="000000">
                      <a:alpha val="80000"/>
                    </a:srgbClr>
                  </a:outerShdw>
                </a:effectLst>
              </a:rPr>
              <a:t> </a:t>
            </a:r>
            <a:r>
              <a:rPr lang="en-US" sz="2200" u="none" dirty="0" err="1">
                <a:effectLst>
                  <a:glow rad="101600">
                    <a:srgbClr val="000000">
                      <a:alpha val="75000"/>
                    </a:srgbClr>
                  </a:glow>
                  <a:outerShdw blurRad="193675" dist="50800" dir="2700000" algn="tl" rotWithShape="0">
                    <a:srgbClr val="000000">
                      <a:alpha val="80000"/>
                    </a:srgbClr>
                  </a:outerShdw>
                </a:effectLst>
              </a:rPr>
              <a:t>sebagai</a:t>
            </a:r>
            <a:r>
              <a:rPr lang="en-US" sz="2200" u="none" dirty="0">
                <a:effectLst>
                  <a:glow rad="101600">
                    <a:srgbClr val="000000">
                      <a:alpha val="75000"/>
                    </a:srgbClr>
                  </a:glow>
                  <a:outerShdw blurRad="193675" dist="50800" dir="2700000" algn="tl" rotWithShape="0">
                    <a:srgbClr val="000000">
                      <a:alpha val="80000"/>
                    </a:srgbClr>
                  </a:outerShdw>
                </a:effectLst>
              </a:rPr>
              <a:t> </a:t>
            </a:r>
            <a:r>
              <a:rPr lang="en-US" sz="2200" u="none" dirty="0" err="1">
                <a:effectLst>
                  <a:glow rad="101600">
                    <a:srgbClr val="000000">
                      <a:alpha val="75000"/>
                    </a:srgbClr>
                  </a:glow>
                  <a:outerShdw blurRad="193675" dist="50800" dir="2700000" algn="tl" rotWithShape="0">
                    <a:srgbClr val="000000">
                      <a:alpha val="80000"/>
                    </a:srgbClr>
                  </a:outerShdw>
                </a:effectLst>
              </a:rPr>
              <a:t>lanjutan</a:t>
            </a:r>
            <a:r>
              <a:rPr lang="en-US" sz="2200" u="none" dirty="0">
                <a:effectLst>
                  <a:glow rad="101600">
                    <a:srgbClr val="000000">
                      <a:alpha val="75000"/>
                    </a:srgbClr>
                  </a:glow>
                  <a:outerShdw blurRad="193675" dist="50800" dir="2700000" algn="tl" rotWithShape="0">
                    <a:srgbClr val="000000">
                      <a:alpha val="80000"/>
                    </a:srgbClr>
                  </a:outerShdw>
                </a:effectLst>
              </a:rPr>
              <a:t> </a:t>
            </a:r>
            <a:r>
              <a:rPr lang="en-US" sz="2200" u="none" dirty="0" err="1">
                <a:effectLst>
                  <a:glow rad="101600">
                    <a:srgbClr val="000000">
                      <a:alpha val="75000"/>
                    </a:srgbClr>
                  </a:glow>
                  <a:outerShdw blurRad="193675" dist="50800" dir="2700000" algn="tl" rotWithShape="0">
                    <a:srgbClr val="000000">
                      <a:alpha val="80000"/>
                    </a:srgbClr>
                  </a:outerShdw>
                </a:effectLst>
              </a:rPr>
              <a:t>daripada</a:t>
            </a:r>
            <a:r>
              <a:rPr lang="en-US" sz="2200" u="none" dirty="0">
                <a:effectLst>
                  <a:glow rad="101600">
                    <a:srgbClr val="000000">
                      <a:alpha val="75000"/>
                    </a:srgbClr>
                  </a:glow>
                  <a:outerShdw blurRad="193675" dist="50800" dir="2700000" algn="tl" rotWithShape="0">
                    <a:srgbClr val="000000">
                      <a:alpha val="80000"/>
                    </a:srgbClr>
                  </a:outerShdw>
                </a:effectLst>
              </a:rPr>
              <a:t> </a:t>
            </a:r>
            <a:r>
              <a:rPr lang="en-US" sz="2200" u="none" dirty="0" err="1">
                <a:effectLst>
                  <a:glow rad="101600">
                    <a:srgbClr val="000000">
                      <a:alpha val="75000"/>
                    </a:srgbClr>
                  </a:glow>
                  <a:outerShdw blurRad="193675" dist="50800" dir="2700000" algn="tl" rotWithShape="0">
                    <a:srgbClr val="000000">
                      <a:alpha val="80000"/>
                    </a:srgbClr>
                  </a:outerShdw>
                </a:effectLst>
              </a:rPr>
              <a:t>kuasa</a:t>
            </a:r>
            <a:r>
              <a:rPr lang="en-US" sz="2200" u="none" dirty="0">
                <a:effectLst>
                  <a:glow rad="101600">
                    <a:srgbClr val="000000">
                      <a:alpha val="75000"/>
                    </a:srgbClr>
                  </a:glow>
                  <a:outerShdw blurRad="193675" dist="50800" dir="2700000" algn="tl" rotWithShape="0">
                    <a:srgbClr val="000000">
                      <a:alpha val="80000"/>
                    </a:srgbClr>
                  </a:outerShdw>
                </a:effectLst>
              </a:rPr>
              <a:t> </a:t>
            </a:r>
            <a:r>
              <a:rPr lang="en-US" sz="2200" u="none" dirty="0" err="1">
                <a:effectLst>
                  <a:glow rad="101600">
                    <a:srgbClr val="000000">
                      <a:alpha val="75000"/>
                    </a:srgbClr>
                  </a:glow>
                  <a:outerShdw blurRad="193675" dist="50800" dir="2700000" algn="tl" rotWithShape="0">
                    <a:srgbClr val="000000">
                      <a:alpha val="80000"/>
                    </a:srgbClr>
                  </a:outerShdw>
                </a:effectLst>
              </a:rPr>
              <a:t>Tuhan</a:t>
            </a:r>
            <a:r>
              <a:rPr lang="en-US" sz="2200" u="none" dirty="0">
                <a:effectLst>
                  <a:glow rad="101600">
                    <a:srgbClr val="000000">
                      <a:alpha val="75000"/>
                    </a:srgbClr>
                  </a:glow>
                  <a:outerShdw blurRad="193675" dist="50800" dir="2700000" algn="tl" rotWithShape="0">
                    <a:srgbClr val="000000">
                      <a:alpha val="80000"/>
                    </a:srgbClr>
                  </a:outerShdw>
                </a:effectLst>
              </a:rPr>
              <a:t> </a:t>
            </a:r>
            <a:r>
              <a:rPr lang="en-US" sz="2200" u="none" dirty="0" err="1" smtClean="0">
                <a:effectLst>
                  <a:glow rad="101600">
                    <a:srgbClr val="000000">
                      <a:alpha val="75000"/>
                    </a:srgbClr>
                  </a:glow>
                  <a:outerShdw blurRad="193675" dist="50800" dir="2700000" algn="tl" rotWithShape="0">
                    <a:srgbClr val="000000">
                      <a:alpha val="80000"/>
                    </a:srgbClr>
                  </a:outerShdw>
                </a:effectLst>
              </a:rPr>
              <a:t>sendiri</a:t>
            </a:r>
            <a:r>
              <a:rPr lang="en-US" sz="2200" u="none" dirty="0" smtClean="0">
                <a:effectLst>
                  <a:glow rad="101600">
                    <a:srgbClr val="000000">
                      <a:alpha val="75000"/>
                    </a:srgbClr>
                  </a:glow>
                  <a:outerShdw blurRad="193675" dist="50800" dir="2700000" algn="tl" rotWithShape="0">
                    <a:srgbClr val="000000">
                      <a:alpha val="80000"/>
                    </a:srgbClr>
                  </a:outerShdw>
                </a:effectLst>
              </a:rPr>
              <a:t>! (18-20)!</a:t>
            </a:r>
          </a:p>
        </p:txBody>
      </p:sp>
      <p:sp>
        <p:nvSpPr>
          <p:cNvPr id="26" name="WordArt 14"/>
          <p:cNvSpPr>
            <a:spLocks noChangeArrowheads="1" noChangeShapeType="1" noTextEdit="1"/>
          </p:cNvSpPr>
          <p:nvPr/>
        </p:nvSpPr>
        <p:spPr bwMode="auto">
          <a:xfrm>
            <a:off x="5067300" y="728663"/>
            <a:ext cx="3286125" cy="539750"/>
          </a:xfrm>
          <a:prstGeom prst="rect">
            <a:avLst/>
          </a:prstGeom>
        </p:spPr>
        <p:txBody>
          <a:bodyPr wrap="none" fromWordArt="1">
            <a:prstTxWarp prst="textFadeUp">
              <a:avLst>
                <a:gd name="adj" fmla="val 9991"/>
              </a:avLst>
            </a:prstTxWarp>
          </a:bodyPr>
          <a:lstStyle/>
          <a:p>
            <a:pPr algn="ctr"/>
            <a:r>
              <a:rPr lang="en-US" sz="3600" kern="10" dirty="0" err="1" smtClean="0">
                <a:ln w="12700">
                  <a:solidFill>
                    <a:srgbClr val="B2B2B2"/>
                  </a:solidFill>
                  <a:round/>
                  <a:headEnd/>
                  <a:tailEnd/>
                </a:ln>
                <a:gradFill rotWithShape="1">
                  <a:gsLst>
                    <a:gs pos="0">
                      <a:srgbClr val="520402"/>
                    </a:gs>
                    <a:gs pos="100000">
                      <a:srgbClr val="FFCC00"/>
                    </a:gs>
                  </a:gsLst>
                  <a:lin ang="5400000" scaled="1"/>
                </a:gradFill>
                <a:effectLst>
                  <a:outerShdw blurRad="63500" dist="35921" dir="2700000" sy="50000" rotWithShape="0">
                    <a:srgbClr val="875B0D"/>
                  </a:outerShdw>
                </a:effectLst>
                <a:latin typeface="Arial Black"/>
                <a:ea typeface="Arial Black"/>
                <a:cs typeface="Arial Black"/>
              </a:rPr>
              <a:t>Garis</a:t>
            </a:r>
            <a:r>
              <a:rPr lang="en-US" sz="3600" kern="10" dirty="0" smtClean="0">
                <a:ln w="12700">
                  <a:solidFill>
                    <a:srgbClr val="B2B2B2"/>
                  </a:solidFill>
                  <a:round/>
                  <a:headEnd/>
                  <a:tailEnd/>
                </a:ln>
                <a:gradFill rotWithShape="1">
                  <a:gsLst>
                    <a:gs pos="0">
                      <a:srgbClr val="520402"/>
                    </a:gs>
                    <a:gs pos="100000">
                      <a:srgbClr val="FFCC00"/>
                    </a:gs>
                  </a:gsLst>
                  <a:lin ang="5400000" scaled="1"/>
                </a:gradFill>
                <a:effectLst>
                  <a:outerShdw blurRad="63500" dist="35921" dir="2700000" sy="50000" rotWithShape="0">
                    <a:srgbClr val="875B0D"/>
                  </a:outerShdw>
                </a:effectLst>
                <a:latin typeface="Arial Black"/>
                <a:ea typeface="Arial Black"/>
                <a:cs typeface="Arial Black"/>
              </a:rPr>
              <a:t> </a:t>
            </a:r>
            <a:r>
              <a:rPr lang="en-US" sz="3600" kern="10" dirty="0" err="1" smtClean="0">
                <a:ln w="12700">
                  <a:solidFill>
                    <a:srgbClr val="B2B2B2"/>
                  </a:solidFill>
                  <a:round/>
                  <a:headEnd/>
                  <a:tailEnd/>
                </a:ln>
                <a:gradFill rotWithShape="1">
                  <a:gsLst>
                    <a:gs pos="0">
                      <a:srgbClr val="520402"/>
                    </a:gs>
                    <a:gs pos="100000">
                      <a:srgbClr val="FFCC00"/>
                    </a:gs>
                  </a:gsLst>
                  <a:lin ang="5400000" scaled="1"/>
                </a:gradFill>
                <a:effectLst>
                  <a:outerShdw blurRad="63500" dist="35921" dir="2700000" sy="50000" rotWithShape="0">
                    <a:srgbClr val="875B0D"/>
                  </a:outerShdw>
                </a:effectLst>
                <a:latin typeface="Arial Black"/>
                <a:ea typeface="Arial Black"/>
                <a:cs typeface="Arial Black"/>
              </a:rPr>
              <a:t>Khutbah</a:t>
            </a:r>
            <a:endParaRPr lang="en-US" sz="3600" kern="10" dirty="0">
              <a:ln w="12700">
                <a:solidFill>
                  <a:srgbClr val="B2B2B2"/>
                </a:solidFill>
                <a:round/>
                <a:headEnd/>
                <a:tailEnd/>
              </a:ln>
              <a:gradFill rotWithShape="1">
                <a:gsLst>
                  <a:gs pos="0">
                    <a:srgbClr val="520402"/>
                  </a:gs>
                  <a:gs pos="100000">
                    <a:srgbClr val="FFCC00"/>
                  </a:gs>
                </a:gsLst>
                <a:lin ang="5400000" scaled="1"/>
              </a:gradFill>
              <a:effectLst>
                <a:outerShdw blurRad="63500" dist="35921" dir="2700000" sy="50000" rotWithShape="0">
                  <a:srgbClr val="875B0D"/>
                </a:outerShdw>
              </a:effectLst>
              <a:latin typeface="Arial Black"/>
              <a:ea typeface="Arial Black"/>
              <a:cs typeface="Arial Black"/>
            </a:endParaRPr>
          </a:p>
        </p:txBody>
      </p:sp>
      <p:sp>
        <p:nvSpPr>
          <p:cNvPr id="27" name="Text Box 3"/>
          <p:cNvSpPr txBox="1">
            <a:spLocks noChangeArrowheads="1"/>
          </p:cNvSpPr>
          <p:nvPr/>
        </p:nvSpPr>
        <p:spPr bwMode="auto">
          <a:xfrm>
            <a:off x="4716016" y="5589240"/>
            <a:ext cx="4464050" cy="1175706"/>
          </a:xfrm>
          <a:prstGeom prst="rect">
            <a:avLst/>
          </a:prstGeom>
          <a:noFill/>
          <a:ln>
            <a:noFill/>
          </a:ln>
          <a:effectLst>
            <a:outerShdw blurRad="63500" dist="35921" dir="2700000" algn="ctr" rotWithShape="0">
              <a:srgbClr val="000000">
                <a:alpha val="74998"/>
              </a:srgbClr>
            </a:outerShdw>
          </a:effectLst>
          <a:extLst/>
        </p:spPr>
        <p:txBody>
          <a:bodyPr>
            <a:spAutoFit/>
          </a:bodyPr>
          <a:lstStyle/>
          <a:p>
            <a:pPr>
              <a:lnSpc>
                <a:spcPct val="80000"/>
              </a:lnSpc>
              <a:spcBef>
                <a:spcPts val="0"/>
              </a:spcBef>
              <a:defRPr/>
            </a:pPr>
            <a:r>
              <a:rPr lang="en-US" sz="2200" b="1" u="sng" dirty="0" smtClean="0">
                <a:solidFill>
                  <a:srgbClr val="FFFFFF"/>
                </a:solidFill>
                <a:effectLst>
                  <a:glow rad="101600">
                    <a:srgbClr val="000000">
                      <a:alpha val="75000"/>
                    </a:srgbClr>
                  </a:glow>
                  <a:outerShdw blurRad="193675" dist="50800" dir="2700000" algn="tl" rotWithShape="0">
                    <a:srgbClr val="000000">
                      <a:alpha val="80000"/>
                    </a:srgbClr>
                  </a:outerShdw>
                </a:effectLst>
              </a:rPr>
              <a:t>MP</a:t>
            </a:r>
            <a:r>
              <a:rPr lang="en-US" sz="2200" b="1" dirty="0" smtClean="0">
                <a:solidFill>
                  <a:srgbClr val="FFFFFF"/>
                </a:solidFill>
                <a:effectLst>
                  <a:glow rad="101600">
                    <a:srgbClr val="000000">
                      <a:alpha val="75000"/>
                    </a:srgbClr>
                  </a:glow>
                  <a:outerShdw blurRad="193675" dist="50800" dir="2700000" algn="tl" rotWithShape="0">
                    <a:srgbClr val="000000">
                      <a:alpha val="80000"/>
                    </a:srgbClr>
                  </a:outerShdw>
                </a:effectLst>
              </a:rPr>
              <a:t>: </a:t>
            </a:r>
            <a:r>
              <a:rPr lang="en-US" sz="2200" b="1" dirty="0">
                <a:solidFill>
                  <a:srgbClr val="FFFFFF"/>
                </a:solidFill>
                <a:effectLst>
                  <a:glow rad="101600">
                    <a:srgbClr val="000000">
                      <a:alpha val="75000"/>
                    </a:srgbClr>
                  </a:glow>
                  <a:outerShdw blurRad="193675" dist="50800" dir="2700000" algn="tl" rotWithShape="0">
                    <a:srgbClr val="000000">
                      <a:alpha val="80000"/>
                    </a:srgbClr>
                  </a:outerShdw>
                </a:effectLst>
              </a:rPr>
              <a:t>Kami </a:t>
            </a:r>
            <a:r>
              <a:rPr lang="en-US" sz="2200" b="1" dirty="0" err="1">
                <a:solidFill>
                  <a:srgbClr val="FFFFFF"/>
                </a:solidFill>
                <a:effectLst>
                  <a:glow rad="101600">
                    <a:srgbClr val="000000">
                      <a:alpha val="75000"/>
                    </a:srgbClr>
                  </a:glow>
                  <a:outerShdw blurRad="193675" dist="50800" dir="2700000" algn="tl" rotWithShape="0">
                    <a:srgbClr val="000000">
                      <a:alpha val="80000"/>
                    </a:srgbClr>
                  </a:outerShdw>
                </a:effectLst>
              </a:rPr>
              <a:t>memulihkan</a:t>
            </a:r>
            <a:r>
              <a:rPr lang="en-US" sz="2200" b="1" dirty="0">
                <a:solidFill>
                  <a:srgbClr val="FFFFFF"/>
                </a:solidFill>
                <a:effectLst>
                  <a:glow rad="101600">
                    <a:srgbClr val="000000">
                      <a:alpha val="75000"/>
                    </a:srgbClr>
                  </a:glow>
                  <a:outerShdw blurRad="193675" dist="50800" dir="2700000" algn="tl" rotWithShape="0">
                    <a:srgbClr val="000000">
                      <a:alpha val="80000"/>
                    </a:srgbClr>
                  </a:outerShdw>
                </a:effectLst>
              </a:rPr>
              <a:t> </a:t>
            </a:r>
            <a:r>
              <a:rPr lang="en-US" sz="2200" b="1" dirty="0" err="1" smtClean="0">
                <a:solidFill>
                  <a:srgbClr val="FFFFFF"/>
                </a:solidFill>
                <a:effectLst>
                  <a:glow rad="101600">
                    <a:srgbClr val="000000">
                      <a:alpha val="75000"/>
                    </a:srgbClr>
                  </a:glow>
                  <a:outerShdw blurRad="193675" dist="50800" dir="2700000" algn="tl" rotWithShape="0">
                    <a:srgbClr val="000000">
                      <a:alpha val="80000"/>
                    </a:srgbClr>
                  </a:outerShdw>
                </a:effectLst>
              </a:rPr>
              <a:t>jemaah</a:t>
            </a:r>
            <a:endParaRPr lang="en-US" sz="2200" b="1" dirty="0">
              <a:solidFill>
                <a:srgbClr val="FFFFFF"/>
              </a:solidFill>
              <a:effectLst>
                <a:glow rad="101600">
                  <a:srgbClr val="000000">
                    <a:alpha val="75000"/>
                  </a:srgbClr>
                </a:glow>
                <a:outerShdw blurRad="193675" dist="50800" dir="2700000" algn="tl" rotWithShape="0">
                  <a:srgbClr val="000000">
                    <a:alpha val="80000"/>
                  </a:srgbClr>
                </a:outerShdw>
              </a:effectLst>
            </a:endParaRPr>
          </a:p>
          <a:p>
            <a:pPr>
              <a:lnSpc>
                <a:spcPct val="80000"/>
              </a:lnSpc>
              <a:spcBef>
                <a:spcPts val="0"/>
              </a:spcBef>
              <a:defRPr/>
            </a:pPr>
            <a:r>
              <a:rPr lang="en-US" sz="2200" b="1" dirty="0">
                <a:solidFill>
                  <a:srgbClr val="FFFFFF"/>
                </a:solidFill>
                <a:effectLst>
                  <a:glow rad="101600">
                    <a:srgbClr val="000000">
                      <a:alpha val="75000"/>
                    </a:srgbClr>
                  </a:glow>
                  <a:outerShdw blurRad="193675" dist="50800" dir="2700000" algn="tl" rotWithShape="0">
                    <a:srgbClr val="000000">
                      <a:alpha val="80000"/>
                    </a:srgbClr>
                  </a:outerShdw>
                </a:effectLst>
              </a:rPr>
              <a:t>yang </a:t>
            </a:r>
            <a:r>
              <a:rPr lang="en-US" sz="2200" b="1" dirty="0" err="1">
                <a:solidFill>
                  <a:srgbClr val="FFFFFF"/>
                </a:solidFill>
                <a:effectLst>
                  <a:glow rad="101600">
                    <a:srgbClr val="000000">
                      <a:alpha val="75000"/>
                    </a:srgbClr>
                  </a:glow>
                  <a:outerShdw blurRad="193675" dist="50800" dir="2700000" algn="tl" rotWithShape="0">
                    <a:srgbClr val="000000">
                      <a:alpha val="80000"/>
                    </a:srgbClr>
                  </a:outerShdw>
                </a:effectLst>
              </a:rPr>
              <a:t>berdosa</a:t>
            </a:r>
            <a:r>
              <a:rPr lang="en-US" sz="2200" b="1" dirty="0">
                <a:solidFill>
                  <a:srgbClr val="FFFFFF"/>
                </a:solidFill>
                <a:effectLst>
                  <a:glow rad="101600">
                    <a:srgbClr val="000000">
                      <a:alpha val="75000"/>
                    </a:srgbClr>
                  </a:glow>
                  <a:outerShdw blurRad="193675" dist="50800" dir="2700000" algn="tl" rotWithShape="0">
                    <a:srgbClr val="000000">
                      <a:alpha val="80000"/>
                    </a:srgbClr>
                  </a:outerShdw>
                </a:effectLst>
              </a:rPr>
              <a:t> </a:t>
            </a:r>
            <a:r>
              <a:rPr lang="en-US" sz="2200" b="1" dirty="0" err="1">
                <a:solidFill>
                  <a:srgbClr val="FFFFFF"/>
                </a:solidFill>
                <a:effectLst>
                  <a:glow rad="101600">
                    <a:srgbClr val="000000">
                      <a:alpha val="75000"/>
                    </a:srgbClr>
                  </a:glow>
                  <a:outerShdw blurRad="193675" dist="50800" dir="2700000" algn="tl" rotWithShape="0">
                    <a:srgbClr val="000000">
                      <a:alpha val="80000"/>
                    </a:srgbClr>
                  </a:outerShdw>
                </a:effectLst>
              </a:rPr>
              <a:t>dengan</a:t>
            </a:r>
            <a:r>
              <a:rPr lang="en-US" sz="2200" b="1" dirty="0">
                <a:solidFill>
                  <a:srgbClr val="FFFFFF"/>
                </a:solidFill>
                <a:effectLst>
                  <a:glow rad="101600">
                    <a:srgbClr val="000000">
                      <a:alpha val="75000"/>
                    </a:srgbClr>
                  </a:glow>
                  <a:outerShdw blurRad="193675" dist="50800" dir="2700000" algn="tl" rotWithShape="0">
                    <a:srgbClr val="000000">
                      <a:alpha val="80000"/>
                    </a:srgbClr>
                  </a:outerShdw>
                </a:effectLst>
              </a:rPr>
              <a:t> </a:t>
            </a:r>
            <a:r>
              <a:rPr lang="en-US" sz="2200" b="1" dirty="0" err="1">
                <a:solidFill>
                  <a:srgbClr val="FFFFFF"/>
                </a:solidFill>
                <a:effectLst>
                  <a:glow rad="101600">
                    <a:srgbClr val="000000">
                      <a:alpha val="75000"/>
                    </a:srgbClr>
                  </a:glow>
                  <a:outerShdw blurRad="193675" dist="50800" dir="2700000" algn="tl" rotWithShape="0">
                    <a:srgbClr val="000000">
                      <a:alpha val="80000"/>
                    </a:srgbClr>
                  </a:outerShdw>
                </a:effectLst>
              </a:rPr>
              <a:t>betul</a:t>
            </a:r>
            <a:endParaRPr lang="en-US" sz="2200" b="1" dirty="0">
              <a:solidFill>
                <a:srgbClr val="FFFFFF"/>
              </a:solidFill>
              <a:effectLst>
                <a:glow rad="101600">
                  <a:srgbClr val="000000">
                    <a:alpha val="75000"/>
                  </a:srgbClr>
                </a:glow>
                <a:outerShdw blurRad="193675" dist="50800" dir="2700000" algn="tl" rotWithShape="0">
                  <a:srgbClr val="000000">
                    <a:alpha val="80000"/>
                  </a:srgbClr>
                </a:outerShdw>
              </a:effectLst>
            </a:endParaRPr>
          </a:p>
          <a:p>
            <a:pPr>
              <a:lnSpc>
                <a:spcPct val="80000"/>
              </a:lnSpc>
              <a:spcBef>
                <a:spcPts val="0"/>
              </a:spcBef>
              <a:defRPr/>
            </a:pPr>
            <a:r>
              <a:rPr lang="en-US" sz="2200" b="1" dirty="0" err="1">
                <a:solidFill>
                  <a:srgbClr val="FFFF00"/>
                </a:solidFill>
                <a:effectLst>
                  <a:glow rad="101600">
                    <a:srgbClr val="000000">
                      <a:alpha val="75000"/>
                    </a:srgbClr>
                  </a:glow>
                  <a:outerShdw blurRad="193675" dist="50800" dir="2700000" algn="tl" rotWithShape="0">
                    <a:srgbClr val="000000">
                      <a:alpha val="80000"/>
                    </a:srgbClr>
                  </a:outerShdw>
                </a:effectLst>
              </a:rPr>
              <a:t>kerana</a:t>
            </a:r>
            <a:r>
              <a:rPr lang="en-US" sz="2200" b="1" dirty="0">
                <a:solidFill>
                  <a:srgbClr val="FFFFFF"/>
                </a:solidFill>
                <a:effectLst>
                  <a:glow rad="101600">
                    <a:srgbClr val="000000">
                      <a:alpha val="75000"/>
                    </a:srgbClr>
                  </a:glow>
                  <a:outerShdw blurRad="193675" dist="50800" dir="2700000" algn="tl" rotWithShape="0">
                    <a:srgbClr val="000000">
                      <a:alpha val="80000"/>
                    </a:srgbClr>
                  </a:outerShdw>
                </a:effectLst>
              </a:rPr>
              <a:t> kami </a:t>
            </a:r>
            <a:r>
              <a:rPr lang="en-US" sz="2200" b="1" dirty="0" err="1">
                <a:solidFill>
                  <a:srgbClr val="FFFFFF"/>
                </a:solidFill>
                <a:effectLst>
                  <a:glow rad="101600">
                    <a:srgbClr val="000000">
                      <a:alpha val="75000"/>
                    </a:srgbClr>
                  </a:glow>
                  <a:outerShdw blurRad="193675" dist="50800" dir="2700000" algn="tl" rotWithShape="0">
                    <a:srgbClr val="000000">
                      <a:alpha val="80000"/>
                    </a:srgbClr>
                  </a:outerShdw>
                </a:effectLst>
              </a:rPr>
              <a:t>bertindak</a:t>
            </a:r>
            <a:endParaRPr lang="en-US" sz="2200" b="1" dirty="0">
              <a:solidFill>
                <a:srgbClr val="FFFFFF"/>
              </a:solidFill>
              <a:effectLst>
                <a:glow rad="101600">
                  <a:srgbClr val="000000">
                    <a:alpha val="75000"/>
                  </a:srgbClr>
                </a:glow>
                <a:outerShdw blurRad="193675" dist="50800" dir="2700000" algn="tl" rotWithShape="0">
                  <a:srgbClr val="000000">
                    <a:alpha val="80000"/>
                  </a:srgbClr>
                </a:outerShdw>
              </a:effectLst>
            </a:endParaRPr>
          </a:p>
          <a:p>
            <a:pPr>
              <a:lnSpc>
                <a:spcPct val="80000"/>
              </a:lnSpc>
              <a:spcBef>
                <a:spcPts val="0"/>
              </a:spcBef>
              <a:defRPr/>
            </a:pPr>
            <a:r>
              <a:rPr lang="en-US" sz="2200" b="1" dirty="0" err="1">
                <a:solidFill>
                  <a:srgbClr val="FFFFFF"/>
                </a:solidFill>
                <a:effectLst>
                  <a:glow rad="101600">
                    <a:srgbClr val="000000">
                      <a:alpha val="75000"/>
                    </a:srgbClr>
                  </a:glow>
                  <a:outerShdw blurRad="193675" dist="50800" dir="2700000" algn="tl" rotWithShape="0">
                    <a:srgbClr val="000000">
                      <a:alpha val="80000"/>
                    </a:srgbClr>
                  </a:outerShdw>
                </a:effectLst>
              </a:rPr>
              <a:t>bagi</a:t>
            </a:r>
            <a:r>
              <a:rPr lang="en-US" sz="2200" b="1" dirty="0">
                <a:solidFill>
                  <a:srgbClr val="FFFFFF"/>
                </a:solidFill>
                <a:effectLst>
                  <a:glow rad="101600">
                    <a:srgbClr val="000000">
                      <a:alpha val="75000"/>
                    </a:srgbClr>
                  </a:glow>
                  <a:outerShdw blurRad="193675" dist="50800" dir="2700000" algn="tl" rotWithShape="0">
                    <a:srgbClr val="000000">
                      <a:alpha val="80000"/>
                    </a:srgbClr>
                  </a:outerShdw>
                </a:effectLst>
              </a:rPr>
              <a:t> </a:t>
            </a:r>
            <a:r>
              <a:rPr lang="en-US" sz="2200" b="1" dirty="0" err="1">
                <a:solidFill>
                  <a:srgbClr val="FFFFFF"/>
                </a:solidFill>
                <a:effectLst>
                  <a:glow rad="101600">
                    <a:srgbClr val="000000">
                      <a:alpha val="75000"/>
                    </a:srgbClr>
                  </a:glow>
                  <a:outerShdw blurRad="193675" dist="50800" dir="2700000" algn="tl" rotWithShape="0">
                    <a:srgbClr val="000000">
                      <a:alpha val="80000"/>
                    </a:srgbClr>
                  </a:outerShdw>
                </a:effectLst>
              </a:rPr>
              <a:t>pihak</a:t>
            </a:r>
            <a:r>
              <a:rPr lang="en-US" sz="2200" b="1" dirty="0">
                <a:solidFill>
                  <a:srgbClr val="FFFFFF"/>
                </a:solidFill>
                <a:effectLst>
                  <a:glow rad="101600">
                    <a:srgbClr val="000000">
                      <a:alpha val="75000"/>
                    </a:srgbClr>
                  </a:glow>
                  <a:outerShdw blurRad="193675" dist="50800" dir="2700000" algn="tl" rotWithShape="0">
                    <a:srgbClr val="000000">
                      <a:alpha val="80000"/>
                    </a:srgbClr>
                  </a:outerShdw>
                </a:effectLst>
              </a:rPr>
              <a:t> </a:t>
            </a:r>
            <a:r>
              <a:rPr lang="en-US" sz="2200" b="1" dirty="0" err="1">
                <a:solidFill>
                  <a:srgbClr val="FFFFFF"/>
                </a:solidFill>
                <a:effectLst>
                  <a:glow rad="101600">
                    <a:srgbClr val="000000">
                      <a:alpha val="75000"/>
                    </a:srgbClr>
                  </a:glow>
                  <a:outerShdw blurRad="193675" dist="50800" dir="2700000" algn="tl" rotWithShape="0">
                    <a:srgbClr val="000000">
                      <a:alpha val="80000"/>
                    </a:srgbClr>
                  </a:outerShdw>
                </a:effectLst>
              </a:rPr>
              <a:t>Tuhan</a:t>
            </a:r>
            <a:r>
              <a:rPr lang="en-US" sz="2200" b="1" dirty="0">
                <a:solidFill>
                  <a:srgbClr val="FFFFFF"/>
                </a:solidFill>
                <a:effectLst>
                  <a:glow rad="101600">
                    <a:srgbClr val="000000">
                      <a:alpha val="75000"/>
                    </a:srgbClr>
                  </a:glow>
                  <a:outerShdw blurRad="193675" dist="50800" dir="2700000" algn="tl" rotWithShape="0">
                    <a:srgbClr val="000000">
                      <a:alpha val="80000"/>
                    </a:srgbClr>
                  </a:outerShdw>
                </a:effectLst>
              </a:rPr>
              <a:t>.</a:t>
            </a:r>
          </a:p>
        </p:txBody>
      </p:sp>
      <p:sp>
        <p:nvSpPr>
          <p:cNvPr id="28" name="Text Box 3"/>
          <p:cNvSpPr txBox="1">
            <a:spLocks noChangeArrowheads="1"/>
          </p:cNvSpPr>
          <p:nvPr/>
        </p:nvSpPr>
        <p:spPr bwMode="auto">
          <a:xfrm>
            <a:off x="4688904" y="1340768"/>
            <a:ext cx="4419600" cy="904863"/>
          </a:xfrm>
          <a:prstGeom prst="rect">
            <a:avLst/>
          </a:prstGeom>
          <a:noFill/>
          <a:ln>
            <a:noFill/>
          </a:ln>
          <a:effectLst>
            <a:outerShdw blurRad="63500" dist="35921" dir="2700000" algn="ctr" rotWithShape="0">
              <a:srgbClr val="000000">
                <a:alpha val="74998"/>
              </a:srgbClr>
            </a:outerShdw>
          </a:effectLst>
          <a:extLst/>
        </p:spPr>
        <p:txBody>
          <a:bodyPr>
            <a:spAutoFit/>
          </a:bodyPr>
          <a:lstStyle>
            <a:defPPr>
              <a:defRPr lang="en-US"/>
            </a:defPPr>
            <a:lvl1pPr marL="358775" indent="-358775">
              <a:lnSpc>
                <a:spcPct val="80000"/>
              </a:lnSpc>
              <a:spcBef>
                <a:spcPct val="50000"/>
              </a:spcBef>
              <a:defRPr b="1" u="none">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0" indent="0">
              <a:spcBef>
                <a:spcPts val="0"/>
              </a:spcBef>
              <a:defRPr/>
            </a:pPr>
            <a:r>
              <a:rPr lang="sv-SE" sz="2200" u="sng" dirty="0" smtClean="0">
                <a:solidFill>
                  <a:schemeClr val="bg1"/>
                </a:solidFill>
                <a:effectLst>
                  <a:glow rad="101600">
                    <a:srgbClr val="000000">
                      <a:alpha val="75000"/>
                    </a:srgbClr>
                  </a:glow>
                  <a:outerShdw blurRad="193675" dist="50800" dir="2700000" algn="tl" rotWithShape="0">
                    <a:srgbClr val="000000">
                      <a:alpha val="80000"/>
                    </a:srgbClr>
                  </a:outerShdw>
                </a:effectLst>
              </a:rPr>
              <a:t>Pengenalan MPI</a:t>
            </a:r>
            <a:r>
              <a:rPr lang="sv-SE" sz="2200" dirty="0" smtClean="0">
                <a:solidFill>
                  <a:schemeClr val="bg1"/>
                </a:solidFill>
                <a:effectLst>
                  <a:glow rad="101600">
                    <a:srgbClr val="000000">
                      <a:alpha val="75000"/>
                    </a:srgbClr>
                  </a:glow>
                  <a:outerShdw blurRad="193675" dist="50800" dir="2700000" algn="tl" rotWithShape="0">
                    <a:srgbClr val="000000">
                      <a:alpha val="80000"/>
                    </a:srgbClr>
                  </a:outerShdw>
                </a:effectLst>
              </a:rPr>
              <a:t>: </a:t>
            </a:r>
            <a:r>
              <a:rPr lang="sv-SE" sz="2200" dirty="0">
                <a:solidFill>
                  <a:srgbClr val="FFFF00"/>
                </a:solidFill>
                <a:effectLst>
                  <a:glow rad="101600">
                    <a:srgbClr val="000000">
                      <a:alpha val="75000"/>
                    </a:srgbClr>
                  </a:glow>
                  <a:outerShdw blurRad="193675" dist="50800" dir="2700000" algn="tl" rotWithShape="0">
                    <a:srgbClr val="000000">
                      <a:alpha val="80000"/>
                    </a:srgbClr>
                  </a:outerShdw>
                </a:effectLst>
              </a:rPr>
              <a:t>Bagaimana</a:t>
            </a:r>
            <a:r>
              <a:rPr lang="sv-SE" sz="2200" dirty="0">
                <a:solidFill>
                  <a:schemeClr val="bg1"/>
                </a:solidFill>
                <a:effectLst>
                  <a:glow rad="101600">
                    <a:srgbClr val="000000">
                      <a:alpha val="75000"/>
                    </a:srgbClr>
                  </a:glow>
                  <a:outerShdw blurRad="193675" dist="50800" dir="2700000" algn="tl" rotWithShape="0">
                    <a:srgbClr val="000000">
                      <a:alpha val="80000"/>
                    </a:srgbClr>
                  </a:outerShdw>
                </a:effectLst>
              </a:rPr>
              <a:t> kita memulihkan </a:t>
            </a:r>
            <a:r>
              <a:rPr lang="sv-SE" sz="2200" dirty="0" smtClean="0">
                <a:solidFill>
                  <a:schemeClr val="bg1"/>
                </a:solidFill>
                <a:effectLst>
                  <a:glow rad="101600">
                    <a:srgbClr val="000000">
                      <a:alpha val="75000"/>
                    </a:srgbClr>
                  </a:glow>
                  <a:outerShdw blurRad="193675" dist="50800" dir="2700000" algn="tl" rotWithShape="0">
                    <a:srgbClr val="000000">
                      <a:alpha val="80000"/>
                    </a:srgbClr>
                  </a:outerShdw>
                </a:effectLst>
              </a:rPr>
              <a:t>pendosa Kristian dengan </a:t>
            </a:r>
            <a:r>
              <a:rPr lang="sv-SE" sz="2200" dirty="0">
                <a:solidFill>
                  <a:schemeClr val="bg1"/>
                </a:solidFill>
                <a:effectLst>
                  <a:glow rad="101600">
                    <a:srgbClr val="000000">
                      <a:alpha val="75000"/>
                    </a:srgbClr>
                  </a:glow>
                  <a:outerShdw blurRad="193675" dist="50800" dir="2700000" algn="tl" rotWithShape="0">
                    <a:srgbClr val="000000">
                      <a:alpha val="80000"/>
                    </a:srgbClr>
                  </a:outerShdw>
                </a:effectLst>
              </a:rPr>
              <a:t>betul?</a:t>
            </a:r>
            <a:endParaRPr lang="en-US" sz="2200" dirty="0">
              <a:solidFill>
                <a:schemeClr val="bg1"/>
              </a:solidFill>
              <a:effectLst>
                <a:glow rad="101600">
                  <a:srgbClr val="000000">
                    <a:alpha val="75000"/>
                  </a:srgbClr>
                </a:glow>
                <a:outerShdw blurRad="193675" dist="50800" dir="2700000" algn="tl" rotWithShape="0">
                  <a:srgbClr val="000000">
                    <a:alpha val="80000"/>
                  </a:srgbClr>
                </a:outerShdw>
              </a:effectLst>
            </a:endParaRPr>
          </a:p>
        </p:txBody>
      </p:sp>
      <p:sp>
        <p:nvSpPr>
          <p:cNvPr id="2" name="Rectangle 1"/>
          <p:cNvSpPr>
            <a:spLocks noChangeArrowheads="1"/>
          </p:cNvSpPr>
          <p:nvPr/>
        </p:nvSpPr>
        <p:spPr bwMode="auto">
          <a:xfrm>
            <a:off x="4427538" y="1484313"/>
            <a:ext cx="215900" cy="5257800"/>
          </a:xfrm>
          <a:prstGeom prst="rect">
            <a:avLst/>
          </a:prstGeom>
          <a:solidFill>
            <a:schemeClr val="accent1"/>
          </a:solidFill>
          <a:ln w="9525">
            <a:solidFill>
              <a:schemeClr val="tx1"/>
            </a:solidFill>
            <a:round/>
            <a:headEnd/>
            <a:tailEnd/>
          </a:ln>
        </p:spPr>
        <p:txBody>
          <a:bodyPr/>
          <a:lstStyle/>
          <a:p>
            <a:endParaRPr lang="en-US" sz="2000">
              <a:solidFill>
                <a:srgbClr val="000000"/>
              </a:solidFill>
              <a:cs typeface="Arial" charset="0"/>
            </a:endParaRPr>
          </a:p>
        </p:txBody>
      </p:sp>
      <p:sp>
        <p:nvSpPr>
          <p:cNvPr id="16" name="Text Box 10"/>
          <p:cNvSpPr txBox="1">
            <a:spLocks noChangeArrowheads="1"/>
          </p:cNvSpPr>
          <p:nvPr/>
        </p:nvSpPr>
        <p:spPr bwMode="auto">
          <a:xfrm>
            <a:off x="4932040" y="3501008"/>
            <a:ext cx="4102994" cy="904863"/>
          </a:xfrm>
          <a:prstGeom prst="rect">
            <a:avLst/>
          </a:prstGeom>
          <a:noFill/>
          <a:ln>
            <a:noFill/>
          </a:ln>
          <a:effectLst>
            <a:outerShdw blurRad="63500" dist="35921" dir="2700000" algn="ctr" rotWithShape="0">
              <a:srgbClr val="000000">
                <a:alpha val="74998"/>
              </a:srgbClr>
            </a:outerShdw>
          </a:effectLst>
          <a:extLst/>
        </p:spPr>
        <p:txBody>
          <a:bodyPr wrap="square">
            <a:spAutoFit/>
          </a:bodyPr>
          <a:lstStyle>
            <a:defPPr>
              <a:defRPr lang="en-US"/>
            </a:defPPr>
            <a:lvl1pPr>
              <a:lnSpc>
                <a:spcPct val="80000"/>
              </a:lnSpc>
              <a:spcBef>
                <a:spcPct val="50000"/>
              </a:spcBef>
              <a:defRPr b="1" u="sng">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a:spcBef>
                <a:spcPts val="0"/>
              </a:spcBef>
              <a:defRPr/>
            </a:pPr>
            <a:r>
              <a:rPr lang="en-US" sz="2200" u="none" dirty="0" smtClean="0">
                <a:effectLst>
                  <a:glow rad="101600">
                    <a:srgbClr val="000000">
                      <a:alpha val="75000"/>
                    </a:srgbClr>
                  </a:glow>
                  <a:outerShdw blurRad="193675" dist="50800" dir="2700000" algn="tl" rotWithShape="0">
                    <a:srgbClr val="000000">
                      <a:alpha val="80000"/>
                    </a:srgbClr>
                  </a:outerShdw>
                </a:effectLst>
              </a:rPr>
              <a:t>(</a:t>
            </a:r>
            <a:r>
              <a:rPr lang="en-US" sz="2200" u="none" dirty="0" err="1" smtClean="0">
                <a:solidFill>
                  <a:srgbClr val="FFFF00"/>
                </a:solidFill>
                <a:effectLst>
                  <a:glow rad="101600">
                    <a:srgbClr val="000000">
                      <a:alpha val="75000"/>
                    </a:srgbClr>
                  </a:glow>
                  <a:outerShdw blurRad="193675" dist="50800" dir="2700000" algn="tl" rotWithShape="0">
                    <a:srgbClr val="000000">
                      <a:alpha val="80000"/>
                    </a:srgbClr>
                  </a:outerShdw>
                </a:effectLst>
              </a:rPr>
              <a:t>Mengapa</a:t>
            </a:r>
            <a:r>
              <a:rPr lang="en-US" sz="2200" u="none" dirty="0" smtClean="0">
                <a:effectLst>
                  <a:glow rad="101600">
                    <a:srgbClr val="000000">
                      <a:alpha val="75000"/>
                    </a:srgbClr>
                  </a:glow>
                  <a:outerShdw blurRad="193675" dist="50800" dir="2700000" algn="tl" rotWithShape="0">
                    <a:srgbClr val="000000">
                      <a:alpha val="80000"/>
                    </a:srgbClr>
                  </a:outerShdw>
                </a:effectLst>
              </a:rPr>
              <a:t> </a:t>
            </a:r>
            <a:r>
              <a:rPr lang="en-US" sz="2200" u="none" dirty="0" err="1" smtClean="0">
                <a:effectLst>
                  <a:glow rad="101600">
                    <a:srgbClr val="000000">
                      <a:alpha val="75000"/>
                    </a:srgbClr>
                  </a:glow>
                  <a:outerShdw blurRad="193675" dist="50800" dir="2700000" algn="tl" rotWithShape="0">
                    <a:srgbClr val="000000">
                      <a:alpha val="80000"/>
                    </a:srgbClr>
                  </a:outerShdw>
                </a:effectLst>
              </a:rPr>
              <a:t>kita</a:t>
            </a:r>
            <a:r>
              <a:rPr lang="en-US" sz="2200" u="none" dirty="0" smtClean="0">
                <a:effectLst>
                  <a:glow rad="101600">
                    <a:srgbClr val="000000">
                      <a:alpha val="75000"/>
                    </a:srgbClr>
                  </a:glow>
                  <a:outerShdw blurRad="193675" dist="50800" dir="2700000" algn="tl" rotWithShape="0">
                    <a:srgbClr val="000000">
                      <a:alpha val="80000"/>
                    </a:srgbClr>
                  </a:outerShdw>
                </a:effectLst>
              </a:rPr>
              <a:t> </a:t>
            </a:r>
            <a:r>
              <a:rPr lang="en-US" sz="2200" u="none" dirty="0" err="1" smtClean="0">
                <a:effectLst>
                  <a:glow rad="101600">
                    <a:srgbClr val="000000">
                      <a:alpha val="75000"/>
                    </a:srgbClr>
                  </a:glow>
                  <a:outerShdw blurRad="193675" dist="50800" dir="2700000" algn="tl" rotWithShape="0">
                    <a:srgbClr val="000000">
                      <a:alpha val="80000"/>
                    </a:srgbClr>
                  </a:outerShdw>
                </a:effectLst>
              </a:rPr>
              <a:t>berusaha</a:t>
            </a:r>
            <a:r>
              <a:rPr lang="en-US" sz="2200" u="none" dirty="0" smtClean="0">
                <a:effectLst>
                  <a:glow rad="101600">
                    <a:srgbClr val="000000">
                      <a:alpha val="75000"/>
                    </a:srgbClr>
                  </a:glow>
                  <a:outerShdw blurRad="193675" dist="50800" dir="2700000" algn="tl" rotWithShape="0">
                    <a:srgbClr val="000000">
                      <a:alpha val="80000"/>
                    </a:srgbClr>
                  </a:outerShdw>
                </a:effectLst>
              </a:rPr>
              <a:t> </a:t>
            </a:r>
            <a:r>
              <a:rPr lang="en-US" sz="2200" u="none" dirty="0" err="1" smtClean="0">
                <a:effectLst>
                  <a:glow rad="101600">
                    <a:srgbClr val="000000">
                      <a:alpha val="75000"/>
                    </a:srgbClr>
                  </a:glow>
                  <a:outerShdw blurRad="193675" dist="50800" dir="2700000" algn="tl" rotWithShape="0">
                    <a:srgbClr val="000000">
                      <a:alpha val="80000"/>
                    </a:srgbClr>
                  </a:outerShdw>
                </a:effectLst>
              </a:rPr>
              <a:t>memulihkan</a:t>
            </a:r>
            <a:r>
              <a:rPr lang="en-US" sz="2200" u="none" dirty="0" smtClean="0">
                <a:effectLst>
                  <a:glow rad="101600">
                    <a:srgbClr val="000000">
                      <a:alpha val="75000"/>
                    </a:srgbClr>
                  </a:glow>
                  <a:outerShdw blurRad="193675" dist="50800" dir="2700000" algn="tl" rotWithShape="0">
                    <a:srgbClr val="000000">
                      <a:alpha val="80000"/>
                    </a:srgbClr>
                  </a:outerShdw>
                </a:effectLst>
              </a:rPr>
              <a:t> </a:t>
            </a:r>
            <a:r>
              <a:rPr lang="en-US" sz="2200" u="none" dirty="0" err="1" smtClean="0">
                <a:effectLst>
                  <a:glow rad="101600">
                    <a:srgbClr val="000000">
                      <a:alpha val="75000"/>
                    </a:srgbClr>
                  </a:glow>
                  <a:outerShdw blurRad="193675" dist="50800" dir="2700000" algn="tl" rotWithShape="0">
                    <a:srgbClr val="000000">
                      <a:alpha val="80000"/>
                    </a:srgbClr>
                  </a:outerShdw>
                </a:effectLst>
              </a:rPr>
              <a:t>ahli</a:t>
            </a:r>
            <a:r>
              <a:rPr lang="en-US" sz="2200" u="none" dirty="0" smtClean="0">
                <a:effectLst>
                  <a:glow rad="101600">
                    <a:srgbClr val="000000">
                      <a:alpha val="75000"/>
                    </a:srgbClr>
                  </a:glow>
                  <a:outerShdw blurRad="193675" dist="50800" dir="2700000" algn="tl" rotWithShape="0">
                    <a:srgbClr val="000000">
                      <a:alpha val="80000"/>
                    </a:srgbClr>
                  </a:outerShdw>
                </a:effectLst>
              </a:rPr>
              <a:t> yang </a:t>
            </a:r>
            <a:r>
              <a:rPr lang="en-US" sz="2200" u="none" dirty="0" err="1" smtClean="0">
                <a:effectLst>
                  <a:glow rad="101600">
                    <a:srgbClr val="000000">
                      <a:alpha val="75000"/>
                    </a:srgbClr>
                  </a:glow>
                  <a:outerShdw blurRad="193675" dist="50800" dir="2700000" algn="tl" rotWithShape="0">
                    <a:srgbClr val="000000">
                      <a:alpha val="80000"/>
                    </a:srgbClr>
                  </a:outerShdw>
                </a:effectLst>
              </a:rPr>
              <a:t>berdosa</a:t>
            </a:r>
            <a:r>
              <a:rPr lang="en-US" sz="2200" u="none" dirty="0" smtClean="0">
                <a:effectLst>
                  <a:glow rad="101600">
                    <a:srgbClr val="000000">
                      <a:alpha val="75000"/>
                    </a:srgbClr>
                  </a:glow>
                  <a:outerShdw blurRad="193675" dist="50800" dir="2700000" algn="tl" rotWithShape="0">
                    <a:srgbClr val="000000">
                      <a:alpha val="80000"/>
                    </a:srgbClr>
                  </a:outerShdw>
                </a:effectLst>
              </a:rPr>
              <a:t>?)</a:t>
            </a:r>
          </a:p>
        </p:txBody>
      </p:sp>
      <p:sp>
        <p:nvSpPr>
          <p:cNvPr id="3" name="Striped Right Arrow 2"/>
          <p:cNvSpPr/>
          <p:nvPr/>
        </p:nvSpPr>
        <p:spPr bwMode="auto">
          <a:xfrm>
            <a:off x="3635375" y="692150"/>
            <a:ext cx="1368425" cy="720725"/>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ffectLst>
                <a:outerShdw blurRad="206375" dist="355600" dir="2700000" algn="tl" rotWithShape="0">
                  <a:srgbClr val="000000">
                    <a:alpha val="68000"/>
                  </a:srgbClr>
                </a:outerShdw>
              </a:effectLst>
            </a:endParaRPr>
          </a:p>
        </p:txBody>
      </p:sp>
      <p:sp>
        <p:nvSpPr>
          <p:cNvPr id="19" name="Line 21"/>
          <p:cNvSpPr>
            <a:spLocks noChangeShapeType="1"/>
          </p:cNvSpPr>
          <p:nvPr/>
        </p:nvSpPr>
        <p:spPr bwMode="auto">
          <a:xfrm flipV="1">
            <a:off x="2035778" y="1679578"/>
            <a:ext cx="5637206" cy="1339655"/>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a:extLst/>
        </p:spPr>
        <p:txBody>
          <a:bodyPr wrap="none" anchor="ctr"/>
          <a:lstStyle/>
          <a:p>
            <a:pPr>
              <a:defRPr/>
            </a:pPr>
            <a:endParaRPr lang="en-US" sz="2000">
              <a:solidFill>
                <a:srgbClr val="000000"/>
              </a:solidFill>
              <a:latin typeface="Arial"/>
              <a:cs typeface="Arial"/>
            </a:endParaRPr>
          </a:p>
        </p:txBody>
      </p:sp>
      <p:sp>
        <p:nvSpPr>
          <p:cNvPr id="29" name="WordArt 14"/>
          <p:cNvSpPr>
            <a:spLocks noChangeArrowheads="1" noChangeShapeType="1" noTextEdit="1"/>
          </p:cNvSpPr>
          <p:nvPr/>
        </p:nvSpPr>
        <p:spPr bwMode="auto">
          <a:xfrm rot="-1380046">
            <a:off x="1956098" y="532002"/>
            <a:ext cx="4294188" cy="1327150"/>
          </a:xfrm>
          <a:prstGeom prst="rect">
            <a:avLst/>
          </a:prstGeom>
        </p:spPr>
        <p:txBody>
          <a:bodyPr wrap="none" fromWordArt="1">
            <a:prstTxWarp prst="textFadeUp">
              <a:avLst>
                <a:gd name="adj" fmla="val 9991"/>
              </a:avLst>
            </a:prstTxWarp>
          </a:bodyPr>
          <a:lstStyle/>
          <a:p>
            <a:pPr algn="ctr">
              <a:defRPr/>
            </a:pPr>
            <a:r>
              <a:rPr lang="en-US" sz="3600" kern="10" dirty="0" err="1" smtClean="0">
                <a:ln w="12700">
                  <a:solidFill>
                    <a:srgbClr val="B2B2B2"/>
                  </a:solidFill>
                  <a:round/>
                  <a:headEnd/>
                  <a:tailEnd/>
                </a:ln>
                <a:solidFill>
                  <a:srgbClr val="FFFFFF"/>
                </a:solidFill>
                <a:effectLst>
                  <a:glow rad="101600">
                    <a:srgbClr val="000000"/>
                  </a:glow>
                </a:effectLst>
                <a:latin typeface="Arial Black"/>
                <a:ea typeface="Arial Black"/>
                <a:cs typeface="Arial Black"/>
              </a:rPr>
              <a:t>Induktif</a:t>
            </a:r>
            <a:r>
              <a:rPr lang="en-US" sz="3600" kern="10" dirty="0" smtClean="0">
                <a:ln w="12700">
                  <a:solidFill>
                    <a:srgbClr val="B2B2B2"/>
                  </a:solidFill>
                  <a:round/>
                  <a:headEnd/>
                  <a:tailEnd/>
                </a:ln>
                <a:solidFill>
                  <a:srgbClr val="FFFFFF"/>
                </a:solidFill>
                <a:effectLst>
                  <a:glow rad="101600">
                    <a:srgbClr val="000000"/>
                  </a:glow>
                </a:effectLst>
                <a:latin typeface="Arial Black"/>
                <a:ea typeface="Arial Black"/>
                <a:cs typeface="Arial Black"/>
              </a:rPr>
              <a:t> </a:t>
            </a:r>
            <a:r>
              <a:rPr lang="en-US" sz="3600" kern="10" dirty="0" err="1" smtClean="0">
                <a:ln w="12700">
                  <a:solidFill>
                    <a:srgbClr val="B2B2B2"/>
                  </a:solidFill>
                  <a:round/>
                  <a:headEnd/>
                  <a:tailEnd/>
                </a:ln>
                <a:solidFill>
                  <a:srgbClr val="FFFFFF"/>
                </a:solidFill>
                <a:effectLst>
                  <a:glow rad="101600">
                    <a:srgbClr val="000000"/>
                  </a:glow>
                </a:effectLst>
                <a:latin typeface="Arial Black"/>
                <a:ea typeface="Arial Black"/>
                <a:cs typeface="Arial Black"/>
              </a:rPr>
              <a:t>Berulang</a:t>
            </a:r>
            <a:endParaRPr lang="en-US" sz="3600" kern="10" dirty="0">
              <a:ln w="12700">
                <a:solidFill>
                  <a:srgbClr val="B2B2B2"/>
                </a:solidFill>
                <a:round/>
                <a:headEnd/>
                <a:tailEnd/>
              </a:ln>
              <a:solidFill>
                <a:srgbClr val="FFFFFF"/>
              </a:solidFill>
              <a:effectLst>
                <a:glow rad="101600">
                  <a:srgbClr val="000000"/>
                </a:glow>
              </a:effectLst>
              <a:latin typeface="Arial Black"/>
              <a:ea typeface="Arial Black"/>
              <a:cs typeface="Arial Black"/>
            </a:endParaRPr>
          </a:p>
        </p:txBody>
      </p:sp>
      <p:sp>
        <p:nvSpPr>
          <p:cNvPr id="9" name="Rectangle 8"/>
          <p:cNvSpPr/>
          <p:nvPr/>
        </p:nvSpPr>
        <p:spPr>
          <a:xfrm>
            <a:off x="107504" y="2996952"/>
            <a:ext cx="4572000" cy="1717393"/>
          </a:xfrm>
          <a:prstGeom prst="rect">
            <a:avLst/>
          </a:prstGeom>
        </p:spPr>
        <p:txBody>
          <a:bodyPr>
            <a:spAutoFit/>
          </a:bodyPr>
          <a:lstStyle/>
          <a:p>
            <a:pPr marL="324000" lvl="1" indent="-324000">
              <a:lnSpc>
                <a:spcPct val="80000"/>
              </a:lnSpc>
              <a:spcBef>
                <a:spcPts val="0"/>
              </a:spcBef>
              <a:buFont typeface="+mj-lt"/>
              <a:buAutoNum type="romanUcPeriod"/>
              <a:defRPr/>
            </a:pP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(15-17)  </a:t>
            </a:r>
            <a:r>
              <a:rPr lang="en-US" sz="2200" b="1" spc="20" dirty="0">
                <a:solidFill>
                  <a:srgbClr val="FFFF00"/>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Cara</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di mana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gereja</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betul</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perlu</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memulihkan</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seorang</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Kristian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berdosa</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adalah</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dengan</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menjaga</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perkara</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itu</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sebagai</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perkara</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seperibadi</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yang </a:t>
            </a:r>
            <a:r>
              <a:rPr lang="en-US" sz="2200" b="1" spc="20" dirty="0" err="1" smtClean="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mungkin</a:t>
            </a:r>
            <a:r>
              <a:rPr lang="en-US" sz="2200" b="1" spc="20" dirty="0" smtClean="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a:t>
            </a:r>
            <a:endPar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endParaRPr>
          </a:p>
        </p:txBody>
      </p:sp>
      <p:sp>
        <p:nvSpPr>
          <p:cNvPr id="30" name="Rectangle 29"/>
          <p:cNvSpPr/>
          <p:nvPr/>
        </p:nvSpPr>
        <p:spPr>
          <a:xfrm>
            <a:off x="72008" y="4653136"/>
            <a:ext cx="4572000" cy="2259080"/>
          </a:xfrm>
          <a:prstGeom prst="rect">
            <a:avLst/>
          </a:prstGeom>
        </p:spPr>
        <p:txBody>
          <a:bodyPr>
            <a:spAutoFit/>
          </a:bodyPr>
          <a:lstStyle/>
          <a:p>
            <a:pPr marL="324000" lvl="1" indent="-324000">
              <a:lnSpc>
                <a:spcPct val="80000"/>
              </a:lnSpc>
              <a:spcBef>
                <a:spcPts val="0"/>
              </a:spcBef>
              <a:buFont typeface="+mj-lt"/>
              <a:buAutoNum type="romanUcPeriod" startAt="2"/>
              <a:defRPr/>
            </a:pPr>
            <a:r>
              <a:rPr lang="en-US" sz="2200" b="1" spc="20" dirty="0" smtClean="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18-20 )  </a:t>
            </a:r>
            <a:r>
              <a:rPr lang="en-US" sz="2200" b="1" spc="20" dirty="0" err="1">
                <a:solidFill>
                  <a:srgbClr val="FFFF00"/>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Sebab</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gereja</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boleh</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memulihkan</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atau</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terus</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berusaha</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untuk</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memulihkan</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orang yang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beriman</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yang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tidak</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bertanggungjawab</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kerana</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ia</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bertindak</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sebagai</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lanjutan</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daripada</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kuasa</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 ALLAH </a:t>
            </a:r>
            <a:r>
              <a:rPr lang="en-US" sz="2200" b="1" spc="20" dirty="0" err="1">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sendiri</a:t>
            </a:r>
            <a:r>
              <a:rPr lang="en-US" sz="2200" b="1" spc="20" dirty="0">
                <a:solidFill>
                  <a:schemeClr val="bg1"/>
                </a:solidFill>
                <a:effectLst>
                  <a:glow rad="177800">
                    <a:srgbClr val="000000">
                      <a:alpha val="75000"/>
                    </a:srgbClr>
                  </a:glow>
                  <a:outerShdw blurRad="38100" dist="38100" dir="2700000" algn="tl">
                    <a:srgbClr val="000000">
                      <a:alpha val="43137"/>
                    </a:srgbClr>
                  </a:outerShdw>
                </a:effectLst>
                <a:ea typeface="ＭＳ Ｐゴシック" charset="-128"/>
                <a:cs typeface="ＭＳ Ｐゴシック" charset="-128"/>
              </a:rPr>
              <a:t>.</a:t>
            </a:r>
          </a:p>
        </p:txBody>
      </p:sp>
      <p:sp>
        <p:nvSpPr>
          <p:cNvPr id="23" name="Line 21"/>
          <p:cNvSpPr>
            <a:spLocks noChangeShapeType="1"/>
          </p:cNvSpPr>
          <p:nvPr/>
        </p:nvSpPr>
        <p:spPr bwMode="auto">
          <a:xfrm flipV="1">
            <a:off x="2238432" y="3788295"/>
            <a:ext cx="2693607" cy="882121"/>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a:extLst/>
        </p:spPr>
        <p:txBody>
          <a:bodyPr wrap="none" anchor="ctr"/>
          <a:lstStyle/>
          <a:p>
            <a:pPr>
              <a:defRPr/>
            </a:pPr>
            <a:endParaRPr lang="en-US" sz="2000">
              <a:solidFill>
                <a:srgbClr val="000000"/>
              </a:solidFill>
              <a:latin typeface="Arial"/>
              <a:cs typeface="Arial"/>
            </a:endParaRPr>
          </a:p>
        </p:txBody>
      </p:sp>
      <p:sp>
        <p:nvSpPr>
          <p:cNvPr id="21" name="Line 21"/>
          <p:cNvSpPr>
            <a:spLocks noChangeShapeType="1"/>
          </p:cNvSpPr>
          <p:nvPr/>
        </p:nvSpPr>
        <p:spPr bwMode="auto">
          <a:xfrm>
            <a:off x="1314165" y="1669541"/>
            <a:ext cx="3905907" cy="439647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a:extLst/>
        </p:spPr>
        <p:txBody>
          <a:bodyPr wrap="none" anchor="ctr"/>
          <a:lstStyle/>
          <a:p>
            <a:pPr>
              <a:defRPr/>
            </a:pPr>
            <a:endParaRPr lang="en-US" sz="2000">
              <a:solidFill>
                <a:srgbClr val="000000"/>
              </a:solidFill>
              <a:latin typeface="Arial"/>
              <a:cs typeface="Arial"/>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6126"/>
                                        </p:tgtEl>
                                        <p:attrNameLst>
                                          <p:attrName>style.visibility</p:attrName>
                                        </p:attrNameLst>
                                      </p:cBhvr>
                                      <p:to>
                                        <p:strVal val="visible"/>
                                      </p:to>
                                    </p:set>
                                    <p:anim calcmode="lin" valueType="num">
                                      <p:cBhvr>
                                        <p:cTn id="7" dur="500" fill="hold"/>
                                        <p:tgtEl>
                                          <p:spTgt spid="346126"/>
                                        </p:tgtEl>
                                        <p:attrNameLst>
                                          <p:attrName>ppt_w</p:attrName>
                                        </p:attrNameLst>
                                      </p:cBhvr>
                                      <p:tavLst>
                                        <p:tav tm="0">
                                          <p:val>
                                            <p:fltVal val="0"/>
                                          </p:val>
                                        </p:tav>
                                        <p:tav tm="100000">
                                          <p:val>
                                            <p:strVal val="#ppt_w"/>
                                          </p:val>
                                        </p:tav>
                                      </p:tavLst>
                                    </p:anim>
                                    <p:anim calcmode="lin" valueType="num">
                                      <p:cBhvr>
                                        <p:cTn id="8" dur="500" fill="hold"/>
                                        <p:tgtEl>
                                          <p:spTgt spid="3461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nodeType="afterGroup">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61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up)">
                                      <p:cBhvr>
                                        <p:cTn id="62" dur="500"/>
                                        <p:tgtEl>
                                          <p:spTgt spid="2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p:bldP spid="346126" grpId="0" animBg="1"/>
      <p:bldP spid="24" grpId="0"/>
      <p:bldP spid="25" grpId="0"/>
      <p:bldP spid="26" grpId="0" animBg="1"/>
      <p:bldP spid="27" grpId="0"/>
      <p:bldP spid="28" grpId="0"/>
      <p:bldP spid="2"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idx="4294967295"/>
          </p:nvPr>
        </p:nvSpPr>
        <p:spPr>
          <a:xfrm>
            <a:off x="4824859" y="3708400"/>
            <a:ext cx="4211637" cy="3149600"/>
          </a:xfrm>
          <a:solidFill>
            <a:srgbClr val="000514"/>
          </a:solidFill>
          <a:effectLst>
            <a:outerShdw dist="35921" dir="2700000" algn="ctr" rotWithShape="0">
              <a:srgbClr val="000000">
                <a:alpha val="74997"/>
              </a:srgbClr>
            </a:outerShdw>
          </a:effectLst>
        </p:spPr>
        <p:txBody>
          <a:bodyPr/>
          <a:lstStyle/>
          <a:p>
            <a:pPr eaLnBrk="1" hangingPunct="1">
              <a:defRPr/>
            </a:pPr>
            <a:r>
              <a:rPr lang="en-US" sz="4000" b="1" i="1" dirty="0" err="1" smtClean="0">
                <a:solidFill>
                  <a:schemeClr val="bg1"/>
                </a:solidFill>
              </a:rPr>
              <a:t>Bagaimana</a:t>
            </a:r>
            <a:r>
              <a:rPr lang="en-US" sz="4000" b="1" i="1" dirty="0" smtClean="0">
                <a:solidFill>
                  <a:schemeClr val="bg1"/>
                </a:solidFill>
              </a:rPr>
              <a:t> </a:t>
            </a:r>
            <a:r>
              <a:rPr lang="en-US" sz="4000" b="1" i="1" dirty="0" err="1" smtClean="0">
                <a:solidFill>
                  <a:schemeClr val="bg1"/>
                </a:solidFill>
              </a:rPr>
              <a:t>kita</a:t>
            </a:r>
            <a:r>
              <a:rPr lang="en-US" sz="4000" b="1" i="1" dirty="0" smtClean="0">
                <a:solidFill>
                  <a:schemeClr val="bg1"/>
                </a:solidFill>
              </a:rPr>
              <a:t> </a:t>
            </a:r>
            <a:r>
              <a:rPr lang="en-US" sz="4000" b="1" dirty="0" err="1" smtClean="0">
                <a:solidFill>
                  <a:srgbClr val="FFFF43"/>
                </a:solidFill>
              </a:rPr>
              <a:t>memulihkan</a:t>
            </a:r>
            <a:r>
              <a:rPr lang="en-US" sz="4000" b="1" dirty="0" smtClean="0">
                <a:solidFill>
                  <a:schemeClr val="bg1"/>
                </a:solidFill>
              </a:rPr>
              <a:t> </a:t>
            </a:r>
            <a:r>
              <a:rPr lang="en-US" sz="4000" b="1" dirty="0" err="1" smtClean="0">
                <a:solidFill>
                  <a:schemeClr val="bg1"/>
                </a:solidFill>
              </a:rPr>
              <a:t>pendosa</a:t>
            </a:r>
            <a:r>
              <a:rPr lang="en-US" sz="4000" b="1" dirty="0" smtClean="0">
                <a:solidFill>
                  <a:schemeClr val="bg1"/>
                </a:solidFill>
              </a:rPr>
              <a:t> </a:t>
            </a:r>
            <a:r>
              <a:rPr lang="en-US" sz="4000" b="1" dirty="0" err="1" smtClean="0">
                <a:solidFill>
                  <a:schemeClr val="bg1"/>
                </a:solidFill>
              </a:rPr>
              <a:t>Kristan</a:t>
            </a:r>
            <a:r>
              <a:rPr lang="en-US" sz="4000" b="1" dirty="0" smtClean="0">
                <a:solidFill>
                  <a:schemeClr val="bg1"/>
                </a:solidFill>
              </a:rPr>
              <a:t> </a:t>
            </a:r>
            <a:r>
              <a:rPr lang="en-US" sz="4000" b="1" dirty="0" err="1" smtClean="0">
                <a:solidFill>
                  <a:schemeClr val="bg1"/>
                </a:solidFill>
              </a:rPr>
              <a:t>dengan</a:t>
            </a:r>
            <a:r>
              <a:rPr lang="en-US" sz="4000" b="1" dirty="0" smtClean="0">
                <a:solidFill>
                  <a:schemeClr val="bg1"/>
                </a:solidFill>
              </a:rPr>
              <a:t> </a:t>
            </a:r>
            <a:r>
              <a:rPr lang="en-US" sz="4000" b="1" dirty="0" err="1" smtClean="0">
                <a:solidFill>
                  <a:schemeClr val="bg1"/>
                </a:solidFill>
              </a:rPr>
              <a:t>betul</a:t>
            </a:r>
            <a:r>
              <a:rPr lang="en-US" sz="4000" b="1" dirty="0" smtClean="0">
                <a:solidFill>
                  <a:schemeClr val="bg1"/>
                </a:solidFill>
              </a:rPr>
              <a:t>? </a:t>
            </a:r>
            <a:endParaRPr lang="en-US" sz="3600" dirty="0">
              <a:solidFill>
                <a:schemeClr val="tx1"/>
              </a:solidFill>
              <a:latin typeface="Times New Roman" charset="0"/>
            </a:endParaRPr>
          </a:p>
        </p:txBody>
      </p:sp>
      <p:pic>
        <p:nvPicPr>
          <p:cNvPr id="122882" name="Picture 2" descr="mending_your_broken_heart.jpg"/>
          <p:cNvPicPr>
            <a:picLocks noChangeAspect="1"/>
          </p:cNvPicPr>
          <p:nvPr/>
        </p:nvPicPr>
        <p:blipFill rotWithShape="1">
          <a:blip r:embed="rId3" cstate="print"/>
          <a:srcRect r="9391"/>
          <a:stretch/>
        </p:blipFill>
        <p:spPr bwMode="auto">
          <a:xfrm>
            <a:off x="0" y="3357563"/>
            <a:ext cx="4746798" cy="3500437"/>
          </a:xfrm>
          <a:prstGeom prst="rect">
            <a:avLst/>
          </a:prstGeom>
          <a:noFill/>
          <a:ln w="9525">
            <a:noFill/>
            <a:miter lim="800000"/>
            <a:headEnd/>
            <a:tailEnd/>
          </a:ln>
        </p:spPr>
      </p:pic>
      <p:pic>
        <p:nvPicPr>
          <p:cNvPr id="4" name="Picture 3" descr="SunsetCouple2.jpg"/>
          <p:cNvPicPr>
            <a:picLocks noChangeAspect="1"/>
          </p:cNvPicPr>
          <p:nvPr/>
        </p:nvPicPr>
        <p:blipFill>
          <a:blip r:embed="rId4" cstate="print"/>
          <a:srcRect/>
          <a:stretch>
            <a:fillRect/>
          </a:stretch>
        </p:blipFill>
        <p:spPr bwMode="auto">
          <a:xfrm>
            <a:off x="4133850" y="350838"/>
            <a:ext cx="5046663" cy="3357562"/>
          </a:xfrm>
          <a:prstGeom prst="rect">
            <a:avLst/>
          </a:prstGeom>
          <a:noFill/>
          <a:ln w="9525">
            <a:noFill/>
            <a:miter lim="800000"/>
            <a:headEnd/>
            <a:tailEnd/>
          </a:ln>
        </p:spPr>
      </p:pic>
      <p:pic>
        <p:nvPicPr>
          <p:cNvPr id="5" name="Picture 4" descr="fighting couple.jpg"/>
          <p:cNvPicPr>
            <a:picLocks noChangeAspect="1"/>
          </p:cNvPicPr>
          <p:nvPr/>
        </p:nvPicPr>
        <p:blipFill>
          <a:blip r:embed="rId5" cstate="print"/>
          <a:srcRect/>
          <a:stretch>
            <a:fillRect/>
          </a:stretch>
        </p:blipFill>
        <p:spPr bwMode="auto">
          <a:xfrm>
            <a:off x="0" y="549275"/>
            <a:ext cx="4211638" cy="3159125"/>
          </a:xfrm>
          <a:prstGeom prst="rect">
            <a:avLst/>
          </a:prstGeom>
          <a:noFill/>
          <a:ln w="9525">
            <a:noFill/>
            <a:miter lim="800000"/>
            <a:headEnd/>
            <a:tailEnd/>
          </a:ln>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endParaRPr lang="en-US">
              <a:solidFill>
                <a:srgbClr val="000000"/>
              </a:solidFill>
              <a:latin typeface="Times New Roman" pitchFamily="18" charset="0"/>
              <a:ea typeface="MS PGothic" pitchFamily="34" charset="-128"/>
            </a:endParaRPr>
          </a:p>
        </p:txBody>
      </p:sp>
      <p:sp>
        <p:nvSpPr>
          <p:cNvPr id="40967" name="Rectangle 2"/>
          <p:cNvSpPr txBox="1">
            <a:spLocks noChangeArrowheads="1"/>
          </p:cNvSpPr>
          <p:nvPr/>
        </p:nvSpPr>
        <p:spPr bwMode="auto">
          <a:xfrm>
            <a:off x="36512" y="0"/>
            <a:ext cx="9144000" cy="692150"/>
          </a:xfrm>
          <a:prstGeom prst="rect">
            <a:avLst/>
          </a:prstGeom>
          <a:solidFill>
            <a:srgbClr val="000514"/>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6000" eaLnBrk="1" hangingPunct="1">
              <a:defRPr/>
            </a:pPr>
            <a:r>
              <a:rPr lang="en-US" sz="2900" b="1" i="1" dirty="0" err="1" smtClean="0">
                <a:solidFill>
                  <a:srgbClr val="FFFFFF"/>
                </a:solidFill>
                <a:cs typeface="Arial" charset="0"/>
              </a:rPr>
              <a:t>Soalan</a:t>
            </a:r>
            <a:r>
              <a:rPr lang="en-US" sz="2900" b="1" i="1" dirty="0" smtClean="0">
                <a:solidFill>
                  <a:srgbClr val="FFFFFF"/>
                </a:solidFill>
                <a:cs typeface="Arial" charset="0"/>
              </a:rPr>
              <a:t> </a:t>
            </a:r>
            <a:r>
              <a:rPr lang="en-US" sz="2900" b="1" i="1" dirty="0" err="1" smtClean="0">
                <a:solidFill>
                  <a:srgbClr val="FFFFFF"/>
                </a:solidFill>
                <a:cs typeface="Arial" charset="0"/>
              </a:rPr>
              <a:t>Pertama</a:t>
            </a:r>
            <a:r>
              <a:rPr lang="en-US" sz="2900" b="1" i="1" dirty="0" smtClean="0">
                <a:solidFill>
                  <a:srgbClr val="FFFFFF"/>
                </a:solidFill>
                <a:cs typeface="Arial" charset="0"/>
              </a:rPr>
              <a:t> Kita Hari </a:t>
            </a:r>
            <a:r>
              <a:rPr lang="en-US" sz="2900" b="1" i="1" dirty="0" err="1" smtClean="0">
                <a:solidFill>
                  <a:srgbClr val="FFFFFF"/>
                </a:solidFill>
                <a:cs typeface="Arial" charset="0"/>
              </a:rPr>
              <a:t>Ini</a:t>
            </a:r>
            <a:r>
              <a:rPr lang="en-US" sz="2900" b="1" i="1" dirty="0" smtClean="0">
                <a:solidFill>
                  <a:srgbClr val="FFFFFF"/>
                </a:solidFill>
                <a:cs typeface="Arial" charset="0"/>
              </a:rPr>
              <a:t> (</a:t>
            </a:r>
            <a:r>
              <a:rPr lang="en-US" sz="2900" b="1" i="1" dirty="0" err="1" smtClean="0">
                <a:solidFill>
                  <a:srgbClr val="FFFFFF"/>
                </a:solidFill>
                <a:cs typeface="Arial" charset="0"/>
              </a:rPr>
              <a:t>untuk</a:t>
            </a:r>
            <a:r>
              <a:rPr lang="en-US" sz="2900" b="1" i="1" dirty="0" smtClean="0">
                <a:solidFill>
                  <a:srgbClr val="FFFFFF"/>
                </a:solidFill>
                <a:cs typeface="Arial" charset="0"/>
              </a:rPr>
              <a:t> </a:t>
            </a:r>
            <a:r>
              <a:rPr lang="en-US" sz="2900" b="1" i="1" dirty="0" err="1" smtClean="0">
                <a:solidFill>
                  <a:srgbClr val="FFFFFF"/>
                </a:solidFill>
                <a:cs typeface="Arial" charset="0"/>
              </a:rPr>
              <a:t>ayat</a:t>
            </a:r>
            <a:r>
              <a:rPr lang="en-US" sz="2900" b="1" i="1" dirty="0" smtClean="0">
                <a:solidFill>
                  <a:srgbClr val="FFFFFF"/>
                </a:solidFill>
                <a:cs typeface="Arial" charset="0"/>
              </a:rPr>
              <a:t> 15-17)</a:t>
            </a:r>
            <a:endParaRPr lang="en-US" sz="2900" dirty="0" smtClean="0">
              <a:solidFill>
                <a:srgbClr val="000000"/>
              </a:solidFill>
              <a:latin typeface="Times New Roman" charset="0"/>
              <a:cs typeface="Arial" charset="0"/>
            </a:endParaRPr>
          </a:p>
        </p:txBody>
      </p:sp>
      <p:sp>
        <p:nvSpPr>
          <p:cNvPr id="122888" name="Text Box 15"/>
          <p:cNvSpPr txBox="1">
            <a:spLocks noChangeArrowheads="1"/>
          </p:cNvSpPr>
          <p:nvPr/>
        </p:nvSpPr>
        <p:spPr bwMode="auto">
          <a:xfrm>
            <a:off x="8460432" y="14709"/>
            <a:ext cx="714375" cy="461963"/>
          </a:xfrm>
          <a:prstGeom prst="rect">
            <a:avLst/>
          </a:prstGeom>
          <a:solidFill>
            <a:schemeClr val="tx1"/>
          </a:solidFill>
          <a:ln w="9525">
            <a:noFill/>
            <a:miter lim="800000"/>
            <a:headEnd/>
            <a:tailEnd/>
          </a:ln>
        </p:spPr>
        <p:txBody>
          <a:bodyPr wrap="none">
            <a:spAutoFit/>
          </a:bodyPr>
          <a:lstStyle/>
          <a:p>
            <a:r>
              <a:rPr lang="en-US" b="1" dirty="0">
                <a:solidFill>
                  <a:srgbClr val="FFFFFF"/>
                </a:solidFill>
                <a:latin typeface="Times New Roman" pitchFamily="18" charset="0"/>
                <a:ea typeface="MS PGothic" pitchFamily="34" charset="-128"/>
              </a:rPr>
              <a:t>34d</a:t>
            </a:r>
            <a:endParaRPr lang="en-US" dirty="0">
              <a:solidFill>
                <a:srgbClr val="FFFFFF"/>
              </a:solidFill>
              <a:latin typeface="Times New Roman" pitchFamily="18" charset="0"/>
              <a:ea typeface="MS PGothic" pitchFamily="34" charset="-128"/>
            </a:endParaRPr>
          </a:p>
        </p:txBody>
      </p:sp>
    </p:spTree>
    <p:extLst>
      <p:ext uri="{BB962C8B-B14F-4D97-AF65-F5344CB8AC3E}">
        <p14:creationId xmlns:p14="http://schemas.microsoft.com/office/powerpoint/2010/main" val="1386744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en-US">
              <a:solidFill>
                <a:srgbClr val="000000"/>
              </a:solidFill>
              <a:latin typeface="Arial" charset="0"/>
              <a:ea typeface="ＭＳ Ｐゴシック" charset="0"/>
            </a:endParaRPr>
          </a:p>
        </p:txBody>
      </p:sp>
      <p:sp>
        <p:nvSpPr>
          <p:cNvPr id="146434"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charset="0"/>
                <a:ea typeface="ＭＳ Ｐゴシック" charset="0"/>
              </a:rPr>
              <a:t>The Point of Verses 15-17</a:t>
            </a:r>
            <a:endParaRPr lang="en-US">
              <a:latin typeface="Times New Roman" charset="0"/>
              <a:ea typeface="ＭＳ Ｐゴシック" charset="0"/>
            </a:endParaRPr>
          </a:p>
        </p:txBody>
      </p:sp>
      <p:pic>
        <p:nvPicPr>
          <p:cNvPr id="146435" name="Picture 1" descr="reconciliat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57388"/>
            <a:ext cx="5478463"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6" name="Text Box 3"/>
          <p:cNvSpPr txBox="1">
            <a:spLocks noChangeArrowheads="1"/>
          </p:cNvSpPr>
          <p:nvPr/>
        </p:nvSpPr>
        <p:spPr bwMode="auto">
          <a:xfrm>
            <a:off x="4355976" y="830317"/>
            <a:ext cx="450056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4800" b="1" dirty="0" smtClean="0">
                <a:solidFill>
                  <a:srgbClr val="000000"/>
                </a:solidFill>
              </a:rPr>
              <a:t>I.  </a:t>
            </a:r>
            <a:r>
              <a:rPr lang="en-US" sz="4800" b="1" dirty="0" err="1" smtClean="0">
                <a:solidFill>
                  <a:srgbClr val="000000"/>
                </a:solidFill>
              </a:rPr>
              <a:t>Pastikan</a:t>
            </a:r>
            <a:r>
              <a:rPr lang="en-US" sz="4800" b="1" dirty="0" smtClean="0">
                <a:solidFill>
                  <a:srgbClr val="000000"/>
                </a:solidFill>
              </a:rPr>
              <a:t> </a:t>
            </a:r>
            <a:r>
              <a:rPr lang="en-US" sz="4800" b="1" dirty="0" err="1">
                <a:solidFill>
                  <a:srgbClr val="000000"/>
                </a:solidFill>
              </a:rPr>
              <a:t>perkara</a:t>
            </a:r>
            <a:r>
              <a:rPr lang="en-US" sz="4800" b="1" dirty="0">
                <a:solidFill>
                  <a:srgbClr val="000000"/>
                </a:solidFill>
              </a:rPr>
              <a:t> </a:t>
            </a:r>
            <a:r>
              <a:rPr lang="en-US" sz="4800" b="1" dirty="0" err="1">
                <a:solidFill>
                  <a:srgbClr val="000000"/>
                </a:solidFill>
              </a:rPr>
              <a:t>itu</a:t>
            </a:r>
            <a:r>
              <a:rPr lang="en-US" sz="4800" b="1" dirty="0">
                <a:solidFill>
                  <a:srgbClr val="000000"/>
                </a:solidFill>
              </a:rPr>
              <a:t> </a:t>
            </a:r>
            <a:r>
              <a:rPr lang="en-US" sz="4800" b="1" dirty="0" err="1">
                <a:solidFill>
                  <a:srgbClr val="000000"/>
                </a:solidFill>
              </a:rPr>
              <a:t>sebagai</a:t>
            </a:r>
            <a:r>
              <a:rPr lang="en-US" sz="4800" b="1" dirty="0">
                <a:solidFill>
                  <a:srgbClr val="000000"/>
                </a:solidFill>
              </a:rPr>
              <a:t> </a:t>
            </a:r>
            <a:r>
              <a:rPr lang="en-US" sz="4800" b="1" dirty="0" err="1" smtClean="0">
                <a:solidFill>
                  <a:srgbClr val="000000"/>
                </a:solidFill>
              </a:rPr>
              <a:t>seperibadi</a:t>
            </a:r>
            <a:endParaRPr lang="en-US" sz="4800" b="1" dirty="0" smtClean="0">
              <a:solidFill>
                <a:srgbClr val="000000"/>
              </a:solidFill>
            </a:endParaRPr>
          </a:p>
          <a:p>
            <a:pPr algn="r"/>
            <a:r>
              <a:rPr lang="en-US" sz="4800" b="1" dirty="0" smtClean="0">
                <a:solidFill>
                  <a:srgbClr val="000000"/>
                </a:solidFill>
              </a:rPr>
              <a:t>yang</a:t>
            </a:r>
          </a:p>
          <a:p>
            <a:pPr algn="r"/>
            <a:r>
              <a:rPr lang="en-US" sz="4800" b="1" dirty="0" err="1" smtClean="0">
                <a:solidFill>
                  <a:srgbClr val="000000"/>
                </a:solidFill>
              </a:rPr>
              <a:t>mungkin</a:t>
            </a:r>
            <a:endParaRPr lang="en-US" sz="4800" b="1" dirty="0" smtClean="0">
              <a:solidFill>
                <a:srgbClr val="000000"/>
              </a:solidFill>
            </a:endParaRPr>
          </a:p>
          <a:p>
            <a:pPr algn="r"/>
            <a:r>
              <a:rPr lang="en-US" sz="4800" b="1" dirty="0" smtClean="0">
                <a:solidFill>
                  <a:srgbClr val="000000"/>
                </a:solidFill>
              </a:rPr>
              <a:t> (15-17</a:t>
            </a:r>
            <a:r>
              <a:rPr lang="en-US" sz="4800" b="1" dirty="0">
                <a:solidFill>
                  <a:srgbClr val="000000"/>
                </a:solidFill>
              </a:rPr>
              <a:t>).</a:t>
            </a:r>
            <a:endParaRPr lang="en-US" sz="4000" b="1" dirty="0">
              <a:solidFill>
                <a:srgbClr val="000000"/>
              </a:solidFill>
              <a:latin typeface="Times New Roman" charset="0"/>
            </a:endParaRPr>
          </a:p>
        </p:txBody>
      </p:sp>
      <p:sp>
        <p:nvSpPr>
          <p:cNvPr id="7" name="Text Box 2"/>
          <p:cNvSpPr txBox="1">
            <a:spLocks noChangeArrowheads="1"/>
          </p:cNvSpPr>
          <p:nvPr/>
        </p:nvSpPr>
        <p:spPr bwMode="auto">
          <a:xfrm>
            <a:off x="8418512" y="-27384"/>
            <a:ext cx="762000" cy="457200"/>
          </a:xfrm>
          <a:prstGeom prst="rect">
            <a:avLst/>
          </a:prstGeom>
          <a:solidFill>
            <a:srgbClr val="000000"/>
          </a:solidFill>
          <a:ln>
            <a:noFill/>
          </a:ln>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b="1" kern="0" dirty="0" smtClean="0">
                <a:solidFill>
                  <a:srgbClr val="FFFFFF"/>
                </a:solidFill>
                <a:cs typeface="Arial" charset="0"/>
              </a:rPr>
              <a:t>34d</a:t>
            </a:r>
            <a:endParaRPr lang="en-US" b="1" kern="0" dirty="0">
              <a:solidFill>
                <a:srgbClr val="FFFFFF"/>
              </a:solidFill>
              <a:cs typeface="Arial" charset="0"/>
            </a:endParaRPr>
          </a:p>
        </p:txBody>
      </p:sp>
    </p:spTree>
    <p:extLst>
      <p:ext uri="{BB962C8B-B14F-4D97-AF65-F5344CB8AC3E}">
        <p14:creationId xmlns:p14="http://schemas.microsoft.com/office/powerpoint/2010/main" val="41994813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1" descr="20120905153302882.pdf"/>
          <p:cNvPicPr>
            <a:picLocks noChangeAspect="1"/>
          </p:cNvPicPr>
          <p:nvPr/>
        </p:nvPicPr>
        <p:blipFill>
          <a:blip r:embed="rId3" cstate="email">
            <a:extLst>
              <a:ext uri="{28A0092B-C50C-407E-A947-70E740481C1C}">
                <a14:useLocalDpi xmlns:a14="http://schemas.microsoft.com/office/drawing/2010/main" val="0"/>
              </a:ext>
            </a:extLst>
          </a:blip>
          <a:srcRect l="41626" t="1717" r="6203" b="11307"/>
          <a:stretch>
            <a:fillRect/>
          </a:stretch>
        </p:blipFill>
        <p:spPr bwMode="auto">
          <a:xfrm rot="-5400000">
            <a:off x="691356" y="-862806"/>
            <a:ext cx="776128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2"/>
          <p:cNvSpPr>
            <a:spLocks noGrp="1" noChangeArrowheads="1"/>
          </p:cNvSpPr>
          <p:nvPr>
            <p:ph type="title"/>
          </p:nvPr>
        </p:nvSpPr>
        <p:spPr>
          <a:xfrm>
            <a:off x="719138" y="-99392"/>
            <a:ext cx="8424862" cy="915388"/>
          </a:xfrm>
          <a:solidFill>
            <a:schemeClr val="accent1">
              <a:lumMod val="50000"/>
            </a:schemeClr>
          </a:solidFill>
        </p:spPr>
        <p:txBody>
          <a:bodyPr/>
          <a:lstStyle/>
          <a:p>
            <a:pPr marL="108000" eaLnBrk="1" hangingPunct="1">
              <a:defRPr/>
            </a:pPr>
            <a:r>
              <a:rPr kumimoji="0" lang="en-US" sz="2800" b="1" dirty="0" err="1" smtClean="0">
                <a:latin typeface="Arial" charset="0"/>
                <a:ea typeface="ＭＳ Ｐゴシック" charset="0"/>
                <a:cs typeface="Arial" charset="0"/>
              </a:rPr>
              <a:t>Bagaimana</a:t>
            </a:r>
            <a:r>
              <a:rPr kumimoji="0" lang="en-US" sz="2800" b="1" dirty="0" smtClean="0">
                <a:latin typeface="Arial" charset="0"/>
                <a:ea typeface="ＭＳ Ｐゴシック" charset="0"/>
                <a:cs typeface="Arial" charset="0"/>
              </a:rPr>
              <a:t> </a:t>
            </a:r>
            <a:r>
              <a:rPr kumimoji="0" lang="en-US" sz="2800" b="1" dirty="0" err="1" smtClean="0">
                <a:latin typeface="Arial" charset="0"/>
                <a:ea typeface="ＭＳ Ｐゴシック" charset="0"/>
                <a:cs typeface="Arial" charset="0"/>
              </a:rPr>
              <a:t>saya</a:t>
            </a:r>
            <a:r>
              <a:rPr kumimoji="0" lang="en-US" sz="2800" b="1" dirty="0" smtClean="0">
                <a:latin typeface="Arial" charset="0"/>
                <a:ea typeface="ＭＳ Ｐゴシック" charset="0"/>
                <a:cs typeface="Arial" charset="0"/>
              </a:rPr>
              <a:t> </a:t>
            </a:r>
            <a:r>
              <a:rPr kumimoji="0" lang="en-US" sz="2800" b="1" dirty="0" err="1" smtClean="0">
                <a:latin typeface="Arial" charset="0"/>
                <a:ea typeface="ＭＳ Ｐゴシック" charset="0"/>
                <a:cs typeface="Arial" charset="0"/>
              </a:rPr>
              <a:t>menanda</a:t>
            </a:r>
            <a:r>
              <a:rPr kumimoji="0" lang="en-US" sz="2800" b="1" dirty="0" smtClean="0">
                <a:latin typeface="Arial" charset="0"/>
                <a:ea typeface="ＭＳ Ｐゴシック" charset="0"/>
                <a:cs typeface="Arial" charset="0"/>
              </a:rPr>
              <a:t> </a:t>
            </a:r>
            <a:r>
              <a:rPr kumimoji="0" lang="en-US" sz="2800" b="1" dirty="0" err="1" smtClean="0">
                <a:latin typeface="Arial" charset="0"/>
                <a:ea typeface="ＭＳ Ｐゴシック" charset="0"/>
                <a:cs typeface="Arial" charset="0"/>
              </a:rPr>
              <a:t>Kol</a:t>
            </a:r>
            <a:r>
              <a:rPr kumimoji="0" lang="en-US" sz="2800" b="1" dirty="0" smtClean="0">
                <a:latin typeface="Arial" charset="0"/>
                <a:ea typeface="ＭＳ Ｐゴシック" charset="0"/>
                <a:cs typeface="Arial" charset="0"/>
              </a:rPr>
              <a:t>. 4:6 RT</a:t>
            </a:r>
            <a:br>
              <a:rPr kumimoji="0" lang="en-US" sz="2800" b="1" dirty="0" smtClean="0">
                <a:latin typeface="Arial" charset="0"/>
                <a:ea typeface="ＭＳ Ｐゴシック" charset="0"/>
                <a:cs typeface="Arial" charset="0"/>
              </a:rPr>
            </a:br>
            <a:r>
              <a:rPr kumimoji="0" lang="en-US" sz="2800" b="1" dirty="0" smtClean="0">
                <a:latin typeface="Arial" charset="0"/>
                <a:ea typeface="ＭＳ Ｐゴシック" charset="0"/>
                <a:cs typeface="Arial" charset="0"/>
              </a:rPr>
              <a:t>(</a:t>
            </a:r>
            <a:r>
              <a:rPr kumimoji="0" lang="en-US" sz="2800" b="1" dirty="0" err="1" smtClean="0">
                <a:latin typeface="Arial" charset="0"/>
                <a:ea typeface="ＭＳ Ｐゴシック" charset="0"/>
                <a:cs typeface="Arial" charset="0"/>
              </a:rPr>
              <a:t>Tugasan</a:t>
            </a:r>
            <a:r>
              <a:rPr kumimoji="0" lang="en-US" sz="2800" b="1" dirty="0" smtClean="0">
                <a:latin typeface="Arial" charset="0"/>
                <a:ea typeface="ＭＳ Ｐゴシック" charset="0"/>
                <a:cs typeface="Arial" charset="0"/>
              </a:rPr>
              <a:t> #4)</a:t>
            </a:r>
            <a:endParaRPr kumimoji="0" lang="en-US" sz="3600" b="1" dirty="0">
              <a:latin typeface="Arial" charset="0"/>
              <a:ea typeface="ＭＳ Ｐゴシック" charset="0"/>
              <a:cs typeface="Arial" charset="0"/>
            </a:endParaRPr>
          </a:p>
        </p:txBody>
      </p:sp>
      <p:sp>
        <p:nvSpPr>
          <p:cNvPr id="5" name="Rectangle 39"/>
          <p:cNvSpPr>
            <a:spLocks noChangeArrowheads="1"/>
          </p:cNvSpPr>
          <p:nvPr/>
        </p:nvSpPr>
        <p:spPr bwMode="auto">
          <a:xfrm>
            <a:off x="3347864" y="944384"/>
            <a:ext cx="5796136" cy="828432"/>
          </a:xfrm>
          <a:prstGeom prst="rect">
            <a:avLst/>
          </a:prstGeom>
          <a:solidFill>
            <a:schemeClr val="accent4">
              <a:lumMod val="10000"/>
            </a:schemeClr>
          </a:solidFill>
          <a:ln w="12700">
            <a:noFill/>
            <a:miter lim="800000"/>
            <a:headEnd/>
            <a:tailEnd/>
          </a:ln>
          <a:effectLst/>
        </p:spPr>
        <p:txBody>
          <a:bodyPr wrap="square" lIns="90487" tIns="44450" rIns="90487" bIns="44450">
            <a:spAutoFit/>
          </a:bodyPr>
          <a:lstStyle/>
          <a:p>
            <a:pPr algn="ctr">
              <a:defRPr/>
            </a:pPr>
            <a:r>
              <a:rPr lang="en-US" b="1" i="1" dirty="0" err="1" smtClean="0">
                <a:solidFill>
                  <a:srgbClr val="FFFFFF"/>
                </a:solidFill>
                <a:effectLst>
                  <a:outerShdw blurRad="38100" dist="38100" dir="2700000" algn="tl">
                    <a:srgbClr val="000000"/>
                  </a:outerShdw>
                </a:effectLst>
                <a:cs typeface="Arial" charset="0"/>
              </a:rPr>
              <a:t>Pastikan</a:t>
            </a:r>
            <a:r>
              <a:rPr lang="en-US" b="1" i="1" dirty="0" smtClean="0">
                <a:solidFill>
                  <a:srgbClr val="FFFFFF"/>
                </a:solidFill>
                <a:effectLst>
                  <a:outerShdw blurRad="38100" dist="38100" dir="2700000" algn="tl">
                    <a:srgbClr val="000000"/>
                  </a:outerShdw>
                </a:effectLst>
                <a:cs typeface="Arial" charset="0"/>
              </a:rPr>
              <a:t> </a:t>
            </a:r>
            <a:r>
              <a:rPr lang="en-US" b="1" i="1" dirty="0" err="1" smtClean="0">
                <a:solidFill>
                  <a:srgbClr val="FFFFFF"/>
                </a:solidFill>
                <a:effectLst>
                  <a:outerShdw blurRad="38100" dist="38100" dir="2700000" algn="tl">
                    <a:srgbClr val="000000"/>
                  </a:outerShdw>
                </a:effectLst>
                <a:cs typeface="Arial" charset="0"/>
              </a:rPr>
              <a:t>anda</a:t>
            </a:r>
            <a:r>
              <a:rPr lang="en-US" b="1" i="1" dirty="0" smtClean="0">
                <a:solidFill>
                  <a:srgbClr val="FFFFFF"/>
                </a:solidFill>
                <a:effectLst>
                  <a:outerShdw blurRad="38100" dist="38100" dir="2700000" algn="tl">
                    <a:srgbClr val="000000"/>
                  </a:outerShdw>
                </a:effectLst>
                <a:cs typeface="Arial" charset="0"/>
              </a:rPr>
              <a:t> </a:t>
            </a:r>
            <a:r>
              <a:rPr lang="en-US" b="1" i="1" dirty="0" err="1" smtClean="0">
                <a:solidFill>
                  <a:srgbClr val="FFFFFF"/>
                </a:solidFill>
                <a:effectLst>
                  <a:outerShdw blurRad="38100" dist="38100" dir="2700000" algn="tl">
                    <a:srgbClr val="000000"/>
                  </a:outerShdw>
                </a:effectLst>
                <a:cs typeface="Arial" charset="0"/>
              </a:rPr>
              <a:t>mengikut</a:t>
            </a:r>
            <a:r>
              <a:rPr lang="en-US" b="1" i="1" dirty="0" smtClean="0">
                <a:solidFill>
                  <a:srgbClr val="FFFFFF"/>
                </a:solidFill>
                <a:effectLst>
                  <a:outerShdw blurRad="38100" dist="38100" dir="2700000" algn="tl">
                    <a:srgbClr val="000000"/>
                  </a:outerShdw>
                </a:effectLst>
                <a:cs typeface="Arial" charset="0"/>
              </a:rPr>
              <a:t> </a:t>
            </a:r>
            <a:r>
              <a:rPr lang="en-US" b="1" i="1" dirty="0" err="1" smtClean="0">
                <a:solidFill>
                  <a:srgbClr val="FFFFFF"/>
                </a:solidFill>
                <a:effectLst>
                  <a:outerShdw blurRad="38100" dist="38100" dir="2700000" algn="tl">
                    <a:srgbClr val="000000"/>
                  </a:outerShdw>
                </a:effectLst>
                <a:cs typeface="Arial" charset="0"/>
              </a:rPr>
              <a:t>setiap</a:t>
            </a:r>
            <a:r>
              <a:rPr lang="en-US" b="1" i="1" dirty="0" smtClean="0">
                <a:solidFill>
                  <a:srgbClr val="FFFFFF"/>
                </a:solidFill>
                <a:effectLst>
                  <a:outerShdw blurRad="38100" dist="38100" dir="2700000" algn="tl">
                    <a:srgbClr val="000000"/>
                  </a:outerShdw>
                </a:effectLst>
                <a:cs typeface="Arial" charset="0"/>
              </a:rPr>
              <a:t> </a:t>
            </a:r>
            <a:r>
              <a:rPr lang="en-US" b="1" i="1" dirty="0" err="1" smtClean="0">
                <a:solidFill>
                  <a:srgbClr val="FFFFFF"/>
                </a:solidFill>
                <a:effectLst>
                  <a:outerShdw blurRad="38100" dist="38100" dir="2700000" algn="tl">
                    <a:srgbClr val="000000"/>
                  </a:outerShdw>
                </a:effectLst>
                <a:cs typeface="Arial" charset="0"/>
              </a:rPr>
              <a:t>perkara</a:t>
            </a:r>
            <a:r>
              <a:rPr lang="en-US" b="1" i="1" dirty="0" smtClean="0">
                <a:solidFill>
                  <a:srgbClr val="FFFFFF"/>
                </a:solidFill>
                <a:effectLst>
                  <a:outerShdw blurRad="38100" dist="38100" dir="2700000" algn="tl">
                    <a:srgbClr val="000000"/>
                  </a:outerShdw>
                </a:effectLst>
                <a:cs typeface="Arial" charset="0"/>
              </a:rPr>
              <a:t> di </a:t>
            </a:r>
            <a:r>
              <a:rPr lang="en-US" b="1" i="1" dirty="0" err="1" smtClean="0">
                <a:solidFill>
                  <a:srgbClr val="FFFFFF"/>
                </a:solidFill>
                <a:effectLst>
                  <a:outerShdw blurRad="38100" dist="38100" dir="2700000" algn="tl">
                    <a:srgbClr val="000000"/>
                  </a:outerShdw>
                </a:effectLst>
                <a:cs typeface="Arial" charset="0"/>
              </a:rPr>
              <a:t>senarai</a:t>
            </a:r>
            <a:r>
              <a:rPr lang="en-US" b="1" i="1" dirty="0" smtClean="0">
                <a:solidFill>
                  <a:srgbClr val="FFFFFF"/>
                </a:solidFill>
                <a:effectLst>
                  <a:outerShdw blurRad="38100" dist="38100" dir="2700000" algn="tl">
                    <a:srgbClr val="000000"/>
                  </a:outerShdw>
                </a:effectLst>
                <a:cs typeface="Arial" charset="0"/>
              </a:rPr>
              <a:t> </a:t>
            </a:r>
            <a:r>
              <a:rPr lang="en-US" b="1" i="1" dirty="0" err="1" smtClean="0">
                <a:solidFill>
                  <a:srgbClr val="FFFFFF"/>
                </a:solidFill>
                <a:effectLst>
                  <a:outerShdw blurRad="38100" dist="38100" dir="2700000" algn="tl">
                    <a:srgbClr val="000000"/>
                  </a:outerShdw>
                </a:effectLst>
                <a:cs typeface="Arial" charset="0"/>
              </a:rPr>
              <a:t>semak</a:t>
            </a:r>
            <a:r>
              <a:rPr lang="en-US" b="1" i="1" dirty="0" smtClean="0">
                <a:solidFill>
                  <a:srgbClr val="FFFFFF"/>
                </a:solidFill>
                <a:effectLst>
                  <a:outerShdw blurRad="38100" dist="38100" dir="2700000" algn="tl">
                    <a:srgbClr val="000000"/>
                  </a:outerShdw>
                </a:effectLst>
                <a:cs typeface="Arial" charset="0"/>
              </a:rPr>
              <a:t> </a:t>
            </a:r>
            <a:r>
              <a:rPr lang="en-US" b="1" i="1" dirty="0" err="1" smtClean="0">
                <a:solidFill>
                  <a:srgbClr val="FFFFFF"/>
                </a:solidFill>
                <a:effectLst>
                  <a:outerShdw blurRad="38100" dist="38100" dir="2700000" algn="tl">
                    <a:srgbClr val="000000"/>
                  </a:outerShdw>
                </a:effectLst>
                <a:cs typeface="Arial" charset="0"/>
              </a:rPr>
              <a:t>pada</a:t>
            </a:r>
            <a:r>
              <a:rPr lang="en-US" b="1" i="1" dirty="0" smtClean="0">
                <a:solidFill>
                  <a:srgbClr val="FFFFFF"/>
                </a:solidFill>
                <a:effectLst>
                  <a:outerShdw blurRad="38100" dist="38100" dir="2700000" algn="tl">
                    <a:srgbClr val="000000"/>
                  </a:outerShdw>
                </a:effectLst>
                <a:cs typeface="Arial" charset="0"/>
              </a:rPr>
              <a:t> </a:t>
            </a:r>
            <a:r>
              <a:rPr lang="en-US" b="1" i="1" dirty="0" err="1" smtClean="0">
                <a:solidFill>
                  <a:srgbClr val="FFFFFF"/>
                </a:solidFill>
                <a:effectLst>
                  <a:outerShdw blurRad="38100" dist="38100" dir="2700000" algn="tl">
                    <a:srgbClr val="000000"/>
                  </a:outerShdw>
                </a:effectLst>
                <a:cs typeface="Arial" charset="0"/>
              </a:rPr>
              <a:t>ms.</a:t>
            </a:r>
            <a:r>
              <a:rPr lang="en-US" b="1" i="1" dirty="0" smtClean="0">
                <a:solidFill>
                  <a:srgbClr val="FFFFFF"/>
                </a:solidFill>
                <a:effectLst>
                  <a:outerShdw blurRad="38100" dist="38100" dir="2700000" algn="tl">
                    <a:srgbClr val="000000"/>
                  </a:outerShdw>
                </a:effectLst>
                <a:cs typeface="Arial" charset="0"/>
              </a:rPr>
              <a:t> 22.</a:t>
            </a:r>
            <a:endParaRPr lang="en-US" b="1" i="1" dirty="0">
              <a:solidFill>
                <a:srgbClr val="FFFFFF"/>
              </a:solidFill>
              <a:effectLst>
                <a:outerShdw blurRad="38100" dist="38100" dir="2700000" algn="tl">
                  <a:srgbClr val="000000"/>
                </a:outerShdw>
              </a:effectLst>
              <a:cs typeface="Arial" charset="0"/>
            </a:endParaRPr>
          </a:p>
        </p:txBody>
      </p:sp>
      <p:sp>
        <p:nvSpPr>
          <p:cNvPr id="4" name="Rectangle 3"/>
          <p:cNvSpPr>
            <a:spLocks noChangeArrowheads="1"/>
          </p:cNvSpPr>
          <p:nvPr/>
        </p:nvSpPr>
        <p:spPr bwMode="auto">
          <a:xfrm>
            <a:off x="34925" y="1828800"/>
            <a:ext cx="7993063" cy="1385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719138"/>
            <a:r>
              <a:rPr lang="en-US" sz="2800" b="1">
                <a:solidFill>
                  <a:srgbClr val="FFFFFF"/>
                </a:solidFill>
              </a:rPr>
              <a:t>1.	Have you written your </a:t>
            </a:r>
            <a:r>
              <a:rPr lang="en-US" sz="2800" b="1" u="sng">
                <a:solidFill>
                  <a:srgbClr val="FFFFFF"/>
                </a:solidFill>
              </a:rPr>
              <a:t>questions &amp; answers</a:t>
            </a:r>
            <a:r>
              <a:rPr lang="en-US" sz="2800" b="1">
                <a:solidFill>
                  <a:srgbClr val="FFFFFF"/>
                </a:solidFill>
              </a:rPr>
              <a:t> of the text and the </a:t>
            </a:r>
            <a:r>
              <a:rPr lang="en-US" sz="2800" b="1" u="sng">
                <a:solidFill>
                  <a:srgbClr val="FFFFFF"/>
                </a:solidFill>
              </a:rPr>
              <a:t>text</a:t>
            </a:r>
            <a:r>
              <a:rPr lang="en-US" sz="2800" b="1">
                <a:solidFill>
                  <a:srgbClr val="FFFFFF"/>
                </a:solidFill>
              </a:rPr>
              <a:t> itself at the top (if preaching 1-2 verses)? </a:t>
            </a:r>
          </a:p>
        </p:txBody>
      </p:sp>
      <p:sp>
        <p:nvSpPr>
          <p:cNvPr id="10" name="Rectangle 9"/>
          <p:cNvSpPr>
            <a:spLocks noChangeArrowheads="1"/>
          </p:cNvSpPr>
          <p:nvPr/>
        </p:nvSpPr>
        <p:spPr bwMode="auto">
          <a:xfrm>
            <a:off x="539750" y="1828800"/>
            <a:ext cx="7993063" cy="1385888"/>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719138"/>
            <a:r>
              <a:rPr lang="en-US" sz="2800" b="1">
                <a:solidFill>
                  <a:srgbClr val="FFFFFF"/>
                </a:solidFill>
              </a:rPr>
              <a:t>2.	Are the Exegetical Idea (EI) and Main Points (MPs) all written in proper Z1+X+Z2+Y </a:t>
            </a:r>
            <a:r>
              <a:rPr lang="en-US" sz="2800" b="1" u="sng">
                <a:solidFill>
                  <a:srgbClr val="FFFFFF"/>
                </a:solidFill>
              </a:rPr>
              <a:t>form</a:t>
            </a:r>
            <a:r>
              <a:rPr lang="en-US" sz="2800" b="1">
                <a:solidFill>
                  <a:srgbClr val="FFFFFF"/>
                </a:solidFill>
              </a:rPr>
              <a:t>? </a:t>
            </a:r>
          </a:p>
        </p:txBody>
      </p:sp>
      <p:sp>
        <p:nvSpPr>
          <p:cNvPr id="15" name="Rectangle 14"/>
          <p:cNvSpPr>
            <a:spLocks noChangeArrowheads="1"/>
          </p:cNvSpPr>
          <p:nvPr/>
        </p:nvSpPr>
        <p:spPr bwMode="auto">
          <a:xfrm>
            <a:off x="34925" y="2420938"/>
            <a:ext cx="7993063" cy="1384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719138"/>
            <a:r>
              <a:rPr lang="en-US" sz="2800" b="1">
                <a:solidFill>
                  <a:srgbClr val="FFFFFF"/>
                </a:solidFill>
              </a:rPr>
              <a:t>22.	Does each point have a </a:t>
            </a:r>
            <a:r>
              <a:rPr lang="en-US" sz="2800" b="1" u="sng">
                <a:solidFill>
                  <a:srgbClr val="FFFFFF"/>
                </a:solidFill>
              </a:rPr>
              <a:t>coordinating</a:t>
            </a:r>
            <a:r>
              <a:rPr lang="en-US" sz="2800" b="1">
                <a:solidFill>
                  <a:srgbClr val="FFFFFF"/>
                </a:solidFill>
              </a:rPr>
              <a:t> point (“I” has “II”, “A” has “B”; p. 61 [II.A.1.] &amp; p. 55)?</a:t>
            </a:r>
          </a:p>
        </p:txBody>
      </p:sp>
      <p:sp>
        <p:nvSpPr>
          <p:cNvPr id="161799" name="Text Box 40"/>
          <p:cNvSpPr txBox="1">
            <a:spLocks noChangeArrowheads="1"/>
          </p:cNvSpPr>
          <p:nvPr/>
        </p:nvSpPr>
        <p:spPr bwMode="auto">
          <a:xfrm>
            <a:off x="8604250" y="0"/>
            <a:ext cx="576263" cy="45720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22</a:t>
            </a:r>
            <a:endParaRPr lang="en-US">
              <a:solidFill>
                <a:srgbClr val="FFFFFF"/>
              </a:solidFill>
              <a:cs typeface="Arial" charset="0"/>
            </a:endParaRPr>
          </a:p>
        </p:txBody>
      </p:sp>
      <p:sp>
        <p:nvSpPr>
          <p:cNvPr id="12" name="Rectangle 11"/>
          <p:cNvSpPr>
            <a:spLocks noChangeArrowheads="1"/>
          </p:cNvSpPr>
          <p:nvPr/>
        </p:nvSpPr>
        <p:spPr bwMode="auto">
          <a:xfrm>
            <a:off x="1042988" y="1828800"/>
            <a:ext cx="7993062" cy="1816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719138"/>
            <a:r>
              <a:rPr lang="en-US" sz="2800" b="1">
                <a:solidFill>
                  <a:srgbClr val="FFFFFF"/>
                </a:solidFill>
              </a:rPr>
              <a:t>20.	Is the focus the </a:t>
            </a:r>
            <a:r>
              <a:rPr lang="en-US" sz="2800" b="1" u="sng">
                <a:solidFill>
                  <a:srgbClr val="FFFFFF"/>
                </a:solidFill>
              </a:rPr>
              <a:t>recipients</a:t>
            </a:r>
            <a:r>
              <a:rPr lang="en-US" sz="2800" b="1">
                <a:solidFill>
                  <a:srgbClr val="FFFFFF"/>
                </a:solidFill>
              </a:rPr>
              <a:t> in the </a:t>
            </a:r>
            <a:r>
              <a:rPr lang="en-US" sz="2800" b="1" u="sng">
                <a:solidFill>
                  <a:srgbClr val="FFFFFF"/>
                </a:solidFill>
              </a:rPr>
              <a:t>past</a:t>
            </a:r>
            <a:r>
              <a:rPr lang="en-US" sz="2800" b="1">
                <a:solidFill>
                  <a:srgbClr val="FFFFFF"/>
                </a:solidFill>
              </a:rPr>
              <a:t> (not present) tense (Write “The way the Colossians should…” not “We should…”) and in </a:t>
            </a:r>
            <a:r>
              <a:rPr lang="en-US" sz="2800" b="1" u="sng">
                <a:solidFill>
                  <a:srgbClr val="FFFFFF"/>
                </a:solidFill>
              </a:rPr>
              <a:t>active</a:t>
            </a:r>
            <a:r>
              <a:rPr lang="en-US" sz="2800" b="1">
                <a:solidFill>
                  <a:srgbClr val="FFFFFF"/>
                </a:solidFill>
              </a:rPr>
              <a:t> (not passive) voice? </a:t>
            </a:r>
          </a:p>
        </p:txBody>
      </p:sp>
      <p:sp>
        <p:nvSpPr>
          <p:cNvPr id="13" name="Rectangle 12"/>
          <p:cNvSpPr/>
          <p:nvPr/>
        </p:nvSpPr>
        <p:spPr>
          <a:xfrm>
            <a:off x="1763713" y="1844675"/>
            <a:ext cx="7272337" cy="1816100"/>
          </a:xfrm>
          <a:prstGeom prst="rect">
            <a:avLst/>
          </a:prstGeom>
          <a:solidFill>
            <a:srgbClr val="000090"/>
          </a:solidFill>
        </p:spPr>
        <p:txBody>
          <a:bodyPr>
            <a:spAutoFit/>
          </a:bodyPr>
          <a:lstStyle/>
          <a:p>
            <a:pPr marL="719138" indent="-719138">
              <a:buFontTx/>
              <a:buAutoNum type="arabicPeriod" startAt="6"/>
              <a:defRPr/>
            </a:pPr>
            <a:r>
              <a:rPr lang="en-US" sz="2800" b="1" dirty="0">
                <a:solidFill>
                  <a:srgbClr val="FFFFFF"/>
                </a:solidFill>
              </a:rPr>
              <a:t>Is the EI and outline exegesis true to the </a:t>
            </a:r>
            <a:r>
              <a:rPr lang="en-US" sz="2800" b="1" u="sng" dirty="0">
                <a:solidFill>
                  <a:srgbClr val="FFFFFF"/>
                </a:solidFill>
              </a:rPr>
              <a:t>author’s intent</a:t>
            </a:r>
            <a:r>
              <a:rPr lang="en-US" sz="2800" b="1" dirty="0">
                <a:solidFill>
                  <a:srgbClr val="FFFFFF"/>
                </a:solidFill>
              </a:rPr>
              <a:t>?  (AI = evaluate Authorial Intent)?</a:t>
            </a:r>
          </a:p>
          <a:p>
            <a:pPr>
              <a:defRPr/>
            </a:pPr>
            <a:endParaRPr lang="en-US" sz="2800" b="1" dirty="0">
              <a:solidFill>
                <a:srgbClr val="FFFFFF"/>
              </a:solidFill>
            </a:endParaRPr>
          </a:p>
        </p:txBody>
      </p:sp>
      <p:sp>
        <p:nvSpPr>
          <p:cNvPr id="14" name="Rectangle 13"/>
          <p:cNvSpPr>
            <a:spLocks noChangeArrowheads="1"/>
          </p:cNvSpPr>
          <p:nvPr/>
        </p:nvSpPr>
        <p:spPr bwMode="auto">
          <a:xfrm>
            <a:off x="2484438" y="1844675"/>
            <a:ext cx="6551612" cy="9541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719138"/>
            <a:r>
              <a:rPr lang="en-US" sz="2800" b="1" dirty="0">
                <a:solidFill>
                  <a:srgbClr val="FFFFFF"/>
                </a:solidFill>
              </a:rPr>
              <a:t>19.	</a:t>
            </a:r>
            <a:r>
              <a:rPr lang="en-US" sz="2800" b="1" dirty="0" err="1" smtClean="0">
                <a:solidFill>
                  <a:srgbClr val="FFFFFF"/>
                </a:solidFill>
              </a:rPr>
              <a:t>Buat</a:t>
            </a:r>
            <a:r>
              <a:rPr lang="en-US" sz="2800" b="1" dirty="0" smtClean="0">
                <a:solidFill>
                  <a:srgbClr val="FFFFFF"/>
                </a:solidFill>
              </a:rPr>
              <a:t> PK (</a:t>
            </a:r>
            <a:r>
              <a:rPr lang="en-US" sz="2800" b="1" dirty="0" err="1" smtClean="0">
                <a:solidFill>
                  <a:srgbClr val="FFFFFF"/>
                </a:solidFill>
              </a:rPr>
              <a:t>atau</a:t>
            </a:r>
            <a:r>
              <a:rPr lang="en-US" sz="2800" b="1" dirty="0" smtClean="0">
                <a:solidFill>
                  <a:srgbClr val="FFFFFF"/>
                </a:solidFill>
              </a:rPr>
              <a:t> MPs) </a:t>
            </a:r>
            <a:r>
              <a:rPr lang="en-US" sz="2800" b="1" dirty="0" err="1" smtClean="0">
                <a:solidFill>
                  <a:srgbClr val="FFFFFF"/>
                </a:solidFill>
              </a:rPr>
              <a:t>elakkan</a:t>
            </a:r>
            <a:r>
              <a:rPr lang="en-US" sz="2800" b="1" dirty="0" smtClean="0">
                <a:solidFill>
                  <a:srgbClr val="FFFFFF"/>
                </a:solidFill>
              </a:rPr>
              <a:t> idea </a:t>
            </a:r>
            <a:r>
              <a:rPr lang="en-US" sz="2800" b="1" dirty="0" err="1" smtClean="0">
                <a:solidFill>
                  <a:srgbClr val="FFFFFF"/>
                </a:solidFill>
              </a:rPr>
              <a:t>tidak</a:t>
            </a:r>
            <a:r>
              <a:rPr lang="en-US" sz="2800" b="1" dirty="0" smtClean="0">
                <a:solidFill>
                  <a:srgbClr val="FFFFFF"/>
                </a:solidFill>
              </a:rPr>
              <a:t> </a:t>
            </a:r>
            <a:r>
              <a:rPr lang="en-US" sz="2800" b="1" dirty="0" err="1" smtClean="0">
                <a:solidFill>
                  <a:srgbClr val="FFFFFF"/>
                </a:solidFill>
              </a:rPr>
              <a:t>dalam</a:t>
            </a:r>
            <a:r>
              <a:rPr lang="en-US" sz="2800" b="1" dirty="0" smtClean="0">
                <a:solidFill>
                  <a:srgbClr val="FFFFFF"/>
                </a:solidFill>
              </a:rPr>
              <a:t> </a:t>
            </a:r>
            <a:r>
              <a:rPr lang="en-US" sz="2800" b="1" dirty="0" err="1" smtClean="0">
                <a:solidFill>
                  <a:srgbClr val="FFFFFF"/>
                </a:solidFill>
              </a:rPr>
              <a:t>teks</a:t>
            </a:r>
            <a:endParaRPr lang="en-US" sz="2800" b="1" dirty="0">
              <a:solidFill>
                <a:srgbClr val="FFFFFF"/>
              </a:solidFill>
            </a:endParaRPr>
          </a:p>
        </p:txBody>
      </p:sp>
      <p:sp>
        <p:nvSpPr>
          <p:cNvPr id="16" name="Rectangle 15"/>
          <p:cNvSpPr>
            <a:spLocks noChangeArrowheads="1"/>
          </p:cNvSpPr>
          <p:nvPr/>
        </p:nvSpPr>
        <p:spPr bwMode="auto">
          <a:xfrm>
            <a:off x="539750" y="2420938"/>
            <a:ext cx="7993063" cy="1384300"/>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719138"/>
            <a:r>
              <a:rPr lang="en-US" sz="2800" b="1">
                <a:solidFill>
                  <a:srgbClr val="FFFFFF"/>
                </a:solidFill>
              </a:rPr>
              <a:t>2.	Are the Exegetical Idea (EI) and Main Points (MPs) all written in proper Z1+X+Z2+Y </a:t>
            </a:r>
            <a:r>
              <a:rPr lang="en-US" sz="2800" b="1" u="sng">
                <a:solidFill>
                  <a:srgbClr val="FFFFFF"/>
                </a:solidFill>
              </a:rPr>
              <a:t>form</a:t>
            </a:r>
            <a:r>
              <a:rPr lang="en-US" sz="2800" b="1">
                <a:solidFill>
                  <a:srgbClr val="FFFFFF"/>
                </a:solidFill>
              </a:rPr>
              <a:t>? </a:t>
            </a:r>
          </a:p>
        </p:txBody>
      </p:sp>
      <p:sp>
        <p:nvSpPr>
          <p:cNvPr id="17" name="Rectangle 16"/>
          <p:cNvSpPr>
            <a:spLocks noChangeArrowheads="1"/>
          </p:cNvSpPr>
          <p:nvPr/>
        </p:nvSpPr>
        <p:spPr bwMode="auto">
          <a:xfrm>
            <a:off x="1042988" y="2420938"/>
            <a:ext cx="7993062" cy="1384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719138"/>
            <a:r>
              <a:rPr lang="en-US" sz="2800" b="1">
                <a:solidFill>
                  <a:srgbClr val="FFFFFF"/>
                </a:solidFill>
              </a:rPr>
              <a:t>27.	Does each sentence in the outline include its correct </a:t>
            </a:r>
            <a:r>
              <a:rPr lang="en-US" sz="2800" b="1" u="sng">
                <a:solidFill>
                  <a:srgbClr val="FFFFFF"/>
                </a:solidFill>
              </a:rPr>
              <a:t>verse</a:t>
            </a:r>
            <a:r>
              <a:rPr lang="en-US" sz="2800" b="1">
                <a:solidFill>
                  <a:srgbClr val="FFFFFF"/>
                </a:solidFill>
              </a:rPr>
              <a:t>, verses, or verse portion (1a, 1b, 1c, etc.)?</a:t>
            </a:r>
          </a:p>
        </p:txBody>
      </p:sp>
      <p:sp>
        <p:nvSpPr>
          <p:cNvPr id="18" name="Rectangle 17"/>
          <p:cNvSpPr>
            <a:spLocks noChangeArrowheads="1"/>
          </p:cNvSpPr>
          <p:nvPr/>
        </p:nvSpPr>
        <p:spPr bwMode="auto">
          <a:xfrm>
            <a:off x="1763713" y="2436813"/>
            <a:ext cx="7272337" cy="1384300"/>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719138"/>
            <a:r>
              <a:rPr lang="en-US" sz="2800" b="1">
                <a:solidFill>
                  <a:srgbClr val="FFFFFF"/>
                </a:solidFill>
              </a:rPr>
              <a:t>16.	Do statements </a:t>
            </a:r>
            <a:r>
              <a:rPr lang="en-US" sz="2800" b="1" u="sng">
                <a:solidFill>
                  <a:srgbClr val="FFFFFF"/>
                </a:solidFill>
              </a:rPr>
              <a:t>translate figures</a:t>
            </a:r>
            <a:r>
              <a:rPr lang="en-US" sz="2800" b="1">
                <a:solidFill>
                  <a:srgbClr val="FFFFFF"/>
                </a:solidFill>
              </a:rPr>
              <a:t> of speech rather than use the text’s words? (“TF”)</a:t>
            </a:r>
          </a:p>
        </p:txBody>
      </p:sp>
      <p:sp>
        <p:nvSpPr>
          <p:cNvPr id="20" name="Rectangle 19"/>
          <p:cNvSpPr/>
          <p:nvPr/>
        </p:nvSpPr>
        <p:spPr>
          <a:xfrm>
            <a:off x="2484438" y="2420938"/>
            <a:ext cx="6551612" cy="1384995"/>
          </a:xfrm>
          <a:prstGeom prst="rect">
            <a:avLst/>
          </a:prstGeom>
          <a:solidFill>
            <a:srgbClr val="000000"/>
          </a:solidFill>
        </p:spPr>
        <p:txBody>
          <a:bodyPr>
            <a:spAutoFit/>
          </a:bodyPr>
          <a:lstStyle/>
          <a:p>
            <a:pPr marL="719138" indent="-719138">
              <a:buFontTx/>
              <a:buAutoNum type="arabicPeriod" startAt="9"/>
              <a:defRPr/>
            </a:pPr>
            <a:r>
              <a:rPr lang="en-US" sz="2800" b="1" dirty="0" err="1" smtClean="0">
                <a:solidFill>
                  <a:srgbClr val="FFFFFF"/>
                </a:solidFill>
              </a:rPr>
              <a:t>Adakah</a:t>
            </a:r>
            <a:r>
              <a:rPr lang="en-US" sz="2800" b="1" dirty="0" smtClean="0">
                <a:solidFill>
                  <a:srgbClr val="FFFFFF"/>
                </a:solidFill>
              </a:rPr>
              <a:t> </a:t>
            </a:r>
            <a:r>
              <a:rPr lang="en-US" sz="2800" b="1" dirty="0" err="1" smtClean="0">
                <a:solidFill>
                  <a:srgbClr val="FFFFFF"/>
                </a:solidFill>
              </a:rPr>
              <a:t>sekurang-kurangnya</a:t>
            </a:r>
            <a:r>
              <a:rPr lang="en-US" sz="2800" b="1" dirty="0" smtClean="0">
                <a:solidFill>
                  <a:srgbClr val="FFFFFF"/>
                </a:solidFill>
              </a:rPr>
              <a:t> </a:t>
            </a:r>
            <a:r>
              <a:rPr lang="en-US" sz="2800" b="1" dirty="0" err="1" smtClean="0">
                <a:solidFill>
                  <a:srgbClr val="FFFFFF"/>
                </a:solidFill>
              </a:rPr>
              <a:t>satu</a:t>
            </a:r>
            <a:r>
              <a:rPr lang="en-US" sz="2800" b="1" dirty="0" smtClean="0">
                <a:solidFill>
                  <a:srgbClr val="FFFFFF"/>
                </a:solidFill>
              </a:rPr>
              <a:t> Z1 </a:t>
            </a:r>
            <a:r>
              <a:rPr lang="en-US" sz="2800" b="1" dirty="0" err="1" smtClean="0">
                <a:solidFill>
                  <a:srgbClr val="FFFFFF"/>
                </a:solidFill>
              </a:rPr>
              <a:t>dalam</a:t>
            </a:r>
            <a:r>
              <a:rPr lang="en-US" sz="2800" b="1" dirty="0" smtClean="0">
                <a:solidFill>
                  <a:srgbClr val="FFFFFF"/>
                </a:solidFill>
              </a:rPr>
              <a:t> MP </a:t>
            </a:r>
            <a:r>
              <a:rPr lang="en-US" sz="2800" b="1" dirty="0" err="1" smtClean="0">
                <a:solidFill>
                  <a:srgbClr val="FFFFFF"/>
                </a:solidFill>
              </a:rPr>
              <a:t>berpadan</a:t>
            </a:r>
            <a:r>
              <a:rPr lang="en-US" sz="2800" b="1" dirty="0" smtClean="0">
                <a:solidFill>
                  <a:srgbClr val="FFFFFF"/>
                </a:solidFill>
              </a:rPr>
              <a:t> </a:t>
            </a:r>
            <a:r>
              <a:rPr lang="en-US" sz="2800" b="1" dirty="0" err="1" smtClean="0">
                <a:solidFill>
                  <a:srgbClr val="FFFFFF"/>
                </a:solidFill>
              </a:rPr>
              <a:t>dengan</a:t>
            </a:r>
            <a:r>
              <a:rPr lang="en-US" sz="2800" b="1" dirty="0" smtClean="0">
                <a:solidFill>
                  <a:srgbClr val="FFFFFF"/>
                </a:solidFill>
              </a:rPr>
              <a:t> IT?</a:t>
            </a:r>
            <a:endParaRPr lang="en-US" sz="2800" b="1" dirty="0">
              <a:solidFill>
                <a:srgbClr val="FFFFFF"/>
              </a:solidFill>
            </a:endParaRPr>
          </a:p>
        </p:txBody>
      </p:sp>
      <p:pic>
        <p:nvPicPr>
          <p:cNvPr id="161807" name="Picture 20" descr="20120905153302882.pdf"/>
          <p:cNvPicPr>
            <a:picLocks noChangeAspect="1"/>
          </p:cNvPicPr>
          <p:nvPr/>
        </p:nvPicPr>
        <p:blipFill>
          <a:blip r:embed="rId4" cstate="email">
            <a:extLst>
              <a:ext uri="{28A0092B-C50C-407E-A947-70E740481C1C}">
                <a14:useLocalDpi xmlns:a14="http://schemas.microsoft.com/office/drawing/2010/main" val="0"/>
              </a:ext>
            </a:extLst>
          </a:blip>
          <a:srcRect l="41626" t="1717" r="53606" b="11307"/>
          <a:stretch>
            <a:fillRect/>
          </a:stretch>
        </p:blipFill>
        <p:spPr bwMode="auto">
          <a:xfrm rot="-5400000">
            <a:off x="4469606" y="2164557"/>
            <a:ext cx="70961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2.5"/>
                                          </p:val>
                                        </p:tav>
                                        <p:tav tm="100000">
                                          <p:val>
                                            <p:strVal val="#ppt_w"/>
                                          </p:val>
                                        </p:tav>
                                      </p:tavLst>
                                    </p:anim>
                                    <p:anim calcmode="lin" valueType="num">
                                      <p:cBhvr>
                                        <p:cTn id="8" dur="500" fill="hold"/>
                                        <p:tgtEl>
                                          <p:spTgt spid="78850"/>
                                        </p:tgtEl>
                                        <p:attrNameLst>
                                          <p:attrName>ppt_h</p:attrName>
                                        </p:attrNameLst>
                                      </p:cBhvr>
                                      <p:tavLst>
                                        <p:tav tm="0">
                                          <p:val>
                                            <p:strVal val="#ppt_h*0.01"/>
                                          </p:val>
                                        </p:tav>
                                        <p:tav tm="100000">
                                          <p:val>
                                            <p:strVal val="#ppt_h"/>
                                          </p:val>
                                        </p:tav>
                                      </p:tavLst>
                                    </p:anim>
                                    <p:anim calcmode="lin" valueType="num">
                                      <p:cBhvr>
                                        <p:cTn id="9" dur="500" fill="hold"/>
                                        <p:tgtEl>
                                          <p:spTgt spid="78850"/>
                                        </p:tgtEl>
                                        <p:attrNameLst>
                                          <p:attrName>ppt_x</p:attrName>
                                        </p:attrNameLst>
                                      </p:cBhvr>
                                      <p:tavLst>
                                        <p:tav tm="0">
                                          <p:val>
                                            <p:strVal val="#ppt_x"/>
                                          </p:val>
                                        </p:tav>
                                        <p:tav tm="100000">
                                          <p:val>
                                            <p:strVal val="#ppt_x"/>
                                          </p:val>
                                        </p:tav>
                                      </p:tavLst>
                                    </p:anim>
                                    <p:anim calcmode="lin" valueType="num">
                                      <p:cBhvr>
                                        <p:cTn id="10" dur="500" fill="hold"/>
                                        <p:tgtEl>
                                          <p:spTgt spid="78850"/>
                                        </p:tgtEl>
                                        <p:attrNameLst>
                                          <p:attrName>ppt_y</p:attrName>
                                        </p:attrNameLst>
                                      </p:cBhvr>
                                      <p:tavLst>
                                        <p:tav tm="0">
                                          <p:val>
                                            <p:strVal val="#ppt_h+1"/>
                                          </p:val>
                                        </p:tav>
                                        <p:tav tm="100000">
                                          <p:val>
                                            <p:strVal val="#ppt_y"/>
                                          </p:val>
                                        </p:tav>
                                      </p:tavLst>
                                    </p:anim>
                                    <p:animEffect transition="in" filter="fade">
                                      <p:cBhvr>
                                        <p:cTn id="11" dur="500"/>
                                        <p:tgtEl>
                                          <p:spTgt spid="788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grpId="1"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grpId="1" nodeType="click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grpId="1" nodeType="clickEffect">
                                  <p:stCondLst>
                                    <p:cond delay="0"/>
                                  </p:stCondLst>
                                  <p:childTnLst>
                                    <p:anim calcmode="lin" valueType="num">
                                      <p:cBhvr additive="base">
                                        <p:cTn id="43" dur="500"/>
                                        <p:tgtEl>
                                          <p:spTgt spid="12"/>
                                        </p:tgtEl>
                                        <p:attrNameLst>
                                          <p:attrName>ppt_x</p:attrName>
                                        </p:attrNameLst>
                                      </p:cBhvr>
                                      <p:tavLst>
                                        <p:tav tm="0">
                                          <p:val>
                                            <p:strVal val="ppt_x"/>
                                          </p:val>
                                        </p:tav>
                                        <p:tav tm="100000">
                                          <p:val>
                                            <p:strVal val="ppt_x"/>
                                          </p:val>
                                        </p:tav>
                                      </p:tavLst>
                                    </p:anim>
                                    <p:anim calcmode="lin" valueType="num">
                                      <p:cBhvr additive="base">
                                        <p:cTn id="44" dur="500"/>
                                        <p:tgtEl>
                                          <p:spTgt spid="12"/>
                                        </p:tgtEl>
                                        <p:attrNameLst>
                                          <p:attrName>ppt_y</p:attrName>
                                        </p:attrNameLst>
                                      </p:cBhvr>
                                      <p:tavLst>
                                        <p:tav tm="0">
                                          <p:val>
                                            <p:strVal val="ppt_y"/>
                                          </p:val>
                                        </p:tav>
                                        <p:tav tm="100000">
                                          <p:val>
                                            <p:strVal val="1+ppt_h/2"/>
                                          </p:val>
                                        </p:tav>
                                      </p:tavLst>
                                    </p:anim>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xit" presetSubtype="4" fill="hold" grpId="1" nodeType="clickEffect">
                                  <p:stCondLst>
                                    <p:cond delay="0"/>
                                  </p:stCondLst>
                                  <p:childTnLst>
                                    <p:anim calcmode="lin" valueType="num">
                                      <p:cBhvr additive="base">
                                        <p:cTn id="53" dur="500"/>
                                        <p:tgtEl>
                                          <p:spTgt spid="13"/>
                                        </p:tgtEl>
                                        <p:attrNameLst>
                                          <p:attrName>ppt_x</p:attrName>
                                        </p:attrNameLst>
                                      </p:cBhvr>
                                      <p:tavLst>
                                        <p:tav tm="0">
                                          <p:val>
                                            <p:strVal val="ppt_x"/>
                                          </p:val>
                                        </p:tav>
                                        <p:tav tm="100000">
                                          <p:val>
                                            <p:strVal val="ppt_x"/>
                                          </p:val>
                                        </p:tav>
                                      </p:tavLst>
                                    </p:anim>
                                    <p:anim calcmode="lin" valueType="num">
                                      <p:cBhvr additive="base">
                                        <p:cTn id="54" dur="500"/>
                                        <p:tgtEl>
                                          <p:spTgt spid="13"/>
                                        </p:tgtEl>
                                        <p:attrNameLst>
                                          <p:attrName>ppt_y</p:attrName>
                                        </p:attrNameLst>
                                      </p:cBhvr>
                                      <p:tavLst>
                                        <p:tav tm="0">
                                          <p:val>
                                            <p:strVal val="ppt_y"/>
                                          </p:val>
                                        </p:tav>
                                        <p:tav tm="100000">
                                          <p:val>
                                            <p:strVal val="1+ppt_h/2"/>
                                          </p:val>
                                        </p:tav>
                                      </p:tavLst>
                                    </p:anim>
                                    <p:set>
                                      <p:cBhvr>
                                        <p:cTn id="55" dur="1" fill="hold">
                                          <p:stCondLst>
                                            <p:cond delay="499"/>
                                          </p:stCondLst>
                                        </p:cTn>
                                        <p:tgtEl>
                                          <p:spTgt spid="13"/>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4" fill="hold" grpId="1" nodeType="clickEffect">
                                  <p:stCondLst>
                                    <p:cond delay="0"/>
                                  </p:stCondLst>
                                  <p:childTnLst>
                                    <p:anim calcmode="lin" valueType="num">
                                      <p:cBhvr additive="base">
                                        <p:cTn id="63" dur="500"/>
                                        <p:tgtEl>
                                          <p:spTgt spid="14"/>
                                        </p:tgtEl>
                                        <p:attrNameLst>
                                          <p:attrName>ppt_x</p:attrName>
                                        </p:attrNameLst>
                                      </p:cBhvr>
                                      <p:tavLst>
                                        <p:tav tm="0">
                                          <p:val>
                                            <p:strVal val="ppt_x"/>
                                          </p:val>
                                        </p:tav>
                                        <p:tav tm="100000">
                                          <p:val>
                                            <p:strVal val="ppt_x"/>
                                          </p:val>
                                        </p:tav>
                                      </p:tavLst>
                                    </p:anim>
                                    <p:anim calcmode="lin" valueType="num">
                                      <p:cBhvr additive="base">
                                        <p:cTn id="64" dur="500"/>
                                        <p:tgtEl>
                                          <p:spTgt spid="14"/>
                                        </p:tgtEl>
                                        <p:attrNameLst>
                                          <p:attrName>ppt_y</p:attrName>
                                        </p:attrNameLst>
                                      </p:cBhvr>
                                      <p:tavLst>
                                        <p:tav tm="0">
                                          <p:val>
                                            <p:strVal val="ppt_y"/>
                                          </p:val>
                                        </p:tav>
                                        <p:tav tm="100000">
                                          <p:val>
                                            <p:strVal val="1+ppt_h/2"/>
                                          </p:val>
                                        </p:tav>
                                      </p:tavLst>
                                    </p:anim>
                                    <p:set>
                                      <p:cBhvr>
                                        <p:cTn id="65" dur="1" fill="hold">
                                          <p:stCondLst>
                                            <p:cond delay="499"/>
                                          </p:stCondLst>
                                        </p:cTn>
                                        <p:tgtEl>
                                          <p:spTgt spid="14"/>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xit" presetSubtype="4" fill="hold" grpId="1" nodeType="clickEffect">
                                  <p:stCondLst>
                                    <p:cond delay="0"/>
                                  </p:stCondLst>
                                  <p:childTnLst>
                                    <p:anim calcmode="lin" valueType="num">
                                      <p:cBhvr additive="base">
                                        <p:cTn id="73" dur="500"/>
                                        <p:tgtEl>
                                          <p:spTgt spid="15"/>
                                        </p:tgtEl>
                                        <p:attrNameLst>
                                          <p:attrName>ppt_x</p:attrName>
                                        </p:attrNameLst>
                                      </p:cBhvr>
                                      <p:tavLst>
                                        <p:tav tm="0">
                                          <p:val>
                                            <p:strVal val="ppt_x"/>
                                          </p:val>
                                        </p:tav>
                                        <p:tav tm="100000">
                                          <p:val>
                                            <p:strVal val="ppt_x"/>
                                          </p:val>
                                        </p:tav>
                                      </p:tavLst>
                                    </p:anim>
                                    <p:anim calcmode="lin" valueType="num">
                                      <p:cBhvr additive="base">
                                        <p:cTn id="74" dur="500"/>
                                        <p:tgtEl>
                                          <p:spTgt spid="15"/>
                                        </p:tgtEl>
                                        <p:attrNameLst>
                                          <p:attrName>ppt_y</p:attrName>
                                        </p:attrNameLst>
                                      </p:cBhvr>
                                      <p:tavLst>
                                        <p:tav tm="0">
                                          <p:val>
                                            <p:strVal val="ppt_y"/>
                                          </p:val>
                                        </p:tav>
                                        <p:tav tm="100000">
                                          <p:val>
                                            <p:strVal val="1+ppt_h/2"/>
                                          </p:val>
                                        </p:tav>
                                      </p:tavLst>
                                    </p:anim>
                                    <p:set>
                                      <p:cBhvr>
                                        <p:cTn id="75" dur="1" fill="hold">
                                          <p:stCondLst>
                                            <p:cond delay="499"/>
                                          </p:stCondLst>
                                        </p:cTn>
                                        <p:tgtEl>
                                          <p:spTgt spid="15"/>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xit" presetSubtype="4" fill="hold" grpId="1" nodeType="clickEffect">
                                  <p:stCondLst>
                                    <p:cond delay="0"/>
                                  </p:stCondLst>
                                  <p:childTnLst>
                                    <p:anim calcmode="lin" valueType="num">
                                      <p:cBhvr additive="base">
                                        <p:cTn id="83" dur="500"/>
                                        <p:tgtEl>
                                          <p:spTgt spid="16"/>
                                        </p:tgtEl>
                                        <p:attrNameLst>
                                          <p:attrName>ppt_x</p:attrName>
                                        </p:attrNameLst>
                                      </p:cBhvr>
                                      <p:tavLst>
                                        <p:tav tm="0">
                                          <p:val>
                                            <p:strVal val="ppt_x"/>
                                          </p:val>
                                        </p:tav>
                                        <p:tav tm="100000">
                                          <p:val>
                                            <p:strVal val="ppt_x"/>
                                          </p:val>
                                        </p:tav>
                                      </p:tavLst>
                                    </p:anim>
                                    <p:anim calcmode="lin" valueType="num">
                                      <p:cBhvr additive="base">
                                        <p:cTn id="84" dur="500"/>
                                        <p:tgtEl>
                                          <p:spTgt spid="16"/>
                                        </p:tgtEl>
                                        <p:attrNameLst>
                                          <p:attrName>ppt_y</p:attrName>
                                        </p:attrNameLst>
                                      </p:cBhvr>
                                      <p:tavLst>
                                        <p:tav tm="0">
                                          <p:val>
                                            <p:strVal val="ppt_y"/>
                                          </p:val>
                                        </p:tav>
                                        <p:tav tm="100000">
                                          <p:val>
                                            <p:strVal val="1+ppt_h/2"/>
                                          </p:val>
                                        </p:tav>
                                      </p:tavLst>
                                    </p:anim>
                                    <p:set>
                                      <p:cBhvr>
                                        <p:cTn id="85" dur="1" fill="hold">
                                          <p:stCondLst>
                                            <p:cond delay="499"/>
                                          </p:stCondLst>
                                        </p:cTn>
                                        <p:tgtEl>
                                          <p:spTgt spid="16"/>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xit" presetSubtype="4" fill="hold" grpId="1" nodeType="clickEffect">
                                  <p:stCondLst>
                                    <p:cond delay="0"/>
                                  </p:stCondLst>
                                  <p:childTnLst>
                                    <p:anim calcmode="lin" valueType="num">
                                      <p:cBhvr additive="base">
                                        <p:cTn id="93" dur="500"/>
                                        <p:tgtEl>
                                          <p:spTgt spid="17"/>
                                        </p:tgtEl>
                                        <p:attrNameLst>
                                          <p:attrName>ppt_x</p:attrName>
                                        </p:attrNameLst>
                                      </p:cBhvr>
                                      <p:tavLst>
                                        <p:tav tm="0">
                                          <p:val>
                                            <p:strVal val="ppt_x"/>
                                          </p:val>
                                        </p:tav>
                                        <p:tav tm="100000">
                                          <p:val>
                                            <p:strVal val="ppt_x"/>
                                          </p:val>
                                        </p:tav>
                                      </p:tavLst>
                                    </p:anim>
                                    <p:anim calcmode="lin" valueType="num">
                                      <p:cBhvr additive="base">
                                        <p:cTn id="94" dur="500"/>
                                        <p:tgtEl>
                                          <p:spTgt spid="17"/>
                                        </p:tgtEl>
                                        <p:attrNameLst>
                                          <p:attrName>ppt_y</p:attrName>
                                        </p:attrNameLst>
                                      </p:cBhvr>
                                      <p:tavLst>
                                        <p:tav tm="0">
                                          <p:val>
                                            <p:strVal val="ppt_y"/>
                                          </p:val>
                                        </p:tav>
                                        <p:tav tm="100000">
                                          <p:val>
                                            <p:strVal val="1+ppt_h/2"/>
                                          </p:val>
                                        </p:tav>
                                      </p:tavLst>
                                    </p:anim>
                                    <p:set>
                                      <p:cBhvr>
                                        <p:cTn id="95" dur="1" fill="hold">
                                          <p:stCondLst>
                                            <p:cond delay="499"/>
                                          </p:stCondLst>
                                        </p:cTn>
                                        <p:tgtEl>
                                          <p:spTgt spid="1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xit" presetSubtype="4" fill="hold" grpId="1" nodeType="clickEffect">
                                  <p:stCondLst>
                                    <p:cond delay="0"/>
                                  </p:stCondLst>
                                  <p:childTnLst>
                                    <p:anim calcmode="lin" valueType="num">
                                      <p:cBhvr additive="base">
                                        <p:cTn id="103" dur="500"/>
                                        <p:tgtEl>
                                          <p:spTgt spid="18"/>
                                        </p:tgtEl>
                                        <p:attrNameLst>
                                          <p:attrName>ppt_x</p:attrName>
                                        </p:attrNameLst>
                                      </p:cBhvr>
                                      <p:tavLst>
                                        <p:tav tm="0">
                                          <p:val>
                                            <p:strVal val="ppt_x"/>
                                          </p:val>
                                        </p:tav>
                                        <p:tav tm="100000">
                                          <p:val>
                                            <p:strVal val="ppt_x"/>
                                          </p:val>
                                        </p:tav>
                                      </p:tavLst>
                                    </p:anim>
                                    <p:anim calcmode="lin" valueType="num">
                                      <p:cBhvr additive="base">
                                        <p:cTn id="104" dur="500"/>
                                        <p:tgtEl>
                                          <p:spTgt spid="18"/>
                                        </p:tgtEl>
                                        <p:attrNameLst>
                                          <p:attrName>ppt_y</p:attrName>
                                        </p:attrNameLst>
                                      </p:cBhvr>
                                      <p:tavLst>
                                        <p:tav tm="0">
                                          <p:val>
                                            <p:strVal val="ppt_y"/>
                                          </p:val>
                                        </p:tav>
                                        <p:tav tm="100000">
                                          <p:val>
                                            <p:strVal val="1+ppt_h/2"/>
                                          </p:val>
                                        </p:tav>
                                      </p:tavLst>
                                    </p:anim>
                                    <p:set>
                                      <p:cBhvr>
                                        <p:cTn id="105" dur="1" fill="hold">
                                          <p:stCondLst>
                                            <p:cond delay="499"/>
                                          </p:stCondLst>
                                        </p:cTn>
                                        <p:tgtEl>
                                          <p:spTgt spid="18"/>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xit" presetSubtype="4" fill="hold" grpId="1" nodeType="clickEffect">
                                  <p:stCondLst>
                                    <p:cond delay="0"/>
                                  </p:stCondLst>
                                  <p:childTnLst>
                                    <p:anim calcmode="lin" valueType="num">
                                      <p:cBhvr additive="base">
                                        <p:cTn id="113" dur="500"/>
                                        <p:tgtEl>
                                          <p:spTgt spid="20"/>
                                        </p:tgtEl>
                                        <p:attrNameLst>
                                          <p:attrName>ppt_x</p:attrName>
                                        </p:attrNameLst>
                                      </p:cBhvr>
                                      <p:tavLst>
                                        <p:tav tm="0">
                                          <p:val>
                                            <p:strVal val="ppt_x"/>
                                          </p:val>
                                        </p:tav>
                                        <p:tav tm="100000">
                                          <p:val>
                                            <p:strVal val="ppt_x"/>
                                          </p:val>
                                        </p:tav>
                                      </p:tavLst>
                                    </p:anim>
                                    <p:anim calcmode="lin" valueType="num">
                                      <p:cBhvr additive="base">
                                        <p:cTn id="114" dur="500"/>
                                        <p:tgtEl>
                                          <p:spTgt spid="20"/>
                                        </p:tgtEl>
                                        <p:attrNameLst>
                                          <p:attrName>ppt_y</p:attrName>
                                        </p:attrNameLst>
                                      </p:cBhvr>
                                      <p:tavLst>
                                        <p:tav tm="0">
                                          <p:val>
                                            <p:strVal val="ppt_y"/>
                                          </p:val>
                                        </p:tav>
                                        <p:tav tm="100000">
                                          <p:val>
                                            <p:strVal val="1+ppt_h/2"/>
                                          </p:val>
                                        </p:tav>
                                      </p:tavLst>
                                    </p:anim>
                                    <p:set>
                                      <p:cBhvr>
                                        <p:cTn id="11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P spid="5" grpId="0" animBg="1"/>
      <p:bldP spid="4" grpId="0" animBg="1"/>
      <p:bldP spid="4" grpId="1" animBg="1"/>
      <p:bldP spid="10" grpId="0" animBg="1"/>
      <p:bldP spid="10" grpId="1" animBg="1"/>
      <p:bldP spid="15" grpId="0" animBg="1"/>
      <p:bldP spid="15"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20" grpId="0" animBg="1"/>
      <p:bldP spid="2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en-US">
              <a:solidFill>
                <a:srgbClr val="000000"/>
              </a:solidFill>
            </a:endParaRPr>
          </a:p>
        </p:txBody>
      </p:sp>
      <p:sp>
        <p:nvSpPr>
          <p:cNvPr id="3" name="Left-Right Arrow 2"/>
          <p:cNvSpPr>
            <a:spLocks noChangeArrowheads="1"/>
          </p:cNvSpPr>
          <p:nvPr/>
        </p:nvSpPr>
        <p:spPr bwMode="auto">
          <a:xfrm>
            <a:off x="1763713" y="115888"/>
            <a:ext cx="5761037" cy="1441450"/>
          </a:xfrm>
          <a:prstGeom prst="leftRightArrow">
            <a:avLst>
              <a:gd name="adj1" fmla="val 50000"/>
              <a:gd name="adj2" fmla="val 49959"/>
            </a:avLst>
          </a:prstGeom>
          <a:solidFill>
            <a:srgbClr val="000000"/>
          </a:solidFill>
          <a:ln w="9525">
            <a:solidFill>
              <a:schemeClr val="tx1"/>
            </a:solidFill>
            <a:round/>
            <a:headEnd/>
            <a:tailEnd/>
          </a:ln>
        </p:spPr>
        <p:txBody>
          <a:bodyPr/>
          <a:lstStyle/>
          <a:p>
            <a:endParaRPr lang="en-US">
              <a:solidFill>
                <a:srgbClr val="000000"/>
              </a:solidFill>
            </a:endParaRPr>
          </a:p>
        </p:txBody>
      </p:sp>
      <p:sp>
        <p:nvSpPr>
          <p:cNvPr id="172034" name="Rectangle 2"/>
          <p:cNvSpPr>
            <a:spLocks noGrp="1" noChangeArrowheads="1"/>
          </p:cNvSpPr>
          <p:nvPr>
            <p:ph type="title" idx="4294967295"/>
          </p:nvPr>
        </p:nvSpPr>
        <p:spPr>
          <a:xfrm>
            <a:off x="1692275" y="476250"/>
            <a:ext cx="5867400" cy="828675"/>
          </a:xfrm>
        </p:spPr>
        <p:txBody>
          <a:bodyPr anchor="t"/>
          <a:lstStyle/>
          <a:p>
            <a:pPr algn="ctr" eaLnBrk="1" hangingPunct="1"/>
            <a:r>
              <a:rPr lang="en-US" sz="3600" b="1" spc="20" dirty="0" smtClean="0">
                <a:solidFill>
                  <a:srgbClr val="FFFFFF"/>
                </a:solidFill>
                <a:latin typeface="Arial" charset="0"/>
                <a:ea typeface="ＭＳ Ｐゴシック" charset="0"/>
              </a:rPr>
              <a:t>(</a:t>
            </a:r>
            <a:r>
              <a:rPr lang="en-US" sz="3600" b="1" spc="20" dirty="0" err="1" smtClean="0">
                <a:solidFill>
                  <a:srgbClr val="FFFFFF"/>
                </a:solidFill>
                <a:latin typeface="Arial" charset="0"/>
                <a:ea typeface="ＭＳ Ｐゴシック" charset="0"/>
              </a:rPr>
              <a:t>Penyata</a:t>
            </a:r>
            <a:r>
              <a:rPr lang="en-US" sz="3600" b="1" spc="20" dirty="0" smtClean="0">
                <a:solidFill>
                  <a:srgbClr val="FFFFFF"/>
                </a:solidFill>
                <a:latin typeface="Arial" charset="0"/>
                <a:ea typeface="ＭＳ Ｐゴシック" charset="0"/>
              </a:rPr>
              <a:t> </a:t>
            </a:r>
            <a:r>
              <a:rPr lang="en-US" sz="3600" b="1" spc="20" dirty="0" err="1" smtClean="0">
                <a:solidFill>
                  <a:srgbClr val="FFFFFF"/>
                </a:solidFill>
                <a:latin typeface="Arial" charset="0"/>
                <a:ea typeface="ＭＳ Ｐゴシック" charset="0"/>
              </a:rPr>
              <a:t>Peralihan</a:t>
            </a:r>
            <a:r>
              <a:rPr lang="en-US" sz="3600" b="1" spc="20" dirty="0" smtClean="0">
                <a:solidFill>
                  <a:srgbClr val="FFFFFF"/>
                </a:solidFill>
                <a:latin typeface="Arial" charset="0"/>
                <a:ea typeface="ＭＳ Ｐゴシック" charset="0"/>
              </a:rPr>
              <a:t>)</a:t>
            </a:r>
            <a:endParaRPr lang="en-US" sz="3600" spc="20" dirty="0">
              <a:solidFill>
                <a:srgbClr val="FFFFFF"/>
              </a:solidFill>
              <a:latin typeface="Times New Roman" charset="0"/>
              <a:ea typeface="ＭＳ Ｐゴシック"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001963"/>
            <a:ext cx="7070725"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6" name="Text Box 3"/>
          <p:cNvSpPr txBox="1">
            <a:spLocks noChangeArrowheads="1"/>
          </p:cNvSpPr>
          <p:nvPr/>
        </p:nvSpPr>
        <p:spPr bwMode="auto">
          <a:xfrm>
            <a:off x="0" y="1643063"/>
            <a:ext cx="9144000"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buFont typeface="Arial" charset="0"/>
              <a:buNone/>
            </a:pPr>
            <a:r>
              <a:rPr lang="fi-FI" sz="4400" b="1" dirty="0">
                <a:solidFill>
                  <a:srgbClr val="000000"/>
                </a:solidFill>
              </a:rPr>
              <a:t>Tetapi </a:t>
            </a:r>
            <a:r>
              <a:rPr lang="fi-FI" sz="4400" b="1" dirty="0" smtClean="0">
                <a:solidFill>
                  <a:srgbClr val="000000"/>
                </a:solidFill>
              </a:rPr>
              <a:t>mengapa </a:t>
            </a:r>
            <a:r>
              <a:rPr lang="fi-FI" sz="4400" b="1" dirty="0">
                <a:solidFill>
                  <a:srgbClr val="000000"/>
                </a:solidFill>
              </a:rPr>
              <a:t>kita juga berusaha </a:t>
            </a:r>
            <a:r>
              <a:rPr lang="fi-FI" sz="4400" b="1" dirty="0" smtClean="0">
                <a:solidFill>
                  <a:srgbClr val="000000"/>
                </a:solidFill>
              </a:rPr>
              <a:t>memulihkan jemaah yang berdosa?</a:t>
            </a:r>
            <a:endParaRPr lang="en-US" sz="3600" b="1" dirty="0">
              <a:solidFill>
                <a:srgbClr val="000000"/>
              </a:solidFill>
              <a:latin typeface="Times New Roman" charset="0"/>
            </a:endParaRPr>
          </a:p>
        </p:txBody>
      </p:sp>
      <p:sp>
        <p:nvSpPr>
          <p:cNvPr id="7" name="Rectangle 2"/>
          <p:cNvSpPr txBox="1">
            <a:spLocks noChangeArrowheads="1"/>
          </p:cNvSpPr>
          <p:nvPr/>
        </p:nvSpPr>
        <p:spPr bwMode="auto">
          <a:xfrm>
            <a:off x="7235825" y="333375"/>
            <a:ext cx="187801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b="1" dirty="0" smtClean="0"/>
              <a:t>MP2</a:t>
            </a:r>
            <a:endParaRPr lang="en-US" sz="4400" dirty="0">
              <a:latin typeface="Times New Roman" charset="0"/>
            </a:endParaRPr>
          </a:p>
        </p:txBody>
      </p:sp>
      <p:sp>
        <p:nvSpPr>
          <p:cNvPr id="198663" name="Rectangle 2"/>
          <p:cNvSpPr txBox="1">
            <a:spLocks noChangeArrowheads="1"/>
          </p:cNvSpPr>
          <p:nvPr/>
        </p:nvSpPr>
        <p:spPr bwMode="auto">
          <a:xfrm>
            <a:off x="0" y="333375"/>
            <a:ext cx="187801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b="1" dirty="0" smtClean="0"/>
              <a:t>MP1</a:t>
            </a:r>
            <a:endParaRPr lang="en-US" sz="4400" dirty="0">
              <a:latin typeface="Times New Roman"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2034"/>
                                        </p:tgtEl>
                                        <p:attrNameLst>
                                          <p:attrName>style.visibility</p:attrName>
                                        </p:attrNameLst>
                                      </p:cBhvr>
                                      <p:to>
                                        <p:strVal val="visible"/>
                                      </p:to>
                                    </p:set>
                                    <p:anim calcmode="lin" valueType="num">
                                      <p:cBhvr>
                                        <p:cTn id="14" dur="1000" fill="hold"/>
                                        <p:tgtEl>
                                          <p:spTgt spid="172034"/>
                                        </p:tgtEl>
                                        <p:attrNameLst>
                                          <p:attrName>ppt_w</p:attrName>
                                        </p:attrNameLst>
                                      </p:cBhvr>
                                      <p:tavLst>
                                        <p:tav tm="0">
                                          <p:val>
                                            <p:strVal val="#ppt_w*0.70"/>
                                          </p:val>
                                        </p:tav>
                                        <p:tav tm="100000">
                                          <p:val>
                                            <p:strVal val="#ppt_w"/>
                                          </p:val>
                                        </p:tav>
                                      </p:tavLst>
                                    </p:anim>
                                    <p:anim calcmode="lin" valueType="num">
                                      <p:cBhvr>
                                        <p:cTn id="15" dur="1000" fill="hold"/>
                                        <p:tgtEl>
                                          <p:spTgt spid="172034"/>
                                        </p:tgtEl>
                                        <p:attrNameLst>
                                          <p:attrName>ppt_h</p:attrName>
                                        </p:attrNameLst>
                                      </p:cBhvr>
                                      <p:tavLst>
                                        <p:tav tm="0">
                                          <p:val>
                                            <p:strVal val="#ppt_h"/>
                                          </p:val>
                                        </p:tav>
                                        <p:tav tm="100000">
                                          <p:val>
                                            <p:strVal val="#ppt_h"/>
                                          </p:val>
                                        </p:tav>
                                      </p:tavLst>
                                    </p:anim>
                                    <p:animEffect transition="in" filter="fade">
                                      <p:cBhvr>
                                        <p:cTn id="16" dur="1000"/>
                                        <p:tgtEl>
                                          <p:spTgt spid="17203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72036"/>
                                        </p:tgtEl>
                                        <p:attrNameLst>
                                          <p:attrName>style.visibility</p:attrName>
                                        </p:attrNameLst>
                                      </p:cBhvr>
                                      <p:to>
                                        <p:strVal val="visible"/>
                                      </p:to>
                                    </p:set>
                                    <p:anim calcmode="lin" valueType="num">
                                      <p:cBhvr>
                                        <p:cTn id="33" dur="1000" fill="hold"/>
                                        <p:tgtEl>
                                          <p:spTgt spid="172036"/>
                                        </p:tgtEl>
                                        <p:attrNameLst>
                                          <p:attrName>ppt_w</p:attrName>
                                        </p:attrNameLst>
                                      </p:cBhvr>
                                      <p:tavLst>
                                        <p:tav tm="0">
                                          <p:val>
                                            <p:strVal val="#ppt_w*0.70"/>
                                          </p:val>
                                        </p:tav>
                                        <p:tav tm="100000">
                                          <p:val>
                                            <p:strVal val="#ppt_w"/>
                                          </p:val>
                                        </p:tav>
                                      </p:tavLst>
                                    </p:anim>
                                    <p:anim calcmode="lin" valueType="num">
                                      <p:cBhvr>
                                        <p:cTn id="34" dur="1000" fill="hold"/>
                                        <p:tgtEl>
                                          <p:spTgt spid="172036"/>
                                        </p:tgtEl>
                                        <p:attrNameLst>
                                          <p:attrName>ppt_h</p:attrName>
                                        </p:attrNameLst>
                                      </p:cBhvr>
                                      <p:tavLst>
                                        <p:tav tm="0">
                                          <p:val>
                                            <p:strVal val="#ppt_h"/>
                                          </p:val>
                                        </p:tav>
                                        <p:tav tm="100000">
                                          <p:val>
                                            <p:strVal val="#ppt_h"/>
                                          </p:val>
                                        </p:tav>
                                      </p:tavLst>
                                    </p:anim>
                                    <p:animEffect transition="in" filter="fade">
                                      <p:cBhvr>
                                        <p:cTn id="35" dur="10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2034" grpId="0"/>
      <p:bldP spid="17203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1" name="Picture 1" descr="unitycooperation1-300x21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 y="-42970"/>
            <a:ext cx="91535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42" name="Rectangle 2"/>
          <p:cNvSpPr>
            <a:spLocks noGrp="1" noChangeArrowheads="1"/>
          </p:cNvSpPr>
          <p:nvPr>
            <p:ph type="title" idx="4294967295"/>
          </p:nvPr>
        </p:nvSpPr>
        <p:spPr>
          <a:xfrm>
            <a:off x="2195736" y="1772816"/>
            <a:ext cx="4770437" cy="1367929"/>
          </a:xfrm>
        </p:spPr>
        <p:txBody>
          <a:bodyPr anchor="t"/>
          <a:lstStyle/>
          <a:p>
            <a:pPr algn="ctr" eaLnBrk="1" hangingPunct="1"/>
            <a:r>
              <a:rPr lang="en-US" sz="4600" b="1" dirty="0" err="1" smtClean="0">
                <a:latin typeface="Arial" charset="0"/>
                <a:ea typeface="ＭＳ Ｐゴシック" charset="0"/>
              </a:rPr>
              <a:t>Kunci</a:t>
            </a:r>
            <a:r>
              <a:rPr lang="en-US" sz="4600" b="1" dirty="0" smtClean="0">
                <a:latin typeface="Arial" charset="0"/>
                <a:ea typeface="ＭＳ Ｐゴシック" charset="0"/>
              </a:rPr>
              <a:t/>
            </a:r>
            <a:br>
              <a:rPr lang="en-US" sz="4600" b="1" dirty="0" smtClean="0">
                <a:latin typeface="Arial" charset="0"/>
                <a:ea typeface="ＭＳ Ｐゴシック" charset="0"/>
              </a:rPr>
            </a:br>
            <a:r>
              <a:rPr lang="en-US" sz="4600" b="1" dirty="0" err="1" smtClean="0">
                <a:latin typeface="Arial" charset="0"/>
                <a:ea typeface="ＭＳ Ｐゴシック" charset="0"/>
              </a:rPr>
              <a:t>dari</a:t>
            </a:r>
            <a:r>
              <a:rPr lang="en-US" sz="4600" b="1" dirty="0" smtClean="0">
                <a:latin typeface="Arial" charset="0"/>
                <a:ea typeface="ＭＳ Ｐゴシック" charset="0"/>
              </a:rPr>
              <a:t> </a:t>
            </a:r>
            <a:r>
              <a:rPr lang="en-US" sz="4600" b="1" dirty="0" err="1" smtClean="0">
                <a:latin typeface="Arial" charset="0"/>
                <a:ea typeface="ＭＳ Ｐゴシック" charset="0"/>
              </a:rPr>
              <a:t>ayat</a:t>
            </a:r>
            <a:r>
              <a:rPr lang="en-US" sz="4600" b="1" dirty="0" smtClean="0">
                <a:latin typeface="Arial" charset="0"/>
                <a:ea typeface="ＭＳ Ｐゴシック" charset="0"/>
              </a:rPr>
              <a:t> </a:t>
            </a:r>
            <a:r>
              <a:rPr lang="en-US" sz="4600" b="1" dirty="0">
                <a:latin typeface="Arial" charset="0"/>
                <a:ea typeface="ＭＳ Ｐゴシック" charset="0"/>
              </a:rPr>
              <a:t>18-20</a:t>
            </a:r>
            <a:endParaRPr lang="en-US" sz="4600" dirty="0">
              <a:latin typeface="Times New Roman" charset="0"/>
              <a:ea typeface="ＭＳ Ｐゴシック" charset="0"/>
            </a:endParaRPr>
          </a:p>
        </p:txBody>
      </p:sp>
      <p:sp>
        <p:nvSpPr>
          <p:cNvPr id="1078275" name="Text Box 3"/>
          <p:cNvSpPr txBox="1">
            <a:spLocks noChangeArrowheads="1"/>
          </p:cNvSpPr>
          <p:nvPr/>
        </p:nvSpPr>
        <p:spPr bwMode="auto">
          <a:xfrm>
            <a:off x="899592" y="4077072"/>
            <a:ext cx="7369406" cy="1938992"/>
          </a:xfrm>
          <a:prstGeom prst="rect">
            <a:avLst/>
          </a:prstGeom>
          <a:solidFill>
            <a:schemeClr val="accent2">
              <a:lumMod val="20000"/>
              <a:lumOff val="80000"/>
              <a:alpha val="40000"/>
            </a:schemeClr>
          </a:solidFill>
          <a:ln>
            <a:noFill/>
          </a:ln>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buFont typeface="Arial" charset="0"/>
              <a:buNone/>
            </a:pPr>
            <a:r>
              <a:rPr lang="en-US" sz="4000" b="1" dirty="0">
                <a:solidFill>
                  <a:srgbClr val="000000"/>
                </a:solidFill>
                <a:latin typeface="Arial" panose="020B0604020202020204" pitchFamily="34" charset="0"/>
                <a:cs typeface="Arial" panose="020B0604020202020204" pitchFamily="34" charset="0"/>
              </a:rPr>
              <a:t>II</a:t>
            </a:r>
            <a:r>
              <a:rPr lang="en-US" sz="4000" b="1" dirty="0" smtClean="0">
                <a:solidFill>
                  <a:srgbClr val="000000"/>
                </a:solidFill>
                <a:latin typeface="Arial" panose="020B0604020202020204" pitchFamily="34" charset="0"/>
                <a:cs typeface="Arial" panose="020B0604020202020204" pitchFamily="34" charset="0"/>
              </a:rPr>
              <a:t>. </a:t>
            </a:r>
            <a:r>
              <a:rPr lang="ms-MY" sz="4000" b="1" dirty="0">
                <a:solidFill>
                  <a:srgbClr val="000000"/>
                </a:solidFill>
                <a:latin typeface="Arial" panose="020B0604020202020204" pitchFamily="34" charset="0"/>
                <a:cs typeface="Arial" panose="020B0604020202020204" pitchFamily="34" charset="0"/>
              </a:rPr>
              <a:t>Sebab gereja </a:t>
            </a:r>
            <a:r>
              <a:rPr lang="ms-MY" sz="4000" b="1" dirty="0" smtClean="0">
                <a:solidFill>
                  <a:srgbClr val="000000"/>
                </a:solidFill>
                <a:latin typeface="Arial" panose="020B0604020202020204" pitchFamily="34" charset="0"/>
                <a:cs typeface="Arial" panose="020B0604020202020204" pitchFamily="34" charset="0"/>
              </a:rPr>
              <a:t>bertindak </a:t>
            </a:r>
            <a:r>
              <a:rPr lang="ms-MY" sz="4000" b="1" dirty="0">
                <a:solidFill>
                  <a:srgbClr val="000000"/>
                </a:solidFill>
                <a:latin typeface="Arial" panose="020B0604020202020204" pitchFamily="34" charset="0"/>
                <a:cs typeface="Arial" panose="020B0604020202020204" pitchFamily="34" charset="0"/>
              </a:rPr>
              <a:t>sebagai lanjutan daripada </a:t>
            </a:r>
            <a:r>
              <a:rPr lang="ms-MY" sz="4000" b="1" u="sng" dirty="0">
                <a:solidFill>
                  <a:srgbClr val="000099"/>
                </a:solidFill>
                <a:latin typeface="Arial" panose="020B0604020202020204" pitchFamily="34" charset="0"/>
                <a:cs typeface="Arial" panose="020B0604020202020204" pitchFamily="34" charset="0"/>
              </a:rPr>
              <a:t>kuasa</a:t>
            </a:r>
            <a:r>
              <a:rPr lang="ms-MY" sz="4000" b="1" dirty="0">
                <a:solidFill>
                  <a:srgbClr val="000000"/>
                </a:solidFill>
                <a:latin typeface="Arial" panose="020B0604020202020204" pitchFamily="34" charset="0"/>
                <a:cs typeface="Arial" panose="020B0604020202020204" pitchFamily="34" charset="0"/>
              </a:rPr>
              <a:t> Tuhan sendiri!</a:t>
            </a:r>
            <a:endParaRPr lang="en-US" sz="4000" b="1" dirty="0">
              <a:solidFill>
                <a:srgbClr val="000000"/>
              </a:solidFill>
              <a:latin typeface="Arial" panose="020B0604020202020204" pitchFamily="34" charset="0"/>
              <a:cs typeface="Arial" panose="020B0604020202020204" pitchFamily="34" charset="0"/>
            </a:endParaRPr>
          </a:p>
        </p:txBody>
      </p:sp>
      <p:sp>
        <p:nvSpPr>
          <p:cNvPr id="317444" name="Text Box 15"/>
          <p:cNvSpPr txBox="1">
            <a:spLocks noChangeArrowheads="1"/>
          </p:cNvSpPr>
          <p:nvPr/>
        </p:nvSpPr>
        <p:spPr bwMode="auto">
          <a:xfrm>
            <a:off x="8388350" y="44450"/>
            <a:ext cx="698178" cy="4616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smtClean="0">
                <a:solidFill>
                  <a:srgbClr val="FFFFFF"/>
                </a:solidFill>
                <a:latin typeface="Arial" charset="0"/>
                <a:cs typeface="Arial" charset="0"/>
              </a:rPr>
              <a:t>34c</a:t>
            </a:r>
            <a:endParaRPr lang="en-US" dirty="0">
              <a:solidFill>
                <a:srgbClr val="FFFFFF"/>
              </a:solidFill>
              <a:latin typeface="Arial" charset="0"/>
              <a:cs typeface="Arial" charset="0"/>
            </a:endParaRPr>
          </a:p>
        </p:txBody>
      </p:sp>
    </p:spTree>
    <p:extLst>
      <p:ext uri="{BB962C8B-B14F-4D97-AF65-F5344CB8AC3E}">
        <p14:creationId xmlns:p14="http://schemas.microsoft.com/office/powerpoint/2010/main" val="42732530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1" descr="forgive.jpg"/>
          <p:cNvPicPr>
            <a:picLocks noChangeAspect="1"/>
          </p:cNvPicPr>
          <p:nvPr/>
        </p:nvPicPr>
        <p:blipFill>
          <a:blip r:embed="rId2" cstate="print">
            <a:extLst>
              <a:ext uri="{28A0092B-C50C-407E-A947-70E740481C1C}">
                <a14:useLocalDpi xmlns:a14="http://schemas.microsoft.com/office/drawing/2010/main" val="0"/>
              </a:ext>
            </a:extLst>
          </a:blip>
          <a:srcRect r="11436"/>
          <a:stretch>
            <a:fillRect/>
          </a:stretch>
        </p:blipFill>
        <p:spPr bwMode="auto">
          <a:xfrm>
            <a:off x="0" y="0"/>
            <a:ext cx="92075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8690" name="Rectangle 2"/>
          <p:cNvSpPr>
            <a:spLocks noGrp="1" noChangeArrowheads="1"/>
          </p:cNvSpPr>
          <p:nvPr>
            <p:ph type="ctrTitle"/>
          </p:nvPr>
        </p:nvSpPr>
        <p:spPr>
          <a:xfrm>
            <a:off x="292613" y="401501"/>
            <a:ext cx="4135371" cy="1090613"/>
          </a:xfrm>
          <a:effectLst>
            <a:outerShdw blurRad="50800" dist="38100" dir="2700000">
              <a:srgbClr val="000000">
                <a:alpha val="43000"/>
              </a:srgbClr>
            </a:outerShdw>
          </a:effectLst>
          <a:extLst/>
        </p:spPr>
        <p:txBody>
          <a:bodyPr/>
          <a:lstStyle/>
          <a:p>
            <a:pPr algn="l" eaLnBrk="1" hangingPunct="1">
              <a:defRPr/>
            </a:pPr>
            <a:r>
              <a:rPr lang="en-US" sz="5200" b="1" dirty="0" smtClean="0">
                <a:solidFill>
                  <a:srgbClr val="FFFFFF"/>
                </a:solidFill>
                <a:effectLst>
                  <a:outerShdw blurRad="38100" dist="38100" dir="2700000" algn="tl">
                    <a:srgbClr val="000000">
                      <a:alpha val="43137"/>
                    </a:srgbClr>
                  </a:outerShdw>
                </a:effectLst>
                <a:latin typeface="Arial" charset="0"/>
                <a:ea typeface="ＭＳ Ｐゴシック" charset="0"/>
                <a:cs typeface="ＭＳ Ｐゴシック" charset="0"/>
              </a:rPr>
              <a:t>Idea </a:t>
            </a:r>
            <a:r>
              <a:rPr lang="en-US" sz="5200" b="1" dirty="0" err="1" smtClean="0">
                <a:solidFill>
                  <a:srgbClr val="FFFFFF"/>
                </a:solidFill>
                <a:effectLst>
                  <a:outerShdw blurRad="38100" dist="38100" dir="2700000" algn="tl">
                    <a:srgbClr val="000000">
                      <a:alpha val="43137"/>
                    </a:srgbClr>
                  </a:outerShdw>
                </a:effectLst>
                <a:latin typeface="Arial" charset="0"/>
                <a:ea typeface="ＭＳ Ｐゴシック" charset="0"/>
                <a:cs typeface="ＭＳ Ｐゴシック" charset="0"/>
              </a:rPr>
              <a:t>Utama</a:t>
            </a:r>
            <a:r>
              <a:rPr lang="en-US" sz="5200" b="1" dirty="0" smtClean="0">
                <a:solidFill>
                  <a:srgbClr val="FFFFFF"/>
                </a:solidFill>
                <a:effectLst>
                  <a:outerShdw blurRad="38100" dist="38100" dir="2700000" algn="tl">
                    <a:srgbClr val="000000">
                      <a:alpha val="43137"/>
                    </a:srgbClr>
                  </a:outerShdw>
                </a:effectLst>
                <a:latin typeface="Arial" charset="0"/>
                <a:ea typeface="ＭＳ Ｐゴシック" charset="0"/>
                <a:cs typeface="ＭＳ Ｐゴシック" charset="0"/>
              </a:rPr>
              <a:t>:</a:t>
            </a:r>
            <a:endParaRPr lang="en-US" sz="5200" b="1" dirty="0">
              <a:solidFill>
                <a:srgbClr val="FFFFFF"/>
              </a:solidFill>
              <a:effectLst>
                <a:outerShdw blurRad="38100" dist="38100" dir="2700000" algn="tl">
                  <a:srgbClr val="000000">
                    <a:alpha val="43137"/>
                  </a:srgbClr>
                </a:outerShdw>
              </a:effectLst>
              <a:latin typeface="Arial" charset="0"/>
              <a:ea typeface="ＭＳ Ｐゴシック" charset="0"/>
              <a:cs typeface="ＭＳ Ｐゴシック" charset="0"/>
            </a:endParaRPr>
          </a:p>
        </p:txBody>
      </p:sp>
      <p:sp>
        <p:nvSpPr>
          <p:cNvPr id="1138691" name="Rectangle 3"/>
          <p:cNvSpPr>
            <a:spLocks noGrp="1" noChangeArrowheads="1"/>
          </p:cNvSpPr>
          <p:nvPr>
            <p:ph type="subTitle" idx="1"/>
          </p:nvPr>
        </p:nvSpPr>
        <p:spPr>
          <a:xfrm>
            <a:off x="323528" y="3254523"/>
            <a:ext cx="8496944" cy="3198813"/>
          </a:xfrm>
          <a:effectLst/>
          <a:extLst/>
        </p:spPr>
        <p:txBody>
          <a:bodyPr/>
          <a:lstStyle/>
          <a:p>
            <a:pPr eaLnBrk="1" hangingPunct="1">
              <a:lnSpc>
                <a:spcPct val="90000"/>
              </a:lnSpc>
              <a:spcBef>
                <a:spcPts val="0"/>
              </a:spcBef>
              <a:buFont typeface="Wingdings" charset="0"/>
              <a:buNone/>
              <a:defRPr/>
            </a:pPr>
            <a:r>
              <a:rPr lang="en-US" sz="4700" b="1" dirty="0" smtClean="0">
                <a:effectLst>
                  <a:outerShdw blurRad="38100" dist="38100" dir="2700000" algn="tl">
                    <a:srgbClr val="000000"/>
                  </a:outerShdw>
                </a:effectLst>
                <a:latin typeface="Arial" charset="0"/>
                <a:ea typeface="ＭＳ Ｐゴシック" charset="0"/>
                <a:cs typeface="ＭＳ Ｐゴシック" charset="0"/>
              </a:rPr>
              <a:t>Kami </a:t>
            </a:r>
            <a:r>
              <a:rPr lang="en-US" sz="4700" b="1" dirty="0" err="1" smtClean="0">
                <a:effectLst>
                  <a:outerShdw blurRad="38100" dist="38100" dir="2700000" algn="tl">
                    <a:srgbClr val="000000"/>
                  </a:outerShdw>
                </a:effectLst>
                <a:latin typeface="Arial" charset="0"/>
                <a:ea typeface="ＭＳ Ｐゴシック" charset="0"/>
                <a:cs typeface="ＭＳ Ｐゴシック" charset="0"/>
              </a:rPr>
              <a:t>perlu</a:t>
            </a:r>
            <a:r>
              <a:rPr lang="en-US" sz="4700" b="1" dirty="0" smtClean="0">
                <a:effectLst>
                  <a:outerShdw blurRad="38100" dist="38100" dir="2700000" algn="tl">
                    <a:srgbClr val="000000"/>
                  </a:outerShdw>
                </a:effectLst>
                <a:latin typeface="Arial" charset="0"/>
                <a:ea typeface="ＭＳ Ｐゴシック" charset="0"/>
                <a:cs typeface="ＭＳ Ｐゴシック" charset="0"/>
              </a:rPr>
              <a:t> </a:t>
            </a:r>
            <a:r>
              <a:rPr lang="en-US" sz="4700" b="1" u="sng" dirty="0" err="1" smtClean="0">
                <a:solidFill>
                  <a:srgbClr val="FFFF00"/>
                </a:solidFill>
                <a:effectLst>
                  <a:outerShdw blurRad="38100" dist="38100" dir="2700000" algn="tl">
                    <a:srgbClr val="000000"/>
                  </a:outerShdw>
                </a:effectLst>
                <a:latin typeface="Arial" charset="0"/>
                <a:ea typeface="ＭＳ Ｐゴシック" charset="0"/>
                <a:cs typeface="ＭＳ Ｐゴシック" charset="0"/>
              </a:rPr>
              <a:t>memulihkan</a:t>
            </a:r>
            <a:endParaRPr lang="en-US" sz="4700" b="1" u="sng" dirty="0" smtClean="0">
              <a:solidFill>
                <a:srgbClr val="FFFF00"/>
              </a:solidFill>
              <a:effectLst>
                <a:outerShdw blurRad="38100" dist="38100" dir="2700000" algn="tl">
                  <a:srgbClr val="000000"/>
                </a:outerShdw>
              </a:effectLst>
              <a:latin typeface="Arial" charset="0"/>
              <a:ea typeface="ＭＳ Ｐゴシック" charset="0"/>
              <a:cs typeface="ＭＳ Ｐゴシック" charset="0"/>
            </a:endParaRPr>
          </a:p>
          <a:p>
            <a:pPr eaLnBrk="1" hangingPunct="1">
              <a:lnSpc>
                <a:spcPct val="90000"/>
              </a:lnSpc>
              <a:spcBef>
                <a:spcPts val="0"/>
              </a:spcBef>
              <a:buFont typeface="Wingdings" charset="0"/>
              <a:buNone/>
              <a:defRPr/>
            </a:pPr>
            <a:r>
              <a:rPr lang="en-US" sz="4700" b="1" dirty="0" err="1" smtClean="0">
                <a:effectLst>
                  <a:outerShdw blurRad="38100" dist="38100" dir="2700000" algn="tl">
                    <a:srgbClr val="000000"/>
                  </a:outerShdw>
                </a:effectLst>
                <a:latin typeface="Arial" charset="0"/>
                <a:ea typeface="ＭＳ Ｐゴシック" charset="0"/>
                <a:cs typeface="ＭＳ Ｐゴシック" charset="0"/>
              </a:rPr>
              <a:t>jemaat</a:t>
            </a:r>
            <a:r>
              <a:rPr lang="en-US" sz="4700" b="1" dirty="0" smtClean="0">
                <a:effectLst>
                  <a:outerShdw blurRad="38100" dist="38100" dir="2700000" algn="tl">
                    <a:srgbClr val="000000"/>
                  </a:outerShdw>
                </a:effectLst>
                <a:latin typeface="Arial" charset="0"/>
                <a:ea typeface="ＭＳ Ｐゴシック" charset="0"/>
                <a:cs typeface="ＭＳ Ｐゴシック" charset="0"/>
              </a:rPr>
              <a:t> yang </a:t>
            </a:r>
            <a:r>
              <a:rPr lang="en-US" sz="4700" b="1" dirty="0" err="1" smtClean="0">
                <a:effectLst>
                  <a:outerShdw blurRad="38100" dist="38100" dir="2700000" algn="tl">
                    <a:srgbClr val="000000"/>
                  </a:outerShdw>
                </a:effectLst>
                <a:latin typeface="Arial" charset="0"/>
                <a:ea typeface="ＭＳ Ｐゴシック" charset="0"/>
                <a:cs typeface="ＭＳ Ｐゴシック" charset="0"/>
              </a:rPr>
              <a:t>berdosa</a:t>
            </a:r>
            <a:endParaRPr lang="en-US" sz="4700" b="1" dirty="0" smtClean="0">
              <a:effectLst>
                <a:outerShdw blurRad="38100" dist="38100" dir="2700000" algn="tl">
                  <a:srgbClr val="000000"/>
                </a:outerShdw>
              </a:effectLst>
              <a:latin typeface="Arial" charset="0"/>
              <a:ea typeface="ＭＳ Ｐゴシック" charset="0"/>
              <a:cs typeface="ＭＳ Ｐゴシック" charset="0"/>
            </a:endParaRPr>
          </a:p>
          <a:p>
            <a:pPr eaLnBrk="1" hangingPunct="1">
              <a:lnSpc>
                <a:spcPct val="90000"/>
              </a:lnSpc>
              <a:spcBef>
                <a:spcPts val="0"/>
              </a:spcBef>
              <a:buFont typeface="Wingdings" charset="0"/>
              <a:buNone/>
              <a:defRPr/>
            </a:pPr>
            <a:r>
              <a:rPr lang="en-US" sz="4700" b="1" dirty="0" err="1" smtClean="0">
                <a:effectLst>
                  <a:outerShdw blurRad="38100" dist="38100" dir="2700000" algn="tl">
                    <a:srgbClr val="000000"/>
                  </a:outerShdw>
                </a:effectLst>
                <a:latin typeface="Arial" charset="0"/>
                <a:ea typeface="ＭＳ Ｐゴシック" charset="0"/>
                <a:cs typeface="ＭＳ Ｐゴシック" charset="0"/>
              </a:rPr>
              <a:t>dengan</a:t>
            </a:r>
            <a:r>
              <a:rPr lang="en-US" sz="4700" b="1" dirty="0" smtClean="0">
                <a:effectLst>
                  <a:outerShdw blurRad="38100" dist="38100" dir="2700000" algn="tl">
                    <a:srgbClr val="000000"/>
                  </a:outerShdw>
                </a:effectLst>
                <a:latin typeface="Arial" charset="0"/>
                <a:ea typeface="ＭＳ Ｐゴシック" charset="0"/>
                <a:cs typeface="ＭＳ Ｐゴシック" charset="0"/>
              </a:rPr>
              <a:t> </a:t>
            </a:r>
            <a:r>
              <a:rPr lang="en-US" sz="4700" b="1" dirty="0" err="1" smtClean="0">
                <a:effectLst>
                  <a:outerShdw blurRad="38100" dist="38100" dir="2700000" algn="tl">
                    <a:srgbClr val="000000"/>
                  </a:outerShdw>
                </a:effectLst>
                <a:latin typeface="Arial" charset="0"/>
                <a:ea typeface="ＭＳ Ｐゴシック" charset="0"/>
                <a:cs typeface="ＭＳ Ｐゴシック" charset="0"/>
              </a:rPr>
              <a:t>betul</a:t>
            </a:r>
            <a:endParaRPr lang="en-US" sz="4700" b="1" dirty="0" smtClean="0">
              <a:effectLst>
                <a:outerShdw blurRad="38100" dist="38100" dir="2700000" algn="tl">
                  <a:srgbClr val="000000"/>
                </a:outerShdw>
              </a:effectLst>
              <a:latin typeface="Arial" charset="0"/>
              <a:ea typeface="ＭＳ Ｐゴシック" charset="0"/>
              <a:cs typeface="ＭＳ Ｐゴシック" charset="0"/>
            </a:endParaRPr>
          </a:p>
          <a:p>
            <a:pPr eaLnBrk="1" hangingPunct="1">
              <a:lnSpc>
                <a:spcPct val="90000"/>
              </a:lnSpc>
              <a:spcBef>
                <a:spcPts val="0"/>
              </a:spcBef>
              <a:buFont typeface="Wingdings" charset="0"/>
              <a:buNone/>
              <a:defRPr/>
            </a:pPr>
            <a:r>
              <a:rPr lang="en-US" sz="4700" b="1" dirty="0" err="1" smtClean="0">
                <a:effectLst>
                  <a:outerShdw blurRad="38100" dist="38100" dir="2700000" algn="tl">
                    <a:srgbClr val="000000"/>
                  </a:outerShdw>
                </a:effectLst>
                <a:latin typeface="Arial" charset="0"/>
                <a:ea typeface="ＭＳ Ｐゴシック" charset="0"/>
                <a:cs typeface="ＭＳ Ｐゴシック" charset="0"/>
              </a:rPr>
              <a:t>kerana</a:t>
            </a:r>
            <a:r>
              <a:rPr lang="en-US" sz="4700" b="1" dirty="0" smtClean="0">
                <a:effectLst>
                  <a:outerShdw blurRad="38100" dist="38100" dir="2700000" algn="tl">
                    <a:srgbClr val="000000"/>
                  </a:outerShdw>
                </a:effectLst>
                <a:latin typeface="Arial" charset="0"/>
                <a:ea typeface="ＭＳ Ｐゴシック" charset="0"/>
                <a:cs typeface="ＭＳ Ｐゴシック" charset="0"/>
              </a:rPr>
              <a:t> kami </a:t>
            </a:r>
            <a:r>
              <a:rPr lang="en-US" sz="4700" b="1" dirty="0" err="1" smtClean="0">
                <a:effectLst>
                  <a:outerShdw blurRad="38100" dist="38100" dir="2700000" algn="tl">
                    <a:srgbClr val="000000"/>
                  </a:outerShdw>
                </a:effectLst>
                <a:latin typeface="Arial" charset="0"/>
                <a:ea typeface="ＭＳ Ｐゴシック" charset="0"/>
                <a:cs typeface="ＭＳ Ｐゴシック" charset="0"/>
              </a:rPr>
              <a:t>bertindak</a:t>
            </a:r>
            <a:endParaRPr lang="en-US" sz="4700" b="1" dirty="0" smtClean="0">
              <a:effectLst>
                <a:outerShdw blurRad="38100" dist="38100" dir="2700000" algn="tl">
                  <a:srgbClr val="000000"/>
                </a:outerShdw>
              </a:effectLst>
              <a:latin typeface="Arial" charset="0"/>
              <a:ea typeface="ＭＳ Ｐゴシック" charset="0"/>
              <a:cs typeface="ＭＳ Ｐゴシック" charset="0"/>
            </a:endParaRPr>
          </a:p>
          <a:p>
            <a:pPr eaLnBrk="1" hangingPunct="1">
              <a:lnSpc>
                <a:spcPct val="90000"/>
              </a:lnSpc>
              <a:spcBef>
                <a:spcPts val="0"/>
              </a:spcBef>
              <a:buFont typeface="Wingdings" charset="0"/>
              <a:buNone/>
              <a:defRPr/>
            </a:pPr>
            <a:r>
              <a:rPr lang="en-US" sz="4700" b="1" u="sng" dirty="0" err="1" smtClean="0">
                <a:solidFill>
                  <a:srgbClr val="FFFF00"/>
                </a:solidFill>
                <a:effectLst>
                  <a:outerShdw blurRad="38100" dist="38100" dir="2700000" algn="tl">
                    <a:srgbClr val="000000"/>
                  </a:outerShdw>
                </a:effectLst>
                <a:latin typeface="Arial" charset="0"/>
                <a:ea typeface="ＭＳ Ｐゴシック" charset="0"/>
                <a:cs typeface="ＭＳ Ｐゴシック" charset="0"/>
              </a:rPr>
              <a:t>bagi</a:t>
            </a:r>
            <a:r>
              <a:rPr lang="en-US" sz="4700" b="1" u="sng" dirty="0" smtClean="0">
                <a:solidFill>
                  <a:srgbClr val="FFFF00"/>
                </a:solidFill>
                <a:effectLst>
                  <a:outerShdw blurRad="38100" dist="38100" dir="2700000" algn="tl">
                    <a:srgbClr val="000000"/>
                  </a:outerShdw>
                </a:effectLst>
                <a:latin typeface="Arial" charset="0"/>
                <a:ea typeface="ＭＳ Ｐゴシック" charset="0"/>
                <a:cs typeface="ＭＳ Ｐゴシック" charset="0"/>
              </a:rPr>
              <a:t> </a:t>
            </a:r>
            <a:r>
              <a:rPr lang="en-US" sz="4700" b="1" u="sng" dirty="0" err="1" smtClean="0">
                <a:solidFill>
                  <a:srgbClr val="FFFF00"/>
                </a:solidFill>
                <a:effectLst>
                  <a:outerShdw blurRad="38100" dist="38100" dir="2700000" algn="tl">
                    <a:srgbClr val="000000"/>
                  </a:outerShdw>
                </a:effectLst>
                <a:latin typeface="Arial" charset="0"/>
                <a:ea typeface="ＭＳ Ｐゴシック" charset="0"/>
                <a:cs typeface="ＭＳ Ｐゴシック" charset="0"/>
              </a:rPr>
              <a:t>pihak</a:t>
            </a:r>
            <a:r>
              <a:rPr lang="en-US" sz="4700" b="1" dirty="0" smtClean="0">
                <a:effectLst>
                  <a:outerShdw blurRad="38100" dist="38100" dir="2700000" algn="tl">
                    <a:srgbClr val="000000"/>
                  </a:outerShdw>
                </a:effectLst>
                <a:latin typeface="Arial" charset="0"/>
                <a:ea typeface="ＭＳ Ｐゴシック" charset="0"/>
                <a:cs typeface="ＭＳ Ｐゴシック" charset="0"/>
              </a:rPr>
              <a:t> </a:t>
            </a:r>
            <a:r>
              <a:rPr lang="en-US" sz="4700" b="1" dirty="0" err="1" smtClean="0">
                <a:effectLst>
                  <a:outerShdw blurRad="38100" dist="38100" dir="2700000" algn="tl">
                    <a:srgbClr val="000000"/>
                  </a:outerShdw>
                </a:effectLst>
                <a:latin typeface="Arial" charset="0"/>
                <a:ea typeface="ＭＳ Ｐゴシック" charset="0"/>
                <a:cs typeface="ＭＳ Ｐゴシック" charset="0"/>
              </a:rPr>
              <a:t>Tuhan</a:t>
            </a:r>
            <a:r>
              <a:rPr lang="en-US" sz="4700" b="1" dirty="0" smtClean="0">
                <a:effectLst>
                  <a:outerShdw blurRad="38100" dist="38100" dir="2700000" algn="tl">
                    <a:srgbClr val="000000"/>
                  </a:outerShdw>
                </a:effectLst>
                <a:latin typeface="Arial" charset="0"/>
                <a:ea typeface="ＭＳ Ｐゴシック" charset="0"/>
                <a:cs typeface="ＭＳ Ｐゴシック" charset="0"/>
              </a:rPr>
              <a:t>.</a:t>
            </a:r>
            <a:endParaRPr lang="en-US" sz="4700" b="1" dirty="0">
              <a:effectLst>
                <a:outerShdw blurRad="38100" dist="38100" dir="2700000" algn="tl">
                  <a:srgbClr val="000000"/>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7403601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8690"/>
                                        </p:tgtEl>
                                        <p:attrNameLst>
                                          <p:attrName>style.visibility</p:attrName>
                                        </p:attrNameLst>
                                      </p:cBhvr>
                                      <p:to>
                                        <p:strVal val="visible"/>
                                      </p:to>
                                    </p:set>
                                    <p:animEffect transition="in" filter="wipe(up)">
                                      <p:cBhvr>
                                        <p:cTn id="7" dur="500"/>
                                        <p:tgtEl>
                                          <p:spTgt spid="1138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8691">
                                            <p:txEl>
                                              <p:pRg st="0" end="0"/>
                                            </p:txEl>
                                          </p:spTgt>
                                        </p:tgtEl>
                                        <p:attrNameLst>
                                          <p:attrName>style.visibility</p:attrName>
                                        </p:attrNameLst>
                                      </p:cBhvr>
                                      <p:to>
                                        <p:strVal val="visible"/>
                                      </p:to>
                                    </p:set>
                                    <p:animEffect transition="in" filter="wipe(up)">
                                      <p:cBhvr>
                                        <p:cTn id="12" dur="500"/>
                                        <p:tgtEl>
                                          <p:spTgt spid="11386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38691">
                                            <p:txEl>
                                              <p:pRg st="1" end="1"/>
                                            </p:txEl>
                                          </p:spTgt>
                                        </p:tgtEl>
                                        <p:attrNameLst>
                                          <p:attrName>style.visibility</p:attrName>
                                        </p:attrNameLst>
                                      </p:cBhvr>
                                      <p:to>
                                        <p:strVal val="visible"/>
                                      </p:to>
                                    </p:set>
                                    <p:animEffect transition="in" filter="wipe(up)">
                                      <p:cBhvr>
                                        <p:cTn id="17" dur="500"/>
                                        <p:tgtEl>
                                          <p:spTgt spid="11386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38691">
                                            <p:txEl>
                                              <p:pRg st="2" end="2"/>
                                            </p:txEl>
                                          </p:spTgt>
                                        </p:tgtEl>
                                        <p:attrNameLst>
                                          <p:attrName>style.visibility</p:attrName>
                                        </p:attrNameLst>
                                      </p:cBhvr>
                                      <p:to>
                                        <p:strVal val="visible"/>
                                      </p:to>
                                    </p:set>
                                    <p:animEffect transition="in" filter="wipe(up)">
                                      <p:cBhvr>
                                        <p:cTn id="22" dur="500"/>
                                        <p:tgtEl>
                                          <p:spTgt spid="11386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38691">
                                            <p:txEl>
                                              <p:pRg st="3" end="3"/>
                                            </p:txEl>
                                          </p:spTgt>
                                        </p:tgtEl>
                                        <p:attrNameLst>
                                          <p:attrName>style.visibility</p:attrName>
                                        </p:attrNameLst>
                                      </p:cBhvr>
                                      <p:to>
                                        <p:strVal val="visible"/>
                                      </p:to>
                                    </p:set>
                                    <p:animEffect transition="in" filter="wipe(up)">
                                      <p:cBhvr>
                                        <p:cTn id="27" dur="500"/>
                                        <p:tgtEl>
                                          <p:spTgt spid="11386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38691">
                                            <p:txEl>
                                              <p:pRg st="4" end="4"/>
                                            </p:txEl>
                                          </p:spTgt>
                                        </p:tgtEl>
                                        <p:attrNameLst>
                                          <p:attrName>style.visibility</p:attrName>
                                        </p:attrNameLst>
                                      </p:cBhvr>
                                      <p:to>
                                        <p:strVal val="visible"/>
                                      </p:to>
                                    </p:set>
                                    <p:animEffect transition="in" filter="wipe(up)">
                                      <p:cBhvr>
                                        <p:cTn id="32" dur="500"/>
                                        <p:tgtEl>
                                          <p:spTgt spid="1138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p:bldP spid="11386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6530" name="Rectangle 2"/>
          <p:cNvSpPr>
            <a:spLocks noGrp="1" noChangeArrowheads="1"/>
          </p:cNvSpPr>
          <p:nvPr>
            <p:ph type="ctrTitle" sz="quarter"/>
          </p:nvPr>
        </p:nvSpPr>
        <p:spPr>
          <a:xfrm>
            <a:off x="0" y="1524000"/>
            <a:ext cx="3505200" cy="1828800"/>
          </a:xfrm>
        </p:spPr>
        <p:txBody>
          <a:bodyPr/>
          <a:lstStyle/>
          <a:p>
            <a:pPr eaLnBrk="1" hangingPunct="1">
              <a:defRPr/>
            </a:pPr>
            <a:r>
              <a:rPr lang="en-US" sz="4000" dirty="0" err="1" smtClean="0">
                <a:cs typeface="+mj-cs"/>
              </a:rPr>
              <a:t>Adakah</a:t>
            </a:r>
            <a:r>
              <a:rPr lang="en-US" sz="4000" dirty="0" smtClean="0">
                <a:cs typeface="+mj-cs"/>
              </a:rPr>
              <a:t> </a:t>
            </a:r>
            <a:r>
              <a:rPr lang="en-US" sz="4000" dirty="0" err="1" smtClean="0">
                <a:cs typeface="+mj-cs"/>
              </a:rPr>
              <a:t>struktur</a:t>
            </a:r>
            <a:r>
              <a:rPr lang="en-US" sz="4000" dirty="0" smtClean="0">
                <a:cs typeface="+mj-cs"/>
              </a:rPr>
              <a:t> </a:t>
            </a:r>
            <a:r>
              <a:rPr lang="en-US" sz="4000" dirty="0" err="1" smtClean="0">
                <a:cs typeface="+mj-cs"/>
              </a:rPr>
              <a:t>masih</a:t>
            </a:r>
            <a:r>
              <a:rPr lang="en-US" sz="4000" dirty="0" smtClean="0">
                <a:cs typeface="+mj-cs"/>
              </a:rPr>
              <a:t> </a:t>
            </a:r>
            <a:r>
              <a:rPr lang="en-US" sz="4000" dirty="0" err="1" smtClean="0">
                <a:cs typeface="+mj-cs"/>
              </a:rPr>
              <a:t>menakutkan</a:t>
            </a:r>
            <a:r>
              <a:rPr lang="en-US" sz="4000" dirty="0" smtClean="0">
                <a:cs typeface="+mj-cs"/>
              </a:rPr>
              <a:t>?</a:t>
            </a:r>
          </a:p>
        </p:txBody>
      </p:sp>
      <p:sp>
        <p:nvSpPr>
          <p:cNvPr id="406531" name="Rectangle 3"/>
          <p:cNvSpPr>
            <a:spLocks noGrp="1" noChangeArrowheads="1"/>
          </p:cNvSpPr>
          <p:nvPr>
            <p:ph type="subTitle" sz="quarter" idx="1"/>
          </p:nvPr>
        </p:nvSpPr>
        <p:spPr>
          <a:xfrm>
            <a:off x="0" y="4876800"/>
            <a:ext cx="3576638" cy="1752600"/>
          </a:xfrm>
        </p:spPr>
        <p:txBody>
          <a:bodyPr/>
          <a:lstStyle/>
          <a:p>
            <a:pPr eaLnBrk="1" hangingPunct="1">
              <a:defRPr/>
            </a:pPr>
            <a:r>
              <a:rPr lang="en-US" sz="4000" dirty="0" err="1" smtClean="0">
                <a:cs typeface="+mn-cs"/>
              </a:rPr>
              <a:t>Ada</a:t>
            </a:r>
            <a:r>
              <a:rPr lang="en-US" sz="4000" dirty="0" smtClean="0">
                <a:cs typeface="+mn-cs"/>
              </a:rPr>
              <a:t> </a:t>
            </a:r>
            <a:r>
              <a:rPr lang="en-US" sz="4000" dirty="0" err="1" smtClean="0">
                <a:cs typeface="+mn-cs"/>
              </a:rPr>
              <a:t>pertanyaan</a:t>
            </a:r>
            <a:r>
              <a:rPr lang="en-US" sz="4000" dirty="0" smtClean="0">
                <a:cs typeface="+mn-cs"/>
              </a:rPr>
              <a:t>?</a:t>
            </a:r>
          </a:p>
        </p:txBody>
      </p:sp>
      <p:pic>
        <p:nvPicPr>
          <p:cNvPr id="204804" name="Picture 4" descr="Bikej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7313" y="685800"/>
            <a:ext cx="53371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304800" y="0"/>
            <a:ext cx="8610600" cy="1371600"/>
          </a:xfrm>
        </p:spPr>
        <p:txBody>
          <a:bodyPr/>
          <a:lstStyle/>
          <a:p>
            <a:pPr eaLnBrk="1" hangingPunct="1"/>
            <a:r>
              <a:rPr lang="en-US" sz="6000" b="1">
                <a:latin typeface="Arial" charset="0"/>
                <a:ea typeface="ＭＳ Ｐゴシック" charset="0"/>
              </a:rPr>
              <a:t>Black</a:t>
            </a:r>
            <a:endParaRPr lang="en-US" sz="6000" b="1">
              <a:solidFill>
                <a:srgbClr val="CC0000"/>
              </a:solidFill>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smtClean="0">
                <a:solidFill>
                  <a:srgbClr val="FFFFFF"/>
                </a:solidFill>
                <a:latin typeface="Arial" charset="0"/>
                <a:ea typeface="ＭＳ Ｐゴシック" charset="0"/>
              </a:rPr>
              <a:t>Homiletik • </a:t>
            </a:r>
            <a:r>
              <a:rPr lang="en-US" sz="2400" b="1" dirty="0"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defTabSz="914400" eaLnBrk="1" fontAlgn="base" hangingPunct="1">
              <a:spcBef>
                <a:spcPct val="0"/>
              </a:spcBef>
              <a:spcAft>
                <a:spcPct val="0"/>
              </a:spcAft>
            </a:pPr>
            <a:r>
              <a:rPr lang="en-US" sz="4000" b="1">
                <a:solidFill>
                  <a:srgbClr val="FFFFFF"/>
                </a:solidFill>
                <a:latin typeface="Arial" charset="0"/>
                <a:cs typeface="MS PGothic" charset="0"/>
              </a:rPr>
              <a:t>Dapatkan slide ini tanpa biaya</a:t>
            </a:r>
            <a:endParaRPr lang="en-US" sz="1400" b="1">
              <a:solidFill>
                <a:srgbClr val="FFFFFF"/>
              </a:solidFill>
              <a:latin typeface="Arial" charset="0"/>
              <a:cs typeface="MS PGothic"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4212949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4" descr="Unsolved Mysteries"/>
          <p:cNvPicPr>
            <a:picLocks noChangeAspect="1" noChangeArrowheads="1"/>
          </p:cNvPicPr>
          <p:nvPr/>
        </p:nvPicPr>
        <p:blipFill>
          <a:blip r:embed="rId3" cstate="email">
            <a:extLst>
              <a:ext uri="{28A0092B-C50C-407E-A947-70E740481C1C}">
                <a14:useLocalDpi xmlns:a14="http://schemas.microsoft.com/office/drawing/2010/main" val="0"/>
              </a:ext>
            </a:extLst>
          </a:blip>
          <a:srcRect l="12251" t="4063" r="6079" b="42044"/>
          <a:stretch>
            <a:fillRect/>
          </a:stretch>
        </p:blipFill>
        <p:spPr bwMode="auto">
          <a:xfrm>
            <a:off x="1066800" y="152400"/>
            <a:ext cx="7010400" cy="654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2"/>
          <p:cNvSpPr>
            <a:spLocks noGrp="1" noChangeArrowheads="1"/>
          </p:cNvSpPr>
          <p:nvPr>
            <p:ph type="title"/>
          </p:nvPr>
        </p:nvSpPr>
        <p:spPr>
          <a:xfrm>
            <a:off x="4067944" y="4149081"/>
            <a:ext cx="5076056" cy="1647562"/>
          </a:xfrm>
          <a:solidFill>
            <a:srgbClr val="000066"/>
          </a:solidFill>
        </p:spPr>
        <p:txBody>
          <a:bodyPr/>
          <a:lstStyle/>
          <a:p>
            <a:pPr algn="ctr" eaLnBrk="1" hangingPunct="1">
              <a:defRPr/>
            </a:pPr>
            <a:r>
              <a:rPr lang="en-US" sz="3200" b="1" dirty="0" err="1">
                <a:effectLst>
                  <a:outerShdw blurRad="38100" dist="38100" dir="2700000" algn="tl">
                    <a:srgbClr val="000000">
                      <a:alpha val="43137"/>
                    </a:srgbClr>
                  </a:outerShdw>
                </a:effectLst>
                <a:cs typeface="+mj-cs"/>
              </a:rPr>
              <a:t>Sesetengah</a:t>
            </a:r>
            <a:r>
              <a:rPr lang="en-US" sz="3200" b="1" dirty="0">
                <a:effectLst>
                  <a:outerShdw blurRad="38100" dist="38100" dir="2700000" algn="tl">
                    <a:srgbClr val="000000">
                      <a:alpha val="43137"/>
                    </a:srgbClr>
                  </a:outerShdw>
                </a:effectLst>
                <a:cs typeface="+mj-cs"/>
              </a:rPr>
              <a:t> </a:t>
            </a:r>
            <a:r>
              <a:rPr lang="en-US" sz="3200" b="1" dirty="0" err="1" smtClean="0">
                <a:effectLst>
                  <a:outerShdw blurRad="38100" dist="38100" dir="2700000" algn="tl">
                    <a:srgbClr val="000000">
                      <a:alpha val="43137"/>
                    </a:srgbClr>
                  </a:outerShdw>
                </a:effectLst>
                <a:cs typeface="+mj-cs"/>
              </a:rPr>
              <a:t>khutbah</a:t>
            </a:r>
            <a:r>
              <a:rPr lang="en-US" sz="3200" b="1" dirty="0" smtClean="0">
                <a:effectLst>
                  <a:outerShdw blurRad="38100" dist="38100" dir="2700000" algn="tl">
                    <a:srgbClr val="000000">
                      <a:alpha val="43137"/>
                    </a:srgbClr>
                  </a:outerShdw>
                </a:effectLst>
                <a:cs typeface="+mj-cs"/>
              </a:rPr>
              <a:t/>
            </a:r>
            <a:br>
              <a:rPr lang="en-US" sz="3200" b="1" dirty="0" smtClean="0">
                <a:effectLst>
                  <a:outerShdw blurRad="38100" dist="38100" dir="2700000" algn="tl">
                    <a:srgbClr val="000000">
                      <a:alpha val="43137"/>
                    </a:srgbClr>
                  </a:outerShdw>
                </a:effectLst>
                <a:cs typeface="+mj-cs"/>
              </a:rPr>
            </a:br>
            <a:r>
              <a:rPr lang="en-US" sz="3200" b="1" dirty="0" err="1" smtClean="0">
                <a:effectLst>
                  <a:outerShdw blurRad="38100" dist="38100" dir="2700000" algn="tl">
                    <a:srgbClr val="000000">
                      <a:alpha val="43137"/>
                    </a:srgbClr>
                  </a:outerShdw>
                </a:effectLst>
                <a:cs typeface="+mj-cs"/>
              </a:rPr>
              <a:t>adalah</a:t>
            </a:r>
            <a:r>
              <a:rPr lang="en-US" sz="3200" b="1" dirty="0" smtClean="0">
                <a:effectLst>
                  <a:outerShdw blurRad="38100" dist="38100" dir="2700000" algn="tl">
                    <a:srgbClr val="000000">
                      <a:alpha val="43137"/>
                    </a:srgbClr>
                  </a:outerShdw>
                </a:effectLst>
                <a:cs typeface="+mj-cs"/>
              </a:rPr>
              <a:t> </a:t>
            </a:r>
            <a:r>
              <a:rPr lang="en-US" sz="3200" b="1" dirty="0" err="1">
                <a:effectLst>
                  <a:outerShdw blurRad="38100" dist="38100" dir="2700000" algn="tl">
                    <a:srgbClr val="000000">
                      <a:alpha val="43137"/>
                    </a:srgbClr>
                  </a:outerShdw>
                </a:effectLst>
                <a:cs typeface="+mj-cs"/>
              </a:rPr>
              <a:t>misteri</a:t>
            </a:r>
            <a:r>
              <a:rPr lang="en-US" sz="3200" b="1" dirty="0">
                <a:effectLst>
                  <a:outerShdw blurRad="38100" dist="38100" dir="2700000" algn="tl">
                    <a:srgbClr val="000000">
                      <a:alpha val="43137"/>
                    </a:srgbClr>
                  </a:outerShdw>
                </a:effectLst>
                <a:cs typeface="+mj-cs"/>
              </a:rPr>
              <a:t> </a:t>
            </a:r>
            <a:r>
              <a:rPr lang="en-US" sz="3200" b="1" dirty="0" smtClean="0">
                <a:effectLst>
                  <a:outerShdw blurRad="38100" dist="38100" dir="2700000" algn="tl">
                    <a:srgbClr val="000000">
                      <a:alpha val="43137"/>
                    </a:srgbClr>
                  </a:outerShdw>
                </a:effectLst>
                <a:cs typeface="+mj-cs"/>
              </a:rPr>
              <a:t>yang</a:t>
            </a:r>
            <a:br>
              <a:rPr lang="en-US" sz="3200" b="1" dirty="0" smtClean="0">
                <a:effectLst>
                  <a:outerShdw blurRad="38100" dist="38100" dir="2700000" algn="tl">
                    <a:srgbClr val="000000">
                      <a:alpha val="43137"/>
                    </a:srgbClr>
                  </a:outerShdw>
                </a:effectLst>
                <a:cs typeface="+mj-cs"/>
              </a:rPr>
            </a:br>
            <a:r>
              <a:rPr lang="en-US" sz="3200" b="1" dirty="0" err="1" smtClean="0">
                <a:effectLst>
                  <a:outerShdw blurRad="38100" dist="38100" dir="2700000" algn="tl">
                    <a:srgbClr val="000000">
                      <a:alpha val="43137"/>
                    </a:srgbClr>
                  </a:outerShdw>
                </a:effectLst>
                <a:cs typeface="+mj-cs"/>
              </a:rPr>
              <a:t>tidak</a:t>
            </a:r>
            <a:r>
              <a:rPr lang="en-US" sz="3200" b="1" dirty="0" smtClean="0">
                <a:effectLst>
                  <a:outerShdw blurRad="38100" dist="38100" dir="2700000" algn="tl">
                    <a:srgbClr val="000000">
                      <a:alpha val="43137"/>
                    </a:srgbClr>
                  </a:outerShdw>
                </a:effectLst>
                <a:cs typeface="+mj-cs"/>
              </a:rPr>
              <a:t> </a:t>
            </a:r>
            <a:r>
              <a:rPr lang="en-US" sz="3200" b="1" dirty="0" err="1" smtClean="0">
                <a:effectLst>
                  <a:outerShdw blurRad="38100" dist="38100" dir="2700000" algn="tl">
                    <a:srgbClr val="000000">
                      <a:alpha val="43137"/>
                    </a:srgbClr>
                  </a:outerShdw>
                </a:effectLst>
                <a:cs typeface="+mj-cs"/>
              </a:rPr>
              <a:t>boleh</a:t>
            </a:r>
            <a:r>
              <a:rPr lang="en-US" sz="3200" b="1" dirty="0" smtClean="0">
                <a:effectLst>
                  <a:outerShdw blurRad="38100" dist="38100" dir="2700000" algn="tl">
                    <a:srgbClr val="000000">
                      <a:alpha val="43137"/>
                    </a:srgbClr>
                  </a:outerShdw>
                </a:effectLst>
                <a:cs typeface="+mj-cs"/>
              </a:rPr>
              <a:t> </a:t>
            </a:r>
            <a:r>
              <a:rPr lang="en-US" sz="3200" b="1" dirty="0" err="1" smtClean="0">
                <a:effectLst>
                  <a:outerShdw blurRad="38100" dist="38100" dir="2700000" algn="tl">
                    <a:srgbClr val="000000">
                      <a:alpha val="43137"/>
                    </a:srgbClr>
                  </a:outerShdw>
                </a:effectLst>
                <a:cs typeface="+mj-cs"/>
              </a:rPr>
              <a:t>diselesaikan</a:t>
            </a:r>
            <a:r>
              <a:rPr lang="en-US" sz="3200" b="1" dirty="0" smtClean="0">
                <a:effectLst>
                  <a:outerShdw blurRad="38100" dist="38100" dir="2700000" algn="tl">
                    <a:srgbClr val="000000">
                      <a:alpha val="43137"/>
                    </a:srgbClr>
                  </a:outerShdw>
                </a:effectLst>
                <a:cs typeface="+mj-cs"/>
              </a:rPr>
              <a:t>!</a:t>
            </a:r>
          </a:p>
        </p:txBody>
      </p:sp>
      <p:sp>
        <p:nvSpPr>
          <p:cNvPr id="163844" name="TextBox 4"/>
          <p:cNvSpPr txBox="1">
            <a:spLocks noChangeArrowheads="1"/>
          </p:cNvSpPr>
          <p:nvPr/>
        </p:nvSpPr>
        <p:spPr bwMode="auto">
          <a:xfrm>
            <a:off x="-36512" y="6121275"/>
            <a:ext cx="9180512" cy="769441"/>
          </a:xfrm>
          <a:prstGeom prst="rect">
            <a:avLst/>
          </a:prstGeom>
          <a:solidFill>
            <a:srgbClr val="000000"/>
          </a:solidFill>
          <a:ln w="9525">
            <a:solidFill>
              <a:srgbClr val="FFFFFF"/>
            </a:solidFill>
            <a:miter lim="800000"/>
            <a:headEnd/>
            <a:tailEnd/>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MY" altLang="ja-JP" sz="2200" b="1" i="1" dirty="0" smtClean="0">
                <a:latin typeface="Arial" panose="020B0604020202020204" pitchFamily="34" charset="0"/>
                <a:cs typeface="Arial" panose="020B0604020202020204" pitchFamily="34" charset="0"/>
              </a:rPr>
              <a:t>“H</a:t>
            </a:r>
            <a:r>
              <a:rPr lang="en-US" altLang="ja-JP" sz="2200" b="1" i="1" dirty="0" err="1" smtClean="0">
                <a:latin typeface="Arial" panose="020B0604020202020204" pitchFamily="34" charset="0"/>
                <a:cs typeface="Arial" panose="020B0604020202020204" pitchFamily="34" charset="0"/>
              </a:rPr>
              <a:t>i</a:t>
            </a:r>
            <a:r>
              <a:rPr lang="en-US" altLang="ja-JP" sz="2200" b="1" i="1" dirty="0">
                <a:latin typeface="Arial" panose="020B0604020202020204" pitchFamily="34" charset="0"/>
                <a:cs typeface="Arial" panose="020B0604020202020204" pitchFamily="34" charset="0"/>
              </a:rPr>
              <a:t>, </a:t>
            </a:r>
            <a:r>
              <a:rPr lang="en-US" altLang="ja-JP" sz="2200" b="1" i="1" dirty="0" err="1">
                <a:latin typeface="Arial" panose="020B0604020202020204" pitchFamily="34" charset="0"/>
                <a:cs typeface="Arial" panose="020B0604020202020204" pitchFamily="34" charset="0"/>
              </a:rPr>
              <a:t>saya</a:t>
            </a:r>
            <a:r>
              <a:rPr lang="en-US" altLang="ja-JP" sz="2200" b="1" i="1" dirty="0">
                <a:latin typeface="Arial" panose="020B0604020202020204" pitchFamily="34" charset="0"/>
                <a:cs typeface="Arial" panose="020B0604020202020204" pitchFamily="34" charset="0"/>
              </a:rPr>
              <a:t> </a:t>
            </a:r>
            <a:r>
              <a:rPr lang="en-US" altLang="ja-JP" sz="2200" b="1" i="1" dirty="0" err="1">
                <a:latin typeface="Arial" panose="020B0604020202020204" pitchFamily="34" charset="0"/>
                <a:cs typeface="Arial" panose="020B0604020202020204" pitchFamily="34" charset="0"/>
              </a:rPr>
              <a:t>wartawan</a:t>
            </a:r>
            <a:r>
              <a:rPr lang="en-US" altLang="ja-JP" sz="2200" b="1" i="1" dirty="0">
                <a:latin typeface="Arial" panose="020B0604020202020204" pitchFamily="34" charset="0"/>
                <a:cs typeface="Arial" panose="020B0604020202020204" pitchFamily="34" charset="0"/>
              </a:rPr>
              <a:t> </a:t>
            </a:r>
            <a:r>
              <a:rPr lang="en-US" altLang="ja-JP" sz="2200" b="1" i="1" dirty="0" err="1" smtClean="0">
                <a:latin typeface="Arial" panose="020B0604020202020204" pitchFamily="34" charset="0"/>
                <a:cs typeface="Arial" panose="020B0604020202020204" pitchFamily="34" charset="0"/>
              </a:rPr>
              <a:t>dari</a:t>
            </a:r>
            <a:r>
              <a:rPr lang="en-US" altLang="ja-JP" sz="2200" b="1" i="1" dirty="0" smtClean="0">
                <a:latin typeface="Arial" panose="020B0604020202020204" pitchFamily="34" charset="0"/>
                <a:cs typeface="Arial" panose="020B0604020202020204" pitchFamily="34" charset="0"/>
              </a:rPr>
              <a:t> ‘</a:t>
            </a:r>
            <a:r>
              <a:rPr lang="en-US" altLang="ja-JP" sz="2200" b="1" i="1" dirty="0" err="1" smtClean="0">
                <a:latin typeface="Arial" panose="020B0604020202020204" pitchFamily="34" charset="0"/>
                <a:cs typeface="Arial" panose="020B0604020202020204" pitchFamily="34" charset="0"/>
              </a:rPr>
              <a:t>Misteri</a:t>
            </a:r>
            <a:r>
              <a:rPr lang="en-US" altLang="ja-JP" sz="2200" b="1" i="1" dirty="0" smtClean="0">
                <a:latin typeface="Arial" panose="020B0604020202020204" pitchFamily="34" charset="0"/>
                <a:cs typeface="Arial" panose="020B0604020202020204" pitchFamily="34" charset="0"/>
              </a:rPr>
              <a:t> </a:t>
            </a:r>
            <a:r>
              <a:rPr lang="en-US" altLang="ja-JP" sz="2200" b="1" i="1" dirty="0">
                <a:latin typeface="Arial" panose="020B0604020202020204" pitchFamily="34" charset="0"/>
                <a:cs typeface="Arial" panose="020B0604020202020204" pitchFamily="34" charset="0"/>
              </a:rPr>
              <a:t>yang </a:t>
            </a:r>
            <a:r>
              <a:rPr lang="en-US" altLang="ja-JP" sz="2200" b="1" i="1" dirty="0" err="1" smtClean="0">
                <a:latin typeface="Arial" panose="020B0604020202020204" pitchFamily="34" charset="0"/>
                <a:cs typeface="Arial" panose="020B0604020202020204" pitchFamily="34" charset="0"/>
              </a:rPr>
              <a:t>Tak</a:t>
            </a:r>
            <a:r>
              <a:rPr lang="en-US" altLang="ja-JP" sz="2200" b="1" i="1" dirty="0" smtClean="0">
                <a:latin typeface="Arial" panose="020B0604020202020204" pitchFamily="34" charset="0"/>
                <a:cs typeface="Arial" panose="020B0604020202020204" pitchFamily="34" charset="0"/>
              </a:rPr>
              <a:t> </a:t>
            </a:r>
            <a:r>
              <a:rPr lang="en-US" altLang="ja-JP" sz="2200" b="1" i="1" dirty="0" err="1" smtClean="0">
                <a:latin typeface="Arial" panose="020B0604020202020204" pitchFamily="34" charset="0"/>
                <a:cs typeface="Arial" panose="020B0604020202020204" pitchFamily="34" charset="0"/>
              </a:rPr>
              <a:t>Boleh</a:t>
            </a:r>
            <a:r>
              <a:rPr lang="en-US" altLang="ja-JP" sz="2200" b="1" i="1" dirty="0" smtClean="0">
                <a:latin typeface="Arial" panose="020B0604020202020204" pitchFamily="34" charset="0"/>
                <a:cs typeface="Arial" panose="020B0604020202020204" pitchFamily="34" charset="0"/>
              </a:rPr>
              <a:t> </a:t>
            </a:r>
            <a:r>
              <a:rPr lang="en-US" altLang="ja-JP" sz="2200" b="1" i="1" dirty="0" err="1" smtClean="0">
                <a:latin typeface="Arial" panose="020B0604020202020204" pitchFamily="34" charset="0"/>
                <a:cs typeface="Arial" panose="020B0604020202020204" pitchFamily="34" charset="0"/>
              </a:rPr>
              <a:t>Diselesaikan</a:t>
            </a:r>
            <a:r>
              <a:rPr lang="en-US" altLang="ja-JP" sz="2200" b="1" i="1" dirty="0" smtClean="0">
                <a:latin typeface="Arial" panose="020B0604020202020204" pitchFamily="34" charset="0"/>
                <a:cs typeface="Arial" panose="020B0604020202020204" pitchFamily="34" charset="0"/>
              </a:rPr>
              <a:t>’</a:t>
            </a:r>
            <a:r>
              <a:rPr lang="ja-JP" altLang="en-US" sz="2200" b="1" i="1" dirty="0" smtClean="0">
                <a:latin typeface="Arial" panose="020B0604020202020204" pitchFamily="34" charset="0"/>
                <a:cs typeface="Arial" panose="020B0604020202020204" pitchFamily="34" charset="0"/>
              </a:rPr>
              <a:t> </a:t>
            </a:r>
            <a:r>
              <a:rPr lang="en-MY" altLang="ja-JP" sz="2200" b="1" i="1" dirty="0" err="1" smtClean="0">
                <a:latin typeface="Arial" panose="020B0604020202020204" pitchFamily="34" charset="0"/>
                <a:cs typeface="Arial" panose="020B0604020202020204" pitchFamily="34" charset="0"/>
              </a:rPr>
              <a:t>dan</a:t>
            </a:r>
            <a:endParaRPr lang="en-MY" altLang="ja-JP" sz="2200" b="1" i="1" dirty="0" smtClean="0">
              <a:latin typeface="Arial" panose="020B0604020202020204" pitchFamily="34" charset="0"/>
              <a:cs typeface="Arial" panose="020B0604020202020204" pitchFamily="34" charset="0"/>
            </a:endParaRPr>
          </a:p>
          <a:p>
            <a:pPr algn="ctr"/>
            <a:r>
              <a:rPr lang="en-MY" altLang="ja-JP" sz="2200" b="1" i="1" dirty="0" smtClean="0">
                <a:latin typeface="Arial" panose="020B0604020202020204" pitchFamily="34" charset="0"/>
                <a:cs typeface="Arial" panose="020B0604020202020204" pitchFamily="34" charset="0"/>
              </a:rPr>
              <a:t>kami </a:t>
            </a:r>
            <a:r>
              <a:rPr lang="en-US" sz="2200" b="1" i="1" dirty="0" err="1" smtClean="0">
                <a:latin typeface="Arial" panose="020B0604020202020204" pitchFamily="34" charset="0"/>
                <a:cs typeface="Arial" panose="020B0604020202020204" pitchFamily="34" charset="0"/>
              </a:rPr>
              <a:t>hendak</a:t>
            </a:r>
            <a:r>
              <a:rPr lang="en-US" sz="2200" b="1" i="1" dirty="0" smtClean="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membuat</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cerita</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tentang</a:t>
            </a:r>
            <a:r>
              <a:rPr lang="en-US" sz="2200" b="1" i="1" dirty="0">
                <a:latin typeface="Arial" panose="020B0604020202020204" pitchFamily="34" charset="0"/>
                <a:cs typeface="Arial" panose="020B0604020202020204" pitchFamily="34" charset="0"/>
              </a:rPr>
              <a:t> </a:t>
            </a:r>
            <a:r>
              <a:rPr lang="en-US" sz="2200" b="1" i="1" dirty="0" err="1" smtClean="0">
                <a:latin typeface="Arial" panose="020B0604020202020204" pitchFamily="34" charset="0"/>
                <a:cs typeface="Arial" panose="020B0604020202020204" pitchFamily="34" charset="0"/>
              </a:rPr>
              <a:t>khutbah</a:t>
            </a:r>
            <a:r>
              <a:rPr lang="en-US" sz="2200" b="1" i="1" dirty="0" smtClean="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terakhir</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anda</a:t>
            </a:r>
            <a:r>
              <a:rPr lang="en-US" sz="2200" b="1" i="1" dirty="0" smtClean="0">
                <a:latin typeface="Arial" panose="020B0604020202020204" pitchFamily="34" charset="0"/>
                <a:cs typeface="Arial" panose="020B0604020202020204" pitchFamily="34" charset="0"/>
              </a:rPr>
              <a:t>…”</a:t>
            </a:r>
            <a:endParaRPr lang="en-US" sz="2200" i="1" dirty="0">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2.5"/>
                                          </p:val>
                                        </p:tav>
                                        <p:tav tm="100000">
                                          <p:val>
                                            <p:strVal val="#ppt_w"/>
                                          </p:val>
                                        </p:tav>
                                      </p:tavLst>
                                    </p:anim>
                                    <p:anim calcmode="lin" valueType="num">
                                      <p:cBhvr>
                                        <p:cTn id="8" dur="500" fill="hold"/>
                                        <p:tgtEl>
                                          <p:spTgt spid="78850"/>
                                        </p:tgtEl>
                                        <p:attrNameLst>
                                          <p:attrName>ppt_h</p:attrName>
                                        </p:attrNameLst>
                                      </p:cBhvr>
                                      <p:tavLst>
                                        <p:tav tm="0">
                                          <p:val>
                                            <p:strVal val="#ppt_h*0.01"/>
                                          </p:val>
                                        </p:tav>
                                        <p:tav tm="100000">
                                          <p:val>
                                            <p:strVal val="#ppt_h"/>
                                          </p:val>
                                        </p:tav>
                                      </p:tavLst>
                                    </p:anim>
                                    <p:anim calcmode="lin" valueType="num">
                                      <p:cBhvr>
                                        <p:cTn id="9" dur="500" fill="hold"/>
                                        <p:tgtEl>
                                          <p:spTgt spid="78850"/>
                                        </p:tgtEl>
                                        <p:attrNameLst>
                                          <p:attrName>ppt_x</p:attrName>
                                        </p:attrNameLst>
                                      </p:cBhvr>
                                      <p:tavLst>
                                        <p:tav tm="0">
                                          <p:val>
                                            <p:strVal val="#ppt_x"/>
                                          </p:val>
                                        </p:tav>
                                        <p:tav tm="100000">
                                          <p:val>
                                            <p:strVal val="#ppt_x"/>
                                          </p:val>
                                        </p:tav>
                                      </p:tavLst>
                                    </p:anim>
                                    <p:anim calcmode="lin" valueType="num">
                                      <p:cBhvr>
                                        <p:cTn id="10" dur="500" fill="hold"/>
                                        <p:tgtEl>
                                          <p:spTgt spid="78850"/>
                                        </p:tgtEl>
                                        <p:attrNameLst>
                                          <p:attrName>ppt_y</p:attrName>
                                        </p:attrNameLst>
                                      </p:cBhvr>
                                      <p:tavLst>
                                        <p:tav tm="0">
                                          <p:val>
                                            <p:strVal val="#ppt_h+1"/>
                                          </p:val>
                                        </p:tav>
                                        <p:tav tm="100000">
                                          <p:val>
                                            <p:strVal val="#ppt_y"/>
                                          </p:val>
                                        </p:tav>
                                      </p:tavLst>
                                    </p:anim>
                                    <p:animEffect transition="in" filter="fade">
                                      <p:cBhvr>
                                        <p:cTn id="11"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8" name="Picture 4" descr="Dog skelet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526097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89" name="Picture 5" descr="horse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3159125"/>
            <a:ext cx="43180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6" name="Rectangle 2"/>
          <p:cNvSpPr>
            <a:spLocks noGrp="1" noChangeArrowheads="1"/>
          </p:cNvSpPr>
          <p:nvPr>
            <p:ph type="ctrTitle"/>
          </p:nvPr>
        </p:nvSpPr>
        <p:spPr>
          <a:xfrm>
            <a:off x="4191000" y="4876800"/>
            <a:ext cx="4953000" cy="1981200"/>
          </a:xfrm>
          <a:solidFill>
            <a:srgbClr val="000066"/>
          </a:solidFill>
        </p:spPr>
        <p:txBody>
          <a:bodyPr/>
          <a:lstStyle/>
          <a:p>
            <a:pPr eaLnBrk="1" hangingPunct="1">
              <a:defRPr/>
            </a:pPr>
            <a:r>
              <a:rPr lang="en-US" sz="3200" b="1" dirty="0" err="1" smtClean="0">
                <a:latin typeface="Arial" panose="020B0604020202020204" pitchFamily="34" charset="0"/>
                <a:cs typeface="Arial" panose="020B0604020202020204" pitchFamily="34" charset="0"/>
              </a:rPr>
              <a:t>Semua</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makhluk</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memerlukan</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rangka</a:t>
            </a:r>
            <a:r>
              <a:rPr lang="en-US" sz="3200" b="1" dirty="0" smtClean="0">
                <a:latin typeface="Arial" panose="020B0604020202020204" pitchFamily="34" charset="0"/>
                <a:cs typeface="Arial" panose="020B0604020202020204" pitchFamily="34" charset="0"/>
              </a:rPr>
              <a:t>.</a:t>
            </a:r>
            <a:br>
              <a:rPr lang="en-US" sz="3200" b="1" dirty="0" smtClean="0">
                <a:latin typeface="Arial" panose="020B0604020202020204" pitchFamily="34" charset="0"/>
                <a:cs typeface="Arial" panose="020B0604020202020204" pitchFamily="34" charset="0"/>
              </a:rPr>
            </a:br>
            <a:r>
              <a:rPr lang="en-US" sz="3200" b="1" dirty="0" err="1" smtClean="0">
                <a:latin typeface="Arial" panose="020B0604020202020204" pitchFamily="34" charset="0"/>
                <a:cs typeface="Arial" panose="020B0604020202020204" pitchFamily="34" charset="0"/>
              </a:rPr>
              <a:t>Khutbah</a:t>
            </a:r>
            <a:r>
              <a:rPr lang="en-US" sz="3200" b="1" dirty="0" smtClean="0">
                <a:latin typeface="Arial" panose="020B0604020202020204" pitchFamily="34" charset="0"/>
                <a:cs typeface="Arial" panose="020B0604020202020204" pitchFamily="34" charset="0"/>
              </a:rPr>
              <a:t> juga!</a:t>
            </a:r>
          </a:p>
        </p:txBody>
      </p:sp>
      <p:pic>
        <p:nvPicPr>
          <p:cNvPr id="297990" name="Picture 6" descr="skeleto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53000" y="228600"/>
            <a:ext cx="2643188" cy="48768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97988"/>
                                        </p:tgtEl>
                                        <p:attrNameLst>
                                          <p:attrName>style.visibility</p:attrName>
                                        </p:attrNameLst>
                                      </p:cBhvr>
                                      <p:to>
                                        <p:strVal val="visible"/>
                                      </p:to>
                                    </p:set>
                                    <p:animEffect transition="in" filter="slide(fromBottom)">
                                      <p:cBhvr>
                                        <p:cTn id="7" dur="2000"/>
                                        <p:tgtEl>
                                          <p:spTgt spid="297988"/>
                                        </p:tgtEl>
                                      </p:cBhvr>
                                    </p:animEffect>
                                  </p:childTnLst>
                                </p:cTn>
                              </p:par>
                            </p:childTnLst>
                          </p:cTn>
                        </p:par>
                        <p:par>
                          <p:cTn id="8" fill="hold" nodeType="afterGroup">
                            <p:stCondLst>
                              <p:cond delay="2000"/>
                            </p:stCondLst>
                            <p:childTnLst>
                              <p:par>
                                <p:cTn id="9" presetID="12" presetClass="entr" presetSubtype="4" fill="hold" nodeType="afterEffect">
                                  <p:stCondLst>
                                    <p:cond delay="0"/>
                                  </p:stCondLst>
                                  <p:childTnLst>
                                    <p:set>
                                      <p:cBhvr>
                                        <p:cTn id="10" dur="1" fill="hold">
                                          <p:stCondLst>
                                            <p:cond delay="0"/>
                                          </p:stCondLst>
                                        </p:cTn>
                                        <p:tgtEl>
                                          <p:spTgt spid="297989"/>
                                        </p:tgtEl>
                                        <p:attrNameLst>
                                          <p:attrName>style.visibility</p:attrName>
                                        </p:attrNameLst>
                                      </p:cBhvr>
                                      <p:to>
                                        <p:strVal val="visible"/>
                                      </p:to>
                                    </p:set>
                                    <p:animEffect transition="in" filter="slide(fromBottom)">
                                      <p:cBhvr>
                                        <p:cTn id="11" dur="2000"/>
                                        <p:tgtEl>
                                          <p:spTgt spid="297989"/>
                                        </p:tgtEl>
                                      </p:cBhvr>
                                    </p:animEffect>
                                  </p:childTnLst>
                                </p:cTn>
                              </p:par>
                            </p:childTnLst>
                          </p:cTn>
                        </p:par>
                        <p:par>
                          <p:cTn id="12" fill="hold" nodeType="afterGroup">
                            <p:stCondLst>
                              <p:cond delay="4000"/>
                            </p:stCondLst>
                            <p:childTnLst>
                              <p:par>
                                <p:cTn id="13" presetID="12" presetClass="entr" presetSubtype="4" fill="hold" nodeType="afterEffect">
                                  <p:stCondLst>
                                    <p:cond delay="0"/>
                                  </p:stCondLst>
                                  <p:childTnLst>
                                    <p:set>
                                      <p:cBhvr>
                                        <p:cTn id="14" dur="1" fill="hold">
                                          <p:stCondLst>
                                            <p:cond delay="0"/>
                                          </p:stCondLst>
                                        </p:cTn>
                                        <p:tgtEl>
                                          <p:spTgt spid="297990"/>
                                        </p:tgtEl>
                                        <p:attrNameLst>
                                          <p:attrName>style.visibility</p:attrName>
                                        </p:attrNameLst>
                                      </p:cBhvr>
                                      <p:to>
                                        <p:strVal val="visible"/>
                                      </p:to>
                                    </p:set>
                                    <p:animEffect transition="in" filter="slide(fromBottom)">
                                      <p:cBhvr>
                                        <p:cTn id="15" dur="2000"/>
                                        <p:tgtEl>
                                          <p:spTgt spid="297990"/>
                                        </p:tgtEl>
                                      </p:cBhvr>
                                    </p:animEffect>
                                  </p:childTnLst>
                                </p:cTn>
                              </p:par>
                            </p:childTnLst>
                          </p:cTn>
                        </p:par>
                        <p:par>
                          <p:cTn id="16" fill="hold" nodeType="afterGroup">
                            <p:stCondLst>
                              <p:cond delay="6000"/>
                            </p:stCondLst>
                            <p:childTnLst>
                              <p:par>
                                <p:cTn id="17" presetID="12" presetClass="entr" presetSubtype="4" fill="hold" grpId="0" nodeType="afterEffect">
                                  <p:stCondLst>
                                    <p:cond delay="0"/>
                                  </p:stCondLst>
                                  <p:childTnLst>
                                    <p:set>
                                      <p:cBhvr>
                                        <p:cTn id="18" dur="1" fill="hold">
                                          <p:stCondLst>
                                            <p:cond delay="0"/>
                                          </p:stCondLst>
                                        </p:cTn>
                                        <p:tgtEl>
                                          <p:spTgt spid="297986"/>
                                        </p:tgtEl>
                                        <p:attrNameLst>
                                          <p:attrName>style.visibility</p:attrName>
                                        </p:attrNameLst>
                                      </p:cBhvr>
                                      <p:to>
                                        <p:strVal val="visible"/>
                                      </p:to>
                                    </p:set>
                                    <p:animEffect transition="in" filter="slide(fromBottom)">
                                      <p:cBhvr>
                                        <p:cTn id="19" dur="2000"/>
                                        <p:tgtEl>
                                          <p:spTgt spid="297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990600" y="609600"/>
            <a:ext cx="7010400" cy="587152"/>
          </a:xfrm>
          <a:gradFill rotWithShape="0">
            <a:gsLst>
              <a:gs pos="0">
                <a:srgbClr val="800080"/>
              </a:gs>
              <a:gs pos="50000">
                <a:srgbClr val="800080">
                  <a:gamma/>
                  <a:shade val="29804"/>
                  <a:invGamma/>
                </a:srgbClr>
              </a:gs>
              <a:gs pos="100000">
                <a:srgbClr val="800080"/>
              </a:gs>
            </a:gsLst>
            <a:lin ang="5400000" scaled="1"/>
          </a:gradFill>
        </p:spPr>
        <p:txBody>
          <a:bodyPr/>
          <a:lstStyle/>
          <a:p>
            <a:r>
              <a:rPr lang="en-US" sz="2800" b="1" dirty="0" smtClean="0"/>
              <a:t>Proses </a:t>
            </a:r>
            <a:r>
              <a:rPr lang="en-US" sz="2800" b="1" i="1" dirty="0" err="1" smtClean="0"/>
              <a:t>Persiapan</a:t>
            </a:r>
            <a:r>
              <a:rPr lang="en-US" sz="2800" b="1" i="1" dirty="0" smtClean="0"/>
              <a:t> </a:t>
            </a:r>
            <a:r>
              <a:rPr lang="en-US" sz="2800" b="1" i="1" dirty="0" err="1" smtClean="0"/>
              <a:t>Khutbah</a:t>
            </a:r>
            <a:r>
              <a:rPr lang="en-US" sz="2800" b="1" i="1" dirty="0" smtClean="0"/>
              <a:t> </a:t>
            </a:r>
            <a:r>
              <a:rPr lang="en-US" sz="2800" b="1" i="1" dirty="0" err="1" smtClean="0"/>
              <a:t>Ekspositori</a:t>
            </a:r>
            <a:endParaRPr lang="en-US" sz="2800" b="1" i="1" dirty="0" smtClean="0"/>
          </a:p>
        </p:txBody>
      </p:sp>
      <p:sp>
        <p:nvSpPr>
          <p:cNvPr id="49155"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Times New Roman" pitchFamily="18" charset="0"/>
              <a:ea typeface="MS PGothic" pitchFamily="34" charset="-128"/>
              <a:cs typeface="+mn-cs"/>
            </a:endParaRPr>
          </a:p>
        </p:txBody>
      </p:sp>
      <p:sp>
        <p:nvSpPr>
          <p:cNvPr id="49157" name="Rectangle 5"/>
          <p:cNvSpPr>
            <a:spLocks noChangeArrowheads="1"/>
          </p:cNvSpPr>
          <p:nvPr/>
        </p:nvSpPr>
        <p:spPr bwMode="auto">
          <a:xfrm>
            <a:off x="2244871" y="5146675"/>
            <a:ext cx="1175001" cy="459100"/>
          </a:xfrm>
          <a:prstGeom prst="rect">
            <a:avLst/>
          </a:prstGeom>
          <a:noFill/>
          <a:ln w="12700">
            <a:noFill/>
            <a:miter lim="800000"/>
            <a:headEnd/>
            <a:tailEnd/>
          </a:ln>
          <a:effectLst/>
        </p:spPr>
        <p:txBody>
          <a:bodyPr wrap="none" lIns="90487" tIns="44450" rIns="90487" bIns="44450">
            <a:spAutoFit/>
          </a:bodyPr>
          <a:lstStyle/>
          <a:p>
            <a:r>
              <a:rPr lang="en-US" b="1" dirty="0" err="1" smtClean="0">
                <a:solidFill>
                  <a:srgbClr val="FFFF00"/>
                </a:solidFill>
                <a:effectLst>
                  <a:outerShdw blurRad="38100" dist="38100" dir="2700000" algn="tl">
                    <a:srgbClr val="000000"/>
                  </a:outerShdw>
                </a:effectLst>
                <a:latin typeface="Book Antiqua" pitchFamily="18" charset="0"/>
                <a:ea typeface="MS PGothic" pitchFamily="34" charset="-128"/>
                <a:cs typeface="+mn-cs"/>
              </a:rPr>
              <a:t>Belajar</a:t>
            </a:r>
            <a:endParaRPr lang="en-US" b="1" dirty="0">
              <a:solidFill>
                <a:srgbClr val="FFFF00"/>
              </a:solidFill>
              <a:effectLst>
                <a:outerShdw blurRad="38100" dist="38100" dir="2700000" algn="tl">
                  <a:srgbClr val="000000"/>
                </a:outerShdw>
              </a:effectLst>
              <a:latin typeface="Book Antiqua" pitchFamily="18" charset="0"/>
              <a:ea typeface="MS PGothic" pitchFamily="34" charset="-128"/>
              <a:cs typeface="+mn-cs"/>
            </a:endParaRPr>
          </a:p>
        </p:txBody>
      </p:sp>
      <p:sp>
        <p:nvSpPr>
          <p:cNvPr id="49158"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Times New Roman" pitchFamily="18" charset="0"/>
              <a:ea typeface="MS PGothic" pitchFamily="34" charset="-128"/>
              <a:cs typeface="+mn-cs"/>
            </a:endParaRPr>
          </a:p>
        </p:txBody>
      </p:sp>
      <p:sp>
        <p:nvSpPr>
          <p:cNvPr id="49159"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Times New Roman" pitchFamily="18" charset="0"/>
              <a:ea typeface="MS PGothic" pitchFamily="34" charset="-128"/>
              <a:cs typeface="+mn-cs"/>
            </a:endParaRPr>
          </a:p>
        </p:txBody>
      </p:sp>
      <p:sp>
        <p:nvSpPr>
          <p:cNvPr id="49160"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Times New Roman" pitchFamily="18" charset="0"/>
              <a:ea typeface="MS PGothic" pitchFamily="34" charset="-128"/>
              <a:cs typeface="+mn-cs"/>
            </a:endParaRPr>
          </a:p>
        </p:txBody>
      </p:sp>
      <p:sp>
        <p:nvSpPr>
          <p:cNvPr id="49161" name="Rectangle 9"/>
          <p:cNvSpPr>
            <a:spLocks noChangeArrowheads="1"/>
          </p:cNvSpPr>
          <p:nvPr/>
        </p:nvSpPr>
        <p:spPr bwMode="auto">
          <a:xfrm>
            <a:off x="2122488" y="4419600"/>
            <a:ext cx="1377950" cy="458788"/>
          </a:xfrm>
          <a:prstGeom prst="rect">
            <a:avLst/>
          </a:prstGeom>
          <a:noFill/>
          <a:ln w="12700">
            <a:noFill/>
            <a:miter lim="800000"/>
            <a:headEnd/>
            <a:tailEnd/>
          </a:ln>
          <a:effectLst/>
        </p:spPr>
        <p:txBody>
          <a:bodyPr wrap="none" lIns="90487" tIns="44450" rIns="90487" bIns="44450">
            <a:spAutoFit/>
          </a:bodyPr>
          <a:lstStyle/>
          <a:p>
            <a:r>
              <a:rPr lang="en-US" b="1">
                <a:solidFill>
                  <a:srgbClr val="FFFF00"/>
                </a:solidFill>
                <a:effectLst>
                  <a:outerShdw blurRad="38100" dist="38100" dir="2700000" algn="tl">
                    <a:srgbClr val="000000"/>
                  </a:outerShdw>
                </a:effectLst>
                <a:latin typeface="Book Antiqua" pitchFamily="18" charset="0"/>
                <a:ea typeface="MS PGothic" pitchFamily="34" charset="-128"/>
                <a:cs typeface="+mn-cs"/>
              </a:rPr>
              <a:t>Struktur</a:t>
            </a:r>
          </a:p>
        </p:txBody>
      </p:sp>
      <p:sp>
        <p:nvSpPr>
          <p:cNvPr id="49162" name="Rectangle 10"/>
          <p:cNvSpPr>
            <a:spLocks noChangeArrowheads="1"/>
          </p:cNvSpPr>
          <p:nvPr/>
        </p:nvSpPr>
        <p:spPr bwMode="auto">
          <a:xfrm>
            <a:off x="5500688" y="5181600"/>
            <a:ext cx="1856276" cy="459100"/>
          </a:xfrm>
          <a:prstGeom prst="rect">
            <a:avLst/>
          </a:prstGeom>
          <a:noFill/>
          <a:ln w="12700">
            <a:noFill/>
            <a:miter lim="800000"/>
            <a:headEnd/>
            <a:tailEnd/>
          </a:ln>
          <a:effectLst/>
        </p:spPr>
        <p:txBody>
          <a:bodyPr wrap="none" lIns="90487" tIns="44450" rIns="90487" bIns="44450">
            <a:spAutoFit/>
          </a:bodyPr>
          <a:lstStyle/>
          <a:p>
            <a:r>
              <a:rPr lang="en-US" b="1" dirty="0" err="1" smtClean="0">
                <a:solidFill>
                  <a:srgbClr val="FFFF00"/>
                </a:solidFill>
                <a:effectLst>
                  <a:outerShdw blurRad="38100" dist="38100" dir="2700000" algn="tl">
                    <a:srgbClr val="000000"/>
                  </a:outerShdw>
                </a:effectLst>
                <a:latin typeface="Book Antiqua" pitchFamily="18" charset="0"/>
                <a:ea typeface="MS PGothic" pitchFamily="34" charset="-128"/>
                <a:cs typeface="+mn-cs"/>
              </a:rPr>
              <a:t>Berkhutbah</a:t>
            </a:r>
            <a:endParaRPr lang="en-US" b="1" dirty="0">
              <a:solidFill>
                <a:srgbClr val="FFFF00"/>
              </a:solidFill>
              <a:effectLst>
                <a:outerShdw blurRad="38100" dist="38100" dir="2700000" algn="tl">
                  <a:srgbClr val="000000"/>
                </a:outerShdw>
              </a:effectLst>
              <a:latin typeface="Book Antiqua" pitchFamily="18" charset="0"/>
              <a:ea typeface="MS PGothic" pitchFamily="34" charset="-128"/>
              <a:cs typeface="+mn-cs"/>
            </a:endParaRPr>
          </a:p>
        </p:txBody>
      </p:sp>
      <p:sp>
        <p:nvSpPr>
          <p:cNvPr id="49163" name="Rectangle 11"/>
          <p:cNvSpPr>
            <a:spLocks noChangeArrowheads="1"/>
          </p:cNvSpPr>
          <p:nvPr/>
        </p:nvSpPr>
        <p:spPr bwMode="auto">
          <a:xfrm>
            <a:off x="5765800" y="4419600"/>
            <a:ext cx="1377950" cy="458788"/>
          </a:xfrm>
          <a:prstGeom prst="rect">
            <a:avLst/>
          </a:prstGeom>
          <a:noFill/>
          <a:ln w="12700">
            <a:noFill/>
            <a:miter lim="800000"/>
            <a:headEnd/>
            <a:tailEnd/>
          </a:ln>
          <a:effectLst/>
        </p:spPr>
        <p:txBody>
          <a:bodyPr wrap="none" lIns="90487" tIns="44450" rIns="90487" bIns="44450">
            <a:spAutoFit/>
          </a:bodyPr>
          <a:lstStyle/>
          <a:p>
            <a:r>
              <a:rPr lang="en-US" b="1">
                <a:solidFill>
                  <a:srgbClr val="FFFF00"/>
                </a:solidFill>
                <a:effectLst>
                  <a:outerShdw blurRad="38100" dist="38100" dir="2700000" algn="tl">
                    <a:srgbClr val="000000"/>
                  </a:outerShdw>
                </a:effectLst>
                <a:latin typeface="Book Antiqua" pitchFamily="18" charset="0"/>
                <a:ea typeface="MS PGothic" pitchFamily="34" charset="-128"/>
                <a:cs typeface="+mn-cs"/>
              </a:rPr>
              <a:t>Struktur</a:t>
            </a:r>
          </a:p>
        </p:txBody>
      </p:sp>
      <p:sp>
        <p:nvSpPr>
          <p:cNvPr id="49164"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Times New Roman" pitchFamily="18" charset="0"/>
              <a:ea typeface="MS PGothic" pitchFamily="34" charset="-128"/>
              <a:cs typeface="+mn-cs"/>
            </a:endParaRPr>
          </a:p>
        </p:txBody>
      </p:sp>
      <p:sp>
        <p:nvSpPr>
          <p:cNvPr id="49165" name="Rectangle 13"/>
          <p:cNvSpPr>
            <a:spLocks noChangeArrowheads="1"/>
          </p:cNvSpPr>
          <p:nvPr/>
        </p:nvSpPr>
        <p:spPr bwMode="auto">
          <a:xfrm>
            <a:off x="2357438" y="3643313"/>
            <a:ext cx="882650" cy="458787"/>
          </a:xfrm>
          <a:prstGeom prst="rect">
            <a:avLst/>
          </a:prstGeom>
          <a:noFill/>
          <a:ln w="12700">
            <a:noFill/>
            <a:miter lim="800000"/>
            <a:headEnd/>
            <a:tailEnd/>
          </a:ln>
          <a:effectLst/>
        </p:spPr>
        <p:txBody>
          <a:bodyPr wrap="none" lIns="90487" tIns="44450" rIns="90487" bIns="44450">
            <a:spAutoFit/>
          </a:bodyPr>
          <a:lstStyle/>
          <a:p>
            <a:r>
              <a:rPr lang="en-US" b="1">
                <a:solidFill>
                  <a:srgbClr val="FFFF00"/>
                </a:solidFill>
                <a:effectLst>
                  <a:outerShdw blurRad="38100" dist="38100" dir="2700000" algn="tl">
                    <a:srgbClr val="000000"/>
                  </a:outerShdw>
                </a:effectLst>
                <a:latin typeface="Book Antiqua" pitchFamily="18" charset="0"/>
                <a:ea typeface="MS PGothic" pitchFamily="34" charset="-128"/>
                <a:cs typeface="+mn-cs"/>
              </a:rPr>
              <a:t>DUT</a:t>
            </a:r>
          </a:p>
        </p:txBody>
      </p:sp>
      <p:sp>
        <p:nvSpPr>
          <p:cNvPr id="49166"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Times New Roman" pitchFamily="18" charset="0"/>
              <a:ea typeface="MS PGothic" pitchFamily="34" charset="-128"/>
              <a:cs typeface="+mn-cs"/>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Times New Roman" pitchFamily="18" charset="0"/>
              <a:ea typeface="MS PGothic" pitchFamily="34" charset="-128"/>
              <a:cs typeface="+mn-cs"/>
            </a:endParaRPr>
          </a:p>
        </p:txBody>
      </p:sp>
      <p:sp>
        <p:nvSpPr>
          <p:cNvPr id="49168" name="Rectangle 16"/>
          <p:cNvSpPr>
            <a:spLocks noChangeArrowheads="1"/>
          </p:cNvSpPr>
          <p:nvPr/>
        </p:nvSpPr>
        <p:spPr bwMode="auto">
          <a:xfrm>
            <a:off x="5929313" y="3643313"/>
            <a:ext cx="917575" cy="458787"/>
          </a:xfrm>
          <a:prstGeom prst="rect">
            <a:avLst/>
          </a:prstGeom>
          <a:noFill/>
          <a:ln w="12700">
            <a:noFill/>
            <a:miter lim="800000"/>
            <a:headEnd/>
            <a:tailEnd/>
          </a:ln>
          <a:effectLst/>
        </p:spPr>
        <p:txBody>
          <a:bodyPr wrap="none" lIns="90487" tIns="44450" rIns="90487" bIns="44450">
            <a:spAutoFit/>
          </a:bodyPr>
          <a:lstStyle/>
          <a:p>
            <a:r>
              <a:rPr lang="en-US" b="1">
                <a:solidFill>
                  <a:srgbClr val="FFFF00"/>
                </a:solidFill>
                <a:effectLst>
                  <a:outerShdw blurRad="38100" dist="38100" dir="2700000" algn="tl">
                    <a:srgbClr val="000000"/>
                  </a:outerShdw>
                </a:effectLst>
                <a:latin typeface="Book Antiqua" pitchFamily="18" charset="0"/>
                <a:ea typeface="MS PGothic" pitchFamily="34" charset="-128"/>
                <a:cs typeface="+mn-cs"/>
              </a:rPr>
              <a:t>DUK</a:t>
            </a:r>
          </a:p>
        </p:txBody>
      </p:sp>
      <p:sp>
        <p:nvSpPr>
          <p:cNvPr id="49169" name="Rectangle 17"/>
          <p:cNvSpPr>
            <a:spLocks noChangeArrowheads="1"/>
          </p:cNvSpPr>
          <p:nvPr/>
        </p:nvSpPr>
        <p:spPr bwMode="auto">
          <a:xfrm>
            <a:off x="3429000" y="2805113"/>
            <a:ext cx="2617703" cy="459100"/>
          </a:xfrm>
          <a:prstGeom prst="rect">
            <a:avLst/>
          </a:prstGeom>
          <a:noFill/>
          <a:ln w="12700">
            <a:noFill/>
            <a:miter lim="800000"/>
            <a:headEnd/>
            <a:tailEnd/>
          </a:ln>
          <a:effectLst/>
        </p:spPr>
        <p:txBody>
          <a:bodyPr wrap="none" lIns="90487" tIns="44450" rIns="90487" bIns="44450">
            <a:spAutoFit/>
          </a:bodyPr>
          <a:lstStyle/>
          <a:p>
            <a:r>
              <a:rPr lang="en-US" b="1" dirty="0" err="1" smtClean="0">
                <a:solidFill>
                  <a:srgbClr val="FFFF00"/>
                </a:solidFill>
                <a:effectLst>
                  <a:outerShdw blurRad="38100" dist="38100" dir="2700000" algn="tl">
                    <a:srgbClr val="000000"/>
                  </a:outerShdw>
                </a:effectLst>
                <a:latin typeface="Book Antiqua" pitchFamily="18" charset="0"/>
                <a:ea typeface="MS PGothic" pitchFamily="34" charset="-128"/>
                <a:cs typeface="+mn-cs"/>
              </a:rPr>
              <a:t>Jambatan</a:t>
            </a:r>
            <a:r>
              <a:rPr lang="en-US" b="1" dirty="0" smtClean="0">
                <a:solidFill>
                  <a:srgbClr val="FFFF00"/>
                </a:solidFill>
                <a:effectLst>
                  <a:outerShdw blurRad="38100" dist="38100" dir="2700000" algn="tl">
                    <a:srgbClr val="000000"/>
                  </a:outerShdw>
                </a:effectLst>
                <a:latin typeface="Book Antiqua" pitchFamily="18" charset="0"/>
                <a:ea typeface="MS PGothic" pitchFamily="34" charset="-128"/>
                <a:cs typeface="+mn-cs"/>
              </a:rPr>
              <a:t> </a:t>
            </a:r>
            <a:r>
              <a:rPr lang="en-US" b="1" dirty="0" err="1">
                <a:solidFill>
                  <a:srgbClr val="FFFF00"/>
                </a:solidFill>
                <a:effectLst>
                  <a:outerShdw blurRad="38100" dist="38100" dir="2700000" algn="tl">
                    <a:srgbClr val="000000"/>
                  </a:outerShdw>
                </a:effectLst>
                <a:latin typeface="Book Antiqua" pitchFamily="18" charset="0"/>
                <a:ea typeface="MS PGothic" pitchFamily="34" charset="-128"/>
                <a:cs typeface="+mn-cs"/>
              </a:rPr>
              <a:t>Tujuan</a:t>
            </a:r>
            <a:endParaRPr lang="en-US" b="1" dirty="0">
              <a:solidFill>
                <a:srgbClr val="FFFF00"/>
              </a:solidFill>
              <a:effectLst>
                <a:outerShdw blurRad="38100" dist="38100" dir="2700000" algn="tl">
                  <a:srgbClr val="000000"/>
                </a:outerShdw>
              </a:effectLst>
              <a:latin typeface="Book Antiqua" pitchFamily="18" charset="0"/>
              <a:ea typeface="MS PGothic" pitchFamily="34" charset="-128"/>
              <a:cs typeface="+mn-cs"/>
            </a:endParaRPr>
          </a:p>
        </p:txBody>
      </p:sp>
      <p:sp>
        <p:nvSpPr>
          <p:cNvPr id="49170" name="Rectangle 18"/>
          <p:cNvSpPr>
            <a:spLocks noChangeArrowheads="1"/>
          </p:cNvSpPr>
          <p:nvPr/>
        </p:nvSpPr>
        <p:spPr bwMode="auto">
          <a:xfrm>
            <a:off x="4233863" y="2384053"/>
            <a:ext cx="781050"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pitchFamily="18" charset="0"/>
                <a:ea typeface="MS PGothic" pitchFamily="34" charset="-128"/>
                <a:cs typeface="+mn-cs"/>
              </a:rPr>
              <a:t>Otak</a:t>
            </a:r>
            <a:endParaRPr lang="en-US" b="1" i="1" dirty="0">
              <a:solidFill>
                <a:srgbClr val="FDE3BA"/>
              </a:solidFill>
              <a:effectLst>
                <a:outerShdw blurRad="38100" dist="38100" dir="2700000" algn="tl">
                  <a:srgbClr val="000000"/>
                </a:outerShdw>
              </a:effectLst>
              <a:latin typeface="Book Antiqua" pitchFamily="18" charset="0"/>
              <a:ea typeface="MS PGothic" pitchFamily="34" charset="-128"/>
              <a:cs typeface="+mn-cs"/>
            </a:endParaRPr>
          </a:p>
        </p:txBody>
      </p:sp>
      <p:sp>
        <p:nvSpPr>
          <p:cNvPr id="491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pitchFamily="18" charset="0"/>
                <a:ea typeface="MS PGothic" pitchFamily="34" charset="-128"/>
                <a:cs typeface="+mn-cs"/>
              </a:rPr>
              <a:t>Jantung</a:t>
            </a:r>
            <a:endParaRPr lang="en-US" b="1" i="1" dirty="0">
              <a:solidFill>
                <a:srgbClr val="FDE3BA"/>
              </a:solidFill>
              <a:effectLst>
                <a:outerShdw blurRad="38100" dist="38100" dir="2700000" algn="tl">
                  <a:srgbClr val="000000"/>
                </a:outerShdw>
              </a:effectLst>
              <a:latin typeface="Book Antiqua" pitchFamily="18" charset="0"/>
              <a:ea typeface="MS PGothic" pitchFamily="34" charset="-128"/>
              <a:cs typeface="+mn-cs"/>
            </a:endParaRPr>
          </a:p>
        </p:txBody>
      </p:sp>
      <p:sp>
        <p:nvSpPr>
          <p:cNvPr id="491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pitchFamily="18" charset="0"/>
                <a:ea typeface="MS PGothic" pitchFamily="34" charset="-128"/>
                <a:cs typeface="+mn-cs"/>
              </a:rPr>
              <a:t>Rangka</a:t>
            </a:r>
            <a:endParaRPr lang="en-US" b="1" i="1" dirty="0">
              <a:solidFill>
                <a:srgbClr val="FDE3BA"/>
              </a:solidFill>
              <a:effectLst>
                <a:outerShdw blurRad="38100" dist="38100" dir="2700000" algn="tl">
                  <a:srgbClr val="000000"/>
                </a:outerShdw>
              </a:effectLst>
              <a:latin typeface="Book Antiqua" pitchFamily="18" charset="0"/>
              <a:ea typeface="MS PGothic" pitchFamily="34" charset="-128"/>
              <a:cs typeface="+mn-cs"/>
            </a:endParaRPr>
          </a:p>
        </p:txBody>
      </p:sp>
      <p:sp>
        <p:nvSpPr>
          <p:cNvPr id="49173" name="Rectangle 21"/>
          <p:cNvSpPr>
            <a:spLocks noChangeArrowheads="1"/>
          </p:cNvSpPr>
          <p:nvPr/>
        </p:nvSpPr>
        <p:spPr bwMode="auto">
          <a:xfrm>
            <a:off x="4143375" y="5232400"/>
            <a:ext cx="1036638" cy="396875"/>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pitchFamily="18" charset="0"/>
                <a:ea typeface="MS PGothic" pitchFamily="34" charset="-128"/>
                <a:cs typeface="+mn-cs"/>
              </a:rPr>
              <a:t>Daging</a:t>
            </a:r>
            <a:endParaRPr lang="en-US" b="1" i="1" dirty="0">
              <a:solidFill>
                <a:srgbClr val="FDE3BA"/>
              </a:solidFill>
              <a:effectLst>
                <a:outerShdw blurRad="38100" dist="38100" dir="2700000" algn="tl">
                  <a:srgbClr val="000000"/>
                </a:outerShdw>
              </a:effectLst>
              <a:latin typeface="Book Antiqua" pitchFamily="18" charset="0"/>
              <a:ea typeface="MS PGothic" pitchFamily="34" charset="-128"/>
              <a:cs typeface="+mn-cs"/>
            </a:endParaRPr>
          </a:p>
        </p:txBody>
      </p:sp>
      <p:sp>
        <p:nvSpPr>
          <p:cNvPr id="49174"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Times New Roman" pitchFamily="18" charset="0"/>
              <a:ea typeface="MS PGothic" pitchFamily="34" charset="-128"/>
              <a:cs typeface="+mn-cs"/>
            </a:endParaRPr>
          </a:p>
        </p:txBody>
      </p:sp>
      <p:sp>
        <p:nvSpPr>
          <p:cNvPr id="49175"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Times New Roman" pitchFamily="18" charset="0"/>
              <a:ea typeface="MS PGothic" pitchFamily="34" charset="-128"/>
              <a:cs typeface="+mn-cs"/>
            </a:endParaRPr>
          </a:p>
        </p:txBody>
      </p:sp>
      <p:sp>
        <p:nvSpPr>
          <p:cNvPr id="49176"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Times New Roman" pitchFamily="18" charset="0"/>
              <a:ea typeface="MS PGothic" pitchFamily="34" charset="-128"/>
              <a:cs typeface="+mn-cs"/>
            </a:endParaRPr>
          </a:p>
        </p:txBody>
      </p:sp>
      <p:sp>
        <p:nvSpPr>
          <p:cNvPr id="49177"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Times New Roman" pitchFamily="18" charset="0"/>
              <a:ea typeface="MS PGothic" pitchFamily="34" charset="-128"/>
              <a:cs typeface="+mn-cs"/>
            </a:endParaRPr>
          </a:p>
        </p:txBody>
      </p:sp>
      <p:sp>
        <p:nvSpPr>
          <p:cNvPr id="49178"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Times New Roman" pitchFamily="18" charset="0"/>
              <a:ea typeface="MS PGothic" pitchFamily="34" charset="-128"/>
              <a:cs typeface="+mn-cs"/>
            </a:endParaRPr>
          </a:p>
        </p:txBody>
      </p:sp>
      <p:sp>
        <p:nvSpPr>
          <p:cNvPr id="49179"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Times New Roman" pitchFamily="18" charset="0"/>
              <a:ea typeface="MS PGothic" pitchFamily="34" charset="-128"/>
              <a:cs typeface="+mn-cs"/>
            </a:endParaRPr>
          </a:p>
        </p:txBody>
      </p:sp>
      <p:sp>
        <p:nvSpPr>
          <p:cNvPr id="49180" name="Rectangle 28"/>
          <p:cNvSpPr>
            <a:spLocks noChangeArrowheads="1"/>
          </p:cNvSpPr>
          <p:nvPr/>
        </p:nvSpPr>
        <p:spPr bwMode="auto">
          <a:xfrm>
            <a:off x="2189163" y="1818085"/>
            <a:ext cx="1003300" cy="458787"/>
          </a:xfrm>
          <a:prstGeom prst="rect">
            <a:avLst/>
          </a:prstGeom>
          <a:solidFill>
            <a:schemeClr val="bg1"/>
          </a:solidFill>
          <a:ln w="12700">
            <a:noFill/>
            <a:miter lim="800000"/>
            <a:headEnd/>
            <a:tailEnd/>
          </a:ln>
          <a:effectLst>
            <a:prstShdw prst="shdw17" dist="17961" dir="2700000">
              <a:srgbClr val="00003D"/>
            </a:prstShdw>
          </a:effectLst>
        </p:spPr>
        <p:txBody>
          <a:bodyPr wrap="none" lIns="90487" tIns="44450" rIns="90487" bIns="44450">
            <a:spAutoFit/>
          </a:bodyPr>
          <a:lstStyle/>
          <a:p>
            <a:r>
              <a:rPr lang="en-US" b="1" dirty="0">
                <a:solidFill>
                  <a:srgbClr val="D49FFF"/>
                </a:solidFill>
                <a:effectLst>
                  <a:outerShdw blurRad="38100" dist="38100" dir="2700000" algn="tl">
                    <a:srgbClr val="000000"/>
                  </a:outerShdw>
                </a:effectLst>
                <a:latin typeface="Hobo" charset="0"/>
                <a:ea typeface="MS PGothic" pitchFamily="34" charset="-128"/>
                <a:cs typeface="+mn-cs"/>
              </a:rPr>
              <a:t>TEKS</a:t>
            </a:r>
          </a:p>
        </p:txBody>
      </p:sp>
      <p:sp>
        <p:nvSpPr>
          <p:cNvPr id="49181" name="Rectangle 29"/>
          <p:cNvSpPr>
            <a:spLocks noChangeArrowheads="1"/>
          </p:cNvSpPr>
          <p:nvPr/>
        </p:nvSpPr>
        <p:spPr bwMode="auto">
          <a:xfrm>
            <a:off x="5770563" y="1844824"/>
            <a:ext cx="1707198" cy="459100"/>
          </a:xfrm>
          <a:prstGeom prst="rect">
            <a:avLst/>
          </a:prstGeom>
          <a:solidFill>
            <a:schemeClr val="bg1"/>
          </a:solidFill>
          <a:ln w="12700">
            <a:noFill/>
            <a:miter lim="800000"/>
            <a:headEnd/>
            <a:tailEnd/>
          </a:ln>
          <a:effectLst>
            <a:prstShdw prst="shdw17" dist="17961" dir="2700000">
              <a:srgbClr val="00003D"/>
            </a:prstShdw>
          </a:effectLst>
        </p:spPr>
        <p:txBody>
          <a:bodyPr wrap="none" lIns="90487" tIns="44450" rIns="90487" bIns="44450">
            <a:spAutoFit/>
          </a:bodyPr>
          <a:lstStyle/>
          <a:p>
            <a:r>
              <a:rPr lang="en-US" b="1" dirty="0" smtClean="0">
                <a:solidFill>
                  <a:srgbClr val="D49FFF"/>
                </a:solidFill>
                <a:effectLst>
                  <a:outerShdw blurRad="38100" dist="38100" dir="2700000" algn="tl">
                    <a:srgbClr val="000000"/>
                  </a:outerShdw>
                </a:effectLst>
                <a:latin typeface="Hobo" charset="0"/>
                <a:ea typeface="MS PGothic" pitchFamily="34" charset="-128"/>
                <a:cs typeface="+mn-cs"/>
              </a:rPr>
              <a:t>KHUTBAH</a:t>
            </a:r>
            <a:endParaRPr lang="en-US" b="1" dirty="0">
              <a:solidFill>
                <a:srgbClr val="D49FFF"/>
              </a:solidFill>
              <a:effectLst>
                <a:outerShdw blurRad="38100" dist="38100" dir="2700000" algn="tl">
                  <a:srgbClr val="000000"/>
                </a:outerShdw>
              </a:effectLst>
              <a:latin typeface="Hobo" charset="0"/>
              <a:ea typeface="MS PGothic" pitchFamily="34" charset="-128"/>
              <a:cs typeface="+mn-cs"/>
            </a:endParaRPr>
          </a:p>
        </p:txBody>
      </p:sp>
      <p:sp>
        <p:nvSpPr>
          <p:cNvPr id="49182" name="Rectangle 30"/>
          <p:cNvSpPr>
            <a:spLocks noChangeArrowheads="1"/>
          </p:cNvSpPr>
          <p:nvPr/>
        </p:nvSpPr>
        <p:spPr bwMode="auto">
          <a:xfrm>
            <a:off x="519113" y="5486400"/>
            <a:ext cx="1477962" cy="304800"/>
          </a:xfrm>
          <a:prstGeom prst="rect">
            <a:avLst/>
          </a:prstGeom>
          <a:noFill/>
          <a:ln w="12700">
            <a:noFill/>
            <a:miter lim="800000"/>
            <a:headEnd/>
            <a:tailEnd/>
          </a:ln>
          <a:effectLst/>
        </p:spPr>
        <p:txBody>
          <a:bodyPr wrap="none" lIns="90487" tIns="44450" rIns="90487" bIns="44450">
            <a:spAutoFit/>
          </a:bodyPr>
          <a:lstStyle/>
          <a:p>
            <a:r>
              <a:rPr lang="en-US" sz="1400" b="1">
                <a:solidFill>
                  <a:srgbClr val="FFFFFF"/>
                </a:solidFill>
                <a:effectLst>
                  <a:outerShdw blurRad="38100" dist="38100" dir="2700000" algn="tl">
                    <a:srgbClr val="000000"/>
                  </a:outerShdw>
                </a:effectLst>
                <a:latin typeface="Book Antiqua" pitchFamily="18" charset="0"/>
                <a:ea typeface="MS PGothic" pitchFamily="34" charset="-128"/>
                <a:cs typeface="+mn-cs"/>
              </a:rPr>
              <a:t>1 Memilih Teks</a:t>
            </a:r>
          </a:p>
        </p:txBody>
      </p:sp>
      <p:sp>
        <p:nvSpPr>
          <p:cNvPr id="49183" name="Rectangle 31"/>
          <p:cNvSpPr>
            <a:spLocks noChangeArrowheads="1"/>
          </p:cNvSpPr>
          <p:nvPr/>
        </p:nvSpPr>
        <p:spPr bwMode="auto">
          <a:xfrm>
            <a:off x="519113" y="5181600"/>
            <a:ext cx="1387475" cy="304800"/>
          </a:xfrm>
          <a:prstGeom prst="rect">
            <a:avLst/>
          </a:prstGeom>
          <a:noFill/>
          <a:ln w="12700">
            <a:noFill/>
            <a:miter lim="800000"/>
            <a:headEnd/>
            <a:tailEnd/>
          </a:ln>
          <a:effectLst/>
        </p:spPr>
        <p:txBody>
          <a:bodyPr wrap="none" lIns="90487" tIns="44450" rIns="90487" bIns="44450">
            <a:spAutoFit/>
          </a:bodyPr>
          <a:lstStyle/>
          <a:p>
            <a:r>
              <a:rPr lang="en-US" sz="1400" b="1">
                <a:solidFill>
                  <a:srgbClr val="FFFFFF"/>
                </a:solidFill>
                <a:effectLst>
                  <a:outerShdw blurRad="38100" dist="38100" dir="2700000" algn="tl">
                    <a:srgbClr val="000000"/>
                  </a:outerShdw>
                </a:effectLst>
                <a:latin typeface="Book Antiqua" pitchFamily="18" charset="0"/>
                <a:ea typeface="MS PGothic" pitchFamily="34" charset="-128"/>
                <a:cs typeface="+mn-cs"/>
              </a:rPr>
              <a:t>2 Analisa Teks</a:t>
            </a:r>
          </a:p>
        </p:txBody>
      </p:sp>
      <p:sp>
        <p:nvSpPr>
          <p:cNvPr id="49185" name="Rectangle 33"/>
          <p:cNvSpPr>
            <a:spLocks noChangeArrowheads="1"/>
          </p:cNvSpPr>
          <p:nvPr/>
        </p:nvSpPr>
        <p:spPr bwMode="auto">
          <a:xfrm>
            <a:off x="671513" y="3757613"/>
            <a:ext cx="1809790" cy="305212"/>
          </a:xfrm>
          <a:prstGeom prst="rect">
            <a:avLst/>
          </a:prstGeom>
          <a:noFill/>
          <a:ln w="12700">
            <a:noFill/>
            <a:miter lim="800000"/>
            <a:headEnd/>
            <a:tailEnd/>
          </a:ln>
          <a:effectLst/>
        </p:spPr>
        <p:txBody>
          <a:bodyPr wrap="none" lIns="90487" tIns="44450" rIns="90487" bIns="44450">
            <a:spAutoFit/>
          </a:bodyPr>
          <a:lstStyle/>
          <a:p>
            <a:r>
              <a:rPr lang="en-US" sz="1400" b="1" dirty="0">
                <a:solidFill>
                  <a:srgbClr val="FFFFFF"/>
                </a:solidFill>
                <a:effectLst>
                  <a:outerShdw blurRad="38100" dist="38100" dir="2700000" algn="tl">
                    <a:srgbClr val="000000"/>
                  </a:outerShdw>
                </a:effectLst>
                <a:latin typeface="Book Antiqua" pitchFamily="18" charset="0"/>
                <a:ea typeface="MS PGothic" pitchFamily="34" charset="-128"/>
                <a:cs typeface="+mn-cs"/>
              </a:rPr>
              <a:t>3.2 </a:t>
            </a:r>
            <a:r>
              <a:rPr lang="en-US" sz="14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rPr>
              <a:t>Idea </a:t>
            </a:r>
            <a:r>
              <a:rPr lang="en-US" sz="1400" b="1" dirty="0" err="1">
                <a:solidFill>
                  <a:srgbClr val="FFFFFF"/>
                </a:solidFill>
                <a:effectLst>
                  <a:outerShdw blurRad="38100" dist="38100" dir="2700000" algn="tl">
                    <a:srgbClr val="000000"/>
                  </a:outerShdw>
                </a:effectLst>
                <a:latin typeface="Book Antiqua" pitchFamily="18" charset="0"/>
                <a:ea typeface="MS PGothic" pitchFamily="34" charset="-128"/>
                <a:cs typeface="+mn-cs"/>
              </a:rPr>
              <a:t>Eksegetikal</a:t>
            </a:r>
            <a:endParaRPr lang="en-US" sz="1400" b="1" dirty="0">
              <a:solidFill>
                <a:srgbClr val="FFFFFF"/>
              </a:solidFill>
              <a:effectLst>
                <a:outerShdw blurRad="38100" dist="38100" dir="2700000" algn="tl">
                  <a:srgbClr val="000000"/>
                </a:outerShdw>
              </a:effectLst>
              <a:latin typeface="Book Antiqua" pitchFamily="18" charset="0"/>
              <a:ea typeface="MS PGothic" pitchFamily="34" charset="-128"/>
              <a:cs typeface="+mn-cs"/>
            </a:endParaRPr>
          </a:p>
        </p:txBody>
      </p:sp>
      <p:sp>
        <p:nvSpPr>
          <p:cNvPr id="49188" name="Rectangle 36"/>
          <p:cNvSpPr>
            <a:spLocks noChangeArrowheads="1"/>
          </p:cNvSpPr>
          <p:nvPr/>
        </p:nvSpPr>
        <p:spPr bwMode="auto">
          <a:xfrm>
            <a:off x="6843713" y="3757613"/>
            <a:ext cx="1655902" cy="305212"/>
          </a:xfrm>
          <a:prstGeom prst="rect">
            <a:avLst/>
          </a:prstGeom>
          <a:noFill/>
          <a:ln w="12700">
            <a:noFill/>
            <a:miter lim="800000"/>
            <a:headEnd/>
            <a:tailEnd/>
          </a:ln>
          <a:effectLst/>
        </p:spPr>
        <p:txBody>
          <a:bodyPr wrap="none" lIns="90487" tIns="44450" rIns="90487" bIns="44450">
            <a:spAutoFit/>
          </a:bodyPr>
          <a:lstStyle/>
          <a:p>
            <a:r>
              <a:rPr lang="en-US" sz="1400" b="1" dirty="0">
                <a:solidFill>
                  <a:srgbClr val="FFFFFF"/>
                </a:solidFill>
                <a:effectLst>
                  <a:outerShdw blurRad="38100" dist="38100" dir="2700000" algn="tl">
                    <a:srgbClr val="000000"/>
                  </a:outerShdw>
                </a:effectLst>
                <a:latin typeface="Book Antiqua" pitchFamily="18" charset="0"/>
                <a:ea typeface="MS PGothic" pitchFamily="34" charset="-128"/>
                <a:cs typeface="+mn-cs"/>
              </a:rPr>
              <a:t>6 </a:t>
            </a:r>
            <a:r>
              <a:rPr lang="en-US" sz="14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rPr>
              <a:t>Idea </a:t>
            </a:r>
            <a:r>
              <a:rPr lang="en-US" sz="1400" b="1" dirty="0" err="1">
                <a:solidFill>
                  <a:srgbClr val="FFFFFF"/>
                </a:solidFill>
                <a:effectLst>
                  <a:outerShdw blurRad="38100" dist="38100" dir="2700000" algn="tl">
                    <a:srgbClr val="000000"/>
                  </a:outerShdw>
                </a:effectLst>
                <a:latin typeface="Book Antiqua" pitchFamily="18" charset="0"/>
                <a:ea typeface="MS PGothic" pitchFamily="34" charset="-128"/>
                <a:cs typeface="+mn-cs"/>
              </a:rPr>
              <a:t>Homiletika</a:t>
            </a:r>
            <a:endParaRPr lang="en-US" sz="1400" b="1" dirty="0">
              <a:solidFill>
                <a:srgbClr val="FFFFFF"/>
              </a:solidFill>
              <a:effectLst>
                <a:outerShdw blurRad="38100" dist="38100" dir="2700000" algn="tl">
                  <a:srgbClr val="000000"/>
                </a:outerShdw>
              </a:effectLst>
              <a:latin typeface="Book Antiqua" pitchFamily="18" charset="0"/>
              <a:ea typeface="MS PGothic" pitchFamily="34" charset="-128"/>
              <a:cs typeface="+mn-cs"/>
            </a:endParaRPr>
          </a:p>
        </p:txBody>
      </p:sp>
      <p:sp>
        <p:nvSpPr>
          <p:cNvPr id="49191" name="Rectangle 39"/>
          <p:cNvSpPr>
            <a:spLocks noChangeArrowheads="1"/>
          </p:cNvSpPr>
          <p:nvPr/>
        </p:nvSpPr>
        <p:spPr bwMode="auto">
          <a:xfrm>
            <a:off x="319088" y="6000750"/>
            <a:ext cx="8467725" cy="458788"/>
          </a:xfrm>
          <a:prstGeom prst="rect">
            <a:avLst/>
          </a:prstGeom>
          <a:noFill/>
          <a:ln w="12700">
            <a:noFill/>
            <a:miter lim="800000"/>
            <a:headEnd/>
            <a:tailEnd/>
          </a:ln>
          <a:effectLst/>
        </p:spPr>
        <p:txBody>
          <a:bodyPr lIns="90487" tIns="44450" rIns="90487" bIns="44450">
            <a:spAutoFit/>
          </a:bodyPr>
          <a:lstStyle/>
          <a:p>
            <a:pPr algn="ctr"/>
            <a:r>
              <a:rPr lang="en-US" sz="1200" b="1">
                <a:solidFill>
                  <a:srgbClr val="FFFFFF"/>
                </a:solidFill>
                <a:effectLst>
                  <a:outerShdw blurRad="38100" dist="38100" dir="2700000" algn="tl">
                    <a:srgbClr val="000000"/>
                  </a:outerShdw>
                </a:effectLst>
                <a:latin typeface="Book Antiqua" pitchFamily="18" charset="0"/>
                <a:ea typeface="MS PGothic" pitchFamily="34" charset="-128"/>
                <a:cs typeface="+mn-cs"/>
              </a:rPr>
              <a:t>Teks putih menunjukkan 10 langkah diadaptasi dari Haddon Robinson, </a:t>
            </a:r>
            <a:r>
              <a:rPr lang="en-US" sz="1200" b="1" i="1">
                <a:solidFill>
                  <a:srgbClr val="FFFFFF"/>
                </a:solidFill>
                <a:effectLst>
                  <a:outerShdw blurRad="38100" dist="38100" dir="2700000" algn="tl">
                    <a:srgbClr val="000000"/>
                  </a:outerShdw>
                </a:effectLst>
                <a:latin typeface="Book Antiqua" pitchFamily="18" charset="0"/>
                <a:ea typeface="MS PGothic" pitchFamily="34" charset="-128"/>
                <a:cs typeface="+mn-cs"/>
              </a:rPr>
              <a:t>Biblical Preaching (Khotbah Alkitabiah)</a:t>
            </a:r>
            <a:r>
              <a:rPr lang="en-US" sz="1200" b="1">
                <a:solidFill>
                  <a:srgbClr val="FFFFFF"/>
                </a:solidFill>
                <a:effectLst>
                  <a:outerShdw blurRad="38100" dist="38100" dir="2700000" algn="tl">
                    <a:srgbClr val="000000"/>
                  </a:outerShdw>
                </a:effectLst>
                <a:latin typeface="Book Antiqua" pitchFamily="18" charset="0"/>
                <a:ea typeface="MS PGothic" pitchFamily="34" charset="-128"/>
                <a:cs typeface="+mn-cs"/>
              </a:rPr>
              <a:t> (catatan, 105)</a:t>
            </a:r>
          </a:p>
        </p:txBody>
      </p:sp>
      <p:sp>
        <p:nvSpPr>
          <p:cNvPr id="58408" name="Text Box 40"/>
          <p:cNvSpPr txBox="1">
            <a:spLocks noChangeArrowheads="1"/>
          </p:cNvSpPr>
          <p:nvPr/>
        </p:nvSpPr>
        <p:spPr bwMode="auto">
          <a:xfrm>
            <a:off x="7010400" y="0"/>
            <a:ext cx="2057400" cy="458788"/>
          </a:xfrm>
          <a:prstGeom prst="rect">
            <a:avLst/>
          </a:prstGeom>
          <a:noFill/>
          <a:ln w="12700">
            <a:noFill/>
            <a:miter lim="800000"/>
            <a:headEnd/>
            <a:tailEnd/>
          </a:ln>
        </p:spPr>
        <p:txBody>
          <a:bodyPr>
            <a:spAutoFit/>
          </a:bodyPr>
          <a:lstStyle/>
          <a:p>
            <a:pPr algn="r"/>
            <a:r>
              <a:rPr lang="en-US" b="1">
                <a:solidFill>
                  <a:srgbClr val="00084D"/>
                </a:solidFill>
                <a:latin typeface="Book Antiqua" pitchFamily="18" charset="0"/>
                <a:ea typeface="MS PGothic" pitchFamily="34" charset="-128"/>
                <a:cs typeface="+mn-cs"/>
              </a:rPr>
              <a:t>27-28, 251</a:t>
            </a:r>
            <a:endParaRPr lang="en-US">
              <a:solidFill>
                <a:srgbClr val="00084D"/>
              </a:solidFill>
              <a:latin typeface="Book Antiqua" pitchFamily="18" charset="0"/>
              <a:ea typeface="MS PGothic" pitchFamily="34" charset="-128"/>
              <a:cs typeface="+mn-cs"/>
            </a:endParaRPr>
          </a:p>
        </p:txBody>
      </p:sp>
      <p:sp useBgFill="1">
        <p:nvSpPr>
          <p:cNvPr id="42" name="Rectangle 4"/>
          <p:cNvSpPr>
            <a:spLocks noChangeArrowheads="1"/>
          </p:cNvSpPr>
          <p:nvPr/>
        </p:nvSpPr>
        <p:spPr bwMode="auto">
          <a:xfrm>
            <a:off x="1115616" y="1290638"/>
            <a:ext cx="6910387" cy="423862"/>
          </a:xfrm>
          <a:prstGeom prst="rect">
            <a:avLst/>
          </a:prstGeom>
          <a:ln w="12700">
            <a:noFill/>
            <a:miter lim="800000"/>
            <a:headEnd/>
            <a:tailEnd/>
          </a:ln>
          <a:effectLst/>
        </p:spPr>
        <p:txBody>
          <a:bodyPr lIns="90487" tIns="44450" rIns="90487" bIns="44450" anchor="ctr"/>
          <a:lstStyle/>
          <a:p>
            <a:pPr algn="ctr"/>
            <a:r>
              <a:rPr lang="en-US" sz="1800" b="1" dirty="0" err="1">
                <a:solidFill>
                  <a:srgbClr val="FFFF00"/>
                </a:solidFill>
                <a:effectLst>
                  <a:outerShdw blurRad="38100" dist="38100" dir="2700000" algn="tl">
                    <a:srgbClr val="000000"/>
                  </a:outerShdw>
                </a:effectLst>
                <a:latin typeface="Times" pitchFamily="-84" charset="0"/>
                <a:ea typeface="MS PGothic" pitchFamily="34" charset="-128"/>
                <a:cs typeface="+mn-cs"/>
              </a:rPr>
              <a:t>Berdasarkan</a:t>
            </a:r>
            <a:r>
              <a:rPr lang="en-US" sz="1800" b="1" dirty="0">
                <a:solidFill>
                  <a:srgbClr val="FFFF00"/>
                </a:solidFill>
                <a:effectLst>
                  <a:outerShdw blurRad="38100" dist="38100" dir="2700000" algn="tl">
                    <a:srgbClr val="000000"/>
                  </a:outerShdw>
                </a:effectLst>
                <a:latin typeface="Times" pitchFamily="-84" charset="0"/>
                <a:ea typeface="MS PGothic" pitchFamily="34" charset="-128"/>
                <a:cs typeface="+mn-cs"/>
              </a:rPr>
              <a:t> </a:t>
            </a:r>
            <a:r>
              <a:rPr lang="en-US" sz="1800" b="1" dirty="0" err="1" smtClean="0">
                <a:solidFill>
                  <a:srgbClr val="FFFF00"/>
                </a:solidFill>
                <a:effectLst>
                  <a:outerShdw blurRad="38100" dist="38100" dir="2700000" algn="tl">
                    <a:srgbClr val="000000"/>
                  </a:outerShdw>
                </a:effectLst>
                <a:latin typeface="Times" pitchFamily="-84" charset="0"/>
                <a:ea typeface="MS PGothic" pitchFamily="34" charset="-128"/>
                <a:cs typeface="+mn-cs"/>
              </a:rPr>
              <a:t>teks</a:t>
            </a:r>
            <a:r>
              <a:rPr lang="en-US" sz="1800" b="1" dirty="0" smtClean="0">
                <a:solidFill>
                  <a:srgbClr val="FFFF00"/>
                </a:solidFill>
                <a:effectLst>
                  <a:outerShdw blurRad="38100" dist="38100" dir="2700000" algn="tl">
                    <a:srgbClr val="000000"/>
                  </a:outerShdw>
                </a:effectLst>
                <a:latin typeface="Times" pitchFamily="-84" charset="0"/>
                <a:ea typeface="MS PGothic" pitchFamily="34" charset="-128"/>
                <a:cs typeface="+mn-cs"/>
              </a:rPr>
              <a:t>  </a:t>
            </a:r>
            <a:r>
              <a:rPr lang="en-US" sz="1800" b="1" i="1" dirty="0" smtClean="0">
                <a:solidFill>
                  <a:srgbClr val="FFFF00"/>
                </a:solidFill>
                <a:effectLst>
                  <a:outerShdw blurRad="38100" dist="38100" dir="2700000" algn="tl">
                    <a:srgbClr val="000000"/>
                  </a:outerShdw>
                </a:effectLst>
                <a:latin typeface="Times" pitchFamily="-84" charset="0"/>
                <a:ea typeface="MS PGothic" pitchFamily="34" charset="-128"/>
                <a:cs typeface="+mn-cs"/>
              </a:rPr>
              <a:t>Ramesh </a:t>
            </a:r>
            <a:r>
              <a:rPr lang="en-US" sz="1800" b="1" i="1" dirty="0">
                <a:solidFill>
                  <a:srgbClr val="FFFF00"/>
                </a:solidFill>
                <a:effectLst>
                  <a:outerShdw blurRad="38100" dist="38100" dir="2700000" algn="tl">
                    <a:srgbClr val="000000"/>
                  </a:outerShdw>
                </a:effectLst>
                <a:latin typeface="Times" pitchFamily="-84" charset="0"/>
                <a:ea typeface="MS PGothic" pitchFamily="34" charset="-128"/>
                <a:cs typeface="+mn-cs"/>
              </a:rPr>
              <a:t>Richard</a:t>
            </a:r>
            <a:r>
              <a:rPr lang="en-US" sz="1800" b="1" dirty="0">
                <a:solidFill>
                  <a:srgbClr val="FFFF00"/>
                </a:solidFill>
                <a:effectLst>
                  <a:outerShdw blurRad="38100" dist="38100" dir="2700000" algn="tl">
                    <a:srgbClr val="000000"/>
                  </a:outerShdw>
                </a:effectLst>
                <a:latin typeface="Times" pitchFamily="-84" charset="0"/>
                <a:ea typeface="MS PGothic" pitchFamily="34" charset="-128"/>
                <a:cs typeface="+mn-cs"/>
              </a:rPr>
              <a:t>, </a:t>
            </a:r>
            <a:r>
              <a:rPr lang="en-US" sz="1800" b="1" i="1" dirty="0">
                <a:solidFill>
                  <a:srgbClr val="FFFF00"/>
                </a:solidFill>
                <a:effectLst>
                  <a:outerShdw blurRad="38100" dist="38100" dir="2700000" algn="tl">
                    <a:srgbClr val="000000"/>
                  </a:outerShdw>
                </a:effectLst>
                <a:latin typeface="Times" pitchFamily="-84" charset="0"/>
                <a:ea typeface="MS PGothic" pitchFamily="34" charset="-128"/>
                <a:cs typeface="+mn-cs"/>
              </a:rPr>
              <a:t>Preparing Expository Sermons </a:t>
            </a:r>
            <a:r>
              <a:rPr lang="en-US" sz="1800" b="1" dirty="0" smtClean="0">
                <a:solidFill>
                  <a:srgbClr val="FFFF00"/>
                </a:solidFill>
                <a:effectLst>
                  <a:outerShdw blurRad="38100" dist="38100" dir="2700000" algn="tl">
                    <a:srgbClr val="000000"/>
                  </a:outerShdw>
                </a:effectLst>
                <a:latin typeface="Times" pitchFamily="-84" charset="0"/>
                <a:ea typeface="MS PGothic" pitchFamily="34" charset="-128"/>
                <a:cs typeface="+mn-cs"/>
              </a:rPr>
              <a:t>(</a:t>
            </a:r>
            <a:r>
              <a:rPr lang="en-US" sz="1800" b="1" dirty="0" err="1" smtClean="0">
                <a:solidFill>
                  <a:srgbClr val="FFFF00"/>
                </a:solidFill>
                <a:effectLst>
                  <a:outerShdw blurRad="38100" dist="38100" dir="2700000" algn="tl">
                    <a:srgbClr val="000000"/>
                  </a:outerShdw>
                </a:effectLst>
                <a:latin typeface="Times" pitchFamily="-84" charset="0"/>
                <a:ea typeface="MS PGothic" pitchFamily="34" charset="-128"/>
                <a:cs typeface="+mn-cs"/>
              </a:rPr>
              <a:t>Menyediakan</a:t>
            </a:r>
            <a:r>
              <a:rPr lang="en-US" sz="1800" b="1" dirty="0" smtClean="0">
                <a:solidFill>
                  <a:srgbClr val="FFFF00"/>
                </a:solidFill>
                <a:effectLst>
                  <a:outerShdw blurRad="38100" dist="38100" dir="2700000" algn="tl">
                    <a:srgbClr val="000000"/>
                  </a:outerShdw>
                </a:effectLst>
                <a:latin typeface="Times" pitchFamily="-84" charset="0"/>
                <a:ea typeface="MS PGothic" pitchFamily="34" charset="-128"/>
                <a:cs typeface="+mn-cs"/>
              </a:rPr>
              <a:t> </a:t>
            </a:r>
            <a:r>
              <a:rPr lang="en-US" sz="1800" b="1" dirty="0" err="1" smtClean="0">
                <a:solidFill>
                  <a:srgbClr val="FFFF00"/>
                </a:solidFill>
                <a:effectLst>
                  <a:outerShdw blurRad="38100" dist="38100" dir="2700000" algn="tl">
                    <a:srgbClr val="000000"/>
                  </a:outerShdw>
                </a:effectLst>
                <a:latin typeface="Times" pitchFamily="-84" charset="0"/>
                <a:ea typeface="MS PGothic" pitchFamily="34" charset="-128"/>
                <a:cs typeface="+mn-cs"/>
              </a:rPr>
              <a:t>Khutbah-khutbah</a:t>
            </a:r>
            <a:r>
              <a:rPr lang="en-US" sz="1800" b="1" dirty="0" smtClean="0">
                <a:solidFill>
                  <a:srgbClr val="FFFF00"/>
                </a:solidFill>
                <a:effectLst>
                  <a:outerShdw blurRad="38100" dist="38100" dir="2700000" algn="tl">
                    <a:srgbClr val="000000"/>
                  </a:outerShdw>
                </a:effectLst>
                <a:latin typeface="Times" pitchFamily="-84" charset="0"/>
                <a:ea typeface="MS PGothic" pitchFamily="34" charset="-128"/>
                <a:cs typeface="+mn-cs"/>
              </a:rPr>
              <a:t> </a:t>
            </a:r>
            <a:r>
              <a:rPr lang="en-US" sz="1800" b="1" dirty="0" err="1">
                <a:solidFill>
                  <a:srgbClr val="FFFF00"/>
                </a:solidFill>
                <a:effectLst>
                  <a:outerShdw blurRad="38100" dist="38100" dir="2700000" algn="tl">
                    <a:srgbClr val="000000"/>
                  </a:outerShdw>
                </a:effectLst>
                <a:latin typeface="Times" pitchFamily="-84" charset="0"/>
                <a:ea typeface="MS PGothic" pitchFamily="34" charset="-128"/>
                <a:cs typeface="+mn-cs"/>
              </a:rPr>
              <a:t>Ekspositori</a:t>
            </a:r>
            <a:r>
              <a:rPr lang="en-US" sz="1800" b="1" dirty="0">
                <a:solidFill>
                  <a:srgbClr val="FFFF00"/>
                </a:solidFill>
                <a:effectLst>
                  <a:outerShdw blurRad="38100" dist="38100" dir="2700000" algn="tl">
                    <a:srgbClr val="000000"/>
                  </a:outerShdw>
                </a:effectLst>
                <a:latin typeface="Times" pitchFamily="-84" charset="0"/>
                <a:ea typeface="MS PGothic" pitchFamily="34" charset="-128"/>
                <a:cs typeface="+mn-cs"/>
              </a:rPr>
              <a:t>)</a:t>
            </a:r>
          </a:p>
        </p:txBody>
      </p:sp>
      <p:sp>
        <p:nvSpPr>
          <p:cNvPr id="43" name="Rectangle 35"/>
          <p:cNvSpPr>
            <a:spLocks noChangeArrowheads="1"/>
          </p:cNvSpPr>
          <p:nvPr/>
        </p:nvSpPr>
        <p:spPr bwMode="auto">
          <a:xfrm>
            <a:off x="2940425" y="2187684"/>
            <a:ext cx="3287759" cy="305212"/>
          </a:xfrm>
          <a:prstGeom prst="rect">
            <a:avLst/>
          </a:prstGeom>
          <a:noFill/>
          <a:ln w="12700">
            <a:noFill/>
            <a:miter lim="800000"/>
            <a:headEnd/>
            <a:tailEnd/>
          </a:ln>
          <a:effectLst/>
        </p:spPr>
        <p:txBody>
          <a:bodyPr wrap="square" lIns="90487" tIns="44450" rIns="90487" bIns="44450">
            <a:spAutoFit/>
          </a:bodyPr>
          <a:lstStyle/>
          <a:p>
            <a:r>
              <a:rPr lang="en-US" sz="14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rPr>
              <a:t>5 </a:t>
            </a:r>
            <a:r>
              <a:rPr lang="en-US" sz="1400" b="1" dirty="0" err="1" smtClean="0">
                <a:solidFill>
                  <a:srgbClr val="FFFFFF"/>
                </a:solidFill>
                <a:effectLst>
                  <a:outerShdw blurRad="38100" dist="38100" dir="2700000" algn="tl">
                    <a:srgbClr val="000000"/>
                  </a:outerShdw>
                </a:effectLst>
                <a:latin typeface="Book Antiqua" pitchFamily="18" charset="0"/>
                <a:ea typeface="MS PGothic" pitchFamily="34" charset="-128"/>
                <a:cs typeface="+mn-cs"/>
              </a:rPr>
              <a:t>tindakbalas</a:t>
            </a:r>
            <a:r>
              <a:rPr lang="en-US" sz="14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rPr>
              <a:t> </a:t>
            </a:r>
            <a:r>
              <a:rPr lang="en-US" sz="1400" b="1" dirty="0" err="1" smtClean="0">
                <a:solidFill>
                  <a:srgbClr val="FFFFFF"/>
                </a:solidFill>
                <a:effectLst>
                  <a:outerShdw blurRad="38100" dist="38100" dir="2700000" algn="tl">
                    <a:srgbClr val="000000"/>
                  </a:outerShdw>
                </a:effectLst>
                <a:latin typeface="Book Antiqua" pitchFamily="18" charset="0"/>
                <a:ea typeface="MS PGothic" pitchFamily="34" charset="-128"/>
                <a:cs typeface="+mn-cs"/>
              </a:rPr>
              <a:t>pendengar</a:t>
            </a:r>
            <a:r>
              <a:rPr lang="en-US" sz="14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rPr>
              <a:t> </a:t>
            </a:r>
            <a:r>
              <a:rPr lang="en-US" sz="1400" b="1" dirty="0" err="1" smtClean="0">
                <a:solidFill>
                  <a:srgbClr val="FFFFFF"/>
                </a:solidFill>
                <a:effectLst>
                  <a:outerShdw blurRad="38100" dist="38100" dir="2700000" algn="tl">
                    <a:srgbClr val="000000"/>
                  </a:outerShdw>
                </a:effectLst>
                <a:latin typeface="Book Antiqua" pitchFamily="18" charset="0"/>
                <a:ea typeface="MS PGothic" pitchFamily="34" charset="-128"/>
                <a:cs typeface="+mn-cs"/>
              </a:rPr>
              <a:t>dikehendaki</a:t>
            </a:r>
            <a:endParaRPr lang="en-US" sz="1400" b="1" dirty="0">
              <a:solidFill>
                <a:srgbClr val="FFFFFF"/>
              </a:solidFill>
              <a:effectLst>
                <a:outerShdw blurRad="38100" dist="38100" dir="2700000" algn="tl">
                  <a:srgbClr val="000000"/>
                </a:outerShdw>
              </a:effectLst>
              <a:latin typeface="Book Antiqua" pitchFamily="18" charset="0"/>
              <a:ea typeface="MS PGothic" pitchFamily="34" charset="-128"/>
              <a:cs typeface="+mn-cs"/>
            </a:endParaRPr>
          </a:p>
        </p:txBody>
      </p:sp>
      <p:sp>
        <p:nvSpPr>
          <p:cNvPr id="44" name="Rectangle 37"/>
          <p:cNvSpPr>
            <a:spLocks noChangeArrowheads="1"/>
          </p:cNvSpPr>
          <p:nvPr/>
        </p:nvSpPr>
        <p:spPr bwMode="auto">
          <a:xfrm>
            <a:off x="7236296" y="4149080"/>
            <a:ext cx="1397818" cy="1166986"/>
          </a:xfrm>
          <a:prstGeom prst="rect">
            <a:avLst/>
          </a:prstGeom>
          <a:noFill/>
          <a:ln w="12700">
            <a:noFill/>
            <a:miter lim="800000"/>
            <a:headEnd/>
            <a:tailEnd/>
          </a:ln>
          <a:effectLst/>
        </p:spPr>
        <p:txBody>
          <a:bodyPr wrap="none" lIns="90487" tIns="44450" rIns="90487" bIns="44450">
            <a:spAutoFit/>
          </a:bodyPr>
          <a:lstStyle/>
          <a:p>
            <a:r>
              <a:rPr lang="en-US" sz="1400" b="1" dirty="0">
                <a:solidFill>
                  <a:srgbClr val="FFFFFF"/>
                </a:solidFill>
                <a:effectLst>
                  <a:outerShdw blurRad="38100" dist="38100" dir="2700000" algn="tl">
                    <a:srgbClr val="000000"/>
                  </a:outerShdw>
                </a:effectLst>
                <a:latin typeface="Book Antiqua" pitchFamily="18" charset="0"/>
                <a:ea typeface="MS PGothic" pitchFamily="34" charset="-128"/>
                <a:cs typeface="+mn-cs"/>
              </a:rPr>
              <a:t>7 </a:t>
            </a:r>
            <a:r>
              <a:rPr lang="en-US" sz="1400" b="1" dirty="0" err="1" smtClean="0">
                <a:solidFill>
                  <a:srgbClr val="FFFFFF"/>
                </a:solidFill>
                <a:effectLst>
                  <a:outerShdw blurRad="38100" dist="38100" dir="2700000" algn="tl">
                    <a:srgbClr val="000000"/>
                  </a:outerShdw>
                </a:effectLst>
                <a:latin typeface="Book Antiqua" pitchFamily="18" charset="0"/>
                <a:ea typeface="MS PGothic" pitchFamily="34" charset="-128"/>
                <a:cs typeface="+mn-cs"/>
              </a:rPr>
              <a:t>Garis</a:t>
            </a:r>
            <a:r>
              <a:rPr lang="en-US" sz="14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rPr>
              <a:t> </a:t>
            </a:r>
            <a:r>
              <a:rPr lang="en-US" sz="1400" b="1" dirty="0" err="1" smtClean="0">
                <a:solidFill>
                  <a:srgbClr val="FFFFFF"/>
                </a:solidFill>
                <a:effectLst>
                  <a:outerShdw blurRad="38100" dist="38100" dir="2700000" algn="tl">
                    <a:srgbClr val="000000"/>
                  </a:outerShdw>
                </a:effectLst>
                <a:latin typeface="Book Antiqua" pitchFamily="18" charset="0"/>
                <a:ea typeface="MS PGothic" pitchFamily="34" charset="-128"/>
                <a:cs typeface="+mn-cs"/>
              </a:rPr>
              <a:t>Takwil</a:t>
            </a:r>
            <a:endParaRPr lang="en-US" sz="14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endParaRPr>
          </a:p>
          <a:p>
            <a:r>
              <a:rPr lang="en-US" sz="14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rPr>
              <a:t>   </a:t>
            </a:r>
            <a:r>
              <a:rPr lang="en-US" sz="1400" b="1" dirty="0" err="1">
                <a:solidFill>
                  <a:srgbClr val="FFFFFF"/>
                </a:solidFill>
                <a:effectLst>
                  <a:outerShdw blurRad="38100" dist="38100" dir="2700000" algn="tl">
                    <a:srgbClr val="000000"/>
                  </a:outerShdw>
                </a:effectLst>
                <a:latin typeface="Book Antiqua" pitchFamily="18" charset="0"/>
                <a:ea typeface="MS PGothic" pitchFamily="34" charset="-128"/>
                <a:cs typeface="+mn-cs"/>
              </a:rPr>
              <a:t>Homiletika</a:t>
            </a:r>
            <a:endParaRPr lang="en-US" sz="1400" b="1" dirty="0">
              <a:solidFill>
                <a:srgbClr val="FFFFFF"/>
              </a:solidFill>
              <a:effectLst>
                <a:outerShdw blurRad="38100" dist="38100" dir="2700000" algn="tl">
                  <a:srgbClr val="000000"/>
                </a:outerShdw>
              </a:effectLst>
              <a:latin typeface="Book Antiqua" pitchFamily="18" charset="0"/>
              <a:ea typeface="MS PGothic" pitchFamily="34" charset="-128"/>
              <a:cs typeface="+mn-cs"/>
            </a:endParaRPr>
          </a:p>
          <a:p>
            <a:r>
              <a:rPr lang="en-US" sz="1400" b="1" dirty="0">
                <a:solidFill>
                  <a:srgbClr val="FFFFFF"/>
                </a:solidFill>
                <a:effectLst>
                  <a:outerShdw blurRad="38100" dist="38100" dir="2700000" algn="tl">
                    <a:srgbClr val="000000"/>
                  </a:outerShdw>
                </a:effectLst>
                <a:latin typeface="Book Antiqua" pitchFamily="18" charset="0"/>
                <a:ea typeface="MS PGothic" pitchFamily="34" charset="-128"/>
                <a:cs typeface="+mn-cs"/>
              </a:rPr>
              <a:t>8 </a:t>
            </a:r>
            <a:r>
              <a:rPr lang="en-US" sz="1400" b="1" dirty="0" err="1">
                <a:solidFill>
                  <a:srgbClr val="FFFFFF"/>
                </a:solidFill>
                <a:effectLst>
                  <a:outerShdw blurRad="38100" dist="38100" dir="2700000" algn="tl">
                    <a:srgbClr val="000000"/>
                  </a:outerShdw>
                </a:effectLst>
                <a:latin typeface="Book Antiqua" pitchFamily="18" charset="0"/>
                <a:ea typeface="MS PGothic" pitchFamily="34" charset="-128"/>
                <a:cs typeface="+mn-cs"/>
              </a:rPr>
              <a:t>Kejelasan</a:t>
            </a:r>
            <a:endParaRPr lang="en-US" sz="1400" b="1" dirty="0">
              <a:solidFill>
                <a:srgbClr val="FFFFFF"/>
              </a:solidFill>
              <a:effectLst>
                <a:outerShdw blurRad="38100" dist="38100" dir="2700000" algn="tl">
                  <a:srgbClr val="000000"/>
                </a:outerShdw>
              </a:effectLst>
              <a:latin typeface="Book Antiqua" pitchFamily="18" charset="0"/>
              <a:ea typeface="MS PGothic" pitchFamily="34" charset="-128"/>
              <a:cs typeface="+mn-cs"/>
            </a:endParaRPr>
          </a:p>
          <a:p>
            <a:r>
              <a:rPr lang="en-US" sz="1400" b="1" dirty="0">
                <a:solidFill>
                  <a:srgbClr val="FFFFFF"/>
                </a:solidFill>
                <a:effectLst>
                  <a:outerShdw blurRad="38100" dist="38100" dir="2700000" algn="tl">
                    <a:srgbClr val="000000"/>
                  </a:outerShdw>
                </a:effectLst>
                <a:latin typeface="Book Antiqua" pitchFamily="18" charset="0"/>
                <a:ea typeface="MS PGothic" pitchFamily="34" charset="-128"/>
                <a:cs typeface="+mn-cs"/>
              </a:rPr>
              <a:t>9 </a:t>
            </a:r>
            <a:r>
              <a:rPr lang="en-US" sz="1400" b="1" dirty="0" err="1" smtClean="0">
                <a:solidFill>
                  <a:srgbClr val="FFFFFF"/>
                </a:solidFill>
                <a:effectLst>
                  <a:outerShdw blurRad="38100" dist="38100" dir="2700000" algn="tl">
                    <a:srgbClr val="000000"/>
                  </a:outerShdw>
                </a:effectLst>
                <a:latin typeface="Book Antiqua" pitchFamily="18" charset="0"/>
                <a:ea typeface="MS PGothic" pitchFamily="34" charset="-128"/>
                <a:cs typeface="+mn-cs"/>
              </a:rPr>
              <a:t>Pengenalan</a:t>
            </a:r>
            <a:r>
              <a:rPr lang="en-US" sz="14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rPr>
              <a:t>/</a:t>
            </a:r>
          </a:p>
          <a:p>
            <a:r>
              <a:rPr lang="en-US" sz="14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rPr>
              <a:t>    </a:t>
            </a:r>
            <a:r>
              <a:rPr lang="en-US" sz="1400" b="1" dirty="0" err="1">
                <a:solidFill>
                  <a:srgbClr val="FFFFFF"/>
                </a:solidFill>
                <a:effectLst>
                  <a:outerShdw blurRad="38100" dist="38100" dir="2700000" algn="tl">
                    <a:srgbClr val="000000"/>
                  </a:outerShdw>
                </a:effectLst>
                <a:latin typeface="Book Antiqua" pitchFamily="18" charset="0"/>
                <a:ea typeface="MS PGothic" pitchFamily="34" charset="-128"/>
                <a:cs typeface="+mn-cs"/>
              </a:rPr>
              <a:t>Kesimpulan</a:t>
            </a:r>
            <a:endParaRPr lang="en-US" sz="1400" b="1" dirty="0">
              <a:solidFill>
                <a:srgbClr val="FFFFFF"/>
              </a:solidFill>
              <a:effectLst>
                <a:outerShdw blurRad="38100" dist="38100" dir="2700000" algn="tl">
                  <a:srgbClr val="000000"/>
                </a:outerShdw>
              </a:effectLst>
              <a:latin typeface="Book Antiqua" pitchFamily="18" charset="0"/>
              <a:ea typeface="MS PGothic" pitchFamily="34" charset="-128"/>
              <a:cs typeface="+mn-cs"/>
            </a:endParaRPr>
          </a:p>
        </p:txBody>
      </p:sp>
      <p:sp>
        <p:nvSpPr>
          <p:cNvPr id="45" name="Rectangle 38"/>
          <p:cNvSpPr>
            <a:spLocks noChangeArrowheads="1"/>
          </p:cNvSpPr>
          <p:nvPr/>
        </p:nvSpPr>
        <p:spPr bwMode="auto">
          <a:xfrm>
            <a:off x="7377113" y="5281613"/>
            <a:ext cx="1343315" cy="520655"/>
          </a:xfrm>
          <a:prstGeom prst="rect">
            <a:avLst/>
          </a:prstGeom>
          <a:noFill/>
          <a:ln w="12700">
            <a:noFill/>
            <a:miter lim="800000"/>
            <a:headEnd/>
            <a:tailEnd/>
          </a:ln>
          <a:effectLst/>
        </p:spPr>
        <p:txBody>
          <a:bodyPr wrap="none" lIns="90487" tIns="44450" rIns="90487" bIns="44450">
            <a:spAutoFit/>
          </a:bodyPr>
          <a:lstStyle/>
          <a:p>
            <a:r>
              <a:rPr lang="en-US" sz="1400" b="1" dirty="0">
                <a:solidFill>
                  <a:srgbClr val="FFFFFF"/>
                </a:solidFill>
                <a:effectLst>
                  <a:outerShdw blurRad="38100" dist="38100" dir="2700000" algn="tl">
                    <a:srgbClr val="000000"/>
                  </a:outerShdw>
                </a:effectLst>
                <a:latin typeface="Book Antiqua" pitchFamily="18" charset="0"/>
                <a:ea typeface="MS PGothic" pitchFamily="34" charset="-128"/>
                <a:cs typeface="+mn-cs"/>
              </a:rPr>
              <a:t>10 </a:t>
            </a:r>
            <a:r>
              <a:rPr lang="en-US" sz="1400" b="1" dirty="0" err="1" smtClean="0">
                <a:solidFill>
                  <a:srgbClr val="FFFFFF"/>
                </a:solidFill>
                <a:effectLst>
                  <a:outerShdw blurRad="38100" dist="38100" dir="2700000" algn="tl">
                    <a:srgbClr val="000000"/>
                  </a:outerShdw>
                </a:effectLst>
                <a:latin typeface="Book Antiqua" pitchFamily="18" charset="0"/>
                <a:ea typeface="MS PGothic" pitchFamily="34" charset="-128"/>
                <a:cs typeface="+mn-cs"/>
              </a:rPr>
              <a:t>Mesej</a:t>
            </a:r>
            <a:r>
              <a:rPr lang="en-US" sz="14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rPr>
              <a:t> </a:t>
            </a:r>
            <a:r>
              <a:rPr lang="en-US" sz="1400" b="1" dirty="0">
                <a:solidFill>
                  <a:srgbClr val="FFFFFF"/>
                </a:solidFill>
                <a:effectLst>
                  <a:outerShdw blurRad="38100" dist="38100" dir="2700000" algn="tl">
                    <a:srgbClr val="000000"/>
                  </a:outerShdw>
                </a:effectLst>
                <a:latin typeface="Book Antiqua" pitchFamily="18" charset="0"/>
                <a:ea typeface="MS PGothic" pitchFamily="34" charset="-128"/>
                <a:cs typeface="+mn-cs"/>
              </a:rPr>
              <a:t>&amp;</a:t>
            </a:r>
          </a:p>
          <a:p>
            <a:r>
              <a:rPr lang="en-US" sz="1400" b="1" dirty="0">
                <a:solidFill>
                  <a:srgbClr val="FFFFFF"/>
                </a:solidFill>
                <a:effectLst>
                  <a:outerShdw blurRad="38100" dist="38100" dir="2700000" algn="tl">
                    <a:srgbClr val="000000"/>
                  </a:outerShdw>
                </a:effectLst>
                <a:latin typeface="Book Antiqua" pitchFamily="18" charset="0"/>
                <a:ea typeface="MS PGothic" pitchFamily="34" charset="-128"/>
                <a:cs typeface="+mn-cs"/>
              </a:rPr>
              <a:t>     </a:t>
            </a:r>
            <a:r>
              <a:rPr lang="en-US" sz="1400" b="1" dirty="0" err="1" smtClean="0">
                <a:solidFill>
                  <a:srgbClr val="FFFFFF"/>
                </a:solidFill>
                <a:effectLst>
                  <a:outerShdw blurRad="38100" dist="38100" dir="2700000" algn="tl">
                    <a:srgbClr val="000000"/>
                  </a:outerShdw>
                </a:effectLst>
                <a:latin typeface="Book Antiqua" pitchFamily="18" charset="0"/>
                <a:ea typeface="MS PGothic" pitchFamily="34" charset="-128"/>
                <a:cs typeface="+mn-cs"/>
              </a:rPr>
              <a:t>Berdakwah</a:t>
            </a:r>
            <a:endParaRPr lang="en-US" sz="1400" b="1" dirty="0">
              <a:solidFill>
                <a:srgbClr val="FFFFFF"/>
              </a:solidFill>
              <a:effectLst>
                <a:outerShdw blurRad="38100" dist="38100" dir="2700000" algn="tl">
                  <a:srgbClr val="000000"/>
                </a:outerShdw>
              </a:effectLst>
              <a:latin typeface="Book Antiqua" pitchFamily="18" charset="0"/>
              <a:ea typeface="MS PGothic" pitchFamily="34" charset="-128"/>
              <a:cs typeface="+mn-cs"/>
            </a:endParaRPr>
          </a:p>
        </p:txBody>
      </p:sp>
      <p:sp>
        <p:nvSpPr>
          <p:cNvPr id="47" name="Rectangle 32"/>
          <p:cNvSpPr>
            <a:spLocks noChangeArrowheads="1"/>
          </p:cNvSpPr>
          <p:nvPr/>
        </p:nvSpPr>
        <p:spPr bwMode="auto">
          <a:xfrm>
            <a:off x="595313" y="4277077"/>
            <a:ext cx="1370567" cy="736099"/>
          </a:xfrm>
          <a:prstGeom prst="rect">
            <a:avLst/>
          </a:prstGeom>
          <a:noFill/>
          <a:ln w="12700">
            <a:noFill/>
            <a:miter lim="800000"/>
            <a:headEnd/>
            <a:tailEnd/>
          </a:ln>
          <a:effectLst/>
        </p:spPr>
        <p:txBody>
          <a:bodyPr wrap="none" lIns="90487" tIns="44450" rIns="90487" bIns="44450">
            <a:spAutoFit/>
          </a:bodyPr>
          <a:lstStyle/>
          <a:p>
            <a:r>
              <a:rPr lang="en-US" sz="14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rPr>
              <a:t>3.1</a:t>
            </a:r>
          </a:p>
          <a:p>
            <a:r>
              <a:rPr lang="en-US" sz="1400" b="1" dirty="0" err="1" smtClean="0">
                <a:solidFill>
                  <a:srgbClr val="FFFFFF"/>
                </a:solidFill>
                <a:effectLst>
                  <a:outerShdw blurRad="38100" dist="38100" dir="2700000" algn="tl">
                    <a:srgbClr val="000000"/>
                  </a:outerShdw>
                </a:effectLst>
                <a:latin typeface="Book Antiqua" pitchFamily="18" charset="0"/>
                <a:ea typeface="MS PGothic" pitchFamily="34" charset="-128"/>
                <a:cs typeface="+mn-cs"/>
              </a:rPr>
              <a:t>Mendapatkan</a:t>
            </a:r>
            <a:endParaRPr lang="en-US" sz="14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endParaRPr>
          </a:p>
          <a:p>
            <a:r>
              <a:rPr lang="en-US" sz="1400" b="1" dirty="0" err="1" smtClean="0">
                <a:solidFill>
                  <a:srgbClr val="FFFFFF"/>
                </a:solidFill>
                <a:effectLst>
                  <a:outerShdw blurRad="38100" dist="38100" dir="2700000" algn="tl">
                    <a:srgbClr val="000000"/>
                  </a:outerShdw>
                </a:effectLst>
                <a:latin typeface="Book Antiqua" pitchFamily="18" charset="0"/>
                <a:ea typeface="MS PGothic" pitchFamily="34" charset="-128"/>
                <a:cs typeface="+mn-cs"/>
              </a:rPr>
              <a:t>Garis</a:t>
            </a:r>
            <a:r>
              <a:rPr lang="en-US" sz="14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rPr>
              <a:t> </a:t>
            </a:r>
            <a:r>
              <a:rPr lang="en-US" sz="1400" b="1" dirty="0" err="1" smtClean="0">
                <a:solidFill>
                  <a:srgbClr val="FFFFFF"/>
                </a:solidFill>
                <a:effectLst>
                  <a:outerShdw blurRad="38100" dist="38100" dir="2700000" algn="tl">
                    <a:srgbClr val="000000"/>
                  </a:outerShdw>
                </a:effectLst>
                <a:latin typeface="Book Antiqua" pitchFamily="18" charset="0"/>
                <a:ea typeface="MS PGothic" pitchFamily="34" charset="-128"/>
                <a:cs typeface="+mn-cs"/>
              </a:rPr>
              <a:t>Takwil</a:t>
            </a:r>
            <a:endParaRPr lang="en-US" sz="1400" b="1" dirty="0">
              <a:solidFill>
                <a:srgbClr val="FFFFFF"/>
              </a:solidFill>
              <a:effectLst>
                <a:outerShdw blurRad="38100" dist="38100" dir="2700000" algn="tl">
                  <a:srgbClr val="000000"/>
                </a:outerShdw>
              </a:effectLst>
              <a:latin typeface="Book Antiqua" pitchFamily="18" charset="0"/>
              <a:ea typeface="MS PGothic" pitchFamily="34" charset="-128"/>
              <a:cs typeface="+mn-cs"/>
            </a:endParaRPr>
          </a:p>
        </p:txBody>
      </p:sp>
      <p:sp>
        <p:nvSpPr>
          <p:cNvPr id="48" name="Oval 47"/>
          <p:cNvSpPr/>
          <p:nvPr/>
        </p:nvSpPr>
        <p:spPr bwMode="auto">
          <a:xfrm>
            <a:off x="5652120" y="4137983"/>
            <a:ext cx="3263775" cy="1060651"/>
          </a:xfrm>
          <a:prstGeom prst="ellipse">
            <a:avLst/>
          </a:prstGeom>
          <a:noFill/>
          <a:ln w="57150" cap="flat" cmpd="sng" algn="ctr">
            <a:solidFill>
              <a:schemeClr val="tx2"/>
            </a:solidFill>
            <a:prstDash val="solid"/>
            <a:round/>
            <a:headEnd type="none" w="med" len="med"/>
            <a:tailEnd type="none" w="med" len="med"/>
          </a:ln>
          <a:effectLst/>
        </p:spPr>
        <p:txBody>
          <a:bodyPr/>
          <a:lstStyle/>
          <a:p>
            <a:pPr>
              <a:defRPr/>
            </a:pPr>
            <a:endParaRPr lang="en-US">
              <a:solidFill>
                <a:srgbClr val="FFFFFF"/>
              </a:solidFill>
              <a:ea typeface="ＭＳ Ｐゴシック" charset="-128"/>
              <a:cs typeface="ＭＳ Ｐゴシック" charset="-128"/>
            </a:endParaRPr>
          </a:p>
        </p:txBody>
      </p:sp>
      <p:sp>
        <p:nvSpPr>
          <p:cNvPr id="46" name="Rectangle 34"/>
          <p:cNvSpPr>
            <a:spLocks noChangeArrowheads="1"/>
          </p:cNvSpPr>
          <p:nvPr/>
        </p:nvSpPr>
        <p:spPr bwMode="auto">
          <a:xfrm>
            <a:off x="1259632" y="2708920"/>
            <a:ext cx="1708800" cy="643766"/>
          </a:xfrm>
          <a:prstGeom prst="rect">
            <a:avLst/>
          </a:prstGeom>
          <a:noFill/>
          <a:ln w="12700">
            <a:noFill/>
            <a:miter lim="800000"/>
            <a:headEnd/>
            <a:tailEnd/>
          </a:ln>
          <a:effectLst/>
        </p:spPr>
        <p:txBody>
          <a:bodyPr wrap="none" lIns="90487" tIns="44450" rIns="90487" bIns="44450">
            <a:spAutoFit/>
          </a:bodyPr>
          <a:lstStyle/>
          <a:p>
            <a:r>
              <a:rPr lang="en-US" sz="18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rPr>
              <a:t>4 </a:t>
            </a:r>
            <a:r>
              <a:rPr lang="en-US" sz="1800" b="1" dirty="0" err="1" smtClean="0">
                <a:solidFill>
                  <a:srgbClr val="FFFFFF"/>
                </a:solidFill>
                <a:effectLst>
                  <a:outerShdw blurRad="38100" dist="38100" dir="2700000" algn="tl">
                    <a:srgbClr val="000000"/>
                  </a:outerShdw>
                </a:effectLst>
                <a:latin typeface="Book Antiqua" pitchFamily="18" charset="0"/>
                <a:ea typeface="MS PGothic" pitchFamily="34" charset="-128"/>
                <a:cs typeface="+mn-cs"/>
              </a:rPr>
              <a:t>Tiga</a:t>
            </a:r>
            <a:r>
              <a:rPr lang="en-US" sz="18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rPr>
              <a:t> </a:t>
            </a:r>
            <a:r>
              <a:rPr lang="en-US" sz="1800" b="1" dirty="0" err="1" smtClean="0">
                <a:solidFill>
                  <a:srgbClr val="FFFFFF"/>
                </a:solidFill>
                <a:effectLst>
                  <a:outerShdw blurRad="38100" dist="38100" dir="2700000" algn="tl">
                    <a:srgbClr val="000000"/>
                  </a:outerShdw>
                </a:effectLst>
                <a:latin typeface="Book Antiqua" pitchFamily="18" charset="0"/>
                <a:ea typeface="MS PGothic" pitchFamily="34" charset="-128"/>
                <a:cs typeface="+mn-cs"/>
              </a:rPr>
              <a:t>Soalan</a:t>
            </a:r>
            <a:endParaRPr lang="en-US" sz="18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endParaRPr>
          </a:p>
          <a:p>
            <a:r>
              <a:rPr lang="en-US" sz="1800" b="1" dirty="0" smtClean="0">
                <a:solidFill>
                  <a:srgbClr val="FFFFFF"/>
                </a:solidFill>
                <a:effectLst>
                  <a:outerShdw blurRad="38100" dist="38100" dir="2700000" algn="tl">
                    <a:srgbClr val="000000"/>
                  </a:outerShdw>
                </a:effectLst>
                <a:latin typeface="Book Antiqua" pitchFamily="18" charset="0"/>
                <a:ea typeface="MS PGothic" pitchFamily="34" charset="-128"/>
                <a:cs typeface="+mn-cs"/>
              </a:rPr>
              <a:t>Pembangunan</a:t>
            </a:r>
            <a:endParaRPr lang="en-US" sz="1800" b="1" dirty="0">
              <a:solidFill>
                <a:srgbClr val="FFFFFF"/>
              </a:solidFill>
              <a:effectLst>
                <a:outerShdw blurRad="38100" dist="38100" dir="2700000" algn="tl">
                  <a:srgbClr val="000000"/>
                </a:outerShdw>
              </a:effectLst>
              <a:latin typeface="Book Antiqua" pitchFamily="18" charset="0"/>
              <a:ea typeface="MS PGothic" pitchFamily="34" charset="-128"/>
              <a:cs typeface="+mn-cs"/>
            </a:endParaRPr>
          </a:p>
        </p:txBody>
      </p:sp>
    </p:spTree>
    <p:extLst>
      <p:ext uri="{BB962C8B-B14F-4D97-AF65-F5344CB8AC3E}">
        <p14:creationId xmlns:p14="http://schemas.microsoft.com/office/powerpoint/2010/main" val="28704245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685800" y="1124744"/>
            <a:ext cx="7774632" cy="4140696"/>
          </a:xfrm>
        </p:spPr>
        <p:txBody>
          <a:bodyPr/>
          <a:lstStyle/>
          <a:p>
            <a:pPr eaLnBrk="1" hangingPunct="1">
              <a:defRPr/>
            </a:pPr>
            <a:r>
              <a:rPr lang="en-US" sz="7000" dirty="0" err="1" smtClean="0">
                <a:solidFill>
                  <a:srgbClr val="000066"/>
                </a:solidFill>
                <a:cs typeface="+mj-cs"/>
              </a:rPr>
              <a:t>Bagaimana</a:t>
            </a:r>
            <a:r>
              <a:rPr lang="en-US" sz="7000" dirty="0" smtClean="0">
                <a:solidFill>
                  <a:srgbClr val="000066"/>
                </a:solidFill>
                <a:cs typeface="+mj-cs"/>
              </a:rPr>
              <a:t/>
            </a:r>
            <a:br>
              <a:rPr lang="en-US" sz="7000" dirty="0" smtClean="0">
                <a:solidFill>
                  <a:srgbClr val="000066"/>
                </a:solidFill>
                <a:cs typeface="+mj-cs"/>
              </a:rPr>
            </a:br>
            <a:r>
              <a:rPr lang="en-US" sz="7000" dirty="0" err="1" smtClean="0">
                <a:solidFill>
                  <a:srgbClr val="000066"/>
                </a:solidFill>
                <a:cs typeface="+mj-cs"/>
              </a:rPr>
              <a:t>anda</a:t>
            </a:r>
            <a:r>
              <a:rPr lang="en-US" sz="7000" dirty="0" smtClean="0">
                <a:solidFill>
                  <a:srgbClr val="000066"/>
                </a:solidFill>
                <a:cs typeface="+mj-cs"/>
              </a:rPr>
              <a:t> </a:t>
            </a:r>
            <a:r>
              <a:rPr lang="en-US" sz="7000" dirty="0" err="1" smtClean="0">
                <a:solidFill>
                  <a:srgbClr val="000066"/>
                </a:solidFill>
                <a:cs typeface="+mj-cs"/>
              </a:rPr>
              <a:t>perlu</a:t>
            </a:r>
            <a:r>
              <a:rPr lang="en-US" sz="7000" dirty="0" smtClean="0">
                <a:solidFill>
                  <a:srgbClr val="000066"/>
                </a:solidFill>
                <a:cs typeface="+mj-cs"/>
              </a:rPr>
              <a:t/>
            </a:r>
            <a:br>
              <a:rPr lang="en-US" sz="7000" dirty="0" smtClean="0">
                <a:solidFill>
                  <a:srgbClr val="000066"/>
                </a:solidFill>
                <a:cs typeface="+mj-cs"/>
              </a:rPr>
            </a:br>
            <a:r>
              <a:rPr lang="en-US" sz="7000" dirty="0" err="1" smtClean="0">
                <a:solidFill>
                  <a:srgbClr val="000066"/>
                </a:solidFill>
                <a:cs typeface="+mj-cs"/>
              </a:rPr>
              <a:t>menstrukturkan</a:t>
            </a:r>
            <a:r>
              <a:rPr lang="en-US" sz="7000" dirty="0" smtClean="0">
                <a:solidFill>
                  <a:srgbClr val="000066"/>
                </a:solidFill>
                <a:cs typeface="+mj-cs"/>
              </a:rPr>
              <a:t> </a:t>
            </a:r>
            <a:br>
              <a:rPr lang="en-US" sz="7000" dirty="0" smtClean="0">
                <a:solidFill>
                  <a:srgbClr val="000066"/>
                </a:solidFill>
                <a:cs typeface="+mj-cs"/>
              </a:rPr>
            </a:br>
            <a:r>
              <a:rPr lang="en-US" sz="7000" dirty="0" err="1" smtClean="0">
                <a:solidFill>
                  <a:srgbClr val="000066"/>
                </a:solidFill>
                <a:cs typeface="+mj-cs"/>
              </a:rPr>
              <a:t>khutbah</a:t>
            </a:r>
            <a:r>
              <a:rPr lang="en-US" sz="7000" dirty="0" smtClean="0">
                <a:solidFill>
                  <a:srgbClr val="000066"/>
                </a:solidFill>
                <a:cs typeface="+mj-cs"/>
              </a:rPr>
              <a:t> </a:t>
            </a:r>
            <a:r>
              <a:rPr lang="en-US" sz="7000" dirty="0" err="1" smtClean="0">
                <a:solidFill>
                  <a:srgbClr val="000066"/>
                </a:solidFill>
                <a:cs typeface="+mj-cs"/>
              </a:rPr>
              <a:t>anda</a:t>
            </a:r>
            <a:r>
              <a:rPr lang="en-US" sz="7000" dirty="0" smtClean="0">
                <a:solidFill>
                  <a:srgbClr val="000066"/>
                </a:solidFill>
                <a:cs typeface="+mj-cs"/>
              </a:rPr>
              <a:t>?</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Point3MissesPoint"/>
          <p:cNvPicPr>
            <a:picLocks noChangeAspect="1" noChangeArrowheads="1"/>
          </p:cNvPicPr>
          <p:nvPr/>
        </p:nvPicPr>
        <p:blipFill>
          <a:blip r:embed="rId3" cstate="email">
            <a:extLst>
              <a:ext uri="{28A0092B-C50C-407E-A947-70E740481C1C}">
                <a14:useLocalDpi xmlns:a14="http://schemas.microsoft.com/office/drawing/2010/main" val="0"/>
              </a:ext>
            </a:extLst>
          </a:blip>
          <a:srcRect l="7532" t="4320" r="9346" b="28442"/>
          <a:stretch>
            <a:fillRect/>
          </a:stretch>
        </p:blipFill>
        <p:spPr bwMode="auto">
          <a:xfrm rot="-858849">
            <a:off x="2399603" y="-524029"/>
            <a:ext cx="6192299" cy="708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p:cNvSpPr>
            <a:spLocks noGrp="1" noChangeArrowheads="1"/>
          </p:cNvSpPr>
          <p:nvPr>
            <p:ph type="ctrTitle"/>
          </p:nvPr>
        </p:nvSpPr>
        <p:spPr>
          <a:xfrm>
            <a:off x="91447" y="3501008"/>
            <a:ext cx="2680353" cy="1943472"/>
          </a:xfrm>
        </p:spPr>
        <p:txBody>
          <a:bodyPr anchor="t"/>
          <a:lstStyle/>
          <a:p>
            <a:pPr eaLnBrk="1" hangingPunct="1">
              <a:defRPr/>
            </a:pPr>
            <a:r>
              <a:rPr lang="en-US" sz="4100" dirty="0" err="1" smtClean="0">
                <a:solidFill>
                  <a:srgbClr val="CCCCFF"/>
                </a:solidFill>
                <a:effectLst>
                  <a:outerShdw blurRad="38100" dist="38100" dir="2700000" algn="tl">
                    <a:srgbClr val="000000">
                      <a:alpha val="43137"/>
                    </a:srgbClr>
                  </a:outerShdw>
                </a:effectLst>
                <a:cs typeface="+mj-cs"/>
              </a:rPr>
              <a:t>Struktur</a:t>
            </a:r>
            <a:r>
              <a:rPr lang="en-US" sz="4100" dirty="0" smtClean="0">
                <a:solidFill>
                  <a:srgbClr val="CCCCFF"/>
                </a:solidFill>
                <a:effectLst>
                  <a:outerShdw blurRad="38100" dist="38100" dir="2700000" algn="tl">
                    <a:srgbClr val="000000">
                      <a:alpha val="43137"/>
                    </a:srgbClr>
                  </a:outerShdw>
                </a:effectLst>
                <a:cs typeface="+mj-cs"/>
              </a:rPr>
              <a:t/>
            </a:r>
            <a:br>
              <a:rPr lang="en-US" sz="4100" dirty="0" smtClean="0">
                <a:solidFill>
                  <a:srgbClr val="CCCCFF"/>
                </a:solidFill>
                <a:effectLst>
                  <a:outerShdw blurRad="38100" dist="38100" dir="2700000" algn="tl">
                    <a:srgbClr val="000000">
                      <a:alpha val="43137"/>
                    </a:srgbClr>
                  </a:outerShdw>
                </a:effectLst>
                <a:cs typeface="+mj-cs"/>
              </a:rPr>
            </a:br>
            <a:r>
              <a:rPr lang="en-US" sz="4100" dirty="0" err="1" smtClean="0">
                <a:solidFill>
                  <a:srgbClr val="CCCCFF"/>
                </a:solidFill>
                <a:effectLst>
                  <a:outerShdw blurRad="38100" dist="38100" dir="2700000" algn="tl">
                    <a:srgbClr val="000000">
                      <a:alpha val="43137"/>
                    </a:srgbClr>
                  </a:outerShdw>
                </a:effectLst>
                <a:cs typeface="+mj-cs"/>
              </a:rPr>
              <a:t>anda</a:t>
            </a:r>
            <a:r>
              <a:rPr lang="en-US" sz="4100" dirty="0" smtClean="0">
                <a:solidFill>
                  <a:srgbClr val="CCCCFF"/>
                </a:solidFill>
                <a:effectLst>
                  <a:outerShdw blurRad="38100" dist="38100" dir="2700000" algn="tl">
                    <a:srgbClr val="000000">
                      <a:alpha val="43137"/>
                    </a:srgbClr>
                  </a:outerShdw>
                </a:effectLst>
                <a:cs typeface="+mj-cs"/>
              </a:rPr>
              <a:t/>
            </a:r>
            <a:br>
              <a:rPr lang="en-US" sz="4100" dirty="0" smtClean="0">
                <a:solidFill>
                  <a:srgbClr val="CCCCFF"/>
                </a:solidFill>
                <a:effectLst>
                  <a:outerShdw blurRad="38100" dist="38100" dir="2700000" algn="tl">
                    <a:srgbClr val="000000">
                      <a:alpha val="43137"/>
                    </a:srgbClr>
                  </a:outerShdw>
                </a:effectLst>
                <a:cs typeface="+mj-cs"/>
              </a:rPr>
            </a:br>
            <a:r>
              <a:rPr lang="en-US" sz="4100" dirty="0" err="1" smtClean="0">
                <a:solidFill>
                  <a:srgbClr val="CCCCFF"/>
                </a:solidFill>
                <a:effectLst>
                  <a:outerShdw blurRad="38100" dist="38100" dir="2700000" algn="tl">
                    <a:srgbClr val="000000">
                      <a:alpha val="43137"/>
                    </a:srgbClr>
                  </a:outerShdw>
                </a:effectLst>
                <a:cs typeface="+mj-cs"/>
              </a:rPr>
              <a:t>harus</a:t>
            </a:r>
            <a:r>
              <a:rPr lang="en-US" sz="4100" dirty="0" smtClean="0">
                <a:solidFill>
                  <a:srgbClr val="CCCCFF"/>
                </a:solidFill>
                <a:effectLst>
                  <a:outerShdw blurRad="38100" dist="38100" dir="2700000" algn="tl">
                    <a:srgbClr val="000000">
                      <a:alpha val="43137"/>
                    </a:srgbClr>
                  </a:outerShdw>
                </a:effectLst>
                <a:cs typeface="+mj-cs"/>
              </a:rPr>
              <a:t> </a:t>
            </a:r>
            <a:r>
              <a:rPr lang="en-US" sz="4100" dirty="0" err="1" smtClean="0">
                <a:solidFill>
                  <a:srgbClr val="CCCCFF"/>
                </a:solidFill>
                <a:effectLst>
                  <a:outerShdw blurRad="38100" dist="38100" dir="2700000" algn="tl">
                    <a:srgbClr val="000000">
                      <a:alpha val="43137"/>
                    </a:srgbClr>
                  </a:outerShdw>
                </a:effectLst>
                <a:cs typeface="+mj-cs"/>
              </a:rPr>
              <a:t>dilakukan</a:t>
            </a:r>
            <a:r>
              <a:rPr lang="en-US" sz="4100" dirty="0" smtClean="0">
                <a:solidFill>
                  <a:srgbClr val="CCCCFF"/>
                </a:solidFill>
                <a:effectLst>
                  <a:outerShdw blurRad="38100" dist="38100" dir="2700000" algn="tl">
                    <a:srgbClr val="000000">
                      <a:alpha val="43137"/>
                    </a:srgbClr>
                  </a:outerShdw>
                </a:effectLst>
                <a:cs typeface="+mj-cs"/>
              </a:rPr>
              <a:t/>
            </a:r>
            <a:br>
              <a:rPr lang="en-US" sz="4100" dirty="0" smtClean="0">
                <a:solidFill>
                  <a:srgbClr val="CCCCFF"/>
                </a:solidFill>
                <a:effectLst>
                  <a:outerShdw blurRad="38100" dist="38100" dir="2700000" algn="tl">
                    <a:srgbClr val="000000">
                      <a:alpha val="43137"/>
                    </a:srgbClr>
                  </a:outerShdw>
                </a:effectLst>
                <a:cs typeface="+mj-cs"/>
              </a:rPr>
            </a:br>
            <a:r>
              <a:rPr lang="en-US" sz="4100" dirty="0" err="1" smtClean="0">
                <a:solidFill>
                  <a:srgbClr val="CCCCFF"/>
                </a:solidFill>
                <a:effectLst>
                  <a:outerShdw blurRad="38100" dist="38100" dir="2700000" algn="tl">
                    <a:srgbClr val="000000">
                      <a:alpha val="43137"/>
                    </a:srgbClr>
                  </a:outerShdw>
                </a:effectLst>
                <a:cs typeface="+mj-cs"/>
              </a:rPr>
              <a:t>awal</a:t>
            </a:r>
            <a:r>
              <a:rPr lang="en-US" sz="4100" dirty="0" smtClean="0">
                <a:solidFill>
                  <a:srgbClr val="CCCCFF"/>
                </a:solidFill>
                <a:effectLst>
                  <a:outerShdw blurRad="38100" dist="38100" dir="2700000" algn="tl">
                    <a:srgbClr val="000000">
                      <a:alpha val="43137"/>
                    </a:srgbClr>
                  </a:outerShdw>
                </a:effectLst>
                <a:cs typeface="+mj-cs"/>
              </a:rPr>
              <a:t>!</a:t>
            </a:r>
          </a:p>
        </p:txBody>
      </p:sp>
      <p:sp>
        <p:nvSpPr>
          <p:cNvPr id="16388" name="TextBox 3"/>
          <p:cNvSpPr txBox="1">
            <a:spLocks noChangeArrowheads="1"/>
          </p:cNvSpPr>
          <p:nvPr/>
        </p:nvSpPr>
        <p:spPr bwMode="auto">
          <a:xfrm rot="20717867">
            <a:off x="3085962" y="4918296"/>
            <a:ext cx="6172390" cy="1569660"/>
          </a:xfrm>
          <a:prstGeom prst="rect">
            <a:avLst/>
          </a:prstGeom>
          <a:solidFill>
            <a:srgbClr val="FFFFFF"/>
          </a:solidFill>
          <a:ln w="9525">
            <a:solidFill>
              <a:srgbClr val="FFFFFF"/>
            </a:solidFill>
            <a:miter lim="800000"/>
            <a:headEnd/>
            <a:tailEnd/>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err="1" smtClean="0">
                <a:cs typeface="Arial" charset="0"/>
              </a:rPr>
              <a:t>Ini</a:t>
            </a:r>
            <a:r>
              <a:rPr lang="en-US" b="1" dirty="0" smtClean="0">
                <a:cs typeface="Arial" charset="0"/>
              </a:rPr>
              <a:t> </a:t>
            </a:r>
            <a:r>
              <a:rPr lang="en-US" b="1" dirty="0" err="1" smtClean="0">
                <a:cs typeface="Arial" charset="0"/>
              </a:rPr>
              <a:t>berlaku</a:t>
            </a:r>
            <a:r>
              <a:rPr lang="en-US" b="1" dirty="0" smtClean="0">
                <a:cs typeface="Arial" charset="0"/>
              </a:rPr>
              <a:t> </a:t>
            </a:r>
            <a:r>
              <a:rPr lang="en-US" b="1" dirty="0" err="1" smtClean="0">
                <a:cs typeface="Arial" charset="0"/>
              </a:rPr>
              <a:t>apabila</a:t>
            </a:r>
            <a:r>
              <a:rPr lang="en-US" b="1" dirty="0" smtClean="0">
                <a:cs typeface="Arial" charset="0"/>
              </a:rPr>
              <a:t> </a:t>
            </a:r>
            <a:r>
              <a:rPr lang="en-US" b="1" dirty="0" err="1" smtClean="0">
                <a:cs typeface="Arial" charset="0"/>
              </a:rPr>
              <a:t>Pendita</a:t>
            </a:r>
            <a:r>
              <a:rPr lang="en-US" b="1" dirty="0" smtClean="0">
                <a:cs typeface="Arial" charset="0"/>
              </a:rPr>
              <a:t> </a:t>
            </a:r>
            <a:r>
              <a:rPr lang="en-US" b="1" i="1" dirty="0" smtClean="0">
                <a:cs typeface="Arial" charset="0"/>
              </a:rPr>
              <a:t>Billings</a:t>
            </a:r>
            <a:r>
              <a:rPr lang="en-US" b="1" dirty="0" smtClean="0">
                <a:cs typeface="Arial" charset="0"/>
              </a:rPr>
              <a:t> di </a:t>
            </a:r>
            <a:r>
              <a:rPr lang="en-US" b="1" dirty="0" err="1" smtClean="0">
                <a:cs typeface="Arial" charset="0"/>
              </a:rPr>
              <a:t>pertengahan</a:t>
            </a:r>
            <a:r>
              <a:rPr lang="en-US" b="1" dirty="0" smtClean="0">
                <a:cs typeface="Arial" charset="0"/>
              </a:rPr>
              <a:t> </a:t>
            </a:r>
            <a:r>
              <a:rPr lang="en-US" b="1" dirty="0" err="1" smtClean="0">
                <a:cs typeface="Arial" charset="0"/>
              </a:rPr>
              <a:t>khutbahnya</a:t>
            </a:r>
            <a:r>
              <a:rPr lang="en-US" b="1" dirty="0" smtClean="0">
                <a:cs typeface="Arial" charset="0"/>
              </a:rPr>
              <a:t> </a:t>
            </a:r>
            <a:r>
              <a:rPr lang="en-US" b="1" dirty="0" err="1" smtClean="0">
                <a:cs typeface="Arial" charset="0"/>
              </a:rPr>
              <a:t>mendapati</a:t>
            </a:r>
            <a:endParaRPr lang="en-US" b="1" dirty="0" smtClean="0">
              <a:cs typeface="Arial" charset="0"/>
            </a:endParaRPr>
          </a:p>
          <a:p>
            <a:pPr algn="ctr"/>
            <a:r>
              <a:rPr lang="en-US" b="1" dirty="0" err="1" smtClean="0">
                <a:cs typeface="Arial" charset="0"/>
              </a:rPr>
              <a:t>titik</a:t>
            </a:r>
            <a:r>
              <a:rPr lang="en-US" b="1" dirty="0" smtClean="0">
                <a:cs typeface="Arial" charset="0"/>
              </a:rPr>
              <a:t> #2 </a:t>
            </a:r>
            <a:r>
              <a:rPr lang="en-US" b="1" dirty="0" err="1" smtClean="0">
                <a:cs typeface="Arial" charset="0"/>
              </a:rPr>
              <a:t>dan</a:t>
            </a:r>
            <a:r>
              <a:rPr lang="en-US" b="1" dirty="0" smtClean="0">
                <a:cs typeface="Arial" charset="0"/>
              </a:rPr>
              <a:t> </a:t>
            </a:r>
            <a:r>
              <a:rPr lang="en-US" b="1" dirty="0" err="1" smtClean="0">
                <a:cs typeface="Arial" charset="0"/>
              </a:rPr>
              <a:t>titik</a:t>
            </a:r>
            <a:r>
              <a:rPr lang="en-US" b="1" dirty="0" smtClean="0">
                <a:cs typeface="Arial" charset="0"/>
              </a:rPr>
              <a:t> #3 </a:t>
            </a:r>
            <a:r>
              <a:rPr lang="en-US" b="1" dirty="0" err="1" smtClean="0">
                <a:cs typeface="Arial" charset="0"/>
              </a:rPr>
              <a:t>tersasar</a:t>
            </a:r>
            <a:endParaRPr lang="en-US" b="1" dirty="0" smtClean="0">
              <a:cs typeface="Arial" charset="0"/>
            </a:endParaRPr>
          </a:p>
          <a:p>
            <a:pPr algn="ctr"/>
            <a:r>
              <a:rPr lang="en-US" b="1" dirty="0" err="1" smtClean="0">
                <a:cs typeface="Arial" charset="0"/>
              </a:rPr>
              <a:t>titik</a:t>
            </a:r>
            <a:r>
              <a:rPr lang="en-US" b="1" dirty="0" smtClean="0">
                <a:cs typeface="Arial" charset="0"/>
              </a:rPr>
              <a:t> </a:t>
            </a:r>
            <a:r>
              <a:rPr lang="en-US" b="1" dirty="0" err="1" smtClean="0">
                <a:cs typeface="Arial" charset="0"/>
              </a:rPr>
              <a:t>sepenuhnya</a:t>
            </a:r>
            <a:r>
              <a:rPr lang="en-US" b="1" dirty="0" smtClean="0">
                <a:cs typeface="Arial" charset="0"/>
              </a:rPr>
              <a:t>.</a:t>
            </a:r>
            <a:endParaRPr lang="en-US" b="1" dirty="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wipe(down)">
                                      <p:cBhvr>
                                        <p:cTn id="7" dur="580">
                                          <p:stCondLst>
                                            <p:cond delay="0"/>
                                          </p:stCondLst>
                                        </p:cTn>
                                        <p:tgtEl>
                                          <p:spTgt spid="62468"/>
                                        </p:tgtEl>
                                      </p:cBhvr>
                                    </p:animEffect>
                                    <p:anim calcmode="lin" valueType="num">
                                      <p:cBhvr>
                                        <p:cTn id="8" dur="1822" tmFilter="0,0; 0.14,0.36; 0.43,0.73; 0.71,0.91; 1.0,1.0">
                                          <p:stCondLst>
                                            <p:cond delay="0"/>
                                          </p:stCondLst>
                                        </p:cTn>
                                        <p:tgtEl>
                                          <p:spTgt spid="624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24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24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24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2468"/>
                                        </p:tgtEl>
                                        <p:attrNameLst>
                                          <p:attrName>ppt_y</p:attrName>
                                        </p:attrNameLst>
                                      </p:cBhvr>
                                      <p:tavLst>
                                        <p:tav tm="0" fmla="#ppt_y-sin(pi*$)/81">
                                          <p:val>
                                            <p:fltVal val="0"/>
                                          </p:val>
                                        </p:tav>
                                        <p:tav tm="100000">
                                          <p:val>
                                            <p:fltVal val="1"/>
                                          </p:val>
                                        </p:tav>
                                      </p:tavLst>
                                    </p:anim>
                                    <p:animScale>
                                      <p:cBhvr>
                                        <p:cTn id="13" dur="26">
                                          <p:stCondLst>
                                            <p:cond delay="650"/>
                                          </p:stCondLst>
                                        </p:cTn>
                                        <p:tgtEl>
                                          <p:spTgt spid="62468"/>
                                        </p:tgtEl>
                                      </p:cBhvr>
                                      <p:to x="100000" y="60000"/>
                                    </p:animScale>
                                    <p:animScale>
                                      <p:cBhvr>
                                        <p:cTn id="14" dur="166" decel="50000">
                                          <p:stCondLst>
                                            <p:cond delay="676"/>
                                          </p:stCondLst>
                                        </p:cTn>
                                        <p:tgtEl>
                                          <p:spTgt spid="62468"/>
                                        </p:tgtEl>
                                      </p:cBhvr>
                                      <p:to x="100000" y="100000"/>
                                    </p:animScale>
                                    <p:animScale>
                                      <p:cBhvr>
                                        <p:cTn id="15" dur="26">
                                          <p:stCondLst>
                                            <p:cond delay="1312"/>
                                          </p:stCondLst>
                                        </p:cTn>
                                        <p:tgtEl>
                                          <p:spTgt spid="62468"/>
                                        </p:tgtEl>
                                      </p:cBhvr>
                                      <p:to x="100000" y="80000"/>
                                    </p:animScale>
                                    <p:animScale>
                                      <p:cBhvr>
                                        <p:cTn id="16" dur="166" decel="50000">
                                          <p:stCondLst>
                                            <p:cond delay="1338"/>
                                          </p:stCondLst>
                                        </p:cTn>
                                        <p:tgtEl>
                                          <p:spTgt spid="62468"/>
                                        </p:tgtEl>
                                      </p:cBhvr>
                                      <p:to x="100000" y="100000"/>
                                    </p:animScale>
                                    <p:animScale>
                                      <p:cBhvr>
                                        <p:cTn id="17" dur="26">
                                          <p:stCondLst>
                                            <p:cond delay="1642"/>
                                          </p:stCondLst>
                                        </p:cTn>
                                        <p:tgtEl>
                                          <p:spTgt spid="62468"/>
                                        </p:tgtEl>
                                      </p:cBhvr>
                                      <p:to x="100000" y="90000"/>
                                    </p:animScale>
                                    <p:animScale>
                                      <p:cBhvr>
                                        <p:cTn id="18" dur="166" decel="50000">
                                          <p:stCondLst>
                                            <p:cond delay="1668"/>
                                          </p:stCondLst>
                                        </p:cTn>
                                        <p:tgtEl>
                                          <p:spTgt spid="62468"/>
                                        </p:tgtEl>
                                      </p:cBhvr>
                                      <p:to x="100000" y="100000"/>
                                    </p:animScale>
                                    <p:animScale>
                                      <p:cBhvr>
                                        <p:cTn id="19" dur="26">
                                          <p:stCondLst>
                                            <p:cond delay="1808"/>
                                          </p:stCondLst>
                                        </p:cTn>
                                        <p:tgtEl>
                                          <p:spTgt spid="62468"/>
                                        </p:tgtEl>
                                      </p:cBhvr>
                                      <p:to x="100000" y="95000"/>
                                    </p:animScale>
                                    <p:animScale>
                                      <p:cBhvr>
                                        <p:cTn id="20" dur="166" decel="50000">
                                          <p:stCondLst>
                                            <p:cond delay="1834"/>
                                          </p:stCondLst>
                                        </p:cTn>
                                        <p:tgtEl>
                                          <p:spTgt spid="6246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6388"/>
                                        </p:tgtEl>
                                        <p:attrNameLst>
                                          <p:attrName>style.visibility</p:attrName>
                                        </p:attrNameLst>
                                      </p:cBhvr>
                                      <p:to>
                                        <p:strVal val="visible"/>
                                      </p:to>
                                    </p:set>
                                    <p:animEffect transition="in" filter="wipe(down)">
                                      <p:cBhvr>
                                        <p:cTn id="23" dur="580">
                                          <p:stCondLst>
                                            <p:cond delay="0"/>
                                          </p:stCondLst>
                                        </p:cTn>
                                        <p:tgtEl>
                                          <p:spTgt spid="16388"/>
                                        </p:tgtEl>
                                      </p:cBhvr>
                                    </p:animEffect>
                                    <p:anim calcmode="lin" valueType="num">
                                      <p:cBhvr>
                                        <p:cTn id="24" dur="1822" tmFilter="0,0; 0.14,0.36; 0.43,0.73; 0.71,0.91; 1.0,1.0">
                                          <p:stCondLst>
                                            <p:cond delay="0"/>
                                          </p:stCondLst>
                                        </p:cTn>
                                        <p:tgtEl>
                                          <p:spTgt spid="1638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38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38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38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388"/>
                                        </p:tgtEl>
                                        <p:attrNameLst>
                                          <p:attrName>ppt_y</p:attrName>
                                        </p:attrNameLst>
                                      </p:cBhvr>
                                      <p:tavLst>
                                        <p:tav tm="0" fmla="#ppt_y-sin(pi*$)/81">
                                          <p:val>
                                            <p:fltVal val="0"/>
                                          </p:val>
                                        </p:tav>
                                        <p:tav tm="100000">
                                          <p:val>
                                            <p:fltVal val="1"/>
                                          </p:val>
                                        </p:tav>
                                      </p:tavLst>
                                    </p:anim>
                                    <p:animScale>
                                      <p:cBhvr>
                                        <p:cTn id="29" dur="26">
                                          <p:stCondLst>
                                            <p:cond delay="650"/>
                                          </p:stCondLst>
                                        </p:cTn>
                                        <p:tgtEl>
                                          <p:spTgt spid="16388"/>
                                        </p:tgtEl>
                                      </p:cBhvr>
                                      <p:to x="100000" y="60000"/>
                                    </p:animScale>
                                    <p:animScale>
                                      <p:cBhvr>
                                        <p:cTn id="30" dur="166" decel="50000">
                                          <p:stCondLst>
                                            <p:cond delay="676"/>
                                          </p:stCondLst>
                                        </p:cTn>
                                        <p:tgtEl>
                                          <p:spTgt spid="16388"/>
                                        </p:tgtEl>
                                      </p:cBhvr>
                                      <p:to x="100000" y="100000"/>
                                    </p:animScale>
                                    <p:animScale>
                                      <p:cBhvr>
                                        <p:cTn id="31" dur="26">
                                          <p:stCondLst>
                                            <p:cond delay="1312"/>
                                          </p:stCondLst>
                                        </p:cTn>
                                        <p:tgtEl>
                                          <p:spTgt spid="16388"/>
                                        </p:tgtEl>
                                      </p:cBhvr>
                                      <p:to x="100000" y="80000"/>
                                    </p:animScale>
                                    <p:animScale>
                                      <p:cBhvr>
                                        <p:cTn id="32" dur="166" decel="50000">
                                          <p:stCondLst>
                                            <p:cond delay="1338"/>
                                          </p:stCondLst>
                                        </p:cTn>
                                        <p:tgtEl>
                                          <p:spTgt spid="16388"/>
                                        </p:tgtEl>
                                      </p:cBhvr>
                                      <p:to x="100000" y="100000"/>
                                    </p:animScale>
                                    <p:animScale>
                                      <p:cBhvr>
                                        <p:cTn id="33" dur="26">
                                          <p:stCondLst>
                                            <p:cond delay="1642"/>
                                          </p:stCondLst>
                                        </p:cTn>
                                        <p:tgtEl>
                                          <p:spTgt spid="16388"/>
                                        </p:tgtEl>
                                      </p:cBhvr>
                                      <p:to x="100000" y="90000"/>
                                    </p:animScale>
                                    <p:animScale>
                                      <p:cBhvr>
                                        <p:cTn id="34" dur="166" decel="50000">
                                          <p:stCondLst>
                                            <p:cond delay="1668"/>
                                          </p:stCondLst>
                                        </p:cTn>
                                        <p:tgtEl>
                                          <p:spTgt spid="16388"/>
                                        </p:tgtEl>
                                      </p:cBhvr>
                                      <p:to x="100000" y="100000"/>
                                    </p:animScale>
                                    <p:animScale>
                                      <p:cBhvr>
                                        <p:cTn id="35" dur="26">
                                          <p:stCondLst>
                                            <p:cond delay="1808"/>
                                          </p:stCondLst>
                                        </p:cTn>
                                        <p:tgtEl>
                                          <p:spTgt spid="16388"/>
                                        </p:tgtEl>
                                      </p:cBhvr>
                                      <p:to x="100000" y="95000"/>
                                    </p:animScale>
                                    <p:animScale>
                                      <p:cBhvr>
                                        <p:cTn id="36" dur="166" decel="50000">
                                          <p:stCondLst>
                                            <p:cond delay="1834"/>
                                          </p:stCondLst>
                                        </p:cTn>
                                        <p:tgtEl>
                                          <p:spTgt spid="16388"/>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2466"/>
                                        </p:tgtEl>
                                        <p:attrNameLst>
                                          <p:attrName>style.visibility</p:attrName>
                                        </p:attrNameLst>
                                      </p:cBhvr>
                                      <p:to>
                                        <p:strVal val="visible"/>
                                      </p:to>
                                    </p:set>
                                    <p:animEffect transition="in" filter="wipe(down)">
                                      <p:cBhvr>
                                        <p:cTn id="41" dur="580">
                                          <p:stCondLst>
                                            <p:cond delay="0"/>
                                          </p:stCondLst>
                                        </p:cTn>
                                        <p:tgtEl>
                                          <p:spTgt spid="62466"/>
                                        </p:tgtEl>
                                      </p:cBhvr>
                                    </p:animEffect>
                                    <p:anim calcmode="lin" valueType="num">
                                      <p:cBhvr>
                                        <p:cTn id="42" dur="1822" tmFilter="0,0; 0.14,0.36; 0.43,0.73; 0.71,0.91; 1.0,1.0">
                                          <p:stCondLst>
                                            <p:cond delay="0"/>
                                          </p:stCondLst>
                                        </p:cTn>
                                        <p:tgtEl>
                                          <p:spTgt spid="6246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246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246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246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2466"/>
                                        </p:tgtEl>
                                        <p:attrNameLst>
                                          <p:attrName>ppt_y</p:attrName>
                                        </p:attrNameLst>
                                      </p:cBhvr>
                                      <p:tavLst>
                                        <p:tav tm="0" fmla="#ppt_y-sin(pi*$)/81">
                                          <p:val>
                                            <p:fltVal val="0"/>
                                          </p:val>
                                        </p:tav>
                                        <p:tav tm="100000">
                                          <p:val>
                                            <p:fltVal val="1"/>
                                          </p:val>
                                        </p:tav>
                                      </p:tavLst>
                                    </p:anim>
                                    <p:animScale>
                                      <p:cBhvr>
                                        <p:cTn id="47" dur="26">
                                          <p:stCondLst>
                                            <p:cond delay="650"/>
                                          </p:stCondLst>
                                        </p:cTn>
                                        <p:tgtEl>
                                          <p:spTgt spid="62466"/>
                                        </p:tgtEl>
                                      </p:cBhvr>
                                      <p:to x="100000" y="60000"/>
                                    </p:animScale>
                                    <p:animScale>
                                      <p:cBhvr>
                                        <p:cTn id="48" dur="166" decel="50000">
                                          <p:stCondLst>
                                            <p:cond delay="676"/>
                                          </p:stCondLst>
                                        </p:cTn>
                                        <p:tgtEl>
                                          <p:spTgt spid="62466"/>
                                        </p:tgtEl>
                                      </p:cBhvr>
                                      <p:to x="100000" y="100000"/>
                                    </p:animScale>
                                    <p:animScale>
                                      <p:cBhvr>
                                        <p:cTn id="49" dur="26">
                                          <p:stCondLst>
                                            <p:cond delay="1312"/>
                                          </p:stCondLst>
                                        </p:cTn>
                                        <p:tgtEl>
                                          <p:spTgt spid="62466"/>
                                        </p:tgtEl>
                                      </p:cBhvr>
                                      <p:to x="100000" y="80000"/>
                                    </p:animScale>
                                    <p:animScale>
                                      <p:cBhvr>
                                        <p:cTn id="50" dur="166" decel="50000">
                                          <p:stCondLst>
                                            <p:cond delay="1338"/>
                                          </p:stCondLst>
                                        </p:cTn>
                                        <p:tgtEl>
                                          <p:spTgt spid="62466"/>
                                        </p:tgtEl>
                                      </p:cBhvr>
                                      <p:to x="100000" y="100000"/>
                                    </p:animScale>
                                    <p:animScale>
                                      <p:cBhvr>
                                        <p:cTn id="51" dur="26">
                                          <p:stCondLst>
                                            <p:cond delay="1642"/>
                                          </p:stCondLst>
                                        </p:cTn>
                                        <p:tgtEl>
                                          <p:spTgt spid="62466"/>
                                        </p:tgtEl>
                                      </p:cBhvr>
                                      <p:to x="100000" y="90000"/>
                                    </p:animScale>
                                    <p:animScale>
                                      <p:cBhvr>
                                        <p:cTn id="52" dur="166" decel="50000">
                                          <p:stCondLst>
                                            <p:cond delay="1668"/>
                                          </p:stCondLst>
                                        </p:cTn>
                                        <p:tgtEl>
                                          <p:spTgt spid="62466"/>
                                        </p:tgtEl>
                                      </p:cBhvr>
                                      <p:to x="100000" y="100000"/>
                                    </p:animScale>
                                    <p:animScale>
                                      <p:cBhvr>
                                        <p:cTn id="53" dur="26">
                                          <p:stCondLst>
                                            <p:cond delay="1808"/>
                                          </p:stCondLst>
                                        </p:cTn>
                                        <p:tgtEl>
                                          <p:spTgt spid="62466"/>
                                        </p:tgtEl>
                                      </p:cBhvr>
                                      <p:to x="100000" y="95000"/>
                                    </p:animScale>
                                    <p:animScale>
                                      <p:cBhvr>
                                        <p:cTn id="54" dur="166" decel="50000">
                                          <p:stCondLst>
                                            <p:cond delay="1834"/>
                                          </p:stCondLst>
                                        </p:cTn>
                                        <p:tgtEl>
                                          <p:spTgt spid="624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163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9"/>
          <p:cNvSpPr>
            <a:spLocks noChangeArrowheads="1"/>
          </p:cNvSpPr>
          <p:nvPr/>
        </p:nvSpPr>
        <p:spPr bwMode="auto">
          <a:xfrm>
            <a:off x="-76200" y="5257800"/>
            <a:ext cx="9220200" cy="762000"/>
          </a:xfrm>
          <a:prstGeom prst="rect">
            <a:avLst/>
          </a:prstGeom>
          <a:gradFill rotWithShape="0">
            <a:gsLst>
              <a:gs pos="0">
                <a:srgbClr val="760000"/>
              </a:gs>
              <a:gs pos="5000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effectLst>
                <a:outerShdw blurRad="50800" dist="38100" dir="2700000" algn="tl" rotWithShape="0">
                  <a:schemeClr val="bg2">
                    <a:alpha val="43000"/>
                  </a:schemeClr>
                </a:outerShdw>
              </a:effectLst>
            </a:endParaRPr>
          </a:p>
        </p:txBody>
      </p:sp>
      <p:sp>
        <p:nvSpPr>
          <p:cNvPr id="174082" name="Rectangle 18"/>
          <p:cNvSpPr>
            <a:spLocks noChangeArrowheads="1"/>
          </p:cNvSpPr>
          <p:nvPr/>
        </p:nvSpPr>
        <p:spPr bwMode="auto">
          <a:xfrm>
            <a:off x="-76200" y="1828800"/>
            <a:ext cx="9220200" cy="762000"/>
          </a:xfrm>
          <a:prstGeom prst="rect">
            <a:avLst/>
          </a:prstGeom>
          <a:gradFill rotWithShape="0">
            <a:gsLst>
              <a:gs pos="0">
                <a:srgbClr val="760000"/>
              </a:gs>
              <a:gs pos="5000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effectLst>
                <a:outerShdw blurRad="50800" dist="38100" dir="2700000" algn="tl" rotWithShape="0">
                  <a:schemeClr val="bg2">
                    <a:alpha val="43000"/>
                  </a:schemeClr>
                </a:outerShdw>
              </a:effectLst>
            </a:endParaRPr>
          </a:p>
        </p:txBody>
      </p:sp>
      <p:sp>
        <p:nvSpPr>
          <p:cNvPr id="9219" name="Rectangle 3"/>
          <p:cNvSpPr>
            <a:spLocks noGrp="1" noChangeArrowheads="1"/>
          </p:cNvSpPr>
          <p:nvPr>
            <p:ph type="title"/>
          </p:nvPr>
        </p:nvSpPr>
        <p:spPr>
          <a:xfrm>
            <a:off x="71438" y="0"/>
            <a:ext cx="8858250" cy="1143000"/>
          </a:xfrm>
          <a:effectLst>
            <a:outerShdw blurRad="63500" dist="35921" dir="2700000" algn="ctr" rotWithShape="0">
              <a:srgbClr val="000000"/>
            </a:outerShdw>
          </a:effectLst>
        </p:spPr>
        <p:txBody>
          <a:bodyPr/>
          <a:lstStyle/>
          <a:p>
            <a:pPr algn="ctr" eaLnBrk="1" hangingPunct="1">
              <a:defRPr/>
            </a:pPr>
            <a:r>
              <a:rPr lang="en-US" b="1" dirty="0" err="1" smtClean="0">
                <a:effectLst>
                  <a:outerShdw blurRad="50800" dist="38100" dir="2700000" algn="tl" rotWithShape="0">
                    <a:schemeClr val="bg2">
                      <a:alpha val="43000"/>
                    </a:schemeClr>
                  </a:outerShdw>
                </a:effectLst>
                <a:latin typeface="Arial" panose="020B0604020202020204" pitchFamily="34" charset="0"/>
                <a:ea typeface="+mj-ea"/>
                <a:cs typeface="Arial" panose="020B0604020202020204" pitchFamily="34" charset="0"/>
              </a:rPr>
              <a:t>Jenis-jenis</a:t>
            </a:r>
            <a:r>
              <a:rPr lang="en-US" b="1" dirty="0" smtClean="0">
                <a:effectLst>
                  <a:outerShdw blurRad="50800" dist="38100" dir="2700000" algn="tl" rotWithShape="0">
                    <a:schemeClr val="bg2">
                      <a:alpha val="43000"/>
                    </a:schemeClr>
                  </a:outerShdw>
                </a:effectLst>
                <a:latin typeface="Arial" panose="020B0604020202020204" pitchFamily="34" charset="0"/>
                <a:ea typeface="+mj-ea"/>
                <a:cs typeface="Arial" panose="020B0604020202020204" pitchFamily="34" charset="0"/>
              </a:rPr>
              <a:t> </a:t>
            </a:r>
            <a:r>
              <a:rPr lang="en-US" b="1" dirty="0" err="1" smtClean="0">
                <a:effectLst>
                  <a:outerShdw blurRad="50800" dist="38100" dir="2700000" algn="tl" rotWithShape="0">
                    <a:schemeClr val="bg2">
                      <a:alpha val="43000"/>
                    </a:schemeClr>
                  </a:outerShdw>
                </a:effectLst>
                <a:latin typeface="Arial" panose="020B0604020202020204" pitchFamily="34" charset="0"/>
                <a:ea typeface="+mj-ea"/>
                <a:cs typeface="Arial" panose="020B0604020202020204" pitchFamily="34" charset="0"/>
              </a:rPr>
              <a:t>Struktur</a:t>
            </a:r>
            <a:r>
              <a:rPr lang="en-US" b="1" dirty="0" smtClean="0">
                <a:effectLst>
                  <a:outerShdw blurRad="50800" dist="38100" dir="2700000" algn="tl" rotWithShape="0">
                    <a:schemeClr val="bg2">
                      <a:alpha val="43000"/>
                    </a:schemeClr>
                  </a:outerShdw>
                </a:effectLst>
                <a:latin typeface="Arial" panose="020B0604020202020204" pitchFamily="34" charset="0"/>
                <a:ea typeface="+mj-ea"/>
                <a:cs typeface="Arial" panose="020B0604020202020204" pitchFamily="34" charset="0"/>
              </a:rPr>
              <a:t> </a:t>
            </a:r>
            <a:r>
              <a:rPr lang="en-US" b="1" dirty="0" err="1" smtClean="0">
                <a:effectLst>
                  <a:outerShdw blurRad="50800" dist="38100" dir="2700000" algn="tl" rotWithShape="0">
                    <a:schemeClr val="bg2">
                      <a:alpha val="43000"/>
                    </a:schemeClr>
                  </a:outerShdw>
                </a:effectLst>
                <a:latin typeface="Arial" panose="020B0604020202020204" pitchFamily="34" charset="0"/>
                <a:ea typeface="+mj-ea"/>
                <a:cs typeface="Arial" panose="020B0604020202020204" pitchFamily="34" charset="0"/>
              </a:rPr>
              <a:t>Khutbah</a:t>
            </a:r>
            <a:endParaRPr lang="en-US" dirty="0" smtClean="0">
              <a:effectLst>
                <a:outerShdw blurRad="50800" dist="38100" dir="2700000" algn="tl" rotWithShape="0">
                  <a:schemeClr val="bg2">
                    <a:alpha val="43000"/>
                  </a:schemeClr>
                </a:outerShdw>
              </a:effectLst>
              <a:latin typeface="Arial" panose="020B0604020202020204" pitchFamily="34" charset="0"/>
              <a:ea typeface="+mj-ea"/>
              <a:cs typeface="Arial" panose="020B0604020202020204" pitchFamily="34" charset="0"/>
            </a:endParaRPr>
          </a:p>
        </p:txBody>
      </p:sp>
      <p:sp>
        <p:nvSpPr>
          <p:cNvPr id="174084" name="Text Box 11"/>
          <p:cNvSpPr txBox="1">
            <a:spLocks noChangeArrowheads="1"/>
          </p:cNvSpPr>
          <p:nvPr/>
        </p:nvSpPr>
        <p:spPr bwMode="auto">
          <a:xfrm>
            <a:off x="8467725" y="1158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effectLst>
                  <a:outerShdw blurRad="50800" dist="38100" dir="2700000" algn="tl" rotWithShape="0">
                    <a:schemeClr val="bg2">
                      <a:alpha val="43000"/>
                    </a:schemeClr>
                  </a:outerShdw>
                </a:effectLst>
              </a:rPr>
              <a:t>47</a:t>
            </a:r>
            <a:endParaRPr lang="en-US">
              <a:effectLst>
                <a:outerShdw blurRad="50800" dist="38100" dir="2700000" algn="tl" rotWithShape="0">
                  <a:schemeClr val="bg2">
                    <a:alpha val="43000"/>
                  </a:schemeClr>
                </a:outerShdw>
              </a:effectLst>
            </a:endParaRPr>
          </a:p>
        </p:txBody>
      </p:sp>
      <p:sp>
        <p:nvSpPr>
          <p:cNvPr id="9228" name="Text Box 12"/>
          <p:cNvSpPr txBox="1">
            <a:spLocks noChangeArrowheads="1"/>
          </p:cNvSpPr>
          <p:nvPr/>
        </p:nvSpPr>
        <p:spPr bwMode="auto">
          <a:xfrm>
            <a:off x="95250" y="1981200"/>
            <a:ext cx="1911101" cy="461665"/>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b="1" dirty="0" err="1" smtClean="0">
                <a:effectLst>
                  <a:outerShdw blurRad="50800" dist="38100" dir="2700000" algn="tl" rotWithShape="0">
                    <a:srgbClr val="000000">
                      <a:alpha val="43000"/>
                    </a:srgbClr>
                  </a:outerShdw>
                </a:effectLst>
                <a:ea typeface="ＭＳ Ｐゴシック" pitchFamily="18" charset="-128"/>
                <a:cs typeface="+mn-cs"/>
              </a:rPr>
              <a:t>Pengenalan</a:t>
            </a:r>
            <a:endParaRPr lang="en-US" dirty="0">
              <a:effectLst>
                <a:outerShdw blurRad="50800" dist="38100" dir="2700000" algn="tl" rotWithShape="0">
                  <a:srgbClr val="000000">
                    <a:alpha val="43000"/>
                  </a:srgbClr>
                </a:outerShdw>
              </a:effectLst>
              <a:ea typeface="ＭＳ Ｐゴシック" pitchFamily="18" charset="-128"/>
              <a:cs typeface="+mn-cs"/>
            </a:endParaRPr>
          </a:p>
        </p:txBody>
      </p:sp>
      <p:sp>
        <p:nvSpPr>
          <p:cNvPr id="9229" name="Text Box 13"/>
          <p:cNvSpPr txBox="1">
            <a:spLocks noChangeArrowheads="1"/>
          </p:cNvSpPr>
          <p:nvPr/>
        </p:nvSpPr>
        <p:spPr bwMode="auto">
          <a:xfrm>
            <a:off x="95250" y="3667125"/>
            <a:ext cx="2081019" cy="830997"/>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b="1" dirty="0" err="1" smtClean="0">
                <a:effectLst>
                  <a:outerShdw blurRad="50800" dist="38100" dir="2700000" algn="tl" rotWithShape="0">
                    <a:schemeClr val="bg2">
                      <a:alpha val="43000"/>
                    </a:schemeClr>
                  </a:outerShdw>
                </a:effectLst>
                <a:ea typeface="ＭＳ Ｐゴシック" pitchFamily="18" charset="-128"/>
                <a:cs typeface="+mn-cs"/>
              </a:rPr>
              <a:t>Badan</a:t>
            </a:r>
            <a:endParaRPr lang="en-US" b="1" dirty="0" smtClean="0">
              <a:effectLst>
                <a:outerShdw blurRad="50800" dist="38100" dir="2700000" algn="tl" rotWithShape="0">
                  <a:schemeClr val="bg2">
                    <a:alpha val="43000"/>
                  </a:schemeClr>
                </a:outerShdw>
              </a:effectLst>
              <a:ea typeface="ＭＳ Ｐゴシック" pitchFamily="18" charset="-128"/>
              <a:cs typeface="+mn-cs"/>
            </a:endParaRPr>
          </a:p>
          <a:p>
            <a:pPr>
              <a:defRPr/>
            </a:pPr>
            <a:r>
              <a:rPr lang="en-US" b="1" dirty="0" smtClean="0">
                <a:effectLst>
                  <a:outerShdw blurRad="50800" dist="38100" dir="2700000" algn="tl" rotWithShape="0">
                    <a:schemeClr val="bg2">
                      <a:alpha val="43000"/>
                    </a:schemeClr>
                  </a:outerShdw>
                </a:effectLst>
                <a:ea typeface="ＭＳ Ｐゴシック" pitchFamily="18" charset="-128"/>
                <a:cs typeface="+mn-cs"/>
              </a:rPr>
              <a:t>(</a:t>
            </a:r>
            <a:r>
              <a:rPr lang="en-US" b="1" dirty="0" err="1" smtClean="0">
                <a:effectLst>
                  <a:outerShdw blurRad="50800" dist="38100" dir="2700000" algn="tl" rotWithShape="0">
                    <a:schemeClr val="bg2">
                      <a:alpha val="43000"/>
                    </a:schemeClr>
                  </a:outerShdw>
                </a:effectLst>
                <a:ea typeface="ＭＳ Ｐゴシック" pitchFamily="18" charset="-128"/>
                <a:cs typeface="+mn-cs"/>
              </a:rPr>
              <a:t>Kandungan</a:t>
            </a:r>
            <a:r>
              <a:rPr lang="en-US" b="1" dirty="0" smtClean="0">
                <a:effectLst>
                  <a:outerShdw blurRad="50800" dist="38100" dir="2700000" algn="tl" rotWithShape="0">
                    <a:schemeClr val="bg2">
                      <a:alpha val="43000"/>
                    </a:schemeClr>
                  </a:outerShdw>
                </a:effectLst>
                <a:ea typeface="ＭＳ Ｐゴシック" pitchFamily="18" charset="-128"/>
                <a:cs typeface="+mn-cs"/>
              </a:rPr>
              <a:t>)</a:t>
            </a:r>
            <a:endParaRPr lang="en-US" dirty="0">
              <a:effectLst>
                <a:outerShdw blurRad="50800" dist="38100" dir="2700000" algn="tl" rotWithShape="0">
                  <a:schemeClr val="bg2">
                    <a:alpha val="43000"/>
                  </a:schemeClr>
                </a:outerShdw>
              </a:effectLst>
              <a:ea typeface="ＭＳ Ｐゴシック" pitchFamily="18" charset="-128"/>
              <a:cs typeface="+mn-cs"/>
            </a:endParaRPr>
          </a:p>
        </p:txBody>
      </p:sp>
      <p:sp>
        <p:nvSpPr>
          <p:cNvPr id="9230" name="Text Box 14"/>
          <p:cNvSpPr txBox="1">
            <a:spLocks noChangeArrowheads="1"/>
          </p:cNvSpPr>
          <p:nvPr/>
        </p:nvSpPr>
        <p:spPr bwMode="auto">
          <a:xfrm>
            <a:off x="95250" y="5410200"/>
            <a:ext cx="1928813" cy="461963"/>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b="1" dirty="0" err="1">
                <a:effectLst>
                  <a:outerShdw blurRad="50800" dist="38100" dir="2700000" algn="tl" rotWithShape="0">
                    <a:schemeClr val="bg2">
                      <a:alpha val="43000"/>
                    </a:schemeClr>
                  </a:outerShdw>
                </a:effectLst>
                <a:ea typeface="ＭＳ Ｐゴシック" pitchFamily="18" charset="-128"/>
                <a:cs typeface="+mn-cs"/>
              </a:rPr>
              <a:t>Kesimpulan</a:t>
            </a:r>
            <a:endParaRPr lang="en-US" dirty="0">
              <a:effectLst>
                <a:outerShdw blurRad="50800" dist="38100" dir="2700000" algn="tl" rotWithShape="0">
                  <a:schemeClr val="bg2">
                    <a:alpha val="43000"/>
                  </a:schemeClr>
                </a:outerShdw>
              </a:effectLst>
              <a:ea typeface="ＭＳ Ｐゴシック" pitchFamily="18" charset="-128"/>
              <a:cs typeface="+mn-cs"/>
            </a:endParaRPr>
          </a:p>
        </p:txBody>
      </p:sp>
      <p:sp>
        <p:nvSpPr>
          <p:cNvPr id="9231" name="Text Box 15"/>
          <p:cNvSpPr txBox="1">
            <a:spLocks noChangeArrowheads="1"/>
          </p:cNvSpPr>
          <p:nvPr/>
        </p:nvSpPr>
        <p:spPr bwMode="auto">
          <a:xfrm>
            <a:off x="2507878" y="1143000"/>
            <a:ext cx="1416050" cy="461963"/>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b="1" dirty="0" err="1">
                <a:effectLst>
                  <a:outerShdw blurRad="50800" dist="38100" dir="2700000" algn="tl" rotWithShape="0">
                    <a:schemeClr val="bg2">
                      <a:alpha val="43000"/>
                    </a:schemeClr>
                  </a:outerShdw>
                </a:effectLst>
                <a:ea typeface="ＭＳ Ｐゴシック" pitchFamily="18" charset="-128"/>
                <a:cs typeface="+mn-cs"/>
              </a:rPr>
              <a:t>Deduktif</a:t>
            </a:r>
            <a:endParaRPr lang="en-US" dirty="0">
              <a:effectLst>
                <a:outerShdw blurRad="50800" dist="38100" dir="2700000" algn="tl" rotWithShape="0">
                  <a:schemeClr val="bg2">
                    <a:alpha val="43000"/>
                  </a:schemeClr>
                </a:outerShdw>
              </a:effectLst>
              <a:ea typeface="ＭＳ Ｐゴシック" pitchFamily="18" charset="-128"/>
              <a:cs typeface="+mn-cs"/>
            </a:endParaRPr>
          </a:p>
        </p:txBody>
      </p:sp>
      <p:sp>
        <p:nvSpPr>
          <p:cNvPr id="9232" name="Text Box 16"/>
          <p:cNvSpPr txBox="1">
            <a:spLocks noChangeArrowheads="1"/>
          </p:cNvSpPr>
          <p:nvPr/>
        </p:nvSpPr>
        <p:spPr bwMode="auto">
          <a:xfrm>
            <a:off x="2801938" y="1981200"/>
            <a:ext cx="852487" cy="461963"/>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b="1" dirty="0" err="1">
                <a:effectLst>
                  <a:outerShdw blurRad="50800" dist="38100" dir="2700000" algn="tl" rotWithShape="0">
                    <a:schemeClr val="bg2">
                      <a:alpha val="43000"/>
                    </a:schemeClr>
                  </a:outerShdw>
                </a:effectLst>
                <a:ea typeface="ＭＳ Ｐゴシック" pitchFamily="18" charset="-128"/>
                <a:cs typeface="+mn-cs"/>
              </a:rPr>
              <a:t>DUK</a:t>
            </a:r>
            <a:endParaRPr lang="en-US" dirty="0">
              <a:effectLst>
                <a:outerShdw blurRad="50800" dist="38100" dir="2700000" algn="tl" rotWithShape="0">
                  <a:schemeClr val="bg2">
                    <a:alpha val="43000"/>
                  </a:schemeClr>
                </a:outerShdw>
              </a:effectLst>
              <a:ea typeface="ＭＳ Ｐゴシック" pitchFamily="18" charset="-128"/>
              <a:cs typeface="+mn-cs"/>
            </a:endParaRPr>
          </a:p>
        </p:txBody>
      </p:sp>
      <p:sp>
        <p:nvSpPr>
          <p:cNvPr id="9233" name="Text Box 17"/>
          <p:cNvSpPr txBox="1">
            <a:spLocks noChangeArrowheads="1"/>
          </p:cNvSpPr>
          <p:nvPr/>
        </p:nvSpPr>
        <p:spPr bwMode="auto">
          <a:xfrm>
            <a:off x="1936470" y="5214938"/>
            <a:ext cx="2563522" cy="830997"/>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lgn="ctr">
              <a:defRPr/>
            </a:pPr>
            <a:r>
              <a:rPr lang="en-US" b="1" dirty="0" err="1" smtClean="0">
                <a:effectLst>
                  <a:outerShdw blurRad="50800" dist="38100" dir="2700000" algn="tl" rotWithShape="0">
                    <a:schemeClr val="bg2">
                      <a:alpha val="43000"/>
                    </a:schemeClr>
                  </a:outerShdw>
                </a:effectLst>
                <a:ea typeface="ＭＳ Ｐゴシック" pitchFamily="18" charset="-128"/>
                <a:cs typeface="+mn-cs"/>
              </a:rPr>
              <a:t>Menyata</a:t>
            </a:r>
            <a:r>
              <a:rPr lang="en-US" b="1" dirty="0" smtClean="0">
                <a:effectLst>
                  <a:outerShdw blurRad="50800" dist="38100" dir="2700000" algn="tl" rotWithShape="0">
                    <a:schemeClr val="bg2">
                      <a:alpha val="43000"/>
                    </a:schemeClr>
                  </a:outerShdw>
                </a:effectLst>
                <a:ea typeface="ＭＳ Ｐゴシック" pitchFamily="18" charset="-128"/>
                <a:cs typeface="+mn-cs"/>
              </a:rPr>
              <a:t> </a:t>
            </a:r>
            <a:r>
              <a:rPr lang="en-US" b="1" dirty="0" err="1" smtClean="0">
                <a:effectLst>
                  <a:outerShdw blurRad="50800" dist="38100" dir="2700000" algn="tl" rotWithShape="0">
                    <a:schemeClr val="bg2">
                      <a:alpha val="43000"/>
                    </a:schemeClr>
                  </a:outerShdw>
                </a:effectLst>
                <a:ea typeface="ＭＳ Ｐゴシック" pitchFamily="18" charset="-128"/>
                <a:cs typeface="+mn-cs"/>
              </a:rPr>
              <a:t>semula</a:t>
            </a:r>
            <a:endParaRPr lang="en-US" b="1" dirty="0" smtClean="0">
              <a:effectLst>
                <a:outerShdw blurRad="50800" dist="38100" dir="2700000" algn="tl" rotWithShape="0">
                  <a:schemeClr val="bg2">
                    <a:alpha val="43000"/>
                  </a:schemeClr>
                </a:outerShdw>
              </a:effectLst>
              <a:ea typeface="ＭＳ Ｐゴシック" pitchFamily="18" charset="-128"/>
              <a:cs typeface="+mn-cs"/>
            </a:endParaRPr>
          </a:p>
          <a:p>
            <a:pPr algn="ctr">
              <a:defRPr/>
            </a:pPr>
            <a:r>
              <a:rPr lang="en-US" b="1" dirty="0" smtClean="0">
                <a:effectLst>
                  <a:outerShdw blurRad="50800" dist="38100" dir="2700000" algn="tl" rotWithShape="0">
                    <a:schemeClr val="bg2">
                      <a:alpha val="43000"/>
                    </a:schemeClr>
                  </a:outerShdw>
                </a:effectLst>
                <a:ea typeface="ＭＳ Ｐゴシック" pitchFamily="18" charset="-128"/>
                <a:cs typeface="+mn-cs"/>
              </a:rPr>
              <a:t>DUK</a:t>
            </a:r>
            <a:endParaRPr lang="en-US" dirty="0">
              <a:effectLst>
                <a:outerShdw blurRad="50800" dist="38100" dir="2700000" algn="tl" rotWithShape="0">
                  <a:schemeClr val="bg2">
                    <a:alpha val="43000"/>
                  </a:schemeClr>
                </a:outerShdw>
              </a:effectLst>
              <a:ea typeface="ＭＳ Ｐゴシック" pitchFamily="18" charset="-128"/>
              <a:cs typeface="+mn-cs"/>
            </a:endParaRPr>
          </a:p>
        </p:txBody>
      </p:sp>
      <p:sp>
        <p:nvSpPr>
          <p:cNvPr id="9236" name="Text Box 20"/>
          <p:cNvSpPr txBox="1">
            <a:spLocks noChangeArrowheads="1"/>
          </p:cNvSpPr>
          <p:nvPr/>
        </p:nvSpPr>
        <p:spPr bwMode="auto">
          <a:xfrm>
            <a:off x="2941638" y="2924944"/>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effectLst>
                  <a:outerShdw blurRad="50800" dist="38100" dir="2700000" algn="tl" rotWithShape="0">
                    <a:schemeClr val="bg2">
                      <a:alpha val="43000"/>
                    </a:schemeClr>
                  </a:outerShdw>
                </a:effectLst>
              </a:rPr>
              <a:t>I</a:t>
            </a:r>
          </a:p>
        </p:txBody>
      </p:sp>
      <p:sp>
        <p:nvSpPr>
          <p:cNvPr id="9237" name="Text Box 21"/>
          <p:cNvSpPr txBox="1">
            <a:spLocks noChangeArrowheads="1"/>
          </p:cNvSpPr>
          <p:nvPr/>
        </p:nvSpPr>
        <p:spPr bwMode="auto">
          <a:xfrm>
            <a:off x="2941638" y="37052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effectLst>
                  <a:outerShdw blurRad="50800" dist="38100" dir="2700000" algn="tl" rotWithShape="0">
                    <a:schemeClr val="bg2">
                      <a:alpha val="43000"/>
                    </a:schemeClr>
                  </a:outerShdw>
                </a:effectLst>
              </a:rPr>
              <a:t>II</a:t>
            </a:r>
          </a:p>
        </p:txBody>
      </p:sp>
      <p:sp>
        <p:nvSpPr>
          <p:cNvPr id="9238" name="Text Box 22"/>
          <p:cNvSpPr txBox="1">
            <a:spLocks noChangeArrowheads="1"/>
          </p:cNvSpPr>
          <p:nvPr/>
        </p:nvSpPr>
        <p:spPr bwMode="auto">
          <a:xfrm>
            <a:off x="2941638" y="45053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effectLst>
                  <a:outerShdw blurRad="50800" dist="38100" dir="2700000" algn="tl" rotWithShape="0">
                    <a:schemeClr val="bg2">
                      <a:alpha val="43000"/>
                    </a:schemeClr>
                  </a:outerShdw>
                </a:effectLst>
              </a:rPr>
              <a:t>III</a:t>
            </a:r>
          </a:p>
        </p:txBody>
      </p:sp>
      <p:sp>
        <p:nvSpPr>
          <p:cNvPr id="9239" name="AutoShape 23"/>
          <p:cNvSpPr>
            <a:spLocks noChangeArrowheads="1"/>
          </p:cNvSpPr>
          <p:nvPr/>
        </p:nvSpPr>
        <p:spPr bwMode="auto">
          <a:xfrm rot="10800000">
            <a:off x="1979713" y="1828800"/>
            <a:ext cx="24384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effectLst>
                <a:outerShdw blurRad="50800" dist="38100" dir="2700000" algn="tl" rotWithShape="0">
                  <a:schemeClr val="bg2">
                    <a:alpha val="43000"/>
                  </a:schemeClr>
                </a:outerShdw>
              </a:effectLst>
            </a:endParaRPr>
          </a:p>
        </p:txBody>
      </p:sp>
      <p:sp>
        <p:nvSpPr>
          <p:cNvPr id="9240" name="Text Box 24"/>
          <p:cNvSpPr txBox="1">
            <a:spLocks noChangeArrowheads="1"/>
          </p:cNvSpPr>
          <p:nvPr/>
        </p:nvSpPr>
        <p:spPr bwMode="auto">
          <a:xfrm>
            <a:off x="5006379" y="1143000"/>
            <a:ext cx="1293813" cy="461963"/>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b="1" dirty="0" err="1">
                <a:effectLst>
                  <a:outerShdw blurRad="50800" dist="38100" dir="2700000" algn="tl" rotWithShape="0">
                    <a:schemeClr val="bg2">
                      <a:alpha val="43000"/>
                    </a:schemeClr>
                  </a:outerShdw>
                </a:effectLst>
                <a:ea typeface="ＭＳ Ｐゴシック" pitchFamily="18" charset="-128"/>
                <a:cs typeface="+mn-cs"/>
              </a:rPr>
              <a:t>Induktif</a:t>
            </a:r>
            <a:endParaRPr lang="en-US" dirty="0">
              <a:effectLst>
                <a:outerShdw blurRad="50800" dist="38100" dir="2700000" algn="tl" rotWithShape="0">
                  <a:schemeClr val="bg2">
                    <a:alpha val="43000"/>
                  </a:schemeClr>
                </a:outerShdw>
              </a:effectLst>
              <a:ea typeface="ＭＳ Ｐゴシック" pitchFamily="18" charset="-128"/>
              <a:cs typeface="+mn-cs"/>
            </a:endParaRPr>
          </a:p>
        </p:txBody>
      </p:sp>
      <p:sp>
        <p:nvSpPr>
          <p:cNvPr id="9241" name="Text Box 25"/>
          <p:cNvSpPr txBox="1">
            <a:spLocks noChangeArrowheads="1"/>
          </p:cNvSpPr>
          <p:nvPr/>
        </p:nvSpPr>
        <p:spPr bwMode="auto">
          <a:xfrm>
            <a:off x="5105400" y="1981200"/>
            <a:ext cx="966788" cy="461963"/>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b="1" dirty="0" err="1">
                <a:effectLst>
                  <a:outerShdw blurRad="50800" dist="38100" dir="2700000" algn="tl" rotWithShape="0">
                    <a:schemeClr val="bg2">
                      <a:alpha val="43000"/>
                    </a:schemeClr>
                  </a:outerShdw>
                </a:effectLst>
                <a:ea typeface="ＭＳ Ｐゴシック" pitchFamily="18" charset="-128"/>
                <a:cs typeface="+mn-cs"/>
              </a:rPr>
              <a:t>Tema</a:t>
            </a:r>
            <a:endParaRPr lang="en-US" dirty="0">
              <a:effectLst>
                <a:outerShdw blurRad="50800" dist="38100" dir="2700000" algn="tl" rotWithShape="0">
                  <a:schemeClr val="bg2">
                    <a:alpha val="43000"/>
                  </a:schemeClr>
                </a:outerShdw>
              </a:effectLst>
              <a:ea typeface="ＭＳ Ｐゴシック" pitchFamily="18" charset="-128"/>
              <a:cs typeface="+mn-cs"/>
            </a:endParaRPr>
          </a:p>
        </p:txBody>
      </p:sp>
      <p:sp>
        <p:nvSpPr>
          <p:cNvPr id="9242" name="Text Box 26"/>
          <p:cNvSpPr txBox="1">
            <a:spLocks noChangeArrowheads="1"/>
          </p:cNvSpPr>
          <p:nvPr/>
        </p:nvSpPr>
        <p:spPr bwMode="auto">
          <a:xfrm>
            <a:off x="5208588" y="5410200"/>
            <a:ext cx="852487" cy="461963"/>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b="1" dirty="0" err="1">
                <a:effectLst>
                  <a:outerShdw blurRad="50800" dist="38100" dir="2700000" algn="tl" rotWithShape="0">
                    <a:schemeClr val="bg2">
                      <a:alpha val="43000"/>
                    </a:schemeClr>
                  </a:outerShdw>
                </a:effectLst>
                <a:ea typeface="ＭＳ Ｐゴシック" pitchFamily="18" charset="-128"/>
                <a:cs typeface="+mn-cs"/>
              </a:rPr>
              <a:t>DUK</a:t>
            </a:r>
            <a:endParaRPr lang="en-US" dirty="0">
              <a:effectLst>
                <a:outerShdw blurRad="50800" dist="38100" dir="2700000" algn="tl" rotWithShape="0">
                  <a:schemeClr val="bg2">
                    <a:alpha val="43000"/>
                  </a:schemeClr>
                </a:outerShdw>
              </a:effectLst>
              <a:ea typeface="ＭＳ Ｐゴシック" pitchFamily="18" charset="-128"/>
              <a:cs typeface="+mn-cs"/>
            </a:endParaRPr>
          </a:p>
        </p:txBody>
      </p:sp>
      <p:sp>
        <p:nvSpPr>
          <p:cNvPr id="9243" name="Text Box 27"/>
          <p:cNvSpPr txBox="1">
            <a:spLocks noChangeArrowheads="1"/>
          </p:cNvSpPr>
          <p:nvPr/>
        </p:nvSpPr>
        <p:spPr bwMode="auto">
          <a:xfrm>
            <a:off x="5380038" y="28956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effectLst>
                  <a:outerShdw blurRad="50800" dist="38100" dir="2700000" algn="tl" rotWithShape="0">
                    <a:schemeClr val="bg2">
                      <a:alpha val="43000"/>
                    </a:schemeClr>
                  </a:outerShdw>
                </a:effectLst>
              </a:rPr>
              <a:t>I</a:t>
            </a:r>
          </a:p>
        </p:txBody>
      </p:sp>
      <p:sp>
        <p:nvSpPr>
          <p:cNvPr id="9244" name="Text Box 28"/>
          <p:cNvSpPr txBox="1">
            <a:spLocks noChangeArrowheads="1"/>
          </p:cNvSpPr>
          <p:nvPr/>
        </p:nvSpPr>
        <p:spPr bwMode="auto">
          <a:xfrm>
            <a:off x="5380038" y="37052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effectLst>
                  <a:outerShdw blurRad="50800" dist="38100" dir="2700000" algn="tl" rotWithShape="0">
                    <a:schemeClr val="bg2">
                      <a:alpha val="43000"/>
                    </a:schemeClr>
                  </a:outerShdw>
                </a:effectLst>
              </a:rPr>
              <a:t>II</a:t>
            </a:r>
          </a:p>
        </p:txBody>
      </p:sp>
      <p:sp>
        <p:nvSpPr>
          <p:cNvPr id="9245" name="Text Box 29"/>
          <p:cNvSpPr txBox="1">
            <a:spLocks noChangeArrowheads="1"/>
          </p:cNvSpPr>
          <p:nvPr/>
        </p:nvSpPr>
        <p:spPr bwMode="auto">
          <a:xfrm>
            <a:off x="5380038" y="45053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effectLst>
                  <a:outerShdw blurRad="50800" dist="38100" dir="2700000" algn="tl" rotWithShape="0">
                    <a:schemeClr val="bg2">
                      <a:alpha val="43000"/>
                    </a:schemeClr>
                  </a:outerShdw>
                </a:effectLst>
              </a:rPr>
              <a:t>III</a:t>
            </a:r>
          </a:p>
        </p:txBody>
      </p:sp>
      <p:sp>
        <p:nvSpPr>
          <p:cNvPr id="9246" name="AutoShape 30"/>
          <p:cNvSpPr>
            <a:spLocks noChangeArrowheads="1"/>
          </p:cNvSpPr>
          <p:nvPr/>
        </p:nvSpPr>
        <p:spPr bwMode="auto">
          <a:xfrm>
            <a:off x="4572000" y="1828800"/>
            <a:ext cx="21336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effectLst>
                <a:outerShdw blurRad="50800" dist="38100" dir="2700000" algn="tl" rotWithShape="0">
                  <a:schemeClr val="bg2">
                    <a:alpha val="43000"/>
                  </a:schemeClr>
                </a:outerShdw>
              </a:effectLst>
            </a:endParaRPr>
          </a:p>
        </p:txBody>
      </p:sp>
      <p:sp>
        <p:nvSpPr>
          <p:cNvPr id="9247" name="Text Box 31"/>
          <p:cNvSpPr txBox="1">
            <a:spLocks noChangeArrowheads="1"/>
          </p:cNvSpPr>
          <p:nvPr/>
        </p:nvSpPr>
        <p:spPr bwMode="auto">
          <a:xfrm>
            <a:off x="7164288" y="914400"/>
            <a:ext cx="1550424" cy="830997"/>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lgn="ctr">
              <a:defRPr/>
            </a:pPr>
            <a:r>
              <a:rPr lang="en-US" b="1" dirty="0" err="1" smtClean="0">
                <a:effectLst>
                  <a:outerShdw blurRad="50800" dist="38100" dir="2700000" algn="tl" rotWithShape="0">
                    <a:schemeClr val="bg2">
                      <a:alpha val="43000"/>
                    </a:schemeClr>
                  </a:outerShdw>
                </a:effectLst>
                <a:ea typeface="ＭＳ Ｐゴシック" pitchFamily="18" charset="-128"/>
                <a:cs typeface="+mn-cs"/>
              </a:rPr>
              <a:t>Induktif</a:t>
            </a:r>
            <a:r>
              <a:rPr lang="en-US" b="1" dirty="0" smtClean="0">
                <a:effectLst>
                  <a:outerShdw blurRad="50800" dist="38100" dir="2700000" algn="tl" rotWithShape="0">
                    <a:schemeClr val="bg2">
                      <a:alpha val="43000"/>
                    </a:schemeClr>
                  </a:outerShdw>
                </a:effectLst>
                <a:ea typeface="ＭＳ Ｐゴシック" pitchFamily="18" charset="-128"/>
                <a:cs typeface="+mn-cs"/>
              </a:rPr>
              <a:t> –</a:t>
            </a:r>
          </a:p>
          <a:p>
            <a:pPr algn="ctr">
              <a:defRPr/>
            </a:pPr>
            <a:r>
              <a:rPr lang="en-US" b="1" dirty="0" err="1" smtClean="0">
                <a:effectLst>
                  <a:outerShdw blurRad="50800" dist="38100" dir="2700000" algn="tl" rotWithShape="0">
                    <a:schemeClr val="bg2">
                      <a:alpha val="43000"/>
                    </a:schemeClr>
                  </a:outerShdw>
                </a:effectLst>
                <a:ea typeface="ＭＳ Ｐゴシック" pitchFamily="18" charset="-128"/>
                <a:cs typeface="+mn-cs"/>
              </a:rPr>
              <a:t>Deduktif</a:t>
            </a:r>
            <a:endParaRPr lang="en-US" dirty="0">
              <a:effectLst>
                <a:outerShdw blurRad="50800" dist="38100" dir="2700000" algn="tl" rotWithShape="0">
                  <a:schemeClr val="bg2">
                    <a:alpha val="43000"/>
                  </a:schemeClr>
                </a:outerShdw>
              </a:effectLst>
              <a:ea typeface="ＭＳ Ｐゴシック" pitchFamily="18" charset="-128"/>
              <a:cs typeface="+mn-cs"/>
            </a:endParaRPr>
          </a:p>
        </p:txBody>
      </p:sp>
      <p:sp>
        <p:nvSpPr>
          <p:cNvPr id="9248" name="Text Box 32"/>
          <p:cNvSpPr txBox="1">
            <a:spLocks noChangeArrowheads="1"/>
          </p:cNvSpPr>
          <p:nvPr/>
        </p:nvSpPr>
        <p:spPr bwMode="auto">
          <a:xfrm>
            <a:off x="7350125" y="1981200"/>
            <a:ext cx="966788" cy="461963"/>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b="1" dirty="0" err="1">
                <a:effectLst>
                  <a:outerShdw blurRad="50800" dist="38100" dir="2700000" algn="tl" rotWithShape="0">
                    <a:schemeClr val="bg2">
                      <a:alpha val="43000"/>
                    </a:schemeClr>
                  </a:outerShdw>
                </a:effectLst>
                <a:ea typeface="ＭＳ Ｐゴシック" pitchFamily="18" charset="-128"/>
                <a:cs typeface="+mn-cs"/>
              </a:rPr>
              <a:t>Tema</a:t>
            </a:r>
            <a:endParaRPr lang="en-US" dirty="0">
              <a:effectLst>
                <a:outerShdw blurRad="50800" dist="38100" dir="2700000" algn="tl" rotWithShape="0">
                  <a:schemeClr val="bg2">
                    <a:alpha val="43000"/>
                  </a:schemeClr>
                </a:outerShdw>
              </a:effectLst>
              <a:ea typeface="ＭＳ Ｐゴシック" pitchFamily="18" charset="-128"/>
              <a:cs typeface="+mn-cs"/>
            </a:endParaRPr>
          </a:p>
        </p:txBody>
      </p:sp>
      <p:sp>
        <p:nvSpPr>
          <p:cNvPr id="9249" name="Text Box 33"/>
          <p:cNvSpPr txBox="1">
            <a:spLocks noChangeArrowheads="1"/>
          </p:cNvSpPr>
          <p:nvPr/>
        </p:nvSpPr>
        <p:spPr bwMode="auto">
          <a:xfrm>
            <a:off x="162001" y="6248400"/>
            <a:ext cx="1757212" cy="461665"/>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lgn="ctr">
              <a:defRPr/>
            </a:pPr>
            <a:r>
              <a:rPr lang="en-US" b="1" dirty="0" err="1" smtClean="0">
                <a:effectLst>
                  <a:outerShdw blurRad="50800" dist="38100" dir="2700000" algn="tl" rotWithShape="0">
                    <a:schemeClr val="bg2">
                      <a:alpha val="43000"/>
                    </a:schemeClr>
                  </a:outerShdw>
                </a:effectLst>
                <a:ea typeface="ＭＳ Ｐゴシック" pitchFamily="18" charset="-128"/>
                <a:cs typeface="+mn-cs"/>
              </a:rPr>
              <a:t>Kelebihan</a:t>
            </a:r>
            <a:r>
              <a:rPr lang="en-US" b="1" dirty="0" smtClean="0">
                <a:effectLst>
                  <a:outerShdw blurRad="50800" dist="38100" dir="2700000" algn="tl" rotWithShape="0">
                    <a:schemeClr val="bg2">
                      <a:alpha val="43000"/>
                    </a:schemeClr>
                  </a:outerShdw>
                </a:effectLst>
                <a:ea typeface="ＭＳ Ｐゴシック" pitchFamily="18" charset="-128"/>
                <a:cs typeface="+mn-cs"/>
              </a:rPr>
              <a:t>:</a:t>
            </a:r>
            <a:endParaRPr lang="en-US" b="1" dirty="0">
              <a:effectLst>
                <a:outerShdw blurRad="50800" dist="38100" dir="2700000" algn="tl" rotWithShape="0">
                  <a:schemeClr val="bg2">
                    <a:alpha val="43000"/>
                  </a:schemeClr>
                </a:outerShdw>
              </a:effectLst>
              <a:ea typeface="ＭＳ Ｐゴシック" pitchFamily="18" charset="-128"/>
              <a:cs typeface="+mn-cs"/>
            </a:endParaRPr>
          </a:p>
        </p:txBody>
      </p:sp>
      <p:sp>
        <p:nvSpPr>
          <p:cNvPr id="9250" name="Text Box 34"/>
          <p:cNvSpPr txBox="1">
            <a:spLocks noChangeArrowheads="1"/>
          </p:cNvSpPr>
          <p:nvPr/>
        </p:nvSpPr>
        <p:spPr bwMode="auto">
          <a:xfrm>
            <a:off x="7666038" y="28194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effectLst>
                  <a:outerShdw blurRad="50800" dist="38100" dir="2700000" algn="tl" rotWithShape="0">
                    <a:schemeClr val="bg2">
                      <a:alpha val="43000"/>
                    </a:schemeClr>
                  </a:outerShdw>
                </a:effectLst>
              </a:rPr>
              <a:t>I</a:t>
            </a:r>
          </a:p>
        </p:txBody>
      </p:sp>
      <p:sp>
        <p:nvSpPr>
          <p:cNvPr id="9251" name="Text Box 35"/>
          <p:cNvSpPr txBox="1">
            <a:spLocks noChangeArrowheads="1"/>
          </p:cNvSpPr>
          <p:nvPr/>
        </p:nvSpPr>
        <p:spPr bwMode="auto">
          <a:xfrm>
            <a:off x="7020272" y="3394323"/>
            <a:ext cx="169444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effectLst>
                  <a:outerShdw blurRad="50800" dist="38100" dir="2700000" algn="tl" rotWithShape="0">
                    <a:schemeClr val="bg2">
                      <a:alpha val="43000"/>
                    </a:schemeClr>
                  </a:outerShdw>
                </a:effectLst>
              </a:rPr>
              <a:t>DUK</a:t>
            </a:r>
          </a:p>
        </p:txBody>
      </p:sp>
      <p:sp>
        <p:nvSpPr>
          <p:cNvPr id="9252" name="Text Box 36"/>
          <p:cNvSpPr txBox="1">
            <a:spLocks noChangeArrowheads="1"/>
          </p:cNvSpPr>
          <p:nvPr/>
        </p:nvSpPr>
        <p:spPr bwMode="auto">
          <a:xfrm>
            <a:off x="7666038" y="476247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effectLst>
                  <a:outerShdw blurRad="50800" dist="38100" dir="2700000" algn="tl" rotWithShape="0">
                    <a:schemeClr val="bg2">
                      <a:alpha val="43000"/>
                    </a:schemeClr>
                  </a:outerShdw>
                </a:effectLst>
              </a:rPr>
              <a:t>III</a:t>
            </a:r>
          </a:p>
        </p:txBody>
      </p:sp>
      <p:sp>
        <p:nvSpPr>
          <p:cNvPr id="9253" name="AutoShape 37"/>
          <p:cNvSpPr>
            <a:spLocks noChangeArrowheads="1"/>
          </p:cNvSpPr>
          <p:nvPr/>
        </p:nvSpPr>
        <p:spPr bwMode="auto">
          <a:xfrm>
            <a:off x="6781800" y="1828801"/>
            <a:ext cx="2147888" cy="156193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effectLst>
                <a:outerShdw blurRad="50800" dist="38100" dir="2700000" algn="tl" rotWithShape="0">
                  <a:schemeClr val="bg2">
                    <a:alpha val="43000"/>
                  </a:schemeClr>
                </a:outerShdw>
              </a:effectLst>
            </a:endParaRPr>
          </a:p>
        </p:txBody>
      </p:sp>
      <p:sp>
        <p:nvSpPr>
          <p:cNvPr id="9254" name="Text Box 38"/>
          <p:cNvSpPr txBox="1">
            <a:spLocks noChangeArrowheads="1"/>
          </p:cNvSpPr>
          <p:nvPr/>
        </p:nvSpPr>
        <p:spPr bwMode="auto">
          <a:xfrm>
            <a:off x="7666038" y="4077072"/>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effectLst>
                  <a:outerShdw blurRad="50800" dist="38100" dir="2700000" algn="tl" rotWithShape="0">
                    <a:schemeClr val="bg2">
                      <a:alpha val="43000"/>
                    </a:schemeClr>
                  </a:outerShdw>
                </a:effectLst>
              </a:rPr>
              <a:t>II</a:t>
            </a:r>
          </a:p>
        </p:txBody>
      </p:sp>
      <p:sp>
        <p:nvSpPr>
          <p:cNvPr id="9255" name="AutoShape 39"/>
          <p:cNvSpPr>
            <a:spLocks noChangeArrowheads="1"/>
          </p:cNvSpPr>
          <p:nvPr/>
        </p:nvSpPr>
        <p:spPr bwMode="auto">
          <a:xfrm rot="10800000">
            <a:off x="6781800" y="3861047"/>
            <a:ext cx="2147888" cy="2160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effectLst>
                <a:outerShdw blurRad="50800" dist="38100" dir="2700000" algn="tl" rotWithShape="0">
                  <a:schemeClr val="bg2">
                    <a:alpha val="43000"/>
                  </a:schemeClr>
                </a:outerShdw>
              </a:effectLst>
            </a:endParaRPr>
          </a:p>
        </p:txBody>
      </p:sp>
      <p:sp>
        <p:nvSpPr>
          <p:cNvPr id="9256" name="Text Box 40"/>
          <p:cNvSpPr txBox="1">
            <a:spLocks noChangeArrowheads="1"/>
          </p:cNvSpPr>
          <p:nvPr/>
        </p:nvSpPr>
        <p:spPr bwMode="auto">
          <a:xfrm>
            <a:off x="2752229" y="6248400"/>
            <a:ext cx="955675" cy="461963"/>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lgn="ctr">
              <a:defRPr/>
            </a:pPr>
            <a:r>
              <a:rPr lang="en-US" b="1" dirty="0" err="1">
                <a:effectLst>
                  <a:outerShdw blurRad="50800" dist="38100" dir="2700000" algn="tl" rotWithShape="0">
                    <a:schemeClr val="bg2">
                      <a:alpha val="43000"/>
                    </a:schemeClr>
                  </a:outerShdw>
                </a:effectLst>
                <a:ea typeface="ＭＳ Ｐゴシック" pitchFamily="18" charset="-128"/>
                <a:cs typeface="+mn-cs"/>
              </a:rPr>
              <a:t>Jelas</a:t>
            </a:r>
            <a:endParaRPr lang="en-US" b="1" dirty="0">
              <a:effectLst>
                <a:outerShdw blurRad="50800" dist="38100" dir="2700000" algn="tl" rotWithShape="0">
                  <a:schemeClr val="bg2">
                    <a:alpha val="43000"/>
                  </a:schemeClr>
                </a:outerShdw>
              </a:effectLst>
              <a:ea typeface="ＭＳ Ｐゴシック" pitchFamily="18" charset="-128"/>
              <a:cs typeface="+mn-cs"/>
            </a:endParaRPr>
          </a:p>
        </p:txBody>
      </p:sp>
      <p:sp>
        <p:nvSpPr>
          <p:cNvPr id="9258" name="Text Box 42"/>
          <p:cNvSpPr txBox="1">
            <a:spLocks noChangeArrowheads="1"/>
          </p:cNvSpPr>
          <p:nvPr/>
        </p:nvSpPr>
        <p:spPr bwMode="auto">
          <a:xfrm>
            <a:off x="4952404" y="6248400"/>
            <a:ext cx="1347788" cy="461963"/>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lgn="ctr">
              <a:defRPr/>
            </a:pPr>
            <a:r>
              <a:rPr lang="en-US" b="1" dirty="0" err="1">
                <a:effectLst>
                  <a:outerShdw blurRad="50800" dist="38100" dir="2700000" algn="tl" rotWithShape="0">
                    <a:schemeClr val="bg2">
                      <a:alpha val="43000"/>
                    </a:schemeClr>
                  </a:outerShdw>
                </a:effectLst>
                <a:ea typeface="ＭＳ Ｐゴシック" pitchFamily="18" charset="-128"/>
                <a:cs typeface="+mn-cs"/>
              </a:rPr>
              <a:t>Menarik</a:t>
            </a:r>
            <a:endParaRPr lang="en-US" b="1" dirty="0">
              <a:effectLst>
                <a:outerShdw blurRad="50800" dist="38100" dir="2700000" algn="tl" rotWithShape="0">
                  <a:schemeClr val="bg2">
                    <a:alpha val="43000"/>
                  </a:schemeClr>
                </a:outerShdw>
              </a:effectLst>
              <a:ea typeface="ＭＳ Ｐゴシック" pitchFamily="18" charset="-128"/>
              <a:cs typeface="+mn-cs"/>
            </a:endParaRPr>
          </a:p>
        </p:txBody>
      </p:sp>
      <p:sp>
        <p:nvSpPr>
          <p:cNvPr id="9259" name="Text Box 43"/>
          <p:cNvSpPr txBox="1">
            <a:spLocks noChangeArrowheads="1"/>
          </p:cNvSpPr>
          <p:nvPr/>
        </p:nvSpPr>
        <p:spPr bwMode="auto">
          <a:xfrm>
            <a:off x="7227021" y="6248400"/>
            <a:ext cx="1449435" cy="461665"/>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lgn="ctr">
              <a:defRPr/>
            </a:pPr>
            <a:r>
              <a:rPr lang="en-US" b="1" dirty="0" err="1" smtClean="0">
                <a:effectLst>
                  <a:outerShdw blurRad="50800" dist="38100" dir="2700000" algn="tl" rotWithShape="0">
                    <a:schemeClr val="bg2">
                      <a:alpha val="43000"/>
                    </a:schemeClr>
                  </a:outerShdw>
                </a:effectLst>
                <a:ea typeface="ＭＳ Ｐゴシック" pitchFamily="18" charset="-128"/>
                <a:cs typeface="+mn-cs"/>
              </a:rPr>
              <a:t>Pelbagai</a:t>
            </a:r>
            <a:endParaRPr lang="en-US" b="1" dirty="0">
              <a:effectLst>
                <a:outerShdw blurRad="50800" dist="38100" dir="2700000" algn="tl" rotWithShape="0">
                  <a:schemeClr val="bg2">
                    <a:alpha val="43000"/>
                  </a:schemeClr>
                </a:outerShdw>
              </a:effectLst>
              <a:ea typeface="ＭＳ Ｐゴシック" pitchFamily="18" charset="-128"/>
              <a:cs typeface="+mn-cs"/>
            </a:endParaRPr>
          </a:p>
        </p:txBody>
      </p:sp>
      <p:sp>
        <p:nvSpPr>
          <p:cNvPr id="9260" name="Text Box 44"/>
          <p:cNvSpPr txBox="1">
            <a:spLocks noChangeArrowheads="1"/>
          </p:cNvSpPr>
          <p:nvPr/>
        </p:nvSpPr>
        <p:spPr bwMode="auto">
          <a:xfrm>
            <a:off x="6598591" y="5214938"/>
            <a:ext cx="2563522" cy="830997"/>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lgn="ctr">
              <a:defRPr/>
            </a:pPr>
            <a:r>
              <a:rPr lang="en-US" b="1" dirty="0" err="1" smtClean="0">
                <a:effectLst>
                  <a:outerShdw blurRad="50800" dist="38100" dir="2700000" algn="tl" rotWithShape="0">
                    <a:schemeClr val="bg2">
                      <a:alpha val="43000"/>
                    </a:schemeClr>
                  </a:outerShdw>
                </a:effectLst>
                <a:ea typeface="ＭＳ Ｐゴシック" pitchFamily="18" charset="-128"/>
                <a:cs typeface="+mn-cs"/>
              </a:rPr>
              <a:t>Menyata</a:t>
            </a:r>
            <a:r>
              <a:rPr lang="en-US" b="1" dirty="0" smtClean="0">
                <a:effectLst>
                  <a:outerShdw blurRad="50800" dist="38100" dir="2700000" algn="tl" rotWithShape="0">
                    <a:schemeClr val="bg2">
                      <a:alpha val="43000"/>
                    </a:schemeClr>
                  </a:outerShdw>
                </a:effectLst>
                <a:ea typeface="ＭＳ Ｐゴシック" pitchFamily="18" charset="-128"/>
                <a:cs typeface="+mn-cs"/>
              </a:rPr>
              <a:t> </a:t>
            </a:r>
            <a:r>
              <a:rPr lang="en-US" b="1" dirty="0" err="1" smtClean="0">
                <a:effectLst>
                  <a:outerShdw blurRad="50800" dist="38100" dir="2700000" algn="tl" rotWithShape="0">
                    <a:schemeClr val="bg2">
                      <a:alpha val="43000"/>
                    </a:schemeClr>
                  </a:outerShdw>
                </a:effectLst>
                <a:ea typeface="ＭＳ Ｐゴシック" pitchFamily="18" charset="-128"/>
                <a:cs typeface="+mn-cs"/>
              </a:rPr>
              <a:t>semula</a:t>
            </a:r>
            <a:endParaRPr lang="en-US" b="1" dirty="0" smtClean="0">
              <a:effectLst>
                <a:outerShdw blurRad="50800" dist="38100" dir="2700000" algn="tl" rotWithShape="0">
                  <a:schemeClr val="bg2">
                    <a:alpha val="43000"/>
                  </a:schemeClr>
                </a:outerShdw>
              </a:effectLst>
              <a:ea typeface="ＭＳ Ｐゴシック" pitchFamily="18" charset="-128"/>
              <a:cs typeface="+mn-cs"/>
            </a:endParaRPr>
          </a:p>
          <a:p>
            <a:pPr algn="ctr">
              <a:defRPr/>
            </a:pPr>
            <a:r>
              <a:rPr lang="en-US" b="1" dirty="0" smtClean="0">
                <a:effectLst>
                  <a:outerShdw blurRad="50800" dist="38100" dir="2700000" algn="tl" rotWithShape="0">
                    <a:schemeClr val="bg2">
                      <a:alpha val="43000"/>
                    </a:schemeClr>
                  </a:outerShdw>
                </a:effectLst>
                <a:ea typeface="ＭＳ Ｐゴシック" pitchFamily="18" charset="-128"/>
                <a:cs typeface="+mn-cs"/>
              </a:rPr>
              <a:t>DUK</a:t>
            </a:r>
            <a:endParaRPr lang="en-US" dirty="0">
              <a:effectLst>
                <a:outerShdw blurRad="50800" dist="38100" dir="2700000" algn="tl" rotWithShape="0">
                  <a:schemeClr val="bg2">
                    <a:alpha val="43000"/>
                  </a:schemeClr>
                </a:outerShdw>
              </a:effectLst>
              <a:ea typeface="ＭＳ Ｐゴシック" pitchFamily="18" charset="-128"/>
              <a:cs typeface="+mn-cs"/>
            </a:endParaRPr>
          </a:p>
        </p:txBody>
      </p:sp>
      <p:cxnSp>
        <p:nvCxnSpPr>
          <p:cNvPr id="3" name="Straight Arrow Connector 2"/>
          <p:cNvCxnSpPr>
            <a:endCxn id="9236" idx="0"/>
          </p:cNvCxnSpPr>
          <p:nvPr/>
        </p:nvCxnSpPr>
        <p:spPr bwMode="auto">
          <a:xfrm>
            <a:off x="3203848" y="2620144"/>
            <a:ext cx="4490" cy="304800"/>
          </a:xfrm>
          <a:prstGeom prst="straightConnector1">
            <a:avLst/>
          </a:prstGeom>
          <a:solidFill>
            <a:schemeClr val="accent1"/>
          </a:solidFill>
          <a:ln w="25400" cap="flat" cmpd="sng" algn="ctr">
            <a:solidFill>
              <a:schemeClr val="tx1"/>
            </a:solidFill>
            <a:prstDash val="solid"/>
            <a:round/>
            <a:headEnd type="triangle"/>
            <a:tailEnd type="triangle"/>
          </a:ln>
          <a:effectLst/>
        </p:spPr>
      </p:cxnSp>
      <p:cxnSp>
        <p:nvCxnSpPr>
          <p:cNvPr id="40" name="Straight Arrow Connector 39"/>
          <p:cNvCxnSpPr>
            <a:endCxn id="9252" idx="0"/>
          </p:cNvCxnSpPr>
          <p:nvPr/>
        </p:nvCxnSpPr>
        <p:spPr bwMode="auto">
          <a:xfrm>
            <a:off x="7928248" y="4539022"/>
            <a:ext cx="4490" cy="223453"/>
          </a:xfrm>
          <a:prstGeom prst="straightConnector1">
            <a:avLst/>
          </a:prstGeom>
          <a:solidFill>
            <a:schemeClr val="accent1"/>
          </a:solidFill>
          <a:ln w="25400" cap="flat" cmpd="sng" algn="ctr">
            <a:solidFill>
              <a:schemeClr val="tx1"/>
            </a:solidFill>
            <a:prstDash val="solid"/>
            <a:round/>
            <a:headEnd type="triangle"/>
            <a:tailEnd type="triangle"/>
          </a:ln>
          <a:effectLst/>
        </p:spPr>
      </p:cxnSp>
      <p:cxnSp>
        <p:nvCxnSpPr>
          <p:cNvPr id="41" name="Straight Arrow Connector 40"/>
          <p:cNvCxnSpPr>
            <a:endCxn id="9254" idx="0"/>
          </p:cNvCxnSpPr>
          <p:nvPr/>
        </p:nvCxnSpPr>
        <p:spPr bwMode="auto">
          <a:xfrm>
            <a:off x="7928248" y="3859562"/>
            <a:ext cx="4490" cy="217510"/>
          </a:xfrm>
          <a:prstGeom prst="straightConnector1">
            <a:avLst/>
          </a:prstGeom>
          <a:solidFill>
            <a:schemeClr val="accent1"/>
          </a:solidFill>
          <a:ln w="25400" cap="flat" cmpd="sng" algn="ctr">
            <a:solidFill>
              <a:schemeClr val="tx1"/>
            </a:solidFill>
            <a:prstDash val="solid"/>
            <a:round/>
            <a:headEnd type="triangle"/>
            <a:tailEnd type="triangle"/>
          </a:ln>
          <a:effectLst/>
        </p:spPr>
      </p:cxnSp>
      <p:cxnSp>
        <p:nvCxnSpPr>
          <p:cNvPr id="43" name="Straight Arrow Connector 42"/>
          <p:cNvCxnSpPr/>
          <p:nvPr/>
        </p:nvCxnSpPr>
        <p:spPr bwMode="auto">
          <a:xfrm>
            <a:off x="3199358" y="3390734"/>
            <a:ext cx="4490" cy="304800"/>
          </a:xfrm>
          <a:prstGeom prst="straightConnector1">
            <a:avLst/>
          </a:prstGeom>
          <a:solidFill>
            <a:schemeClr val="accent1"/>
          </a:solidFill>
          <a:ln w="25400" cap="flat" cmpd="sng" algn="ctr">
            <a:solidFill>
              <a:schemeClr val="tx1"/>
            </a:solidFill>
            <a:prstDash val="solid"/>
            <a:round/>
            <a:headEnd type="triangle"/>
            <a:tailEnd type="triangle"/>
          </a:ln>
          <a:effectLst/>
        </p:spPr>
      </p:cxnSp>
      <p:cxnSp>
        <p:nvCxnSpPr>
          <p:cNvPr id="44" name="Straight Arrow Connector 43"/>
          <p:cNvCxnSpPr/>
          <p:nvPr/>
        </p:nvCxnSpPr>
        <p:spPr bwMode="auto">
          <a:xfrm>
            <a:off x="3194920" y="4204320"/>
            <a:ext cx="4490" cy="304800"/>
          </a:xfrm>
          <a:prstGeom prst="straightConnector1">
            <a:avLst/>
          </a:prstGeom>
          <a:solidFill>
            <a:schemeClr val="accent1"/>
          </a:solidFill>
          <a:ln w="25400" cap="flat" cmpd="sng" algn="ctr">
            <a:solidFill>
              <a:schemeClr val="tx1"/>
            </a:solidFill>
            <a:prstDash val="solid"/>
            <a:round/>
            <a:headEnd type="triangle"/>
            <a:tailEnd type="triangle"/>
          </a:ln>
          <a:effectLst/>
        </p:spPr>
      </p:cxnSp>
      <p:cxnSp>
        <p:nvCxnSpPr>
          <p:cNvPr id="11" name="Straight Arrow Connector 10"/>
          <p:cNvCxnSpPr>
            <a:stCxn id="9243" idx="2"/>
            <a:endCxn id="9244" idx="0"/>
          </p:cNvCxnSpPr>
          <p:nvPr/>
        </p:nvCxnSpPr>
        <p:spPr bwMode="auto">
          <a:xfrm>
            <a:off x="5646738" y="3362325"/>
            <a:ext cx="0" cy="3429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51" name="Straight Arrow Connector 50"/>
          <p:cNvCxnSpPr/>
          <p:nvPr/>
        </p:nvCxnSpPr>
        <p:spPr bwMode="auto">
          <a:xfrm>
            <a:off x="5652120" y="4171950"/>
            <a:ext cx="0" cy="3429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52" name="Straight Arrow Connector 51"/>
          <p:cNvCxnSpPr>
            <a:stCxn id="9250" idx="2"/>
          </p:cNvCxnSpPr>
          <p:nvPr/>
        </p:nvCxnSpPr>
        <p:spPr bwMode="auto">
          <a:xfrm flipH="1">
            <a:off x="7928248" y="3286125"/>
            <a:ext cx="4490" cy="11474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53" name="Straight Arrow Connector 52"/>
          <p:cNvCxnSpPr>
            <a:endCxn id="9250" idx="0"/>
          </p:cNvCxnSpPr>
          <p:nvPr/>
        </p:nvCxnSpPr>
        <p:spPr bwMode="auto">
          <a:xfrm>
            <a:off x="7928248" y="2619400"/>
            <a:ext cx="4490" cy="2000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p:cTn id="7" dur="500" fill="hold"/>
                                        <p:tgtEl>
                                          <p:spTgt spid="9228"/>
                                        </p:tgtEl>
                                        <p:attrNameLst>
                                          <p:attrName>ppt_w</p:attrName>
                                        </p:attrNameLst>
                                      </p:cBhvr>
                                      <p:tavLst>
                                        <p:tav tm="0">
                                          <p:val>
                                            <p:fltVal val="0"/>
                                          </p:val>
                                        </p:tav>
                                        <p:tav tm="100000">
                                          <p:val>
                                            <p:strVal val="#ppt_w"/>
                                          </p:val>
                                        </p:tav>
                                      </p:tavLst>
                                    </p:anim>
                                    <p:anim calcmode="lin" valueType="num">
                                      <p:cBhvr>
                                        <p:cTn id="8" dur="500" fill="hold"/>
                                        <p:tgtEl>
                                          <p:spTgt spid="922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229"/>
                                        </p:tgtEl>
                                        <p:attrNameLst>
                                          <p:attrName>style.visibility</p:attrName>
                                        </p:attrNameLst>
                                      </p:cBhvr>
                                      <p:to>
                                        <p:strVal val="visible"/>
                                      </p:to>
                                    </p:set>
                                    <p:anim calcmode="lin" valueType="num">
                                      <p:cBhvr>
                                        <p:cTn id="11" dur="500" fill="hold"/>
                                        <p:tgtEl>
                                          <p:spTgt spid="9229"/>
                                        </p:tgtEl>
                                        <p:attrNameLst>
                                          <p:attrName>ppt_w</p:attrName>
                                        </p:attrNameLst>
                                      </p:cBhvr>
                                      <p:tavLst>
                                        <p:tav tm="0">
                                          <p:val>
                                            <p:fltVal val="0"/>
                                          </p:val>
                                        </p:tav>
                                        <p:tav tm="100000">
                                          <p:val>
                                            <p:strVal val="#ppt_w"/>
                                          </p:val>
                                        </p:tav>
                                      </p:tavLst>
                                    </p:anim>
                                    <p:anim calcmode="lin" valueType="num">
                                      <p:cBhvr>
                                        <p:cTn id="12" dur="500" fill="hold"/>
                                        <p:tgtEl>
                                          <p:spTgt spid="922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9230"/>
                                        </p:tgtEl>
                                        <p:attrNameLst>
                                          <p:attrName>style.visibility</p:attrName>
                                        </p:attrNameLst>
                                      </p:cBhvr>
                                      <p:to>
                                        <p:strVal val="visible"/>
                                      </p:to>
                                    </p:set>
                                    <p:anim calcmode="lin" valueType="num">
                                      <p:cBhvr>
                                        <p:cTn id="15" dur="500" fill="hold"/>
                                        <p:tgtEl>
                                          <p:spTgt spid="9230"/>
                                        </p:tgtEl>
                                        <p:attrNameLst>
                                          <p:attrName>ppt_w</p:attrName>
                                        </p:attrNameLst>
                                      </p:cBhvr>
                                      <p:tavLst>
                                        <p:tav tm="0">
                                          <p:val>
                                            <p:fltVal val="0"/>
                                          </p:val>
                                        </p:tav>
                                        <p:tav tm="100000">
                                          <p:val>
                                            <p:strVal val="#ppt_w"/>
                                          </p:val>
                                        </p:tav>
                                      </p:tavLst>
                                    </p:anim>
                                    <p:anim calcmode="lin" valueType="num">
                                      <p:cBhvr>
                                        <p:cTn id="16" dur="500" fill="hold"/>
                                        <p:tgtEl>
                                          <p:spTgt spid="9230"/>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9231"/>
                                        </p:tgtEl>
                                        <p:attrNameLst>
                                          <p:attrName>style.visibility</p:attrName>
                                        </p:attrNameLst>
                                      </p:cBhvr>
                                      <p:to>
                                        <p:strVal val="visible"/>
                                      </p:to>
                                    </p:set>
                                    <p:anim calcmode="lin" valueType="num">
                                      <p:cBhvr>
                                        <p:cTn id="21" dur="500" fill="hold"/>
                                        <p:tgtEl>
                                          <p:spTgt spid="9231"/>
                                        </p:tgtEl>
                                        <p:attrNameLst>
                                          <p:attrName>ppt_w</p:attrName>
                                        </p:attrNameLst>
                                      </p:cBhvr>
                                      <p:tavLst>
                                        <p:tav tm="0">
                                          <p:val>
                                            <p:fltVal val="0"/>
                                          </p:val>
                                        </p:tav>
                                        <p:tav tm="100000">
                                          <p:val>
                                            <p:strVal val="#ppt_w"/>
                                          </p:val>
                                        </p:tav>
                                      </p:tavLst>
                                    </p:anim>
                                    <p:anim calcmode="lin" valueType="num">
                                      <p:cBhvr>
                                        <p:cTn id="22" dur="500" fill="hold"/>
                                        <p:tgtEl>
                                          <p:spTgt spid="9231"/>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9232"/>
                                        </p:tgtEl>
                                        <p:attrNameLst>
                                          <p:attrName>style.visibility</p:attrName>
                                        </p:attrNameLst>
                                      </p:cBhvr>
                                      <p:to>
                                        <p:strVal val="visible"/>
                                      </p:to>
                                    </p:set>
                                    <p:anim calcmode="lin" valueType="num">
                                      <p:cBhvr>
                                        <p:cTn id="27" dur="500" fill="hold"/>
                                        <p:tgtEl>
                                          <p:spTgt spid="9232"/>
                                        </p:tgtEl>
                                        <p:attrNameLst>
                                          <p:attrName>ppt_w</p:attrName>
                                        </p:attrNameLst>
                                      </p:cBhvr>
                                      <p:tavLst>
                                        <p:tav tm="0">
                                          <p:val>
                                            <p:fltVal val="0"/>
                                          </p:val>
                                        </p:tav>
                                        <p:tav tm="100000">
                                          <p:val>
                                            <p:strVal val="#ppt_w"/>
                                          </p:val>
                                        </p:tav>
                                      </p:tavLst>
                                    </p:anim>
                                    <p:anim calcmode="lin" valueType="num">
                                      <p:cBhvr>
                                        <p:cTn id="28" dur="500" fill="hold"/>
                                        <p:tgtEl>
                                          <p:spTgt spid="923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9236"/>
                                        </p:tgtEl>
                                        <p:attrNameLst>
                                          <p:attrName>style.visibility</p:attrName>
                                        </p:attrNameLst>
                                      </p:cBhvr>
                                      <p:to>
                                        <p:strVal val="visible"/>
                                      </p:to>
                                    </p:set>
                                    <p:anim calcmode="lin" valueType="num">
                                      <p:cBhvr>
                                        <p:cTn id="33" dur="500" fill="hold"/>
                                        <p:tgtEl>
                                          <p:spTgt spid="9236"/>
                                        </p:tgtEl>
                                        <p:attrNameLst>
                                          <p:attrName>ppt_w</p:attrName>
                                        </p:attrNameLst>
                                      </p:cBhvr>
                                      <p:tavLst>
                                        <p:tav tm="0">
                                          <p:val>
                                            <p:fltVal val="0"/>
                                          </p:val>
                                        </p:tav>
                                        <p:tav tm="100000">
                                          <p:val>
                                            <p:strVal val="#ppt_w"/>
                                          </p:val>
                                        </p:tav>
                                      </p:tavLst>
                                    </p:anim>
                                    <p:anim calcmode="lin" valueType="num">
                                      <p:cBhvr>
                                        <p:cTn id="34" dur="500" fill="hold"/>
                                        <p:tgtEl>
                                          <p:spTgt spid="9236"/>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500"/>
                            </p:stCondLst>
                            <p:childTnLst>
                              <p:par>
                                <p:cTn id="36" presetID="17" presetClass="entr" presetSubtype="10" fill="hold" grpId="0" nodeType="afterEffect">
                                  <p:stCondLst>
                                    <p:cond delay="0"/>
                                  </p:stCondLst>
                                  <p:childTnLst>
                                    <p:set>
                                      <p:cBhvr>
                                        <p:cTn id="37" dur="1" fill="hold">
                                          <p:stCondLst>
                                            <p:cond delay="0"/>
                                          </p:stCondLst>
                                        </p:cTn>
                                        <p:tgtEl>
                                          <p:spTgt spid="9237"/>
                                        </p:tgtEl>
                                        <p:attrNameLst>
                                          <p:attrName>style.visibility</p:attrName>
                                        </p:attrNameLst>
                                      </p:cBhvr>
                                      <p:to>
                                        <p:strVal val="visible"/>
                                      </p:to>
                                    </p:set>
                                    <p:anim calcmode="lin" valueType="num">
                                      <p:cBhvr>
                                        <p:cTn id="38" dur="500" fill="hold"/>
                                        <p:tgtEl>
                                          <p:spTgt spid="9237"/>
                                        </p:tgtEl>
                                        <p:attrNameLst>
                                          <p:attrName>ppt_w</p:attrName>
                                        </p:attrNameLst>
                                      </p:cBhvr>
                                      <p:tavLst>
                                        <p:tav tm="0">
                                          <p:val>
                                            <p:fltVal val="0"/>
                                          </p:val>
                                        </p:tav>
                                        <p:tav tm="100000">
                                          <p:val>
                                            <p:strVal val="#ppt_w"/>
                                          </p:val>
                                        </p:tav>
                                      </p:tavLst>
                                    </p:anim>
                                    <p:anim calcmode="lin" valueType="num">
                                      <p:cBhvr>
                                        <p:cTn id="39" dur="500" fill="hold"/>
                                        <p:tgtEl>
                                          <p:spTgt spid="9237"/>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1000"/>
                            </p:stCondLst>
                            <p:childTnLst>
                              <p:par>
                                <p:cTn id="41" presetID="17" presetClass="entr" presetSubtype="10" fill="hold" grpId="0" nodeType="afterEffect">
                                  <p:stCondLst>
                                    <p:cond delay="0"/>
                                  </p:stCondLst>
                                  <p:childTnLst>
                                    <p:set>
                                      <p:cBhvr>
                                        <p:cTn id="42" dur="1" fill="hold">
                                          <p:stCondLst>
                                            <p:cond delay="0"/>
                                          </p:stCondLst>
                                        </p:cTn>
                                        <p:tgtEl>
                                          <p:spTgt spid="9238"/>
                                        </p:tgtEl>
                                        <p:attrNameLst>
                                          <p:attrName>style.visibility</p:attrName>
                                        </p:attrNameLst>
                                      </p:cBhvr>
                                      <p:to>
                                        <p:strVal val="visible"/>
                                      </p:to>
                                    </p:set>
                                    <p:anim calcmode="lin" valueType="num">
                                      <p:cBhvr>
                                        <p:cTn id="43" dur="500" fill="hold"/>
                                        <p:tgtEl>
                                          <p:spTgt spid="9238"/>
                                        </p:tgtEl>
                                        <p:attrNameLst>
                                          <p:attrName>ppt_w</p:attrName>
                                        </p:attrNameLst>
                                      </p:cBhvr>
                                      <p:tavLst>
                                        <p:tav tm="0">
                                          <p:val>
                                            <p:fltVal val="0"/>
                                          </p:val>
                                        </p:tav>
                                        <p:tav tm="100000">
                                          <p:val>
                                            <p:strVal val="#ppt_w"/>
                                          </p:val>
                                        </p:tav>
                                      </p:tavLst>
                                    </p:anim>
                                    <p:anim calcmode="lin" valueType="num">
                                      <p:cBhvr>
                                        <p:cTn id="44" dur="500" fill="hold"/>
                                        <p:tgtEl>
                                          <p:spTgt spid="9238"/>
                                        </p:tgtEl>
                                        <p:attrNameLst>
                                          <p:attrName>ppt_h</p:attrName>
                                        </p:attrNameLst>
                                      </p:cBhvr>
                                      <p:tavLst>
                                        <p:tav tm="0">
                                          <p:val>
                                            <p:strVal val="#ppt_h"/>
                                          </p:val>
                                        </p:tav>
                                        <p:tav tm="100000">
                                          <p:val>
                                            <p:strVal val="#ppt_h"/>
                                          </p:val>
                                        </p:tav>
                                      </p:tavLst>
                                    </p:anim>
                                  </p:childTnLst>
                                </p:cTn>
                              </p:par>
                            </p:childTnLst>
                          </p:cTn>
                        </p:par>
                        <p:par>
                          <p:cTn id="45" fill="hold" nodeType="withGroup">
                            <p:stCondLst>
                              <p:cond delay="1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2000"/>
                            </p:stCondLst>
                            <p:childTnLst>
                              <p:par>
                                <p:cTn id="50" presetID="22" presetClass="entr" presetSubtype="1"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up)">
                                      <p:cBhvr>
                                        <p:cTn id="52" dur="500"/>
                                        <p:tgtEl>
                                          <p:spTgt spid="43"/>
                                        </p:tgtEl>
                                      </p:cBhvr>
                                    </p:animEffect>
                                  </p:childTnLst>
                                </p:cTn>
                              </p:par>
                            </p:childTnLst>
                          </p:cTn>
                        </p:par>
                        <p:par>
                          <p:cTn id="53" fill="hold">
                            <p:stCondLst>
                              <p:cond delay="2500"/>
                            </p:stCondLst>
                            <p:childTnLst>
                              <p:par>
                                <p:cTn id="54" presetID="22" presetClass="entr" presetSubtype="1"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up)">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9233"/>
                                        </p:tgtEl>
                                        <p:attrNameLst>
                                          <p:attrName>style.visibility</p:attrName>
                                        </p:attrNameLst>
                                      </p:cBhvr>
                                      <p:to>
                                        <p:strVal val="visible"/>
                                      </p:to>
                                    </p:set>
                                    <p:anim calcmode="lin" valueType="num">
                                      <p:cBhvr>
                                        <p:cTn id="61" dur="500" fill="hold"/>
                                        <p:tgtEl>
                                          <p:spTgt spid="9233"/>
                                        </p:tgtEl>
                                        <p:attrNameLst>
                                          <p:attrName>ppt_w</p:attrName>
                                        </p:attrNameLst>
                                      </p:cBhvr>
                                      <p:tavLst>
                                        <p:tav tm="0">
                                          <p:val>
                                            <p:fltVal val="0"/>
                                          </p:val>
                                        </p:tav>
                                        <p:tav tm="100000">
                                          <p:val>
                                            <p:strVal val="#ppt_w"/>
                                          </p:val>
                                        </p:tav>
                                      </p:tavLst>
                                    </p:anim>
                                    <p:anim calcmode="lin" valueType="num">
                                      <p:cBhvr>
                                        <p:cTn id="62" dur="500" fill="hold"/>
                                        <p:tgtEl>
                                          <p:spTgt spid="9233"/>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9239"/>
                                        </p:tgtEl>
                                        <p:attrNameLst>
                                          <p:attrName>style.visibility</p:attrName>
                                        </p:attrNameLst>
                                      </p:cBhvr>
                                      <p:to>
                                        <p:strVal val="visible"/>
                                      </p:to>
                                    </p:set>
                                    <p:anim calcmode="lin" valueType="num">
                                      <p:cBhvr>
                                        <p:cTn id="67" dur="500" fill="hold"/>
                                        <p:tgtEl>
                                          <p:spTgt spid="9239"/>
                                        </p:tgtEl>
                                        <p:attrNameLst>
                                          <p:attrName>ppt_w</p:attrName>
                                        </p:attrNameLst>
                                      </p:cBhvr>
                                      <p:tavLst>
                                        <p:tav tm="0">
                                          <p:val>
                                            <p:fltVal val="0"/>
                                          </p:val>
                                        </p:tav>
                                        <p:tav tm="100000">
                                          <p:val>
                                            <p:strVal val="#ppt_w"/>
                                          </p:val>
                                        </p:tav>
                                      </p:tavLst>
                                    </p:anim>
                                    <p:anim calcmode="lin" valueType="num">
                                      <p:cBhvr>
                                        <p:cTn id="68" dur="500" fill="hold"/>
                                        <p:tgtEl>
                                          <p:spTgt spid="9239"/>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9240"/>
                                        </p:tgtEl>
                                        <p:attrNameLst>
                                          <p:attrName>style.visibility</p:attrName>
                                        </p:attrNameLst>
                                      </p:cBhvr>
                                      <p:to>
                                        <p:strVal val="visible"/>
                                      </p:to>
                                    </p:set>
                                    <p:anim calcmode="lin" valueType="num">
                                      <p:cBhvr>
                                        <p:cTn id="73" dur="500" fill="hold"/>
                                        <p:tgtEl>
                                          <p:spTgt spid="9240"/>
                                        </p:tgtEl>
                                        <p:attrNameLst>
                                          <p:attrName>ppt_w</p:attrName>
                                        </p:attrNameLst>
                                      </p:cBhvr>
                                      <p:tavLst>
                                        <p:tav tm="0">
                                          <p:val>
                                            <p:fltVal val="0"/>
                                          </p:val>
                                        </p:tav>
                                        <p:tav tm="100000">
                                          <p:val>
                                            <p:strVal val="#ppt_w"/>
                                          </p:val>
                                        </p:tav>
                                      </p:tavLst>
                                    </p:anim>
                                    <p:anim calcmode="lin" valueType="num">
                                      <p:cBhvr>
                                        <p:cTn id="74" dur="500" fill="hold"/>
                                        <p:tgtEl>
                                          <p:spTgt spid="9240"/>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9241"/>
                                        </p:tgtEl>
                                        <p:attrNameLst>
                                          <p:attrName>style.visibility</p:attrName>
                                        </p:attrNameLst>
                                      </p:cBhvr>
                                      <p:to>
                                        <p:strVal val="visible"/>
                                      </p:to>
                                    </p:set>
                                    <p:anim calcmode="lin" valueType="num">
                                      <p:cBhvr>
                                        <p:cTn id="79" dur="500" fill="hold"/>
                                        <p:tgtEl>
                                          <p:spTgt spid="9241"/>
                                        </p:tgtEl>
                                        <p:attrNameLst>
                                          <p:attrName>ppt_w</p:attrName>
                                        </p:attrNameLst>
                                      </p:cBhvr>
                                      <p:tavLst>
                                        <p:tav tm="0">
                                          <p:val>
                                            <p:fltVal val="0"/>
                                          </p:val>
                                        </p:tav>
                                        <p:tav tm="100000">
                                          <p:val>
                                            <p:strVal val="#ppt_w"/>
                                          </p:val>
                                        </p:tav>
                                      </p:tavLst>
                                    </p:anim>
                                    <p:anim calcmode="lin" valueType="num">
                                      <p:cBhvr>
                                        <p:cTn id="80" dur="500" fill="hold"/>
                                        <p:tgtEl>
                                          <p:spTgt spid="9241"/>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9243"/>
                                        </p:tgtEl>
                                        <p:attrNameLst>
                                          <p:attrName>style.visibility</p:attrName>
                                        </p:attrNameLst>
                                      </p:cBhvr>
                                      <p:to>
                                        <p:strVal val="visible"/>
                                      </p:to>
                                    </p:set>
                                    <p:anim calcmode="lin" valueType="num">
                                      <p:cBhvr>
                                        <p:cTn id="85" dur="500" fill="hold"/>
                                        <p:tgtEl>
                                          <p:spTgt spid="9243"/>
                                        </p:tgtEl>
                                        <p:attrNameLst>
                                          <p:attrName>ppt_w</p:attrName>
                                        </p:attrNameLst>
                                      </p:cBhvr>
                                      <p:tavLst>
                                        <p:tav tm="0">
                                          <p:val>
                                            <p:fltVal val="0"/>
                                          </p:val>
                                        </p:tav>
                                        <p:tav tm="100000">
                                          <p:val>
                                            <p:strVal val="#ppt_w"/>
                                          </p:val>
                                        </p:tav>
                                      </p:tavLst>
                                    </p:anim>
                                    <p:anim calcmode="lin" valueType="num">
                                      <p:cBhvr>
                                        <p:cTn id="86" dur="500" fill="hold"/>
                                        <p:tgtEl>
                                          <p:spTgt spid="9243"/>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17" presetClass="entr" presetSubtype="10" fill="hold" grpId="0" nodeType="afterEffect">
                                  <p:stCondLst>
                                    <p:cond delay="0"/>
                                  </p:stCondLst>
                                  <p:childTnLst>
                                    <p:set>
                                      <p:cBhvr>
                                        <p:cTn id="89" dur="1" fill="hold">
                                          <p:stCondLst>
                                            <p:cond delay="0"/>
                                          </p:stCondLst>
                                        </p:cTn>
                                        <p:tgtEl>
                                          <p:spTgt spid="9244"/>
                                        </p:tgtEl>
                                        <p:attrNameLst>
                                          <p:attrName>style.visibility</p:attrName>
                                        </p:attrNameLst>
                                      </p:cBhvr>
                                      <p:to>
                                        <p:strVal val="visible"/>
                                      </p:to>
                                    </p:set>
                                    <p:anim calcmode="lin" valueType="num">
                                      <p:cBhvr>
                                        <p:cTn id="90" dur="500" fill="hold"/>
                                        <p:tgtEl>
                                          <p:spTgt spid="9244"/>
                                        </p:tgtEl>
                                        <p:attrNameLst>
                                          <p:attrName>ppt_w</p:attrName>
                                        </p:attrNameLst>
                                      </p:cBhvr>
                                      <p:tavLst>
                                        <p:tav tm="0">
                                          <p:val>
                                            <p:fltVal val="0"/>
                                          </p:val>
                                        </p:tav>
                                        <p:tav tm="100000">
                                          <p:val>
                                            <p:strVal val="#ppt_w"/>
                                          </p:val>
                                        </p:tav>
                                      </p:tavLst>
                                    </p:anim>
                                    <p:anim calcmode="lin" valueType="num">
                                      <p:cBhvr>
                                        <p:cTn id="91" dur="500" fill="hold"/>
                                        <p:tgtEl>
                                          <p:spTgt spid="9244"/>
                                        </p:tgtEl>
                                        <p:attrNameLst>
                                          <p:attrName>ppt_h</p:attrName>
                                        </p:attrNameLst>
                                      </p:cBhvr>
                                      <p:tavLst>
                                        <p:tav tm="0">
                                          <p:val>
                                            <p:strVal val="#ppt_h"/>
                                          </p:val>
                                        </p:tav>
                                        <p:tav tm="100000">
                                          <p:val>
                                            <p:strVal val="#ppt_h"/>
                                          </p:val>
                                        </p:tav>
                                      </p:tavLst>
                                    </p:anim>
                                  </p:childTnLst>
                                </p:cTn>
                              </p:par>
                            </p:childTnLst>
                          </p:cTn>
                        </p:par>
                        <p:par>
                          <p:cTn id="92" fill="hold">
                            <p:stCondLst>
                              <p:cond delay="1000"/>
                            </p:stCondLst>
                            <p:childTnLst>
                              <p:par>
                                <p:cTn id="93" presetID="17" presetClass="entr" presetSubtype="10" fill="hold" grpId="0" nodeType="afterEffect">
                                  <p:stCondLst>
                                    <p:cond delay="0"/>
                                  </p:stCondLst>
                                  <p:childTnLst>
                                    <p:set>
                                      <p:cBhvr>
                                        <p:cTn id="94" dur="1" fill="hold">
                                          <p:stCondLst>
                                            <p:cond delay="0"/>
                                          </p:stCondLst>
                                        </p:cTn>
                                        <p:tgtEl>
                                          <p:spTgt spid="9245"/>
                                        </p:tgtEl>
                                        <p:attrNameLst>
                                          <p:attrName>style.visibility</p:attrName>
                                        </p:attrNameLst>
                                      </p:cBhvr>
                                      <p:to>
                                        <p:strVal val="visible"/>
                                      </p:to>
                                    </p:set>
                                    <p:anim calcmode="lin" valueType="num">
                                      <p:cBhvr>
                                        <p:cTn id="95" dur="500" fill="hold"/>
                                        <p:tgtEl>
                                          <p:spTgt spid="9245"/>
                                        </p:tgtEl>
                                        <p:attrNameLst>
                                          <p:attrName>ppt_w</p:attrName>
                                        </p:attrNameLst>
                                      </p:cBhvr>
                                      <p:tavLst>
                                        <p:tav tm="0">
                                          <p:val>
                                            <p:fltVal val="0"/>
                                          </p:val>
                                        </p:tav>
                                        <p:tav tm="100000">
                                          <p:val>
                                            <p:strVal val="#ppt_w"/>
                                          </p:val>
                                        </p:tav>
                                      </p:tavLst>
                                    </p:anim>
                                    <p:anim calcmode="lin" valueType="num">
                                      <p:cBhvr>
                                        <p:cTn id="96" dur="500" fill="hold"/>
                                        <p:tgtEl>
                                          <p:spTgt spid="9245"/>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1" fill="hold" nodeType="after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wipe(up)">
                                      <p:cBhvr>
                                        <p:cTn id="100" dur="500"/>
                                        <p:tgtEl>
                                          <p:spTgt spid="51"/>
                                        </p:tgtEl>
                                      </p:cBhvr>
                                    </p:animEffect>
                                  </p:childTnLst>
                                </p:cTn>
                              </p:par>
                            </p:childTnLst>
                          </p:cTn>
                        </p:par>
                        <p:par>
                          <p:cTn id="101" fill="hold">
                            <p:stCondLst>
                              <p:cond delay="2000"/>
                            </p:stCondLst>
                            <p:childTnLst>
                              <p:par>
                                <p:cTn id="102" presetID="22" presetClass="entr" presetSubtype="1" fill="hold" nodeType="after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ipe(up)">
                                      <p:cBhvr>
                                        <p:cTn id="104" dur="500"/>
                                        <p:tgtEl>
                                          <p:spTgt spid="11"/>
                                        </p:tgtEl>
                                      </p:cBhvr>
                                    </p:animEffect>
                                  </p:childTnLst>
                                </p:cTn>
                              </p:par>
                            </p:childTnLst>
                          </p:cTn>
                        </p:par>
                      </p:childTnLst>
                    </p:cTn>
                  </p:par>
                  <p:par>
                    <p:cTn id="105" fill="hold">
                      <p:stCondLst>
                        <p:cond delay="indefinite"/>
                      </p:stCondLst>
                      <p:childTnLst>
                        <p:par>
                          <p:cTn id="106" fill="hold">
                            <p:stCondLst>
                              <p:cond delay="0"/>
                            </p:stCondLst>
                            <p:childTnLst>
                              <p:par>
                                <p:cTn id="107" presetID="17" presetClass="entr" presetSubtype="10" fill="hold" grpId="0" nodeType="clickEffect">
                                  <p:stCondLst>
                                    <p:cond delay="0"/>
                                  </p:stCondLst>
                                  <p:childTnLst>
                                    <p:set>
                                      <p:cBhvr>
                                        <p:cTn id="108" dur="1" fill="hold">
                                          <p:stCondLst>
                                            <p:cond delay="0"/>
                                          </p:stCondLst>
                                        </p:cTn>
                                        <p:tgtEl>
                                          <p:spTgt spid="9242"/>
                                        </p:tgtEl>
                                        <p:attrNameLst>
                                          <p:attrName>style.visibility</p:attrName>
                                        </p:attrNameLst>
                                      </p:cBhvr>
                                      <p:to>
                                        <p:strVal val="visible"/>
                                      </p:to>
                                    </p:set>
                                    <p:anim calcmode="lin" valueType="num">
                                      <p:cBhvr>
                                        <p:cTn id="109" dur="500" fill="hold"/>
                                        <p:tgtEl>
                                          <p:spTgt spid="9242"/>
                                        </p:tgtEl>
                                        <p:attrNameLst>
                                          <p:attrName>ppt_w</p:attrName>
                                        </p:attrNameLst>
                                      </p:cBhvr>
                                      <p:tavLst>
                                        <p:tav tm="0">
                                          <p:val>
                                            <p:fltVal val="0"/>
                                          </p:val>
                                        </p:tav>
                                        <p:tav tm="100000">
                                          <p:val>
                                            <p:strVal val="#ppt_w"/>
                                          </p:val>
                                        </p:tav>
                                      </p:tavLst>
                                    </p:anim>
                                    <p:anim calcmode="lin" valueType="num">
                                      <p:cBhvr>
                                        <p:cTn id="110" dur="500" fill="hold"/>
                                        <p:tgtEl>
                                          <p:spTgt spid="9242"/>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grpId="0" nodeType="clickEffect">
                                  <p:stCondLst>
                                    <p:cond delay="0"/>
                                  </p:stCondLst>
                                  <p:childTnLst>
                                    <p:set>
                                      <p:cBhvr>
                                        <p:cTn id="114" dur="1" fill="hold">
                                          <p:stCondLst>
                                            <p:cond delay="0"/>
                                          </p:stCondLst>
                                        </p:cTn>
                                        <p:tgtEl>
                                          <p:spTgt spid="9246"/>
                                        </p:tgtEl>
                                        <p:attrNameLst>
                                          <p:attrName>style.visibility</p:attrName>
                                        </p:attrNameLst>
                                      </p:cBhvr>
                                      <p:to>
                                        <p:strVal val="visible"/>
                                      </p:to>
                                    </p:set>
                                    <p:anim calcmode="lin" valueType="num">
                                      <p:cBhvr>
                                        <p:cTn id="115" dur="500" fill="hold"/>
                                        <p:tgtEl>
                                          <p:spTgt spid="9246"/>
                                        </p:tgtEl>
                                        <p:attrNameLst>
                                          <p:attrName>ppt_w</p:attrName>
                                        </p:attrNameLst>
                                      </p:cBhvr>
                                      <p:tavLst>
                                        <p:tav tm="0">
                                          <p:val>
                                            <p:fltVal val="0"/>
                                          </p:val>
                                        </p:tav>
                                        <p:tav tm="100000">
                                          <p:val>
                                            <p:strVal val="#ppt_w"/>
                                          </p:val>
                                        </p:tav>
                                      </p:tavLst>
                                    </p:anim>
                                    <p:anim calcmode="lin" valueType="num">
                                      <p:cBhvr>
                                        <p:cTn id="116" dur="500" fill="hold"/>
                                        <p:tgtEl>
                                          <p:spTgt spid="9246"/>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7" presetClass="entr" presetSubtype="10" fill="hold" grpId="0" nodeType="clickEffect">
                                  <p:stCondLst>
                                    <p:cond delay="0"/>
                                  </p:stCondLst>
                                  <p:childTnLst>
                                    <p:set>
                                      <p:cBhvr>
                                        <p:cTn id="120" dur="1" fill="hold">
                                          <p:stCondLst>
                                            <p:cond delay="0"/>
                                          </p:stCondLst>
                                        </p:cTn>
                                        <p:tgtEl>
                                          <p:spTgt spid="9247"/>
                                        </p:tgtEl>
                                        <p:attrNameLst>
                                          <p:attrName>style.visibility</p:attrName>
                                        </p:attrNameLst>
                                      </p:cBhvr>
                                      <p:to>
                                        <p:strVal val="visible"/>
                                      </p:to>
                                    </p:set>
                                    <p:anim calcmode="lin" valueType="num">
                                      <p:cBhvr>
                                        <p:cTn id="121" dur="500" fill="hold"/>
                                        <p:tgtEl>
                                          <p:spTgt spid="9247"/>
                                        </p:tgtEl>
                                        <p:attrNameLst>
                                          <p:attrName>ppt_w</p:attrName>
                                        </p:attrNameLst>
                                      </p:cBhvr>
                                      <p:tavLst>
                                        <p:tav tm="0">
                                          <p:val>
                                            <p:fltVal val="0"/>
                                          </p:val>
                                        </p:tav>
                                        <p:tav tm="100000">
                                          <p:val>
                                            <p:strVal val="#ppt_w"/>
                                          </p:val>
                                        </p:tav>
                                      </p:tavLst>
                                    </p:anim>
                                    <p:anim calcmode="lin" valueType="num">
                                      <p:cBhvr>
                                        <p:cTn id="122" dur="500" fill="hold"/>
                                        <p:tgtEl>
                                          <p:spTgt spid="9247"/>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10" fill="hold" grpId="0" nodeType="clickEffect">
                                  <p:stCondLst>
                                    <p:cond delay="0"/>
                                  </p:stCondLst>
                                  <p:childTnLst>
                                    <p:set>
                                      <p:cBhvr>
                                        <p:cTn id="126" dur="1" fill="hold">
                                          <p:stCondLst>
                                            <p:cond delay="0"/>
                                          </p:stCondLst>
                                        </p:cTn>
                                        <p:tgtEl>
                                          <p:spTgt spid="9248"/>
                                        </p:tgtEl>
                                        <p:attrNameLst>
                                          <p:attrName>style.visibility</p:attrName>
                                        </p:attrNameLst>
                                      </p:cBhvr>
                                      <p:to>
                                        <p:strVal val="visible"/>
                                      </p:to>
                                    </p:set>
                                    <p:anim calcmode="lin" valueType="num">
                                      <p:cBhvr>
                                        <p:cTn id="127" dur="500" fill="hold"/>
                                        <p:tgtEl>
                                          <p:spTgt spid="9248"/>
                                        </p:tgtEl>
                                        <p:attrNameLst>
                                          <p:attrName>ppt_w</p:attrName>
                                        </p:attrNameLst>
                                      </p:cBhvr>
                                      <p:tavLst>
                                        <p:tav tm="0">
                                          <p:val>
                                            <p:fltVal val="0"/>
                                          </p:val>
                                        </p:tav>
                                        <p:tav tm="100000">
                                          <p:val>
                                            <p:strVal val="#ppt_w"/>
                                          </p:val>
                                        </p:tav>
                                      </p:tavLst>
                                    </p:anim>
                                    <p:anim calcmode="lin" valueType="num">
                                      <p:cBhvr>
                                        <p:cTn id="128" dur="500" fill="hold"/>
                                        <p:tgtEl>
                                          <p:spTgt spid="9248"/>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17" presetClass="entr" presetSubtype="10" fill="hold" grpId="0" nodeType="clickEffect">
                                  <p:stCondLst>
                                    <p:cond delay="0"/>
                                  </p:stCondLst>
                                  <p:childTnLst>
                                    <p:set>
                                      <p:cBhvr>
                                        <p:cTn id="132" dur="1" fill="hold">
                                          <p:stCondLst>
                                            <p:cond delay="0"/>
                                          </p:stCondLst>
                                        </p:cTn>
                                        <p:tgtEl>
                                          <p:spTgt spid="9250"/>
                                        </p:tgtEl>
                                        <p:attrNameLst>
                                          <p:attrName>style.visibility</p:attrName>
                                        </p:attrNameLst>
                                      </p:cBhvr>
                                      <p:to>
                                        <p:strVal val="visible"/>
                                      </p:to>
                                    </p:set>
                                    <p:anim calcmode="lin" valueType="num">
                                      <p:cBhvr>
                                        <p:cTn id="133" dur="500" fill="hold"/>
                                        <p:tgtEl>
                                          <p:spTgt spid="9250"/>
                                        </p:tgtEl>
                                        <p:attrNameLst>
                                          <p:attrName>ppt_w</p:attrName>
                                        </p:attrNameLst>
                                      </p:cBhvr>
                                      <p:tavLst>
                                        <p:tav tm="0">
                                          <p:val>
                                            <p:fltVal val="0"/>
                                          </p:val>
                                        </p:tav>
                                        <p:tav tm="100000">
                                          <p:val>
                                            <p:strVal val="#ppt_w"/>
                                          </p:val>
                                        </p:tav>
                                      </p:tavLst>
                                    </p:anim>
                                    <p:anim calcmode="lin" valueType="num">
                                      <p:cBhvr>
                                        <p:cTn id="134" dur="500" fill="hold"/>
                                        <p:tgtEl>
                                          <p:spTgt spid="9250"/>
                                        </p:tgtEl>
                                        <p:attrNameLst>
                                          <p:attrName>ppt_h</p:attrName>
                                        </p:attrNameLst>
                                      </p:cBhvr>
                                      <p:tavLst>
                                        <p:tav tm="0">
                                          <p:val>
                                            <p:strVal val="#ppt_h"/>
                                          </p:val>
                                        </p:tav>
                                        <p:tav tm="100000">
                                          <p:val>
                                            <p:strVal val="#ppt_h"/>
                                          </p:val>
                                        </p:tav>
                                      </p:tavLst>
                                    </p:anim>
                                  </p:childTnLst>
                                </p:cTn>
                              </p:par>
                            </p:childTnLst>
                          </p:cTn>
                        </p:par>
                        <p:par>
                          <p:cTn id="135" fill="hold">
                            <p:stCondLst>
                              <p:cond delay="500"/>
                            </p:stCondLst>
                            <p:childTnLst>
                              <p:par>
                                <p:cTn id="136" presetID="17" presetClass="entr" presetSubtype="10" fill="hold" grpId="0" nodeType="afterEffect">
                                  <p:stCondLst>
                                    <p:cond delay="0"/>
                                  </p:stCondLst>
                                  <p:childTnLst>
                                    <p:set>
                                      <p:cBhvr>
                                        <p:cTn id="137" dur="1" fill="hold">
                                          <p:stCondLst>
                                            <p:cond delay="0"/>
                                          </p:stCondLst>
                                        </p:cTn>
                                        <p:tgtEl>
                                          <p:spTgt spid="9251"/>
                                        </p:tgtEl>
                                        <p:attrNameLst>
                                          <p:attrName>style.visibility</p:attrName>
                                        </p:attrNameLst>
                                      </p:cBhvr>
                                      <p:to>
                                        <p:strVal val="visible"/>
                                      </p:to>
                                    </p:set>
                                    <p:anim calcmode="lin" valueType="num">
                                      <p:cBhvr>
                                        <p:cTn id="138" dur="500" fill="hold"/>
                                        <p:tgtEl>
                                          <p:spTgt spid="9251"/>
                                        </p:tgtEl>
                                        <p:attrNameLst>
                                          <p:attrName>ppt_w</p:attrName>
                                        </p:attrNameLst>
                                      </p:cBhvr>
                                      <p:tavLst>
                                        <p:tav tm="0">
                                          <p:val>
                                            <p:fltVal val="0"/>
                                          </p:val>
                                        </p:tav>
                                        <p:tav tm="100000">
                                          <p:val>
                                            <p:strVal val="#ppt_w"/>
                                          </p:val>
                                        </p:tav>
                                      </p:tavLst>
                                    </p:anim>
                                    <p:anim calcmode="lin" valueType="num">
                                      <p:cBhvr>
                                        <p:cTn id="139" dur="500" fill="hold"/>
                                        <p:tgtEl>
                                          <p:spTgt spid="9251"/>
                                        </p:tgtEl>
                                        <p:attrNameLst>
                                          <p:attrName>ppt_h</p:attrName>
                                        </p:attrNameLst>
                                      </p:cBhvr>
                                      <p:tavLst>
                                        <p:tav tm="0">
                                          <p:val>
                                            <p:strVal val="#ppt_h"/>
                                          </p:val>
                                        </p:tav>
                                        <p:tav tm="100000">
                                          <p:val>
                                            <p:strVal val="#ppt_h"/>
                                          </p:val>
                                        </p:tav>
                                      </p:tavLst>
                                    </p:anim>
                                  </p:childTnLst>
                                </p:cTn>
                              </p:par>
                            </p:childTnLst>
                          </p:cTn>
                        </p:par>
                        <p:par>
                          <p:cTn id="140" fill="hold">
                            <p:stCondLst>
                              <p:cond delay="1000"/>
                            </p:stCondLst>
                            <p:childTnLst>
                              <p:par>
                                <p:cTn id="141" presetID="22" presetClass="entr" presetSubtype="1" fill="hold"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wipe(up)">
                                      <p:cBhvr>
                                        <p:cTn id="143" dur="500"/>
                                        <p:tgtEl>
                                          <p:spTgt spid="53"/>
                                        </p:tgtEl>
                                      </p:cBhvr>
                                    </p:animEffect>
                                  </p:childTnLst>
                                </p:cTn>
                              </p:par>
                            </p:childTnLst>
                          </p:cTn>
                        </p:par>
                        <p:par>
                          <p:cTn id="144" fill="hold">
                            <p:stCondLst>
                              <p:cond delay="1500"/>
                            </p:stCondLst>
                            <p:childTnLst>
                              <p:par>
                                <p:cTn id="145" presetID="22" presetClass="entr" presetSubtype="1" fill="hold" nodeType="afterEffect">
                                  <p:stCondLst>
                                    <p:cond delay="0"/>
                                  </p:stCondLst>
                                  <p:childTnLst>
                                    <p:set>
                                      <p:cBhvr>
                                        <p:cTn id="146" dur="1" fill="hold">
                                          <p:stCondLst>
                                            <p:cond delay="0"/>
                                          </p:stCondLst>
                                        </p:cTn>
                                        <p:tgtEl>
                                          <p:spTgt spid="52"/>
                                        </p:tgtEl>
                                        <p:attrNameLst>
                                          <p:attrName>style.visibility</p:attrName>
                                        </p:attrNameLst>
                                      </p:cBhvr>
                                      <p:to>
                                        <p:strVal val="visible"/>
                                      </p:to>
                                    </p:set>
                                    <p:animEffect transition="in" filter="wipe(up)">
                                      <p:cBhvr>
                                        <p:cTn id="147" dur="500"/>
                                        <p:tgtEl>
                                          <p:spTgt spid="52"/>
                                        </p:tgtEl>
                                      </p:cBhvr>
                                    </p:animEffect>
                                  </p:childTnLst>
                                </p:cTn>
                              </p:par>
                            </p:childTnLst>
                          </p:cTn>
                        </p:par>
                      </p:childTnLst>
                    </p:cTn>
                  </p:par>
                  <p:par>
                    <p:cTn id="148" fill="hold">
                      <p:stCondLst>
                        <p:cond delay="indefinite"/>
                      </p:stCondLst>
                      <p:childTnLst>
                        <p:par>
                          <p:cTn id="149" fill="hold">
                            <p:stCondLst>
                              <p:cond delay="0"/>
                            </p:stCondLst>
                            <p:childTnLst>
                              <p:par>
                                <p:cTn id="150" presetID="17" presetClass="entr" presetSubtype="10" fill="hold" grpId="0" nodeType="clickEffect">
                                  <p:stCondLst>
                                    <p:cond delay="0"/>
                                  </p:stCondLst>
                                  <p:childTnLst>
                                    <p:set>
                                      <p:cBhvr>
                                        <p:cTn id="151" dur="1" fill="hold">
                                          <p:stCondLst>
                                            <p:cond delay="0"/>
                                          </p:stCondLst>
                                        </p:cTn>
                                        <p:tgtEl>
                                          <p:spTgt spid="9254"/>
                                        </p:tgtEl>
                                        <p:attrNameLst>
                                          <p:attrName>style.visibility</p:attrName>
                                        </p:attrNameLst>
                                      </p:cBhvr>
                                      <p:to>
                                        <p:strVal val="visible"/>
                                      </p:to>
                                    </p:set>
                                    <p:anim calcmode="lin" valueType="num">
                                      <p:cBhvr>
                                        <p:cTn id="152" dur="500" fill="hold"/>
                                        <p:tgtEl>
                                          <p:spTgt spid="9254"/>
                                        </p:tgtEl>
                                        <p:attrNameLst>
                                          <p:attrName>ppt_w</p:attrName>
                                        </p:attrNameLst>
                                      </p:cBhvr>
                                      <p:tavLst>
                                        <p:tav tm="0">
                                          <p:val>
                                            <p:fltVal val="0"/>
                                          </p:val>
                                        </p:tav>
                                        <p:tav tm="100000">
                                          <p:val>
                                            <p:strVal val="#ppt_w"/>
                                          </p:val>
                                        </p:tav>
                                      </p:tavLst>
                                    </p:anim>
                                    <p:anim calcmode="lin" valueType="num">
                                      <p:cBhvr>
                                        <p:cTn id="153" dur="500" fill="hold"/>
                                        <p:tgtEl>
                                          <p:spTgt spid="9254"/>
                                        </p:tgtEl>
                                        <p:attrNameLst>
                                          <p:attrName>ppt_h</p:attrName>
                                        </p:attrNameLst>
                                      </p:cBhvr>
                                      <p:tavLst>
                                        <p:tav tm="0">
                                          <p:val>
                                            <p:strVal val="#ppt_h"/>
                                          </p:val>
                                        </p:tav>
                                        <p:tav tm="100000">
                                          <p:val>
                                            <p:strVal val="#ppt_h"/>
                                          </p:val>
                                        </p:tav>
                                      </p:tavLst>
                                    </p:anim>
                                  </p:childTnLst>
                                </p:cTn>
                              </p:par>
                            </p:childTnLst>
                          </p:cTn>
                        </p:par>
                        <p:par>
                          <p:cTn id="154" fill="hold">
                            <p:stCondLst>
                              <p:cond delay="500"/>
                            </p:stCondLst>
                            <p:childTnLst>
                              <p:par>
                                <p:cTn id="155" presetID="22" presetClass="entr" presetSubtype="1" fill="hold" nodeType="after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wipe(up)">
                                      <p:cBhvr>
                                        <p:cTn id="157" dur="500"/>
                                        <p:tgtEl>
                                          <p:spTgt spid="41"/>
                                        </p:tgtEl>
                                      </p:cBhvr>
                                    </p:animEffect>
                                  </p:childTnLst>
                                </p:cTn>
                              </p:par>
                            </p:childTnLst>
                          </p:cTn>
                        </p:par>
                        <p:par>
                          <p:cTn id="158" fill="hold">
                            <p:stCondLst>
                              <p:cond delay="1000"/>
                            </p:stCondLst>
                            <p:childTnLst>
                              <p:par>
                                <p:cTn id="159" presetID="17" presetClass="entr" presetSubtype="10" fill="hold" grpId="0" nodeType="afterEffect">
                                  <p:stCondLst>
                                    <p:cond delay="0"/>
                                  </p:stCondLst>
                                  <p:childTnLst>
                                    <p:set>
                                      <p:cBhvr>
                                        <p:cTn id="160" dur="1" fill="hold">
                                          <p:stCondLst>
                                            <p:cond delay="0"/>
                                          </p:stCondLst>
                                        </p:cTn>
                                        <p:tgtEl>
                                          <p:spTgt spid="9252"/>
                                        </p:tgtEl>
                                        <p:attrNameLst>
                                          <p:attrName>style.visibility</p:attrName>
                                        </p:attrNameLst>
                                      </p:cBhvr>
                                      <p:to>
                                        <p:strVal val="visible"/>
                                      </p:to>
                                    </p:set>
                                    <p:anim calcmode="lin" valueType="num">
                                      <p:cBhvr>
                                        <p:cTn id="161" dur="500" fill="hold"/>
                                        <p:tgtEl>
                                          <p:spTgt spid="9252"/>
                                        </p:tgtEl>
                                        <p:attrNameLst>
                                          <p:attrName>ppt_w</p:attrName>
                                        </p:attrNameLst>
                                      </p:cBhvr>
                                      <p:tavLst>
                                        <p:tav tm="0">
                                          <p:val>
                                            <p:fltVal val="0"/>
                                          </p:val>
                                        </p:tav>
                                        <p:tav tm="100000">
                                          <p:val>
                                            <p:strVal val="#ppt_w"/>
                                          </p:val>
                                        </p:tav>
                                      </p:tavLst>
                                    </p:anim>
                                    <p:anim calcmode="lin" valueType="num">
                                      <p:cBhvr>
                                        <p:cTn id="162" dur="500" fill="hold"/>
                                        <p:tgtEl>
                                          <p:spTgt spid="9252"/>
                                        </p:tgtEl>
                                        <p:attrNameLst>
                                          <p:attrName>ppt_h</p:attrName>
                                        </p:attrNameLst>
                                      </p:cBhvr>
                                      <p:tavLst>
                                        <p:tav tm="0">
                                          <p:val>
                                            <p:strVal val="#ppt_h"/>
                                          </p:val>
                                        </p:tav>
                                        <p:tav tm="100000">
                                          <p:val>
                                            <p:strVal val="#ppt_h"/>
                                          </p:val>
                                        </p:tav>
                                      </p:tavLst>
                                    </p:anim>
                                  </p:childTnLst>
                                </p:cTn>
                              </p:par>
                            </p:childTnLst>
                          </p:cTn>
                        </p:par>
                        <p:par>
                          <p:cTn id="163" fill="hold">
                            <p:stCondLst>
                              <p:cond delay="1500"/>
                            </p:stCondLst>
                            <p:childTnLst>
                              <p:par>
                                <p:cTn id="164" presetID="22" presetClass="entr" presetSubtype="1" fill="hold" nodeType="afterEffect">
                                  <p:stCondLst>
                                    <p:cond delay="0"/>
                                  </p:stCondLst>
                                  <p:childTnLst>
                                    <p:set>
                                      <p:cBhvr>
                                        <p:cTn id="165" dur="1" fill="hold">
                                          <p:stCondLst>
                                            <p:cond delay="0"/>
                                          </p:stCondLst>
                                        </p:cTn>
                                        <p:tgtEl>
                                          <p:spTgt spid="40"/>
                                        </p:tgtEl>
                                        <p:attrNameLst>
                                          <p:attrName>style.visibility</p:attrName>
                                        </p:attrNameLst>
                                      </p:cBhvr>
                                      <p:to>
                                        <p:strVal val="visible"/>
                                      </p:to>
                                    </p:set>
                                    <p:animEffect transition="in" filter="wipe(up)">
                                      <p:cBhvr>
                                        <p:cTn id="166" dur="500"/>
                                        <p:tgtEl>
                                          <p:spTgt spid="40"/>
                                        </p:tgtEl>
                                      </p:cBhvr>
                                    </p:animEffect>
                                  </p:childTnLst>
                                </p:cTn>
                              </p:par>
                            </p:childTnLst>
                          </p:cTn>
                        </p:par>
                      </p:childTnLst>
                    </p:cTn>
                  </p:par>
                  <p:par>
                    <p:cTn id="167" fill="hold">
                      <p:stCondLst>
                        <p:cond delay="indefinite"/>
                      </p:stCondLst>
                      <p:childTnLst>
                        <p:par>
                          <p:cTn id="168" fill="hold">
                            <p:stCondLst>
                              <p:cond delay="0"/>
                            </p:stCondLst>
                            <p:childTnLst>
                              <p:par>
                                <p:cTn id="169" presetID="17" presetClass="entr" presetSubtype="10" fill="hold" grpId="0" nodeType="clickEffect">
                                  <p:stCondLst>
                                    <p:cond delay="0"/>
                                  </p:stCondLst>
                                  <p:childTnLst>
                                    <p:set>
                                      <p:cBhvr>
                                        <p:cTn id="170" dur="1" fill="hold">
                                          <p:stCondLst>
                                            <p:cond delay="0"/>
                                          </p:stCondLst>
                                        </p:cTn>
                                        <p:tgtEl>
                                          <p:spTgt spid="9260"/>
                                        </p:tgtEl>
                                        <p:attrNameLst>
                                          <p:attrName>style.visibility</p:attrName>
                                        </p:attrNameLst>
                                      </p:cBhvr>
                                      <p:to>
                                        <p:strVal val="visible"/>
                                      </p:to>
                                    </p:set>
                                    <p:anim calcmode="lin" valueType="num">
                                      <p:cBhvr>
                                        <p:cTn id="171" dur="500" fill="hold"/>
                                        <p:tgtEl>
                                          <p:spTgt spid="9260"/>
                                        </p:tgtEl>
                                        <p:attrNameLst>
                                          <p:attrName>ppt_w</p:attrName>
                                        </p:attrNameLst>
                                      </p:cBhvr>
                                      <p:tavLst>
                                        <p:tav tm="0">
                                          <p:val>
                                            <p:fltVal val="0"/>
                                          </p:val>
                                        </p:tav>
                                        <p:tav tm="100000">
                                          <p:val>
                                            <p:strVal val="#ppt_w"/>
                                          </p:val>
                                        </p:tav>
                                      </p:tavLst>
                                    </p:anim>
                                    <p:anim calcmode="lin" valueType="num">
                                      <p:cBhvr>
                                        <p:cTn id="172" dur="500" fill="hold"/>
                                        <p:tgtEl>
                                          <p:spTgt spid="9260"/>
                                        </p:tgtEl>
                                        <p:attrNameLst>
                                          <p:attrName>ppt_h</p:attrName>
                                        </p:attrNameLst>
                                      </p:cBhvr>
                                      <p:tavLst>
                                        <p:tav tm="0">
                                          <p:val>
                                            <p:strVal val="#ppt_h"/>
                                          </p:val>
                                        </p:tav>
                                        <p:tav tm="100000">
                                          <p:val>
                                            <p:strVal val="#ppt_h"/>
                                          </p:val>
                                        </p:tav>
                                      </p:tavLst>
                                    </p:anim>
                                  </p:childTnLst>
                                </p:cTn>
                              </p:par>
                            </p:childTnLst>
                          </p:cTn>
                        </p:par>
                      </p:childTnLst>
                    </p:cTn>
                  </p:par>
                  <p:par>
                    <p:cTn id="173" fill="hold">
                      <p:stCondLst>
                        <p:cond delay="indefinite"/>
                      </p:stCondLst>
                      <p:childTnLst>
                        <p:par>
                          <p:cTn id="174" fill="hold">
                            <p:stCondLst>
                              <p:cond delay="0"/>
                            </p:stCondLst>
                            <p:childTnLst>
                              <p:par>
                                <p:cTn id="175" presetID="17" presetClass="entr" presetSubtype="10" fill="hold" grpId="0" nodeType="clickEffect">
                                  <p:stCondLst>
                                    <p:cond delay="0"/>
                                  </p:stCondLst>
                                  <p:childTnLst>
                                    <p:set>
                                      <p:cBhvr>
                                        <p:cTn id="176" dur="1" fill="hold">
                                          <p:stCondLst>
                                            <p:cond delay="0"/>
                                          </p:stCondLst>
                                        </p:cTn>
                                        <p:tgtEl>
                                          <p:spTgt spid="9253"/>
                                        </p:tgtEl>
                                        <p:attrNameLst>
                                          <p:attrName>style.visibility</p:attrName>
                                        </p:attrNameLst>
                                      </p:cBhvr>
                                      <p:to>
                                        <p:strVal val="visible"/>
                                      </p:to>
                                    </p:set>
                                    <p:anim calcmode="lin" valueType="num">
                                      <p:cBhvr>
                                        <p:cTn id="177" dur="500" fill="hold"/>
                                        <p:tgtEl>
                                          <p:spTgt spid="9253"/>
                                        </p:tgtEl>
                                        <p:attrNameLst>
                                          <p:attrName>ppt_w</p:attrName>
                                        </p:attrNameLst>
                                      </p:cBhvr>
                                      <p:tavLst>
                                        <p:tav tm="0">
                                          <p:val>
                                            <p:fltVal val="0"/>
                                          </p:val>
                                        </p:tav>
                                        <p:tav tm="100000">
                                          <p:val>
                                            <p:strVal val="#ppt_w"/>
                                          </p:val>
                                        </p:tav>
                                      </p:tavLst>
                                    </p:anim>
                                    <p:anim calcmode="lin" valueType="num">
                                      <p:cBhvr>
                                        <p:cTn id="178" dur="500" fill="hold"/>
                                        <p:tgtEl>
                                          <p:spTgt spid="9253"/>
                                        </p:tgtEl>
                                        <p:attrNameLst>
                                          <p:attrName>ppt_h</p:attrName>
                                        </p:attrNameLst>
                                      </p:cBhvr>
                                      <p:tavLst>
                                        <p:tav tm="0">
                                          <p:val>
                                            <p:strVal val="#ppt_h"/>
                                          </p:val>
                                        </p:tav>
                                        <p:tav tm="100000">
                                          <p:val>
                                            <p:strVal val="#ppt_h"/>
                                          </p:val>
                                        </p:tav>
                                      </p:tavLst>
                                    </p:anim>
                                  </p:childTnLst>
                                </p:cTn>
                              </p:par>
                            </p:childTnLst>
                          </p:cTn>
                        </p:par>
                      </p:childTnLst>
                    </p:cTn>
                  </p:par>
                  <p:par>
                    <p:cTn id="179" fill="hold">
                      <p:stCondLst>
                        <p:cond delay="indefinite"/>
                      </p:stCondLst>
                      <p:childTnLst>
                        <p:par>
                          <p:cTn id="180" fill="hold">
                            <p:stCondLst>
                              <p:cond delay="0"/>
                            </p:stCondLst>
                            <p:childTnLst>
                              <p:par>
                                <p:cTn id="181" presetID="17" presetClass="entr" presetSubtype="10" fill="hold" grpId="0" nodeType="clickEffect">
                                  <p:stCondLst>
                                    <p:cond delay="0"/>
                                  </p:stCondLst>
                                  <p:childTnLst>
                                    <p:set>
                                      <p:cBhvr>
                                        <p:cTn id="182" dur="1" fill="hold">
                                          <p:stCondLst>
                                            <p:cond delay="0"/>
                                          </p:stCondLst>
                                        </p:cTn>
                                        <p:tgtEl>
                                          <p:spTgt spid="9255"/>
                                        </p:tgtEl>
                                        <p:attrNameLst>
                                          <p:attrName>style.visibility</p:attrName>
                                        </p:attrNameLst>
                                      </p:cBhvr>
                                      <p:to>
                                        <p:strVal val="visible"/>
                                      </p:to>
                                    </p:set>
                                    <p:anim calcmode="lin" valueType="num">
                                      <p:cBhvr>
                                        <p:cTn id="183" dur="500" fill="hold"/>
                                        <p:tgtEl>
                                          <p:spTgt spid="9255"/>
                                        </p:tgtEl>
                                        <p:attrNameLst>
                                          <p:attrName>ppt_w</p:attrName>
                                        </p:attrNameLst>
                                      </p:cBhvr>
                                      <p:tavLst>
                                        <p:tav tm="0">
                                          <p:val>
                                            <p:fltVal val="0"/>
                                          </p:val>
                                        </p:tav>
                                        <p:tav tm="100000">
                                          <p:val>
                                            <p:strVal val="#ppt_w"/>
                                          </p:val>
                                        </p:tav>
                                      </p:tavLst>
                                    </p:anim>
                                    <p:anim calcmode="lin" valueType="num">
                                      <p:cBhvr>
                                        <p:cTn id="184" dur="500" fill="hold"/>
                                        <p:tgtEl>
                                          <p:spTgt spid="9255"/>
                                        </p:tgtEl>
                                        <p:attrNameLst>
                                          <p:attrName>ppt_h</p:attrName>
                                        </p:attrNameLst>
                                      </p:cBhvr>
                                      <p:tavLst>
                                        <p:tav tm="0">
                                          <p:val>
                                            <p:strVal val="#ppt_h"/>
                                          </p:val>
                                        </p:tav>
                                        <p:tav tm="100000">
                                          <p:val>
                                            <p:strVal val="#ppt_h"/>
                                          </p:val>
                                        </p:tav>
                                      </p:tavLst>
                                    </p:anim>
                                  </p:childTnLst>
                                </p:cTn>
                              </p:par>
                            </p:childTnLst>
                          </p:cTn>
                        </p:par>
                      </p:childTnLst>
                    </p:cTn>
                  </p:par>
                  <p:par>
                    <p:cTn id="185" fill="hold">
                      <p:stCondLst>
                        <p:cond delay="indefinite"/>
                      </p:stCondLst>
                      <p:childTnLst>
                        <p:par>
                          <p:cTn id="186" fill="hold">
                            <p:stCondLst>
                              <p:cond delay="0"/>
                            </p:stCondLst>
                            <p:childTnLst>
                              <p:par>
                                <p:cTn id="187" presetID="17" presetClass="entr" presetSubtype="10" fill="hold" grpId="0" nodeType="clickEffect">
                                  <p:stCondLst>
                                    <p:cond delay="0"/>
                                  </p:stCondLst>
                                  <p:childTnLst>
                                    <p:set>
                                      <p:cBhvr>
                                        <p:cTn id="188" dur="1" fill="hold">
                                          <p:stCondLst>
                                            <p:cond delay="0"/>
                                          </p:stCondLst>
                                        </p:cTn>
                                        <p:tgtEl>
                                          <p:spTgt spid="9249"/>
                                        </p:tgtEl>
                                        <p:attrNameLst>
                                          <p:attrName>style.visibility</p:attrName>
                                        </p:attrNameLst>
                                      </p:cBhvr>
                                      <p:to>
                                        <p:strVal val="visible"/>
                                      </p:to>
                                    </p:set>
                                    <p:anim calcmode="lin" valueType="num">
                                      <p:cBhvr>
                                        <p:cTn id="189" dur="500" fill="hold"/>
                                        <p:tgtEl>
                                          <p:spTgt spid="9249"/>
                                        </p:tgtEl>
                                        <p:attrNameLst>
                                          <p:attrName>ppt_w</p:attrName>
                                        </p:attrNameLst>
                                      </p:cBhvr>
                                      <p:tavLst>
                                        <p:tav tm="0">
                                          <p:val>
                                            <p:fltVal val="0"/>
                                          </p:val>
                                        </p:tav>
                                        <p:tav tm="100000">
                                          <p:val>
                                            <p:strVal val="#ppt_w"/>
                                          </p:val>
                                        </p:tav>
                                      </p:tavLst>
                                    </p:anim>
                                    <p:anim calcmode="lin" valueType="num">
                                      <p:cBhvr>
                                        <p:cTn id="190" dur="500" fill="hold"/>
                                        <p:tgtEl>
                                          <p:spTgt spid="9249"/>
                                        </p:tgtEl>
                                        <p:attrNameLst>
                                          <p:attrName>ppt_h</p:attrName>
                                        </p:attrNameLst>
                                      </p:cBhvr>
                                      <p:tavLst>
                                        <p:tav tm="0">
                                          <p:val>
                                            <p:strVal val="#ppt_h"/>
                                          </p:val>
                                        </p:tav>
                                        <p:tav tm="100000">
                                          <p:val>
                                            <p:strVal val="#ppt_h"/>
                                          </p:val>
                                        </p:tav>
                                      </p:tavLst>
                                    </p:anim>
                                  </p:childTnLst>
                                </p:cTn>
                              </p:par>
                            </p:childTnLst>
                          </p:cTn>
                        </p:par>
                      </p:childTnLst>
                    </p:cTn>
                  </p:par>
                  <p:par>
                    <p:cTn id="191" fill="hold">
                      <p:stCondLst>
                        <p:cond delay="indefinite"/>
                      </p:stCondLst>
                      <p:childTnLst>
                        <p:par>
                          <p:cTn id="192" fill="hold">
                            <p:stCondLst>
                              <p:cond delay="0"/>
                            </p:stCondLst>
                            <p:childTnLst>
                              <p:par>
                                <p:cTn id="193" presetID="17" presetClass="entr" presetSubtype="10" fill="hold" grpId="0" nodeType="clickEffect">
                                  <p:stCondLst>
                                    <p:cond delay="0"/>
                                  </p:stCondLst>
                                  <p:childTnLst>
                                    <p:set>
                                      <p:cBhvr>
                                        <p:cTn id="194" dur="1" fill="hold">
                                          <p:stCondLst>
                                            <p:cond delay="0"/>
                                          </p:stCondLst>
                                        </p:cTn>
                                        <p:tgtEl>
                                          <p:spTgt spid="9256"/>
                                        </p:tgtEl>
                                        <p:attrNameLst>
                                          <p:attrName>style.visibility</p:attrName>
                                        </p:attrNameLst>
                                      </p:cBhvr>
                                      <p:to>
                                        <p:strVal val="visible"/>
                                      </p:to>
                                    </p:set>
                                    <p:anim calcmode="lin" valueType="num">
                                      <p:cBhvr>
                                        <p:cTn id="195" dur="500" fill="hold"/>
                                        <p:tgtEl>
                                          <p:spTgt spid="9256"/>
                                        </p:tgtEl>
                                        <p:attrNameLst>
                                          <p:attrName>ppt_w</p:attrName>
                                        </p:attrNameLst>
                                      </p:cBhvr>
                                      <p:tavLst>
                                        <p:tav tm="0">
                                          <p:val>
                                            <p:fltVal val="0"/>
                                          </p:val>
                                        </p:tav>
                                        <p:tav tm="100000">
                                          <p:val>
                                            <p:strVal val="#ppt_w"/>
                                          </p:val>
                                        </p:tav>
                                      </p:tavLst>
                                    </p:anim>
                                    <p:anim calcmode="lin" valueType="num">
                                      <p:cBhvr>
                                        <p:cTn id="196" dur="500" fill="hold"/>
                                        <p:tgtEl>
                                          <p:spTgt spid="9256"/>
                                        </p:tgtEl>
                                        <p:attrNameLst>
                                          <p:attrName>ppt_h</p:attrName>
                                        </p:attrNameLst>
                                      </p:cBhvr>
                                      <p:tavLst>
                                        <p:tav tm="0">
                                          <p:val>
                                            <p:strVal val="#ppt_h"/>
                                          </p:val>
                                        </p:tav>
                                        <p:tav tm="100000">
                                          <p:val>
                                            <p:strVal val="#ppt_h"/>
                                          </p:val>
                                        </p:tav>
                                      </p:tavLst>
                                    </p:anim>
                                  </p:childTnLst>
                                </p:cTn>
                              </p:par>
                            </p:childTnLst>
                          </p:cTn>
                        </p:par>
                      </p:childTnLst>
                    </p:cTn>
                  </p:par>
                  <p:par>
                    <p:cTn id="197" fill="hold">
                      <p:stCondLst>
                        <p:cond delay="indefinite"/>
                      </p:stCondLst>
                      <p:childTnLst>
                        <p:par>
                          <p:cTn id="198" fill="hold">
                            <p:stCondLst>
                              <p:cond delay="0"/>
                            </p:stCondLst>
                            <p:childTnLst>
                              <p:par>
                                <p:cTn id="199" presetID="17" presetClass="entr" presetSubtype="10" fill="hold" grpId="0" nodeType="clickEffect">
                                  <p:stCondLst>
                                    <p:cond delay="0"/>
                                  </p:stCondLst>
                                  <p:childTnLst>
                                    <p:set>
                                      <p:cBhvr>
                                        <p:cTn id="200" dur="1" fill="hold">
                                          <p:stCondLst>
                                            <p:cond delay="0"/>
                                          </p:stCondLst>
                                        </p:cTn>
                                        <p:tgtEl>
                                          <p:spTgt spid="9258"/>
                                        </p:tgtEl>
                                        <p:attrNameLst>
                                          <p:attrName>style.visibility</p:attrName>
                                        </p:attrNameLst>
                                      </p:cBhvr>
                                      <p:to>
                                        <p:strVal val="visible"/>
                                      </p:to>
                                    </p:set>
                                    <p:anim calcmode="lin" valueType="num">
                                      <p:cBhvr>
                                        <p:cTn id="201" dur="500" fill="hold"/>
                                        <p:tgtEl>
                                          <p:spTgt spid="9258"/>
                                        </p:tgtEl>
                                        <p:attrNameLst>
                                          <p:attrName>ppt_w</p:attrName>
                                        </p:attrNameLst>
                                      </p:cBhvr>
                                      <p:tavLst>
                                        <p:tav tm="0">
                                          <p:val>
                                            <p:fltVal val="0"/>
                                          </p:val>
                                        </p:tav>
                                        <p:tav tm="100000">
                                          <p:val>
                                            <p:strVal val="#ppt_w"/>
                                          </p:val>
                                        </p:tav>
                                      </p:tavLst>
                                    </p:anim>
                                    <p:anim calcmode="lin" valueType="num">
                                      <p:cBhvr>
                                        <p:cTn id="202" dur="500" fill="hold"/>
                                        <p:tgtEl>
                                          <p:spTgt spid="9258"/>
                                        </p:tgtEl>
                                        <p:attrNameLst>
                                          <p:attrName>ppt_h</p:attrName>
                                        </p:attrNameLst>
                                      </p:cBhvr>
                                      <p:tavLst>
                                        <p:tav tm="0">
                                          <p:val>
                                            <p:strVal val="#ppt_h"/>
                                          </p:val>
                                        </p:tav>
                                        <p:tav tm="100000">
                                          <p:val>
                                            <p:strVal val="#ppt_h"/>
                                          </p:val>
                                        </p:tav>
                                      </p:tavLst>
                                    </p:anim>
                                  </p:childTnLst>
                                </p:cTn>
                              </p:par>
                            </p:childTnLst>
                          </p:cTn>
                        </p:par>
                      </p:childTnLst>
                    </p:cTn>
                  </p:par>
                  <p:par>
                    <p:cTn id="203" fill="hold">
                      <p:stCondLst>
                        <p:cond delay="indefinite"/>
                      </p:stCondLst>
                      <p:childTnLst>
                        <p:par>
                          <p:cTn id="204" fill="hold">
                            <p:stCondLst>
                              <p:cond delay="0"/>
                            </p:stCondLst>
                            <p:childTnLst>
                              <p:par>
                                <p:cTn id="205" presetID="17" presetClass="entr" presetSubtype="10" fill="hold" grpId="0" nodeType="clickEffect">
                                  <p:stCondLst>
                                    <p:cond delay="0"/>
                                  </p:stCondLst>
                                  <p:childTnLst>
                                    <p:set>
                                      <p:cBhvr>
                                        <p:cTn id="206" dur="1" fill="hold">
                                          <p:stCondLst>
                                            <p:cond delay="0"/>
                                          </p:stCondLst>
                                        </p:cTn>
                                        <p:tgtEl>
                                          <p:spTgt spid="9259"/>
                                        </p:tgtEl>
                                        <p:attrNameLst>
                                          <p:attrName>style.visibility</p:attrName>
                                        </p:attrNameLst>
                                      </p:cBhvr>
                                      <p:to>
                                        <p:strVal val="visible"/>
                                      </p:to>
                                    </p:set>
                                    <p:anim calcmode="lin" valueType="num">
                                      <p:cBhvr>
                                        <p:cTn id="207" dur="500" fill="hold"/>
                                        <p:tgtEl>
                                          <p:spTgt spid="9259"/>
                                        </p:tgtEl>
                                        <p:attrNameLst>
                                          <p:attrName>ppt_w</p:attrName>
                                        </p:attrNameLst>
                                      </p:cBhvr>
                                      <p:tavLst>
                                        <p:tav tm="0">
                                          <p:val>
                                            <p:fltVal val="0"/>
                                          </p:val>
                                        </p:tav>
                                        <p:tav tm="100000">
                                          <p:val>
                                            <p:strVal val="#ppt_w"/>
                                          </p:val>
                                        </p:tav>
                                      </p:tavLst>
                                    </p:anim>
                                    <p:anim calcmode="lin" valueType="num">
                                      <p:cBhvr>
                                        <p:cTn id="208" dur="500" fill="hold"/>
                                        <p:tgtEl>
                                          <p:spTgt spid="92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p:bldP spid="9230" grpId="0"/>
      <p:bldP spid="9231" grpId="0"/>
      <p:bldP spid="9232" grpId="0"/>
      <p:bldP spid="9233" grpId="0"/>
      <p:bldP spid="9236" grpId="0" animBg="1"/>
      <p:bldP spid="9237" grpId="0" animBg="1"/>
      <p:bldP spid="9238" grpId="0" animBg="1"/>
      <p:bldP spid="9239" grpId="0" animBg="1"/>
      <p:bldP spid="9240" grpId="0"/>
      <p:bldP spid="9241" grpId="0"/>
      <p:bldP spid="9242" grpId="0"/>
      <p:bldP spid="9243" grpId="0" animBg="1"/>
      <p:bldP spid="9244" grpId="0" animBg="1"/>
      <p:bldP spid="9245" grpId="0" animBg="1"/>
      <p:bldP spid="9246" grpId="0" animBg="1"/>
      <p:bldP spid="9247" grpId="0"/>
      <p:bldP spid="9248" grpId="0"/>
      <p:bldP spid="9249" grpId="0"/>
      <p:bldP spid="9250" grpId="0" animBg="1"/>
      <p:bldP spid="9251" grpId="0" animBg="1"/>
      <p:bldP spid="9252" grpId="0" animBg="1"/>
      <p:bldP spid="9253" grpId="0" animBg="1"/>
      <p:bldP spid="9254" grpId="0" animBg="1"/>
      <p:bldP spid="9255" grpId="0" animBg="1"/>
      <p:bldP spid="9256" grpId="0"/>
      <p:bldP spid="9258" grpId="0"/>
      <p:bldP spid="9259" grpId="0"/>
      <p:bldP spid="92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4" descr="Pointless"/>
          <p:cNvPicPr>
            <a:picLocks noChangeAspect="1" noChangeArrowheads="1"/>
          </p:cNvPicPr>
          <p:nvPr/>
        </p:nvPicPr>
        <p:blipFill>
          <a:blip r:embed="rId3" cstate="email">
            <a:extLst>
              <a:ext uri="{28A0092B-C50C-407E-A947-70E740481C1C}">
                <a14:useLocalDpi xmlns:a14="http://schemas.microsoft.com/office/drawing/2010/main" val="0"/>
              </a:ext>
            </a:extLst>
          </a:blip>
          <a:srcRect l="12250" t="4576" r="8984" b="29469"/>
          <a:stretch>
            <a:fillRect/>
          </a:stretch>
        </p:blipFill>
        <p:spPr bwMode="auto">
          <a:xfrm>
            <a:off x="3352800" y="76200"/>
            <a:ext cx="5726113"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p:cNvSpPr>
            <a:spLocks noGrp="1" noChangeArrowheads="1"/>
          </p:cNvSpPr>
          <p:nvPr>
            <p:ph type="ctrTitle"/>
          </p:nvPr>
        </p:nvSpPr>
        <p:spPr>
          <a:xfrm>
            <a:off x="0" y="692696"/>
            <a:ext cx="4140200" cy="2736304"/>
          </a:xfrm>
          <a:solidFill>
            <a:schemeClr val="tx2">
              <a:lumMod val="10000"/>
            </a:schemeClr>
          </a:solidFill>
        </p:spPr>
        <p:txBody>
          <a:bodyPr anchor="ctr"/>
          <a:lstStyle/>
          <a:p>
            <a:pPr eaLnBrk="1" hangingPunct="1">
              <a:defRPr/>
            </a:pPr>
            <a:r>
              <a:rPr lang="en-US" sz="3200" b="1" i="0" dirty="0" err="1" smtClean="0">
                <a:solidFill>
                  <a:schemeClr val="tx1"/>
                </a:solidFill>
                <a:effectLst>
                  <a:outerShdw blurRad="38100" dist="38100" dir="2700000" algn="tl">
                    <a:srgbClr val="000000">
                      <a:alpha val="43137"/>
                    </a:srgbClr>
                  </a:outerShdw>
                </a:effectLst>
                <a:cs typeface="+mj-cs"/>
              </a:rPr>
              <a:t>Pastikan</a:t>
            </a:r>
            <a:r>
              <a:rPr lang="en-US" sz="3200" b="1" i="0" dirty="0" smtClean="0">
                <a:solidFill>
                  <a:schemeClr val="tx1"/>
                </a:solidFill>
                <a:effectLst>
                  <a:outerShdw blurRad="38100" dist="38100" dir="2700000" algn="tl">
                    <a:srgbClr val="000000">
                      <a:alpha val="43137"/>
                    </a:srgbClr>
                  </a:outerShdw>
                </a:effectLst>
                <a:cs typeface="+mj-cs"/>
              </a:rPr>
              <a:t/>
            </a:r>
            <a:br>
              <a:rPr lang="en-US" sz="3200" b="1" i="0" dirty="0" smtClean="0">
                <a:solidFill>
                  <a:schemeClr val="tx1"/>
                </a:solidFill>
                <a:effectLst>
                  <a:outerShdw blurRad="38100" dist="38100" dir="2700000" algn="tl">
                    <a:srgbClr val="000000">
                      <a:alpha val="43137"/>
                    </a:srgbClr>
                  </a:outerShdw>
                </a:effectLst>
                <a:cs typeface="+mj-cs"/>
              </a:rPr>
            </a:br>
            <a:r>
              <a:rPr lang="en-US" sz="3200" b="1" i="0" dirty="0" err="1" smtClean="0">
                <a:solidFill>
                  <a:schemeClr val="tx1"/>
                </a:solidFill>
                <a:effectLst>
                  <a:outerShdw blurRad="38100" dist="38100" dir="2700000" algn="tl">
                    <a:srgbClr val="000000">
                      <a:alpha val="43137"/>
                    </a:srgbClr>
                  </a:outerShdw>
                </a:effectLst>
                <a:cs typeface="+mj-cs"/>
              </a:rPr>
              <a:t>mata</a:t>
            </a:r>
            <a:r>
              <a:rPr lang="en-US" sz="3200" b="1" i="0" dirty="0" smtClean="0">
                <a:solidFill>
                  <a:schemeClr val="tx1"/>
                </a:solidFill>
                <a:effectLst>
                  <a:outerShdw blurRad="38100" dist="38100" dir="2700000" algn="tl">
                    <a:srgbClr val="000000">
                      <a:alpha val="43137"/>
                    </a:srgbClr>
                  </a:outerShdw>
                </a:effectLst>
                <a:cs typeface="+mj-cs"/>
              </a:rPr>
              <a:t> </a:t>
            </a:r>
            <a:r>
              <a:rPr lang="en-US" sz="3200" b="1" i="0" dirty="0" err="1" smtClean="0">
                <a:solidFill>
                  <a:schemeClr val="tx1"/>
                </a:solidFill>
                <a:effectLst>
                  <a:outerShdw blurRad="38100" dist="38100" dir="2700000" algn="tl">
                    <a:srgbClr val="000000">
                      <a:alpha val="43137"/>
                    </a:srgbClr>
                  </a:outerShdw>
                </a:effectLst>
                <a:cs typeface="+mj-cs"/>
              </a:rPr>
              <a:t>utama</a:t>
            </a:r>
            <a:r>
              <a:rPr lang="en-US" sz="3200" b="1" i="0" dirty="0" smtClean="0">
                <a:solidFill>
                  <a:schemeClr val="tx1"/>
                </a:solidFill>
                <a:effectLst>
                  <a:outerShdw blurRad="38100" dist="38100" dir="2700000" algn="tl">
                    <a:srgbClr val="000000">
                      <a:alpha val="43137"/>
                    </a:srgbClr>
                  </a:outerShdw>
                </a:effectLst>
                <a:cs typeface="+mj-cs"/>
              </a:rPr>
              <a:t> (MP)</a:t>
            </a:r>
            <a:br>
              <a:rPr lang="en-US" sz="3200" b="1" i="0" dirty="0" smtClean="0">
                <a:solidFill>
                  <a:schemeClr val="tx1"/>
                </a:solidFill>
                <a:effectLst>
                  <a:outerShdw blurRad="38100" dist="38100" dir="2700000" algn="tl">
                    <a:srgbClr val="000000">
                      <a:alpha val="43137"/>
                    </a:srgbClr>
                  </a:outerShdw>
                </a:effectLst>
                <a:cs typeface="+mj-cs"/>
              </a:rPr>
            </a:br>
            <a:r>
              <a:rPr lang="en-US" sz="3200" b="1" i="0" dirty="0" err="1" smtClean="0">
                <a:solidFill>
                  <a:schemeClr val="tx1"/>
                </a:solidFill>
                <a:effectLst>
                  <a:outerShdw blurRad="38100" dist="38100" dir="2700000" algn="tl">
                    <a:srgbClr val="000000">
                      <a:alpha val="43137"/>
                    </a:srgbClr>
                  </a:outerShdw>
                </a:effectLst>
                <a:cs typeface="+mj-cs"/>
              </a:rPr>
              <a:t>anda</a:t>
            </a:r>
            <a:r>
              <a:rPr lang="en-US" sz="3200" b="1" i="0" dirty="0" smtClean="0">
                <a:solidFill>
                  <a:schemeClr val="tx1"/>
                </a:solidFill>
                <a:effectLst>
                  <a:outerShdw blurRad="38100" dist="38100" dir="2700000" algn="tl">
                    <a:srgbClr val="000000">
                      <a:alpha val="43137"/>
                    </a:srgbClr>
                  </a:outerShdw>
                </a:effectLst>
                <a:cs typeface="+mj-cs"/>
              </a:rPr>
              <a:t> </a:t>
            </a:r>
            <a:r>
              <a:rPr lang="en-US" sz="3200" b="1" i="0" dirty="0" err="1" smtClean="0">
                <a:solidFill>
                  <a:schemeClr val="tx1"/>
                </a:solidFill>
                <a:effectLst>
                  <a:outerShdw blurRad="38100" dist="38100" dir="2700000" algn="tl">
                    <a:srgbClr val="000000">
                      <a:alpha val="43137"/>
                    </a:srgbClr>
                  </a:outerShdw>
                </a:effectLst>
                <a:cs typeface="+mj-cs"/>
              </a:rPr>
              <a:t>pendek</a:t>
            </a:r>
            <a:r>
              <a:rPr lang="en-US" sz="3200" b="1" i="0" dirty="0" smtClean="0">
                <a:solidFill>
                  <a:schemeClr val="tx1"/>
                </a:solidFill>
                <a:effectLst>
                  <a:outerShdw blurRad="38100" dist="38100" dir="2700000" algn="tl">
                    <a:srgbClr val="000000">
                      <a:alpha val="43137"/>
                    </a:srgbClr>
                  </a:outerShdw>
                </a:effectLst>
                <a:cs typeface="+mj-cs"/>
              </a:rPr>
              <a:t/>
            </a:r>
            <a:br>
              <a:rPr lang="en-US" sz="3200" b="1" i="0" dirty="0" smtClean="0">
                <a:solidFill>
                  <a:schemeClr val="tx1"/>
                </a:solidFill>
                <a:effectLst>
                  <a:outerShdw blurRad="38100" dist="38100" dir="2700000" algn="tl">
                    <a:srgbClr val="000000">
                      <a:alpha val="43137"/>
                    </a:srgbClr>
                  </a:outerShdw>
                </a:effectLst>
                <a:cs typeface="+mj-cs"/>
              </a:rPr>
            </a:br>
            <a:r>
              <a:rPr lang="en-US" sz="3200" b="1" i="0" dirty="0" err="1" smtClean="0">
                <a:solidFill>
                  <a:schemeClr val="tx1"/>
                </a:solidFill>
                <a:effectLst>
                  <a:outerShdw blurRad="38100" dist="38100" dir="2700000" algn="tl">
                    <a:srgbClr val="000000">
                      <a:alpha val="43137"/>
                    </a:srgbClr>
                  </a:outerShdw>
                </a:effectLst>
                <a:cs typeface="+mj-cs"/>
              </a:rPr>
              <a:t>dari</a:t>
            </a:r>
            <a:r>
              <a:rPr lang="en-US" sz="3200" b="1" i="0" dirty="0" smtClean="0">
                <a:solidFill>
                  <a:schemeClr val="tx1"/>
                </a:solidFill>
                <a:effectLst>
                  <a:outerShdw blurRad="38100" dist="38100" dir="2700000" algn="tl">
                    <a:srgbClr val="000000">
                      <a:alpha val="43137"/>
                    </a:srgbClr>
                  </a:outerShdw>
                </a:effectLst>
                <a:cs typeface="+mj-cs"/>
              </a:rPr>
              <a:t> </a:t>
            </a:r>
            <a:r>
              <a:rPr lang="en-US" sz="3200" b="1" i="0" dirty="0" err="1" smtClean="0">
                <a:solidFill>
                  <a:schemeClr val="tx1"/>
                </a:solidFill>
                <a:effectLst>
                  <a:outerShdw blurRad="38100" dist="38100" dir="2700000" algn="tl">
                    <a:srgbClr val="000000">
                      <a:alpha val="43137"/>
                    </a:srgbClr>
                  </a:outerShdw>
                </a:effectLst>
                <a:cs typeface="+mj-cs"/>
              </a:rPr>
              <a:t>segi</a:t>
            </a:r>
            <a:r>
              <a:rPr lang="en-US" sz="3200" b="1" i="0" dirty="0" smtClean="0">
                <a:solidFill>
                  <a:schemeClr val="tx1"/>
                </a:solidFill>
                <a:effectLst>
                  <a:outerShdw blurRad="38100" dist="38100" dir="2700000" algn="tl">
                    <a:srgbClr val="000000">
                      <a:alpha val="43137"/>
                    </a:srgbClr>
                  </a:outerShdw>
                </a:effectLst>
                <a:cs typeface="+mj-cs"/>
              </a:rPr>
              <a:t> </a:t>
            </a:r>
            <a:r>
              <a:rPr lang="en-US" sz="3200" b="1" i="0" dirty="0" err="1" smtClean="0">
                <a:solidFill>
                  <a:schemeClr val="tx1"/>
                </a:solidFill>
                <a:effectLst>
                  <a:outerShdw blurRad="38100" dist="38100" dir="2700000" algn="tl">
                    <a:srgbClr val="000000">
                      <a:alpha val="43137"/>
                    </a:srgbClr>
                  </a:outerShdw>
                </a:effectLst>
                <a:cs typeface="+mj-cs"/>
              </a:rPr>
              <a:t>bilangan</a:t>
            </a:r>
            <a:r>
              <a:rPr lang="en-US" sz="3200" b="1" i="0" dirty="0" smtClean="0">
                <a:solidFill>
                  <a:schemeClr val="tx1"/>
                </a:solidFill>
                <a:effectLst>
                  <a:outerShdw blurRad="38100" dist="38100" dir="2700000" algn="tl">
                    <a:srgbClr val="000000">
                      <a:alpha val="43137"/>
                    </a:srgbClr>
                  </a:outerShdw>
                </a:effectLst>
                <a:cs typeface="+mj-cs"/>
              </a:rPr>
              <a:t/>
            </a:r>
            <a:br>
              <a:rPr lang="en-US" sz="3200" b="1" i="0" dirty="0" smtClean="0">
                <a:solidFill>
                  <a:schemeClr val="tx1"/>
                </a:solidFill>
                <a:effectLst>
                  <a:outerShdw blurRad="38100" dist="38100" dir="2700000" algn="tl">
                    <a:srgbClr val="000000">
                      <a:alpha val="43137"/>
                    </a:srgbClr>
                  </a:outerShdw>
                </a:effectLst>
                <a:cs typeface="+mj-cs"/>
              </a:rPr>
            </a:br>
            <a:r>
              <a:rPr lang="en-US" sz="3200" b="1" i="0" dirty="0" err="1" smtClean="0">
                <a:solidFill>
                  <a:schemeClr val="tx1"/>
                </a:solidFill>
                <a:effectLst>
                  <a:outerShdw blurRad="38100" dist="38100" dir="2700000" algn="tl">
                    <a:srgbClr val="000000">
                      <a:alpha val="43137"/>
                    </a:srgbClr>
                  </a:outerShdw>
                </a:effectLst>
                <a:cs typeface="+mj-cs"/>
              </a:rPr>
              <a:t>dan</a:t>
            </a:r>
            <a:r>
              <a:rPr lang="en-US" sz="3200" b="1" i="0" dirty="0" smtClean="0">
                <a:solidFill>
                  <a:schemeClr val="tx1"/>
                </a:solidFill>
                <a:effectLst>
                  <a:outerShdw blurRad="38100" dist="38100" dir="2700000" algn="tl">
                    <a:srgbClr val="000000">
                      <a:alpha val="43137"/>
                    </a:srgbClr>
                  </a:outerShdw>
                </a:effectLst>
                <a:cs typeface="+mj-cs"/>
              </a:rPr>
              <a:t> </a:t>
            </a:r>
            <a:r>
              <a:rPr lang="en-US" sz="3200" b="1" i="0" dirty="0" err="1" smtClean="0">
                <a:solidFill>
                  <a:schemeClr val="tx1"/>
                </a:solidFill>
                <a:effectLst>
                  <a:outerShdw blurRad="38100" dist="38100" dir="2700000" algn="tl">
                    <a:srgbClr val="000000">
                      <a:alpha val="43137"/>
                    </a:srgbClr>
                  </a:outerShdw>
                </a:effectLst>
                <a:cs typeface="+mj-cs"/>
              </a:rPr>
              <a:t>gaya</a:t>
            </a:r>
            <a:r>
              <a:rPr lang="en-US" sz="3200" b="1" i="0" dirty="0" smtClean="0">
                <a:solidFill>
                  <a:schemeClr val="tx1"/>
                </a:solidFill>
                <a:effectLst>
                  <a:outerShdw blurRad="38100" dist="38100" dir="2700000" algn="tl">
                    <a:srgbClr val="000000">
                      <a:alpha val="43137"/>
                    </a:srgbClr>
                  </a:outerShdw>
                </a:effectLst>
                <a:cs typeface="+mj-cs"/>
              </a:rPr>
              <a:t>!</a:t>
            </a:r>
          </a:p>
        </p:txBody>
      </p:sp>
      <p:sp>
        <p:nvSpPr>
          <p:cNvPr id="176131" name="TextBox 3"/>
          <p:cNvSpPr txBox="1">
            <a:spLocks noChangeArrowheads="1"/>
          </p:cNvSpPr>
          <p:nvPr/>
        </p:nvSpPr>
        <p:spPr bwMode="auto">
          <a:xfrm>
            <a:off x="3352800" y="5085184"/>
            <a:ext cx="5726113" cy="1815882"/>
          </a:xfrm>
          <a:prstGeom prst="rect">
            <a:avLst/>
          </a:prstGeom>
          <a:solidFill>
            <a:srgbClr val="FFFFFF"/>
          </a:solidFill>
          <a:ln w="9525">
            <a:solidFill>
              <a:srgbClr val="FFFFFF"/>
            </a:solidFill>
            <a:miter lim="800000"/>
            <a:headEnd/>
            <a:tailEnd/>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ja-JP" altLang="en-US" sz="2700" b="1" i="1" dirty="0">
                <a:solidFill>
                  <a:srgbClr val="1B140C"/>
                </a:solidFill>
                <a:latin typeface="Comic Sans MS" panose="030F0702030302020204" pitchFamily="66" charset="0"/>
                <a:cs typeface="Arial" charset="0"/>
              </a:rPr>
              <a:t>“</a:t>
            </a:r>
            <a:r>
              <a:rPr lang="en-US" altLang="ja-JP" sz="2700" b="1" i="1" dirty="0" err="1">
                <a:solidFill>
                  <a:srgbClr val="1B140C"/>
                </a:solidFill>
                <a:latin typeface="Comic Sans MS" panose="030F0702030302020204" pitchFamily="66" charset="0"/>
                <a:cs typeface="Arial" charset="0"/>
              </a:rPr>
              <a:t>Untuk</a:t>
            </a:r>
            <a:r>
              <a:rPr lang="en-US" altLang="ja-JP" sz="2700" b="1" i="1" dirty="0">
                <a:solidFill>
                  <a:srgbClr val="1B140C"/>
                </a:solidFill>
                <a:latin typeface="Comic Sans MS" panose="030F0702030302020204" pitchFamily="66" charset="0"/>
                <a:cs typeface="Arial" charset="0"/>
              </a:rPr>
              <a:t> </a:t>
            </a:r>
            <a:r>
              <a:rPr lang="en-US" altLang="ja-JP" sz="2700" b="1" i="1" dirty="0" err="1" smtClean="0">
                <a:solidFill>
                  <a:srgbClr val="1B140C"/>
                </a:solidFill>
                <a:latin typeface="Comic Sans MS" panose="030F0702030302020204" pitchFamily="66" charset="0"/>
                <a:cs typeface="Arial" charset="0"/>
              </a:rPr>
              <a:t>mengimbangi</a:t>
            </a:r>
            <a:r>
              <a:rPr lang="en-US" altLang="ja-JP" sz="2700" b="1" i="1" dirty="0" smtClean="0">
                <a:solidFill>
                  <a:srgbClr val="1B140C"/>
                </a:solidFill>
                <a:latin typeface="Comic Sans MS" panose="030F0702030302020204" pitchFamily="66" charset="0"/>
                <a:cs typeface="Arial" charset="0"/>
              </a:rPr>
              <a:t> 26 </a:t>
            </a:r>
            <a:r>
              <a:rPr lang="en-US" altLang="ja-JP" sz="2700" b="1" i="1" dirty="0" err="1" smtClean="0">
                <a:solidFill>
                  <a:srgbClr val="1B140C"/>
                </a:solidFill>
                <a:latin typeface="Comic Sans MS" panose="030F0702030302020204" pitchFamily="66" charset="0"/>
                <a:cs typeface="Arial" charset="0"/>
              </a:rPr>
              <a:t>titik</a:t>
            </a:r>
            <a:endParaRPr lang="en-US" altLang="ja-JP" sz="2700" b="1" i="1" dirty="0" smtClean="0">
              <a:solidFill>
                <a:srgbClr val="1B140C"/>
              </a:solidFill>
              <a:latin typeface="Comic Sans MS" panose="030F0702030302020204" pitchFamily="66" charset="0"/>
              <a:cs typeface="Arial" charset="0"/>
            </a:endParaRPr>
          </a:p>
          <a:p>
            <a:pPr algn="ctr"/>
            <a:r>
              <a:rPr lang="en-US" altLang="ja-JP" sz="2700" b="1" i="1" dirty="0" err="1" smtClean="0">
                <a:solidFill>
                  <a:srgbClr val="1B140C"/>
                </a:solidFill>
                <a:latin typeface="Comic Sans MS" panose="030F0702030302020204" pitchFamily="66" charset="0"/>
                <a:cs typeface="Arial" charset="0"/>
              </a:rPr>
              <a:t>khutbah</a:t>
            </a:r>
            <a:r>
              <a:rPr lang="en-US" altLang="ja-JP" sz="2700" b="1" i="1" dirty="0" smtClean="0">
                <a:solidFill>
                  <a:srgbClr val="1B140C"/>
                </a:solidFill>
                <a:latin typeface="Comic Sans MS" panose="030F0702030302020204" pitchFamily="66" charset="0"/>
                <a:cs typeface="Arial" charset="0"/>
              </a:rPr>
              <a:t> </a:t>
            </a:r>
            <a:r>
              <a:rPr lang="en-US" altLang="ja-JP" sz="2700" b="1" i="1" dirty="0" err="1" smtClean="0">
                <a:solidFill>
                  <a:srgbClr val="1B140C"/>
                </a:solidFill>
                <a:latin typeface="Comic Sans MS" panose="030F0702030302020204" pitchFamily="66" charset="0"/>
                <a:cs typeface="Arial" charset="0"/>
              </a:rPr>
              <a:t>minggu</a:t>
            </a:r>
            <a:r>
              <a:rPr lang="en-US" altLang="ja-JP" sz="2700" b="1" i="1" dirty="0" smtClean="0">
                <a:solidFill>
                  <a:srgbClr val="1B140C"/>
                </a:solidFill>
                <a:latin typeface="Comic Sans MS" panose="030F0702030302020204" pitchFamily="66" charset="0"/>
                <a:cs typeface="Arial" charset="0"/>
              </a:rPr>
              <a:t> </a:t>
            </a:r>
            <a:r>
              <a:rPr lang="en-US" altLang="ja-JP" sz="2700" b="1" i="1" dirty="0" err="1" smtClean="0">
                <a:solidFill>
                  <a:srgbClr val="1B140C"/>
                </a:solidFill>
                <a:latin typeface="Comic Sans MS" panose="030F0702030302020204" pitchFamily="66" charset="0"/>
                <a:cs typeface="Arial" charset="0"/>
              </a:rPr>
              <a:t>lalu</a:t>
            </a:r>
            <a:r>
              <a:rPr lang="en-US" altLang="ja-JP" sz="2700" b="1" i="1" dirty="0" smtClean="0">
                <a:solidFill>
                  <a:srgbClr val="1B140C"/>
                </a:solidFill>
                <a:latin typeface="Comic Sans MS" panose="030F0702030302020204" pitchFamily="66" charset="0"/>
                <a:cs typeface="Arial" charset="0"/>
              </a:rPr>
              <a:t>, </a:t>
            </a:r>
            <a:r>
              <a:rPr lang="en-US" altLang="ja-JP" sz="2700" b="1" i="1" dirty="0" err="1" smtClean="0">
                <a:solidFill>
                  <a:srgbClr val="1B140C"/>
                </a:solidFill>
                <a:latin typeface="Comic Sans MS" panose="030F0702030302020204" pitchFamily="66" charset="0"/>
                <a:cs typeface="Arial" charset="0"/>
              </a:rPr>
              <a:t>khutbah</a:t>
            </a:r>
            <a:endParaRPr lang="en-US" altLang="ja-JP" sz="2700" b="1" i="1" dirty="0" smtClean="0">
              <a:solidFill>
                <a:srgbClr val="1B140C"/>
              </a:solidFill>
              <a:latin typeface="Comic Sans MS" panose="030F0702030302020204" pitchFamily="66" charset="0"/>
              <a:cs typeface="Arial" charset="0"/>
            </a:endParaRPr>
          </a:p>
          <a:p>
            <a:pPr algn="ctr"/>
            <a:r>
              <a:rPr lang="en-US" altLang="ja-JP" sz="2700" b="1" i="1" dirty="0" err="1" smtClean="0">
                <a:solidFill>
                  <a:srgbClr val="1B140C"/>
                </a:solidFill>
                <a:latin typeface="Comic Sans MS" panose="030F0702030302020204" pitchFamily="66" charset="0"/>
                <a:cs typeface="Arial" charset="0"/>
              </a:rPr>
              <a:t>pagi</a:t>
            </a:r>
            <a:r>
              <a:rPr lang="en-US" altLang="ja-JP" sz="2700" b="1" i="1" dirty="0" smtClean="0">
                <a:solidFill>
                  <a:srgbClr val="1B140C"/>
                </a:solidFill>
                <a:latin typeface="Comic Sans MS" panose="030F0702030302020204" pitchFamily="66" charset="0"/>
                <a:cs typeface="Arial" charset="0"/>
              </a:rPr>
              <a:t> </a:t>
            </a:r>
            <a:r>
              <a:rPr lang="en-US" altLang="ja-JP" sz="2700" b="1" i="1" dirty="0" err="1" smtClean="0">
                <a:solidFill>
                  <a:srgbClr val="1B140C"/>
                </a:solidFill>
                <a:latin typeface="Comic Sans MS" panose="030F0702030302020204" pitchFamily="66" charset="0"/>
                <a:cs typeface="Arial" charset="0"/>
              </a:rPr>
              <a:t>ini</a:t>
            </a:r>
            <a:r>
              <a:rPr lang="en-US" altLang="ja-JP" sz="2700" b="1" i="1" dirty="0" smtClean="0">
                <a:solidFill>
                  <a:srgbClr val="1B140C"/>
                </a:solidFill>
                <a:latin typeface="Comic Sans MS" panose="030F0702030302020204" pitchFamily="66" charset="0"/>
                <a:cs typeface="Arial" charset="0"/>
              </a:rPr>
              <a:t> </a:t>
            </a:r>
            <a:r>
              <a:rPr lang="en-US" altLang="ja-JP" sz="2700" b="1" i="1" dirty="0" err="1" smtClean="0">
                <a:solidFill>
                  <a:srgbClr val="1B140C"/>
                </a:solidFill>
                <a:latin typeface="Comic Sans MS" panose="030F0702030302020204" pitchFamily="66" charset="0"/>
                <a:cs typeface="Arial" charset="0"/>
              </a:rPr>
              <a:t>tidak</a:t>
            </a:r>
            <a:r>
              <a:rPr lang="en-US" altLang="ja-JP" sz="2700" b="1" i="1" dirty="0" smtClean="0">
                <a:solidFill>
                  <a:srgbClr val="1B140C"/>
                </a:solidFill>
                <a:latin typeface="Comic Sans MS" panose="030F0702030302020204" pitchFamily="66" charset="0"/>
                <a:cs typeface="Arial" charset="0"/>
              </a:rPr>
              <a:t> </a:t>
            </a:r>
            <a:r>
              <a:rPr lang="en-US" altLang="ja-JP" sz="2700" b="1" i="1" dirty="0" err="1" smtClean="0">
                <a:solidFill>
                  <a:srgbClr val="1B140C"/>
                </a:solidFill>
                <a:latin typeface="Comic Sans MS" panose="030F0702030302020204" pitchFamily="66" charset="0"/>
                <a:cs typeface="Arial" charset="0"/>
              </a:rPr>
              <a:t>akan</a:t>
            </a:r>
            <a:r>
              <a:rPr lang="en-US" altLang="ja-JP" sz="2700" b="1" i="1" dirty="0" smtClean="0">
                <a:solidFill>
                  <a:srgbClr val="1B140C"/>
                </a:solidFill>
                <a:latin typeface="Comic Sans MS" panose="030F0702030302020204" pitchFamily="66" charset="0"/>
                <a:cs typeface="Arial" charset="0"/>
              </a:rPr>
              <a:t> </a:t>
            </a:r>
            <a:r>
              <a:rPr lang="en-US" altLang="ja-JP" sz="2700" b="1" i="1" dirty="0" err="1" smtClean="0">
                <a:solidFill>
                  <a:srgbClr val="1B140C"/>
                </a:solidFill>
                <a:latin typeface="Comic Sans MS" panose="030F0702030302020204" pitchFamily="66" charset="0"/>
                <a:cs typeface="Arial" charset="0"/>
              </a:rPr>
              <a:t>ada</a:t>
            </a:r>
            <a:r>
              <a:rPr lang="en-US" altLang="ja-JP" sz="2700" b="1" i="1" dirty="0" smtClean="0">
                <a:solidFill>
                  <a:srgbClr val="1B140C"/>
                </a:solidFill>
                <a:latin typeface="Comic Sans MS" panose="030F0702030302020204" pitchFamily="66" charset="0"/>
                <a:cs typeface="Arial" charset="0"/>
              </a:rPr>
              <a:t> </a:t>
            </a:r>
            <a:r>
              <a:rPr lang="en-US" altLang="ja-JP" sz="2700" b="1" i="1" dirty="0" err="1" smtClean="0">
                <a:solidFill>
                  <a:srgbClr val="1B140C"/>
                </a:solidFill>
                <a:latin typeface="Comic Sans MS" panose="030F0702030302020204" pitchFamily="66" charset="0"/>
                <a:cs typeface="Arial" charset="0"/>
              </a:rPr>
              <a:t>sebarang</a:t>
            </a:r>
            <a:endParaRPr lang="en-US" altLang="ja-JP" sz="2700" b="1" i="1" dirty="0" smtClean="0">
              <a:solidFill>
                <a:srgbClr val="1B140C"/>
              </a:solidFill>
              <a:latin typeface="Comic Sans MS" panose="030F0702030302020204" pitchFamily="66" charset="0"/>
              <a:cs typeface="Arial" charset="0"/>
            </a:endParaRPr>
          </a:p>
          <a:p>
            <a:pPr algn="ctr"/>
            <a:r>
              <a:rPr lang="en-US" altLang="ja-JP" sz="2700" b="1" i="1" dirty="0" err="1" smtClean="0">
                <a:solidFill>
                  <a:srgbClr val="1B140C"/>
                </a:solidFill>
                <a:latin typeface="Comic Sans MS" panose="030F0702030302020204" pitchFamily="66" charset="0"/>
                <a:cs typeface="Arial" charset="0"/>
              </a:rPr>
              <a:t>titik</a:t>
            </a:r>
            <a:r>
              <a:rPr lang="en-US" altLang="ja-JP" sz="2700" b="1" i="1" dirty="0" smtClean="0">
                <a:solidFill>
                  <a:srgbClr val="1B140C"/>
                </a:solidFill>
                <a:latin typeface="Comic Sans MS" panose="030F0702030302020204" pitchFamily="66" charset="0"/>
                <a:cs typeface="Arial" charset="0"/>
              </a:rPr>
              <a:t> </a:t>
            </a:r>
            <a:r>
              <a:rPr lang="en-US" altLang="ja-JP" sz="2700" b="1" i="1" dirty="0" err="1" smtClean="0">
                <a:solidFill>
                  <a:srgbClr val="1B140C"/>
                </a:solidFill>
                <a:latin typeface="Comic Sans MS" panose="030F0702030302020204" pitchFamily="66" charset="0"/>
                <a:cs typeface="Arial" charset="0"/>
              </a:rPr>
              <a:t>khutbah</a:t>
            </a:r>
            <a:r>
              <a:rPr lang="en-US" altLang="ja-JP" sz="2700" b="1" i="1" dirty="0" smtClean="0">
                <a:solidFill>
                  <a:srgbClr val="1B140C"/>
                </a:solidFill>
                <a:latin typeface="Comic Sans MS" panose="030F0702030302020204" pitchFamily="66" charset="0"/>
                <a:cs typeface="Arial" charset="0"/>
              </a:rPr>
              <a:t>.”</a:t>
            </a:r>
            <a:endParaRPr lang="en-US" sz="2700" b="1" i="1" dirty="0">
              <a:solidFill>
                <a:srgbClr val="1B140C"/>
              </a:solidFill>
              <a:latin typeface="Comic Sans MS" panose="030F0702030302020204" pitchFamily="66" charset="0"/>
              <a:cs typeface="Arial" charset="0"/>
            </a:endParaRPr>
          </a:p>
        </p:txBody>
      </p:sp>
      <p:sp>
        <p:nvSpPr>
          <p:cNvPr id="5" name="Rectangle 2"/>
          <p:cNvSpPr txBox="1">
            <a:spLocks noChangeArrowheads="1"/>
          </p:cNvSpPr>
          <p:nvPr/>
        </p:nvSpPr>
        <p:spPr bwMode="auto">
          <a:xfrm>
            <a:off x="0" y="3573016"/>
            <a:ext cx="4140200" cy="1152128"/>
          </a:xfrm>
          <a:prstGeom prst="rect">
            <a:avLst/>
          </a:prstGeom>
          <a:solidFill>
            <a:schemeClr val="tx2">
              <a:lumMod val="10000"/>
            </a:schemeClr>
          </a:solidFill>
          <a:ln>
            <a:noFill/>
          </a:ln>
          <a:effectLst>
            <a:outerShdw dist="25399" dir="2700000" algn="ctr" rotWithShape="0">
              <a:srgbClr val="808080">
                <a:alpha val="75000"/>
              </a:srgbClr>
            </a:outerShdw>
          </a:effectLst>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i="1">
                <a:solidFill>
                  <a:schemeClr val="tx2"/>
                </a:solidFill>
                <a:latin typeface="+mj-lt"/>
                <a:ea typeface="+mj-ea"/>
                <a:cs typeface="ＭＳ Ｐゴシック" charset="0"/>
              </a:defRPr>
            </a:lvl1pPr>
            <a:lvl2pPr algn="r" rtl="0" eaLnBrk="0" fontAlgn="base" hangingPunct="0">
              <a:spcBef>
                <a:spcPct val="0"/>
              </a:spcBef>
              <a:spcAft>
                <a:spcPct val="0"/>
              </a:spcAft>
              <a:defRPr sz="4000" i="1">
                <a:solidFill>
                  <a:schemeClr val="tx2"/>
                </a:solidFill>
                <a:latin typeface="Tahoma" pitchFamily="18" charset="-52"/>
                <a:ea typeface="ＭＳ Ｐゴシック" pitchFamily="18" charset="-128"/>
                <a:cs typeface="ＭＳ Ｐゴシック" charset="0"/>
              </a:defRPr>
            </a:lvl2pPr>
            <a:lvl3pPr algn="r" rtl="0" eaLnBrk="0" fontAlgn="base" hangingPunct="0">
              <a:spcBef>
                <a:spcPct val="0"/>
              </a:spcBef>
              <a:spcAft>
                <a:spcPct val="0"/>
              </a:spcAft>
              <a:defRPr sz="4000" i="1">
                <a:solidFill>
                  <a:schemeClr val="tx2"/>
                </a:solidFill>
                <a:latin typeface="Tahoma" pitchFamily="18" charset="-52"/>
                <a:ea typeface="ＭＳ Ｐゴシック" pitchFamily="18" charset="-128"/>
                <a:cs typeface="ＭＳ Ｐゴシック" charset="0"/>
              </a:defRPr>
            </a:lvl3pPr>
            <a:lvl4pPr algn="r" rtl="0" eaLnBrk="0" fontAlgn="base" hangingPunct="0">
              <a:spcBef>
                <a:spcPct val="0"/>
              </a:spcBef>
              <a:spcAft>
                <a:spcPct val="0"/>
              </a:spcAft>
              <a:defRPr sz="4000" i="1">
                <a:solidFill>
                  <a:schemeClr val="tx2"/>
                </a:solidFill>
                <a:latin typeface="Tahoma" pitchFamily="18" charset="-52"/>
                <a:ea typeface="ＭＳ Ｐゴシック" pitchFamily="18" charset="-128"/>
                <a:cs typeface="ＭＳ Ｐゴシック" charset="0"/>
              </a:defRPr>
            </a:lvl4pPr>
            <a:lvl5pPr algn="r" rtl="0" eaLnBrk="0" fontAlgn="base" hangingPunct="0">
              <a:spcBef>
                <a:spcPct val="0"/>
              </a:spcBef>
              <a:spcAft>
                <a:spcPct val="0"/>
              </a:spcAft>
              <a:defRPr sz="4000" i="1">
                <a:solidFill>
                  <a:schemeClr val="tx2"/>
                </a:solidFill>
                <a:latin typeface="Tahoma" pitchFamily="18" charset="-52"/>
                <a:ea typeface="ＭＳ Ｐゴシック" pitchFamily="18" charset="-128"/>
                <a:cs typeface="ＭＳ Ｐゴシック" charset="0"/>
              </a:defRPr>
            </a:lvl5pPr>
            <a:lvl6pPr marL="457200" algn="r" rtl="0" fontAlgn="base">
              <a:spcBef>
                <a:spcPct val="0"/>
              </a:spcBef>
              <a:spcAft>
                <a:spcPct val="0"/>
              </a:spcAft>
              <a:defRPr sz="4000" i="1">
                <a:solidFill>
                  <a:schemeClr val="tx2"/>
                </a:solidFill>
                <a:latin typeface="Tahoma" pitchFamily="18" charset="-52"/>
                <a:ea typeface="ＭＳ Ｐゴシック" pitchFamily="18" charset="-128"/>
              </a:defRPr>
            </a:lvl6pPr>
            <a:lvl7pPr marL="914400" algn="r" rtl="0" fontAlgn="base">
              <a:spcBef>
                <a:spcPct val="0"/>
              </a:spcBef>
              <a:spcAft>
                <a:spcPct val="0"/>
              </a:spcAft>
              <a:defRPr sz="4000" i="1">
                <a:solidFill>
                  <a:schemeClr val="tx2"/>
                </a:solidFill>
                <a:latin typeface="Tahoma" pitchFamily="18" charset="-52"/>
                <a:ea typeface="ＭＳ Ｐゴシック" pitchFamily="18" charset="-128"/>
              </a:defRPr>
            </a:lvl7pPr>
            <a:lvl8pPr marL="1371600" algn="r" rtl="0" fontAlgn="base">
              <a:spcBef>
                <a:spcPct val="0"/>
              </a:spcBef>
              <a:spcAft>
                <a:spcPct val="0"/>
              </a:spcAft>
              <a:defRPr sz="4000" i="1">
                <a:solidFill>
                  <a:schemeClr val="tx2"/>
                </a:solidFill>
                <a:latin typeface="Tahoma" pitchFamily="18" charset="-52"/>
                <a:ea typeface="ＭＳ Ｐゴシック" pitchFamily="18" charset="-128"/>
              </a:defRPr>
            </a:lvl8pPr>
            <a:lvl9pPr marL="1828800" algn="r" rtl="0" fontAlgn="base">
              <a:spcBef>
                <a:spcPct val="0"/>
              </a:spcBef>
              <a:spcAft>
                <a:spcPct val="0"/>
              </a:spcAft>
              <a:defRPr sz="4000" i="1">
                <a:solidFill>
                  <a:schemeClr val="tx2"/>
                </a:solidFill>
                <a:latin typeface="Tahoma" pitchFamily="18" charset="-52"/>
                <a:ea typeface="ＭＳ Ｐゴシック" pitchFamily="18" charset="-128"/>
              </a:defRPr>
            </a:lvl9pPr>
          </a:lstStyle>
          <a:p>
            <a:pPr eaLnBrk="1" hangingPunct="1">
              <a:defRPr/>
            </a:pPr>
            <a:r>
              <a:rPr lang="en-US" sz="3200" b="1" i="0" kern="0" dirty="0" smtClean="0">
                <a:solidFill>
                  <a:schemeClr val="tx1"/>
                </a:solidFill>
                <a:effectLst>
                  <a:outerShdw blurRad="38100" dist="38100" dir="2700000" algn="tl">
                    <a:srgbClr val="000000">
                      <a:alpha val="43137"/>
                    </a:srgbClr>
                  </a:outerShdw>
                </a:effectLst>
                <a:cs typeface="+mj-cs"/>
              </a:rPr>
              <a:t>2-4 MP</a:t>
            </a:r>
          </a:p>
          <a:p>
            <a:pPr eaLnBrk="1" hangingPunct="1">
              <a:defRPr/>
            </a:pPr>
            <a:r>
              <a:rPr lang="en-US" sz="3200" b="1" i="0" kern="0" dirty="0" smtClean="0">
                <a:solidFill>
                  <a:schemeClr val="tx1"/>
                </a:solidFill>
                <a:effectLst>
                  <a:outerShdw blurRad="38100" dist="38100" dir="2700000" algn="tl">
                    <a:srgbClr val="000000">
                      <a:alpha val="43137"/>
                    </a:srgbClr>
                  </a:outerShdw>
                </a:effectLst>
                <a:cs typeface="+mj-cs"/>
              </a:rPr>
              <a:t>1 </a:t>
            </a:r>
            <a:r>
              <a:rPr lang="en-US" sz="3200" b="1" i="0" kern="0" dirty="0" err="1" smtClean="0">
                <a:solidFill>
                  <a:schemeClr val="tx1"/>
                </a:solidFill>
                <a:effectLst>
                  <a:outerShdw blurRad="38100" dist="38100" dir="2700000" algn="tl">
                    <a:srgbClr val="000000">
                      <a:alpha val="43137"/>
                    </a:srgbClr>
                  </a:outerShdw>
                </a:effectLst>
                <a:cs typeface="+mj-cs"/>
              </a:rPr>
              <a:t>ayat</a:t>
            </a:r>
            <a:r>
              <a:rPr lang="en-US" sz="3200" b="1" i="0" kern="0" dirty="0" smtClean="0">
                <a:solidFill>
                  <a:schemeClr val="tx1"/>
                </a:solidFill>
                <a:effectLst>
                  <a:outerShdw blurRad="38100" dist="38100" dir="2700000" algn="tl">
                    <a:srgbClr val="000000">
                      <a:alpha val="43137"/>
                    </a:srgbClr>
                  </a:outerShdw>
                </a:effectLst>
                <a:cs typeface="+mj-cs"/>
              </a:rPr>
              <a:t>, 1 MP.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Scale>
                                      <p:cBhvr>
                                        <p:cTn id="7" dur="1000" decel="50000" fill="hold">
                                          <p:stCondLst>
                                            <p:cond delay="0"/>
                                          </p:stCondLst>
                                        </p:cTn>
                                        <p:tgtEl>
                                          <p:spTgt spid="665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562"/>
                                        </p:tgtEl>
                                        <p:attrNameLst>
                                          <p:attrName>ppt_x</p:attrName>
                                          <p:attrName>ppt_y</p:attrName>
                                        </p:attrNameLst>
                                      </p:cBhvr>
                                    </p:animMotion>
                                    <p:animEffect transition="in" filter="fade">
                                      <p:cBhvr>
                                        <p:cTn id="9" dur="1000"/>
                                        <p:tgtEl>
                                          <p:spTgt spid="6656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5"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
      </a:majorFont>
      <a:minorFont>
        <a:latin typeface="Trebuchet M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agram">
  <a:themeElements>
    <a:clrScheme name="Diagram 3">
      <a:dk1>
        <a:srgbClr val="333399"/>
      </a:dk1>
      <a:lt1>
        <a:srgbClr val="FFFFFF"/>
      </a:lt1>
      <a:dk2>
        <a:srgbClr val="333399"/>
      </a:dk2>
      <a:lt2>
        <a:srgbClr val="808080"/>
      </a:lt2>
      <a:accent1>
        <a:srgbClr val="99CCFF"/>
      </a:accent1>
      <a:accent2>
        <a:srgbClr val="CCCCFF"/>
      </a:accent2>
      <a:accent3>
        <a:srgbClr val="FFFFFF"/>
      </a:accent3>
      <a:accent4>
        <a:srgbClr val="2A2A82"/>
      </a:accent4>
      <a:accent5>
        <a:srgbClr val="CAE2FF"/>
      </a:accent5>
      <a:accent6>
        <a:srgbClr val="B9B9E7"/>
      </a:accent6>
      <a:hlink>
        <a:srgbClr val="3333CC"/>
      </a:hlink>
      <a:folHlink>
        <a:srgbClr val="AF67FF"/>
      </a:folHlink>
    </a:clrScheme>
    <a:fontScheme name="Diagram">
      <a:majorFont>
        <a:latin typeface="Impact"/>
        <a:ea typeface="ヒラギノ角ゴ Pro W3"/>
        <a:cs typeface=""/>
      </a:majorFont>
      <a:minorFont>
        <a:latin typeface="Impact"/>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lnDef>
  </a:objectDefaults>
  <a:extraClrSchemeLst>
    <a:extraClrScheme>
      <a:clrScheme name="Diagram 1">
        <a:dk1>
          <a:srgbClr val="333399"/>
        </a:dk1>
        <a:lt1>
          <a:srgbClr val="FFFFFF"/>
        </a:lt1>
        <a:dk2>
          <a:srgbClr val="333399"/>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agram 2">
        <a:dk1>
          <a:srgbClr val="333399"/>
        </a:dk1>
        <a:lt1>
          <a:srgbClr val="FFFFFF"/>
        </a:lt1>
        <a:dk2>
          <a:srgbClr val="333399"/>
        </a:dk2>
        <a:lt2>
          <a:srgbClr val="969696"/>
        </a:lt2>
        <a:accent1>
          <a:srgbClr val="FBDF53"/>
        </a:accent1>
        <a:accent2>
          <a:srgbClr val="FF9966"/>
        </a:accent2>
        <a:accent3>
          <a:srgbClr val="FFFFFF"/>
        </a:accent3>
        <a:accent4>
          <a:srgbClr val="2A2A82"/>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agram 3">
        <a:dk1>
          <a:srgbClr val="333399"/>
        </a:dk1>
        <a:lt1>
          <a:srgbClr val="FFFFFF"/>
        </a:lt1>
        <a:dk2>
          <a:srgbClr val="333399"/>
        </a:dk2>
        <a:lt2>
          <a:srgbClr val="808080"/>
        </a:lt2>
        <a:accent1>
          <a:srgbClr val="99CCFF"/>
        </a:accent1>
        <a:accent2>
          <a:srgbClr val="CCCCFF"/>
        </a:accent2>
        <a:accent3>
          <a:srgbClr val="FFFFFF"/>
        </a:accent3>
        <a:accent4>
          <a:srgbClr val="2A2A82"/>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agram 4">
        <a:dk1>
          <a:srgbClr val="333399"/>
        </a:dk1>
        <a:lt1>
          <a:srgbClr val="FFFFFF"/>
        </a:lt1>
        <a:dk2>
          <a:srgbClr val="333399"/>
        </a:dk2>
        <a:lt2>
          <a:srgbClr val="777777"/>
        </a:lt2>
        <a:accent1>
          <a:srgbClr val="FFFFF7"/>
        </a:accent1>
        <a:accent2>
          <a:srgbClr val="33CCCC"/>
        </a:accent2>
        <a:accent3>
          <a:srgbClr val="FFFFFF"/>
        </a:accent3>
        <a:accent4>
          <a:srgbClr val="2A2A82"/>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agram 5">
        <a:dk1>
          <a:srgbClr val="333399"/>
        </a:dk1>
        <a:lt1>
          <a:srgbClr val="FFFFFF"/>
        </a:lt1>
        <a:dk2>
          <a:srgbClr val="333399"/>
        </a:dk2>
        <a:lt2>
          <a:srgbClr val="777777"/>
        </a:lt2>
        <a:accent1>
          <a:srgbClr val="909082"/>
        </a:accent1>
        <a:accent2>
          <a:srgbClr val="809EA8"/>
        </a:accent2>
        <a:accent3>
          <a:srgbClr val="FFFFFF"/>
        </a:accent3>
        <a:accent4>
          <a:srgbClr val="2A2A82"/>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hocolate">
  <a:themeElements>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fontScheme name="Chocolat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lnDef>
  </a:objectDefaults>
  <a:extraClrSchemeLst>
    <a:extraClrScheme>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ocolate 2">
        <a:dk1>
          <a:srgbClr val="2D2015"/>
        </a:dk1>
        <a:lt1>
          <a:srgbClr val="FDE2C4"/>
        </a:lt1>
        <a:dk2>
          <a:srgbClr val="9F6339"/>
        </a:dk2>
        <a:lt2>
          <a:srgbClr val="FDE2C4"/>
        </a:lt2>
        <a:accent1>
          <a:srgbClr val="8C7B70"/>
        </a:accent1>
        <a:accent2>
          <a:srgbClr val="8F5F2F"/>
        </a:accent2>
        <a:accent3>
          <a:srgbClr val="CDB7AE"/>
        </a:accent3>
        <a:accent4>
          <a:srgbClr val="D8C1A7"/>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orealis">
  <a:themeElements>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fontScheme name="Borealis">
      <a:majorFont>
        <a:latin typeface="Trebuchet MS"/>
        <a:ea typeface="ヒラギノ角ゴ Pro W3"/>
        <a:cs typeface=""/>
      </a:majorFont>
      <a:minorFont>
        <a:latin typeface="Trebuchet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lnDef>
  </a:objectDefaults>
  <a:extraClrSchemeLst>
    <a:extraClrScheme>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realis 2">
        <a:dk1>
          <a:srgbClr val="000000"/>
        </a:dk1>
        <a:lt1>
          <a:srgbClr val="D480A4"/>
        </a:lt1>
        <a:dk2>
          <a:srgbClr val="000000"/>
        </a:dk2>
        <a:lt2>
          <a:srgbClr val="3E3E5C"/>
        </a:lt2>
        <a:accent1>
          <a:srgbClr val="60597B"/>
        </a:accent1>
        <a:accent2>
          <a:srgbClr val="6666FF"/>
        </a:accent2>
        <a:accent3>
          <a:srgbClr val="E6C0C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themeOverride>
</file>

<file path=ppt/theme/themeOverride2.xml><?xml version="1.0" encoding="utf-8"?>
<a:themeOverride xmlns:a="http://schemas.openxmlformats.org/drawingml/2006/main">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3.xml><?xml version="1.0" encoding="utf-8"?>
<a:themeOverride xmlns:a="http://schemas.openxmlformats.org/drawingml/2006/main">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docProps/app.xml><?xml version="1.0" encoding="utf-8"?>
<Properties xmlns="http://schemas.openxmlformats.org/officeDocument/2006/extended-properties" xmlns:vt="http://schemas.openxmlformats.org/officeDocument/2006/docPropsVTypes">
  <TotalTime>1646</TotalTime>
  <Words>1503</Words>
  <Application>Microsoft Macintosh PowerPoint</Application>
  <PresentationFormat>On-screen Show (4:3)</PresentationFormat>
  <Paragraphs>282</Paragraphs>
  <Slides>25</Slides>
  <Notes>23</Notes>
  <HiddenSlides>0</HiddenSlides>
  <MMClips>0</MMClips>
  <ScaleCrop>false</ScaleCrop>
  <HeadingPairs>
    <vt:vector size="4" baseType="variant">
      <vt:variant>
        <vt:lpstr>Theme</vt:lpstr>
      </vt:variant>
      <vt:variant>
        <vt:i4>17</vt:i4>
      </vt:variant>
      <vt:variant>
        <vt:lpstr>Slide Titles</vt:lpstr>
      </vt:variant>
      <vt:variant>
        <vt:i4>25</vt:i4>
      </vt:variant>
    </vt:vector>
  </HeadingPairs>
  <TitlesOfParts>
    <vt:vector size="42" baseType="lpstr">
      <vt:lpstr>Blank Presentation</vt:lpstr>
      <vt:lpstr>Crumple</vt:lpstr>
      <vt:lpstr>Fossil</vt:lpstr>
      <vt:lpstr>Diagram</vt:lpstr>
      <vt:lpstr>Chocolate</vt:lpstr>
      <vt:lpstr>Borealis</vt:lpstr>
      <vt:lpstr>Azure</vt:lpstr>
      <vt:lpstr>Default Design</vt:lpstr>
      <vt:lpstr>1_Fossil</vt:lpstr>
      <vt:lpstr>Textured</vt:lpstr>
      <vt:lpstr>1_Expedition</vt:lpstr>
      <vt:lpstr>2_Default Design</vt:lpstr>
      <vt:lpstr>1_Orbit</vt:lpstr>
      <vt:lpstr>2_untitled 1</vt:lpstr>
      <vt:lpstr>Schmooze</vt:lpstr>
      <vt:lpstr>3_Expedition</vt:lpstr>
      <vt:lpstr>1_Textured</vt:lpstr>
      <vt:lpstr>Struktur Khutbah</vt:lpstr>
      <vt:lpstr>Bagaimana saya menanda Kol. 4:6 RT (Tugasan #4)</vt:lpstr>
      <vt:lpstr>Sesetengah khutbah adalah misteri yang tidak boleh diselesaikan!</vt:lpstr>
      <vt:lpstr>Semua makhluk memerlukan rangka. Khutbah juga!</vt:lpstr>
      <vt:lpstr>Proses Persiapan Khutbah Ekspositori</vt:lpstr>
      <vt:lpstr>Bagaimana anda perlu menstrukturkan  khutbah anda?</vt:lpstr>
      <vt:lpstr>Struktur anda harus dilakukan awal!</vt:lpstr>
      <vt:lpstr>Jenis-jenis Struktur Khutbah</vt:lpstr>
      <vt:lpstr>Pastikan mata utama (MP) anda pendek dari segi bilangan dan gaya!</vt:lpstr>
      <vt:lpstr>Membuat Kepuutusan Struktur Khutbah</vt:lpstr>
      <vt:lpstr>Induktif Mudah (Kisah Rasul-Rasul 6:1-6)</vt:lpstr>
      <vt:lpstr>Induktif Berulang (Kisah Rasul-Rasul 6:1-6)</vt:lpstr>
      <vt:lpstr>PowerPoint Presentation</vt:lpstr>
      <vt:lpstr>Membuat Kepuutusan Struktur Khutbah</vt:lpstr>
      <vt:lpstr>Apa struktur setiap khutbah yang tertera di muka surat 52-60? Jangan membaca setiap mesej tetapi hanya imbas untuk melihat di mana Idea Utama dan Aplikasinya. Tulis struktur di muka surat 138 pada bahagian atas dan terus ke khutbah seterusnya.</vt:lpstr>
      <vt:lpstr>Idea takwil:  Sebab gereja harus memulihkan seorang Kristian berdosa dengan betul kerana pemulihan ini dilakukan sebagai lanjutan daripada kuasa Tuhan.   </vt:lpstr>
      <vt:lpstr>Menukar EO ke HO</vt:lpstr>
      <vt:lpstr>Bagaimana kita memulihkan pendosa Kristan dengan betul? </vt:lpstr>
      <vt:lpstr>The Point of Verses 15-17</vt:lpstr>
      <vt:lpstr>(Penyata Peralihan)</vt:lpstr>
      <vt:lpstr>Kunci dari ayat 18-20</vt:lpstr>
      <vt:lpstr>Idea Utama:</vt:lpstr>
      <vt:lpstr>Adakah struktur masih menakutkan?</vt:lpstr>
      <vt:lpstr>Black</vt:lpstr>
      <vt:lpstr>Homiletik •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Transparency</dc:title>
  <dc:creator>Rick Griffith</dc:creator>
  <cp:lastModifiedBy>Rick Griffith</cp:lastModifiedBy>
  <cp:revision>164</cp:revision>
  <dcterms:created xsi:type="dcterms:W3CDTF">2005-09-05T15:47:58Z</dcterms:created>
  <dcterms:modified xsi:type="dcterms:W3CDTF">2016-09-04T16:29:10Z</dcterms:modified>
</cp:coreProperties>
</file>