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1" r:id="rId3"/>
  </p:sldMasterIdLst>
  <p:notesMasterIdLst>
    <p:notesMasterId r:id="rId13"/>
  </p:notesMasterIdLst>
  <p:sldIdLst>
    <p:sldId id="257" r:id="rId4"/>
    <p:sldId id="268" r:id="rId5"/>
    <p:sldId id="259" r:id="rId6"/>
    <p:sldId id="261" r:id="rId7"/>
    <p:sldId id="263" r:id="rId8"/>
    <p:sldId id="265" r:id="rId9"/>
    <p:sldId id="267" r:id="rId10"/>
    <p:sldId id="269" r:id="rId11"/>
    <p:sldId id="544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2412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938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  <a:endParaRPr lang="en-US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430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88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640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121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531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232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061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214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889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839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71826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72911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110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9982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19951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2958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36134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47263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75930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72650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69977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862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5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5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4BDAEAEC-9514-8348-98E3-9F58B798E1A6}" type="slidenum">
              <a:rPr lang="en-US">
                <a:ea typeface="ＭＳ Ｐゴシック" charset="0"/>
                <a:cs typeface="ＭＳ Ｐゴシック" charset="0"/>
              </a:rPr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7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0" y="990600"/>
            <a:ext cx="4572000" cy="439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CÁCH THỨC CÁC NHÀ LÃNH ĐẠO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DẪN DẮT</a:t>
            </a:r>
          </a:p>
        </p:txBody>
      </p:sp>
      <p:pic>
        <p:nvPicPr>
          <p:cNvPr id="91" name="Shape 91" descr="crossingredse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5300" y="0"/>
            <a:ext cx="4838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CA6E9A36-4975-CC4F-AA58-62273A14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260" y="6519456"/>
            <a:ext cx="9252520" cy="3385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300">
              <a:defRPr/>
            </a:pP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Tiến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sĩ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Scott Wooddell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•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Trường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Kinh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Thánh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Singapore • BibleStudyDownloads.org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0" y="990600"/>
            <a:ext cx="4572000" cy="439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CÁCH THỨC CÁC NHÀ LÃNH ĐẠO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DẪN DẮT</a:t>
            </a:r>
          </a:p>
        </p:txBody>
      </p:sp>
      <p:pic>
        <p:nvPicPr>
          <p:cNvPr id="91" name="Shape 91" descr="crossingredse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5300" y="0"/>
            <a:ext cx="4838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18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Clr>
                <a:srgbClr val="002060"/>
              </a:buClr>
              <a:buSzPct val="100000"/>
            </a:pPr>
            <a:r>
              <a:rPr lang="en-US" sz="4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1. CÁC NHÀ LÃNH ĐẠO</a:t>
            </a:r>
            <a:r>
              <a:rPr lang="en-US" sz="4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DẪN DẮT</a:t>
            </a:r>
            <a:r>
              <a:rPr lang="en-US" sz="4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BẰNG CUNG CẤP TẦM NHÌN CHO HỘI THÁNH</a:t>
            </a:r>
          </a:p>
        </p:txBody>
      </p:sp>
      <p:pic>
        <p:nvPicPr>
          <p:cNvPr id="105" name="Shape 105" descr="crossingredse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7474" y="1447800"/>
            <a:ext cx="3226526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304800" y="1885200"/>
            <a:ext cx="5181600" cy="146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chính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lãnh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trở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người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nắm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giư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̃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tầm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nhìn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228600" y="3505200"/>
            <a:ext cx="5562600" cy="2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lãnh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chịu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trách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chính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1100" dirty="0">
                <a:solidFill>
                  <a:schemeClr val="dk1"/>
                </a:solidFill>
                <a:highlight>
                  <a:srgbClr val="E6ECF9"/>
                </a:highlight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rõ</a:t>
            </a:r>
            <a:r>
              <a:rPr lang="en-US" sz="1100" u="sng" dirty="0">
                <a:solidFill>
                  <a:schemeClr val="dk1"/>
                </a:solidFill>
                <a:highlight>
                  <a:srgbClr val="E6ECF9"/>
                </a:highlight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tầm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nhìn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hỗ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trợ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tất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ở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mục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tiêu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tầm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nhìn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-32657" y="0"/>
            <a:ext cx="91767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2. CÁC NHÀ LÃNH ĐẠO DẪN DẮT BẰNG CÁCH THÚC ĐẨY MỘT THÁI ĐỘ KHẢ QUAN</a:t>
            </a:r>
          </a:p>
        </p:txBody>
      </p:sp>
      <p:pic>
        <p:nvPicPr>
          <p:cNvPr id="121" name="Shape 121" descr="crossingredse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6900" y="1371600"/>
            <a:ext cx="3387000" cy="54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304800" y="1600200"/>
            <a:ext cx="5452200" cy="220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nha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lãnh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đạo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hành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phát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triển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tinh</a:t>
            </a:r>
            <a:r>
              <a:rPr lang="en-US" sz="3200" b="1" u="sng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thần</a:t>
            </a:r>
            <a:r>
              <a:rPr lang="en-US" sz="3200" b="1" u="sng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đồng</a:t>
            </a:r>
            <a:r>
              <a:rPr lang="en-US" sz="3200" b="1" u="sng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đội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,can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thiệp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cần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trì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hiệp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nhất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304800" y="3810000"/>
            <a:ext cx="5386800" cy="255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nha</a:t>
            </a:r>
            <a:r>
              <a:rPr lang="en-US" sz="32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lãnh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giữ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tất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mọi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được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u="sng" dirty="0">
                <a:solidFill>
                  <a:schemeClr val="dk1"/>
                </a:solidFill>
                <a:highlight>
                  <a:srgbClr val="E6ECF9"/>
                </a:highlight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thông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en-US" sz="1100" dirty="0">
                <a:solidFill>
                  <a:schemeClr val="dk1"/>
                </a:solidFill>
                <a:highlight>
                  <a:srgbClr val="E6ECF9"/>
                </a:highlight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đầy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đủ</a:t>
            </a:r>
            <a:r>
              <a:rPr lang="en-US" sz="1100" dirty="0">
                <a:solidFill>
                  <a:schemeClr val="dk1"/>
                </a:solidFill>
                <a:highlight>
                  <a:srgbClr val="E6ECF9"/>
                </a:highlight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nội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dung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đồng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vì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chìa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khóa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tới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thái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tích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cực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3. CÁC NHÀ LÃNH ĐẠO DẪN DẮT BẰNG CÁCH THỂ HIỆN SỰ TÔN TRỌNG CHO NHỮNG THÀNH VIÊN HỘI THÁNH</a:t>
            </a:r>
          </a:p>
        </p:txBody>
      </p:sp>
      <p:pic>
        <p:nvPicPr>
          <p:cNvPr id="138" name="Shape 138" descr="crossingredse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1143000"/>
            <a:ext cx="3428925" cy="571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181429" y="1428000"/>
            <a:ext cx="5334000" cy="154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28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en-US" sz="28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lãnh</a:t>
            </a:r>
            <a:r>
              <a:rPr lang="en-US" sz="28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đạo</a:t>
            </a:r>
            <a:r>
              <a:rPr lang="en-US" sz="28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28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giá</a:t>
            </a:r>
            <a:r>
              <a:rPr lang="en-US" sz="28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cao</a:t>
            </a:r>
            <a:r>
              <a:rPr lang="en-US" sz="28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2800" b="1" u="sng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món</a:t>
            </a:r>
            <a:r>
              <a:rPr lang="en-US" sz="2800" b="1" u="sng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quà</a:t>
            </a:r>
            <a:r>
              <a:rPr lang="en-US" sz="28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28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khác</a:t>
            </a:r>
            <a:r>
              <a:rPr lang="en-US" sz="28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mang</a:t>
            </a:r>
            <a:r>
              <a:rPr lang="en-US" sz="28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sz="28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hội</a:t>
            </a:r>
            <a:r>
              <a:rPr lang="en-US" sz="28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thánh</a:t>
            </a:r>
            <a:r>
              <a:rPr lang="en-US" sz="2800" b="1" dirty="0">
                <a:solidFill>
                  <a:schemeClr val="dk1"/>
                </a:solidFill>
                <a:highlight>
                  <a:srgbClr val="E6ECF9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81429" y="3124200"/>
            <a:ext cx="5533571" cy="95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lãnh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ngợi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1100" u="sng" dirty="0">
                <a:solidFill>
                  <a:schemeClr val="dk1"/>
                </a:solidFill>
                <a:highlight>
                  <a:srgbClr val="E6ECF9"/>
                </a:highlight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tựu</a:t>
            </a:r>
            <a:r>
              <a:rPr lang="en-US" sz="1100" dirty="0">
                <a:solidFill>
                  <a:schemeClr val="dk1"/>
                </a:solidFill>
                <a:highlight>
                  <a:srgbClr val="E6ECF9"/>
                </a:highlight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khác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185783" y="4247400"/>
            <a:ext cx="5420700" cy="184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lãnh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xây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dựng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dựa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những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u="sng" dirty="0">
                <a:solidFill>
                  <a:schemeClr val="dk1"/>
                </a:solidFill>
                <a:highlight>
                  <a:srgbClr val="E6ECF9"/>
                </a:highlight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thế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mạnh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100" dirty="0">
                <a:solidFill>
                  <a:schemeClr val="dk1"/>
                </a:solidFill>
                <a:highlight>
                  <a:srgbClr val="E6ECF9"/>
                </a:highlight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chứ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tập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yếu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họ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4. CÁC NHÀ LÃNH ĐẠO DẪN DẮT BẰNG CÁCH NHẠY CẢM VỚI CÁC THÀNH VIÊN HỘI THÁNH</a:t>
            </a:r>
          </a:p>
        </p:txBody>
      </p:sp>
      <p:pic>
        <p:nvPicPr>
          <p:cNvPr id="156" name="Shape 156" descr="crossingredse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895601"/>
            <a:ext cx="3047973" cy="396241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228600" y="1447800"/>
            <a:ext cx="8305800" cy="16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lãnh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khả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năng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chịu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đựng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khác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biệt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hành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giúp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mọi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có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những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điểm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khác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214086" y="3048000"/>
            <a:ext cx="5653314" cy="138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lãnh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tìm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1100" u="sng" dirty="0">
                <a:solidFill>
                  <a:schemeClr val="dk1"/>
                </a:solidFill>
              </a:rPr>
              <a:t> 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tham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tất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mức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nhất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họ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vê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̉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năng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214086" y="4648200"/>
            <a:ext cx="5531100" cy="198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lãnh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u="sng" dirty="0">
                <a:solidFill>
                  <a:schemeClr val="dk1"/>
                </a:solidFill>
                <a:highlight>
                  <a:srgbClr val="E6ECF9"/>
                </a:highlight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linh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100" dirty="0">
                <a:solidFill>
                  <a:schemeClr val="dk1"/>
                </a:solidFill>
                <a:highlight>
                  <a:srgbClr val="E6ECF9"/>
                </a:highlight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sẵn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sàng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lắng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nghe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ý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tưởng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mới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mở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lòng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khác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5. CÁC NHÀ LÃNH ĐẠO DẪN DẮT BẰNG CÁCH LÀM GƯƠNG SỰ GIỐNG NHƯ ĐẤNG CHRIST</a:t>
            </a:r>
          </a:p>
        </p:txBody>
      </p:sp>
      <p:pic>
        <p:nvPicPr>
          <p:cNvPr id="172" name="Shape 172" descr="crossingredse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1371600"/>
            <a:ext cx="373383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304800" y="2034600"/>
            <a:ext cx="4876800" cy="368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lnSpc>
                <a:spcPct val="254545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bắt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chước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tôi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tôi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thuộc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Đấng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Christ."</a:t>
            </a:r>
          </a:p>
          <a:p>
            <a:pPr lvl="0" algn="ctr" rtl="0">
              <a:lnSpc>
                <a:spcPct val="254545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Cô-rinh-tô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11: 1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1444891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vi-VN" sz="2800" b="1" dirty="0"/>
              <a:t>Hội thánh năng động</a:t>
            </a:r>
            <a:r>
              <a:rPr lang="en-US" sz="2800" b="1" dirty="0"/>
              <a:t>—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5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Nghiên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Cứu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4357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423</Words>
  <Application>Microsoft Macintosh PowerPoint</Application>
  <PresentationFormat>On-screen Show (4:3)</PresentationFormat>
  <Paragraphs>25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Orbit</vt:lpstr>
      <vt:lpstr>8_Default Design</vt:lpstr>
      <vt:lpstr>CÁCH THỨC CÁC NHÀ LÃNH ĐẠO DẪN DẮT</vt:lpstr>
      <vt:lpstr>CÁCH THỨC CÁC NHÀ LÃNH ĐẠO DẪN DẮT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Hội thánh năng động—BibleStudyDownloads.org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LEADERS LEAD</dc:title>
  <dc:creator>Scott Wooddell</dc:creator>
  <cp:lastModifiedBy>Rick Griffith</cp:lastModifiedBy>
  <cp:revision>6</cp:revision>
  <dcterms:modified xsi:type="dcterms:W3CDTF">2019-06-18T02:38:42Z</dcterms:modified>
</cp:coreProperties>
</file>