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4"/>
  </p:notesMasterIdLst>
  <p:sldIdLst>
    <p:sldId id="545" r:id="rId4"/>
    <p:sldId id="257" r:id="rId5"/>
    <p:sldId id="259" r:id="rId6"/>
    <p:sldId id="261" r:id="rId7"/>
    <p:sldId id="263" r:id="rId8"/>
    <p:sldId id="265" r:id="rId9"/>
    <p:sldId id="267" r:id="rId10"/>
    <p:sldId id="269" r:id="rId11"/>
    <p:sldId id="270" r:id="rId12"/>
    <p:sldId id="54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1366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91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6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57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74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41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45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95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0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68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61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2664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4952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9452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840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2160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3837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4645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9108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966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6634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7779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5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7255" y="0"/>
            <a:ext cx="9136800" cy="14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dirty="0">
                <a:solidFill>
                  <a:srgbClr val="002060"/>
                </a:solidFill>
              </a:rPr>
              <a:t>LÃNH ĐẠO ĐẦY TỚ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0862"/>
            <a:ext cx="9144000" cy="54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B80D3C8-E39E-654A-99AB-558521B48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477000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21902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60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7255" y="0"/>
            <a:ext cx="9136800" cy="14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600" b="1" dirty="0" err="1">
                <a:solidFill>
                  <a:srgbClr val="002060"/>
                </a:solidFill>
              </a:rPr>
              <a:t>Lãnh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đạo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đầy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tơ</a:t>
            </a:r>
            <a:r>
              <a:rPr lang="en-US" sz="6600" b="1" dirty="0">
                <a:solidFill>
                  <a:srgbClr val="002060"/>
                </a:solidFill>
              </a:rPr>
              <a:t>́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0862"/>
            <a:ext cx="9144000" cy="54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9144000" cy="966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05" name="Shape 105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505200"/>
            <a:ext cx="3914700" cy="335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81000" y="1066800"/>
            <a:ext cx="845820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13:1-2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một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điều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kiện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một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21" name="Shape 121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962400"/>
            <a:ext cx="3609900" cy="290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33400" y="990600"/>
            <a:ext cx="83058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phục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13:3-5)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đảm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bảo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đến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Đấng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đảm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bảo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đến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lòng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tin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tưởng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vào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quyền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thượng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Chúa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37" name="Shape 137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733800"/>
            <a:ext cx="3609900" cy="313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33400" y="1143000"/>
            <a:ext cx="830580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đối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diện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13:6-8)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đối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diện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bằng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tình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đối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diện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bằng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khiêm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nhường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53" name="Shape 153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302576"/>
            <a:ext cx="3914700" cy="35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533400" y="1447800"/>
            <a:ext cx="83058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sửa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chữa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13:9-11)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chữa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với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thẩm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quyền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chữa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với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đích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0" y="0"/>
            <a:ext cx="9144000" cy="92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69" name="Shape 169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4038600"/>
            <a:ext cx="3762300" cy="282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19100" y="914400"/>
            <a:ext cx="8305800" cy="32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gương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13:12-17)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là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Đấng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kêu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đứng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được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rửa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0" y="0"/>
            <a:ext cx="9143999" cy="945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LÃNH ĐẠO ĐẦY TỚ</a:t>
            </a:r>
          </a:p>
        </p:txBody>
      </p:sp>
      <p:pic>
        <p:nvPicPr>
          <p:cNvPr id="185" name="Shape 185" descr="jesuswashesf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4146"/>
            <a:ext cx="4648200" cy="2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3657600"/>
            <a:ext cx="3686100" cy="32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533400" y="990600"/>
            <a:ext cx="8305800" cy="3263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biết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13:18-19)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đầy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chấp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mọi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là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Đấng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chấp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13:20)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0706312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299</Words>
  <Application>Microsoft Macintosh PowerPoint</Application>
  <PresentationFormat>On-screen Show (4:3)</PresentationFormat>
  <Paragraphs>44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LÃNH ĐẠO ĐẦY TỚ</vt:lpstr>
      <vt:lpstr>Lãnh đạo đầy tớ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 LEADERSHIP</dc:title>
  <dc:creator>Scott Wooddell</dc:creator>
  <cp:lastModifiedBy>Rick Griffith</cp:lastModifiedBy>
  <cp:revision>7</cp:revision>
  <dcterms:modified xsi:type="dcterms:W3CDTF">2019-06-18T02:28:20Z</dcterms:modified>
</cp:coreProperties>
</file>