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1" r:id="rId3"/>
  </p:sldMasterIdLst>
  <p:notesMasterIdLst>
    <p:notesMasterId r:id="rId10"/>
  </p:notesMasterIdLst>
  <p:handoutMasterIdLst>
    <p:handoutMasterId r:id="rId11"/>
  </p:handoutMasterIdLst>
  <p:sldIdLst>
    <p:sldId id="256" r:id="rId4"/>
    <p:sldId id="259" r:id="rId5"/>
    <p:sldId id="257" r:id="rId6"/>
    <p:sldId id="258" r:id="rId7"/>
    <p:sldId id="267" r:id="rId8"/>
    <p:sldId id="544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4"/>
  </p:normalViewPr>
  <p:slideViewPr>
    <p:cSldViewPr>
      <p:cViewPr varScale="1">
        <p:scale>
          <a:sx n="119" d="100"/>
          <a:sy n="119" d="100"/>
        </p:scale>
        <p:origin x="68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C7517-AF5B-4ACE-9830-559CAFD22BD6}" type="datetimeFigureOut">
              <a:rPr lang="en-US" smtClean="0"/>
              <a:t>6/17/19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63A93-982E-43FD-845B-8D5EA6F8C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4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5E27A-22FE-5943-B3EB-6B29DA53FDD8}" type="datetimeFigureOut">
              <a:rPr lang="en-US" smtClean="0"/>
              <a:t>6/17/19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F4DC21-EB50-104F-B107-E72B12FBD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85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1324B6-FDDF-1C4A-836C-81FE79EAEFB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6133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Church Dynamics (cd)</a:t>
            </a:r>
            <a:endParaRPr lang="en-US" baseline="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52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ACB9-0E68-4624-9112-31A45534C4D5}" type="datetimeFigureOut">
              <a:rPr lang="en-US" smtClean="0"/>
              <a:t>6/17/19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A9A15-B520-4BD0-8455-B482062C4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253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ACB9-0E68-4624-9112-31A45534C4D5}" type="datetimeFigureOut">
              <a:rPr lang="en-US" smtClean="0"/>
              <a:t>6/17/19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A9A15-B520-4BD0-8455-B482062C4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11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ACB9-0E68-4624-9112-31A45534C4D5}" type="datetimeFigureOut">
              <a:rPr lang="en-US" smtClean="0"/>
              <a:t>6/17/19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A9A15-B520-4BD0-8455-B482062C4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081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5853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5864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3442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93029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3566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196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4129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2060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ACB9-0E68-4624-9112-31A45534C4D5}" type="datetimeFigureOut">
              <a:rPr lang="en-US" smtClean="0"/>
              <a:t>6/17/19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A9A15-B520-4BD0-8455-B482062C4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85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8478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71157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3E8D7-CCD9-B84D-9F46-81BBD9009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57438"/>
      </p:ext>
    </p:extLst>
  </p:cSld>
  <p:clrMapOvr>
    <a:masterClrMapping/>
  </p:clrMapOvr>
  <p:transition spd="med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3D50E-B55F-5745-98C7-350A181AA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797717"/>
      </p:ext>
    </p:extLst>
  </p:cSld>
  <p:clrMapOvr>
    <a:masterClrMapping/>
  </p:clrMapOvr>
  <p:transition spd="med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94DB2-975C-F546-8F4A-B71D11961E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988931"/>
      </p:ext>
    </p:extLst>
  </p:cSld>
  <p:clrMapOvr>
    <a:masterClrMapping/>
  </p:clrMapOvr>
  <p:transition spd="med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31537-D8BA-694E-82D4-7941F5534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113552"/>
      </p:ext>
    </p:extLst>
  </p:cSld>
  <p:clrMapOvr>
    <a:masterClrMapping/>
  </p:clrMapOvr>
  <p:transition spd="med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5A97B-5DAB-0B41-8189-35EB393F37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421879"/>
      </p:ext>
    </p:extLst>
  </p:cSld>
  <p:clrMapOvr>
    <a:masterClrMapping/>
  </p:clrMapOvr>
  <p:transition spd="med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C6BB5-1234-0142-BCBF-7D187847F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56267"/>
      </p:ext>
    </p:extLst>
  </p:cSld>
  <p:clrMapOvr>
    <a:masterClrMapping/>
  </p:clrMapOvr>
  <p:transition spd="med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FA1B8-B1A8-DF45-BA85-36066F628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748315"/>
      </p:ext>
    </p:extLst>
  </p:cSld>
  <p:clrMapOvr>
    <a:masterClrMapping/>
  </p:clrMapOvr>
  <p:transition spd="med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4F878-4C2A-4342-833A-760FFA504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75917"/>
      </p:ext>
    </p:extLst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ACB9-0E68-4624-9112-31A45534C4D5}" type="datetimeFigureOut">
              <a:rPr lang="en-US" smtClean="0"/>
              <a:t>6/17/19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A9A15-B520-4BD0-8455-B482062C4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4477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31FEB-66F6-8B4B-9B36-6CC9E6B7A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4772"/>
      </p:ext>
    </p:extLst>
  </p:cSld>
  <p:clrMapOvr>
    <a:masterClrMapping/>
  </p:clrMapOvr>
  <p:transition spd="med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6CC51-CBC4-C44D-AF9A-C47727A69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42958"/>
      </p:ext>
    </p:extLst>
  </p:cSld>
  <p:clrMapOvr>
    <a:masterClrMapping/>
  </p:clrMapOvr>
  <p:transition spd="med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ED43D-582D-0046-A8C8-B2E283F67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64627"/>
      </p:ext>
    </p:extLst>
  </p:cSld>
  <p:clrMapOvr>
    <a:masterClrMapping/>
  </p:clrMapOvr>
  <p:transition spd="med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ACB9-0E68-4624-9112-31A45534C4D5}" type="datetimeFigureOut">
              <a:rPr lang="en-US" smtClean="0"/>
              <a:t>6/17/19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A9A15-B520-4BD0-8455-B482062C4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80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ACB9-0E68-4624-9112-31A45534C4D5}" type="datetimeFigureOut">
              <a:rPr lang="en-US" smtClean="0"/>
              <a:t>6/17/19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A9A15-B520-4BD0-8455-B482062C4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53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ACB9-0E68-4624-9112-31A45534C4D5}" type="datetimeFigureOut">
              <a:rPr lang="en-US" smtClean="0"/>
              <a:t>6/17/19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A9A15-B520-4BD0-8455-B482062C4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ACB9-0E68-4624-9112-31A45534C4D5}" type="datetimeFigureOut">
              <a:rPr lang="en-US" smtClean="0"/>
              <a:t>6/17/19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A9A15-B520-4BD0-8455-B482062C4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65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ACB9-0E68-4624-9112-31A45534C4D5}" type="datetimeFigureOut">
              <a:rPr lang="en-US" smtClean="0"/>
              <a:t>6/17/19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A9A15-B520-4BD0-8455-B482062C4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33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ACB9-0E68-4624-9112-31A45534C4D5}" type="datetimeFigureOut">
              <a:rPr lang="en-US" smtClean="0"/>
              <a:t>6/17/19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A9A15-B520-4BD0-8455-B482062C4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144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0ACB9-0E68-4624-9112-31A45534C4D5}" type="datetimeFigureOut">
              <a:rPr lang="en-US" smtClean="0"/>
              <a:t>6/17/19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A9A15-B520-4BD0-8455-B482062C4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62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5562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5" y="60960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5" y="1981200"/>
            <a:ext cx="9070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5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25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25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4BDAEAEC-9514-8348-98E3-9F58B798E1A6}" type="slidenum">
              <a:rPr lang="en-US">
                <a:ea typeface="ＭＳ Ｐゴシック" charset="0"/>
                <a:cs typeface="ＭＳ Ｐゴシック" charset="0"/>
              </a:rPr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19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9029"/>
            <a:ext cx="9144000" cy="179977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vi-VN" b="1" dirty="0"/>
              <a:t>Vai trò và trách nhiệm của  mục sư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" y="1872673"/>
            <a:ext cx="3577771" cy="35756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869044"/>
            <a:ext cx="4114800" cy="35656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152" y="3749723"/>
            <a:ext cx="2526771" cy="1666875"/>
          </a:xfrm>
          <a:prstGeom prst="rect">
            <a:avLst/>
          </a:prstGeom>
        </p:spPr>
      </p:pic>
      <p:pic>
        <p:nvPicPr>
          <p:cNvPr id="8" name="Picture 4" descr="images-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613" y="1872673"/>
            <a:ext cx="2613310" cy="1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>
            <a:extLst>
              <a:ext uri="{FF2B5EF4-FFF2-40B4-BE49-F238E27FC236}">
                <a16:creationId xmlns:a16="http://schemas.microsoft.com/office/drawing/2014/main" id="{31F03DBA-EBEE-A945-B56C-D1E19EC9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4260" y="6477000"/>
            <a:ext cx="9252520" cy="338544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1430" tIns="45715" rIns="91430" bIns="45715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300">
              <a:defRPr/>
            </a:pPr>
            <a:r>
              <a:rPr lang="en-US" sz="1600" b="1" kern="0" dirty="0" err="1">
                <a:solidFill>
                  <a:srgbClr val="FFFFFF"/>
                </a:solidFill>
                <a:cs typeface="Arial" charset="0"/>
              </a:rPr>
              <a:t>Tiến</a:t>
            </a:r>
            <a:r>
              <a:rPr lang="en-US" sz="1600" b="1" kern="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1600" b="1" kern="0" dirty="0" err="1">
                <a:solidFill>
                  <a:srgbClr val="FFFFFF"/>
                </a:solidFill>
                <a:cs typeface="Arial" charset="0"/>
              </a:rPr>
              <a:t>sĩ</a:t>
            </a:r>
            <a:r>
              <a:rPr lang="en-US" sz="1600" b="1" kern="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Scott Wooddell</a:t>
            </a:r>
            <a:r>
              <a:rPr lang="en-US" sz="1600" b="1" kern="0" dirty="0">
                <a:solidFill>
                  <a:srgbClr val="FFFFFF"/>
                </a:solidFill>
                <a:cs typeface="Arial" charset="0"/>
              </a:rPr>
              <a:t> • </a:t>
            </a:r>
            <a:r>
              <a:rPr lang="en-US" sz="1600" b="1" kern="0" dirty="0" err="1">
                <a:solidFill>
                  <a:srgbClr val="FFFFFF"/>
                </a:solidFill>
                <a:cs typeface="Arial" charset="0"/>
              </a:rPr>
              <a:t>Trường</a:t>
            </a:r>
            <a:r>
              <a:rPr lang="en-US" sz="1600" b="1" kern="0" dirty="0">
                <a:solidFill>
                  <a:srgbClr val="FFFFFF"/>
                </a:solidFill>
                <a:cs typeface="Arial" charset="0"/>
              </a:rPr>
              <a:t> Kinh </a:t>
            </a:r>
            <a:r>
              <a:rPr lang="en-US" sz="1600" b="1" kern="0" dirty="0" err="1">
                <a:solidFill>
                  <a:srgbClr val="FFFFFF"/>
                </a:solidFill>
                <a:cs typeface="Arial" charset="0"/>
              </a:rPr>
              <a:t>Thánh</a:t>
            </a:r>
            <a:r>
              <a:rPr lang="en-US" sz="1600" b="1" kern="0" dirty="0">
                <a:solidFill>
                  <a:srgbClr val="FFFFFF"/>
                </a:solidFill>
                <a:cs typeface="Arial" charset="0"/>
              </a:rPr>
              <a:t> Singapore •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313589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9029"/>
            <a:ext cx="9144000" cy="179977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vi-VN" b="1" dirty="0"/>
              <a:t>Vai trò và trách nhiệm của  mục sư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410200"/>
            <a:ext cx="9144000" cy="1447800"/>
          </a:xfrm>
          <a:solidFill>
            <a:schemeClr val="tx1"/>
          </a:solidFill>
        </p:spPr>
        <p:txBody>
          <a:bodyPr/>
          <a:lstStyle/>
          <a:p>
            <a:r>
              <a:rPr lang="vi-VN" sz="3600" b="1" dirty="0">
                <a:solidFill>
                  <a:schemeClr val="bg1"/>
                </a:solidFill>
              </a:rPr>
              <a:t>Sứ đồ Phao-lô đã chỉ dẫn Timôthê trong vai trò và trách </a:t>
            </a:r>
            <a:r>
              <a:rPr lang="vi-VN" sz="3600" b="1">
                <a:solidFill>
                  <a:schemeClr val="bg1"/>
                </a:solidFill>
              </a:rPr>
              <a:t>nhiệm của </a:t>
            </a:r>
            <a:r>
              <a:rPr lang="vi-VN" sz="3600" b="1" dirty="0">
                <a:solidFill>
                  <a:schemeClr val="bg1"/>
                </a:solidFill>
              </a:rPr>
              <a:t>Mục sư.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" y="1872673"/>
            <a:ext cx="3577771" cy="35756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869044"/>
            <a:ext cx="4114800" cy="35656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152" y="3749723"/>
            <a:ext cx="2526771" cy="1666875"/>
          </a:xfrm>
          <a:prstGeom prst="rect">
            <a:avLst/>
          </a:prstGeom>
        </p:spPr>
      </p:pic>
      <p:pic>
        <p:nvPicPr>
          <p:cNvPr id="8" name="Picture 4" descr="images-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613" y="1872673"/>
            <a:ext cx="2613310" cy="1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237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9029"/>
            <a:ext cx="9144000" cy="179977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vi-VN" b="1" dirty="0"/>
              <a:t>VAI TRÒ VÀ TRÁCH NHIỆM CỦA  MỤC SƯ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410200"/>
            <a:ext cx="9144000" cy="1447800"/>
          </a:xfrm>
          <a:solidFill>
            <a:schemeClr val="tx1"/>
          </a:solidFill>
        </p:spPr>
        <p:txBody>
          <a:bodyPr/>
          <a:lstStyle/>
          <a:p>
            <a:r>
              <a:rPr lang="vi-VN" sz="3600" dirty="0">
                <a:solidFill>
                  <a:schemeClr val="bg1"/>
                </a:solidFill>
              </a:rPr>
              <a:t>Sứ đồ Phao-lô đã chỉ dẫn Timôthê trong vai trò và trách nhiệm của Mục sư.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209800"/>
            <a:ext cx="7467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vi-VN" sz="3600" b="1" dirty="0"/>
              <a:t>GIÁO VIÊN</a:t>
            </a:r>
            <a:endParaRPr lang="en-US" sz="3600" b="1" dirty="0"/>
          </a:p>
          <a:p>
            <a:r>
              <a:rPr lang="vi-VN" sz="2800" dirty="0"/>
              <a:t>(1 Ti-mô-thê 1:3, 4:1-11, 5:7, 6:3-30, 6:17-19, 6: 20-21)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3733800"/>
            <a:ext cx="510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/>
              <a:t>2. </a:t>
            </a:r>
            <a:r>
              <a:rPr lang="en-US" sz="3600" b="1" dirty="0"/>
              <a:t>   </a:t>
            </a:r>
            <a:r>
              <a:rPr lang="vi-VN" sz="3600" b="1" dirty="0"/>
              <a:t>MỤC SƯ</a:t>
            </a:r>
            <a:br>
              <a:rPr lang="vi-VN" sz="3600" b="1" dirty="0"/>
            </a:br>
            <a:r>
              <a:rPr lang="vi-VN" sz="2800" dirty="0"/>
              <a:t>(I Ti-mô-thê 2:1-8, 2:9-15)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029" descr="wpe1D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943" y="3305056"/>
            <a:ext cx="2806859" cy="210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scott.EASTRIDGE\AppData\Local\Microsoft\Windows\Temporary Internet Files\Content.IE5\FH7KJL67\pastor-marcos-pereira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305056"/>
            <a:ext cx="1817914" cy="210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47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9029"/>
            <a:ext cx="9144000" cy="179977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vi-VN" b="1" dirty="0"/>
              <a:t>VAI TRÒ VÀ TRÁCH NHIỆM CỦA  MỤC SƯ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410200"/>
            <a:ext cx="9144000" cy="1447800"/>
          </a:xfrm>
          <a:solidFill>
            <a:schemeClr val="tx1"/>
          </a:solidFill>
        </p:spPr>
        <p:txBody>
          <a:bodyPr/>
          <a:lstStyle/>
          <a:p>
            <a:r>
              <a:rPr lang="vi-VN" sz="3600" b="1" dirty="0">
                <a:solidFill>
                  <a:schemeClr val="bg1"/>
                </a:solidFill>
              </a:rPr>
              <a:t>Sứ đồ Phao-lô đã chỉ dẫn Timôthê trong vai trò và trách nhiệm của Mục sư.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2098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3</a:t>
            </a:r>
            <a:r>
              <a:rPr lang="vi-VN" sz="3600" b="1" dirty="0"/>
              <a:t>. LÃNH ĐẠO</a:t>
            </a:r>
            <a:br>
              <a:rPr lang="vi-VN" sz="3600" b="1" dirty="0"/>
            </a:br>
            <a:r>
              <a:rPr lang="vi-VN" sz="2800" dirty="0"/>
              <a:t>(1 Ti-mô-thê 3: 1-13, 5: 3-6, 6: 1-2)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3733800"/>
            <a:ext cx="510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4</a:t>
            </a:r>
            <a:r>
              <a:rPr lang="vi-VN" sz="3600" b="1" dirty="0"/>
              <a:t>. LÀM MẪU</a:t>
            </a:r>
            <a:br>
              <a:rPr lang="vi-VN" sz="3600" b="1" dirty="0"/>
            </a:br>
            <a:r>
              <a:rPr lang="vi-VN" sz="2800" dirty="0"/>
              <a:t>(I Ti-mô-thê 3: 1-7, Tít 1: 5-9)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Brock Gi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>
            <a:fillRect/>
          </a:stretch>
        </p:blipFill>
        <p:spPr bwMode="auto">
          <a:xfrm>
            <a:off x="6096000" y="3145286"/>
            <a:ext cx="3048000" cy="2293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514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43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304659613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/>
            <a:r>
              <a:rPr lang="vi-VN" sz="2800" b="1" dirty="0"/>
              <a:t>Hội thánh năng động</a:t>
            </a:r>
            <a:r>
              <a:rPr lang="en-US" sz="2800" b="1" dirty="0"/>
              <a:t>—</a:t>
            </a:r>
            <a:r>
              <a:rPr lang="en-US" sz="2800" b="1" dirty="0">
                <a:latin typeface="Arial" charset="0"/>
                <a:ea typeface="ＭＳ Ｐゴシック" charset="0"/>
                <a:cs typeface="ＭＳ Ｐゴシック" charset="0"/>
              </a:rPr>
              <a:t>BibleStudyDownloads.org</a:t>
            </a:r>
            <a:endParaRPr lang="en-US" sz="11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8259" name="Rectangle 1026"/>
          <p:cNvSpPr txBox="1">
            <a:spLocks noChangeArrowheads="1"/>
          </p:cNvSpPr>
          <p:nvPr/>
        </p:nvSpPr>
        <p:spPr bwMode="auto">
          <a:xfrm>
            <a:off x="0" y="5"/>
            <a:ext cx="9144000" cy="63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30" tIns="45715" rIns="91430" bIns="45715" anchor="ctr"/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Tải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Liệu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Nghiên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Cứu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Kinh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Thánh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5" name="Picture 4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2" y="636982"/>
            <a:ext cx="9232347" cy="5650045"/>
          </a:xfrm>
          <a:prstGeom prst="rect">
            <a:avLst/>
          </a:prstGeom>
        </p:spPr>
      </p:pic>
      <p:pic>
        <p:nvPicPr>
          <p:cNvPr id="6" name="Picture 5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08570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150</Words>
  <Application>Microsoft Macintosh PowerPoint</Application>
  <PresentationFormat>On-screen Show (4:3)</PresentationFormat>
  <Paragraphs>18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Times New Roman</vt:lpstr>
      <vt:lpstr>Wingdings</vt:lpstr>
      <vt:lpstr>Office Theme</vt:lpstr>
      <vt:lpstr>Orbit</vt:lpstr>
      <vt:lpstr>8_Default Design</vt:lpstr>
      <vt:lpstr>Vai trò và trách nhiệm của  mục sư</vt:lpstr>
      <vt:lpstr>Vai trò và trách nhiệm của  mục sư</vt:lpstr>
      <vt:lpstr>VAI TRÒ VÀ TRÁCH NHIỆM CỦA  MỤC SƯ</vt:lpstr>
      <vt:lpstr>VAI TRÒ VÀ TRÁCH NHIỆM CỦA  MỤC SƯ</vt:lpstr>
      <vt:lpstr>Black</vt:lpstr>
      <vt:lpstr>Hội thánh năng động—BibleStudyDownloads.org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ROLES AND RESPONSIBILITIES OF THE PASTOR</dc:title>
  <dc:creator>Scott Wooddell</dc:creator>
  <cp:lastModifiedBy>Rick Griffith</cp:lastModifiedBy>
  <cp:revision>10</cp:revision>
  <cp:lastPrinted>2017-04-04T18:23:06Z</cp:lastPrinted>
  <dcterms:created xsi:type="dcterms:W3CDTF">2017-04-04T18:01:10Z</dcterms:created>
  <dcterms:modified xsi:type="dcterms:W3CDTF">2019-06-18T02:16:11Z</dcterms:modified>
</cp:coreProperties>
</file>