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theme/theme15.xml" ContentType="application/vnd.openxmlformats-officedocument.theme+xml"/>
  <Override PartName="/ppt/slideLayouts/slideLayout150.xml" ContentType="application/vnd.openxmlformats-officedocument.presentationml.slideLayout+xml"/>
  <Override PartName="/ppt/theme/theme16.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7.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8.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9.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0.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1.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 id="2147483688" r:id="rId2"/>
    <p:sldMasterId id="2147483686" r:id="rId3"/>
    <p:sldMasterId id="2147483666" r:id="rId4"/>
    <p:sldMasterId id="2147483670" r:id="rId5"/>
    <p:sldMasterId id="2147483674" r:id="rId6"/>
    <p:sldMasterId id="2147483676" r:id="rId7"/>
    <p:sldMasterId id="2147483680" r:id="rId8"/>
    <p:sldMasterId id="2147483682" r:id="rId9"/>
    <p:sldMasterId id="2147484150" r:id="rId10"/>
    <p:sldMasterId id="2147484162" r:id="rId11"/>
    <p:sldMasterId id="2147485023" r:id="rId12"/>
    <p:sldMasterId id="2147485036" r:id="rId13"/>
    <p:sldMasterId id="2147485048" r:id="rId14"/>
    <p:sldMasterId id="2147485050" r:id="rId15"/>
    <p:sldMasterId id="2147485053" r:id="rId16"/>
    <p:sldMasterId id="2147485055" r:id="rId17"/>
    <p:sldMasterId id="2147485067" r:id="rId18"/>
    <p:sldMasterId id="2147485294" r:id="rId19"/>
    <p:sldMasterId id="2147485306" r:id="rId20"/>
    <p:sldMasterId id="2147490085" r:id="rId21"/>
    <p:sldMasterId id="2147490097" r:id="rId22"/>
  </p:sldMasterIdLst>
  <p:notesMasterIdLst>
    <p:notesMasterId r:id="rId74"/>
  </p:notesMasterIdLst>
  <p:handoutMasterIdLst>
    <p:handoutMasterId r:id="rId75"/>
  </p:handoutMasterIdLst>
  <p:sldIdLst>
    <p:sldId id="301" r:id="rId23"/>
    <p:sldId id="349" r:id="rId24"/>
    <p:sldId id="350" r:id="rId25"/>
    <p:sldId id="351" r:id="rId26"/>
    <p:sldId id="352" r:id="rId27"/>
    <p:sldId id="353" r:id="rId28"/>
    <p:sldId id="354" r:id="rId29"/>
    <p:sldId id="355" r:id="rId30"/>
    <p:sldId id="356" r:id="rId31"/>
    <p:sldId id="357" r:id="rId32"/>
    <p:sldId id="358" r:id="rId33"/>
    <p:sldId id="366" r:id="rId34"/>
    <p:sldId id="360" r:id="rId35"/>
    <p:sldId id="367" r:id="rId36"/>
    <p:sldId id="272" r:id="rId37"/>
    <p:sldId id="309" r:id="rId38"/>
    <p:sldId id="293" r:id="rId39"/>
    <p:sldId id="273" r:id="rId40"/>
    <p:sldId id="327" r:id="rId41"/>
    <p:sldId id="346" r:id="rId42"/>
    <p:sldId id="369" r:id="rId43"/>
    <p:sldId id="370" r:id="rId44"/>
    <p:sldId id="372" r:id="rId45"/>
    <p:sldId id="371" r:id="rId46"/>
    <p:sldId id="373" r:id="rId47"/>
    <p:sldId id="368" r:id="rId48"/>
    <p:sldId id="323" r:id="rId49"/>
    <p:sldId id="322" r:id="rId50"/>
    <p:sldId id="324" r:id="rId51"/>
    <p:sldId id="325" r:id="rId52"/>
    <p:sldId id="326" r:id="rId53"/>
    <p:sldId id="374" r:id="rId54"/>
    <p:sldId id="320" r:id="rId55"/>
    <p:sldId id="321" r:id="rId56"/>
    <p:sldId id="317" r:id="rId57"/>
    <p:sldId id="375" r:id="rId58"/>
    <p:sldId id="376" r:id="rId59"/>
    <p:sldId id="333" r:id="rId60"/>
    <p:sldId id="329" r:id="rId61"/>
    <p:sldId id="334" r:id="rId62"/>
    <p:sldId id="328" r:id="rId63"/>
    <p:sldId id="335" r:id="rId64"/>
    <p:sldId id="344" r:id="rId65"/>
    <p:sldId id="348" r:id="rId66"/>
    <p:sldId id="343" r:id="rId67"/>
    <p:sldId id="316" r:id="rId68"/>
    <p:sldId id="347" r:id="rId69"/>
    <p:sldId id="342" r:id="rId70"/>
    <p:sldId id="338" r:id="rId71"/>
    <p:sldId id="377" r:id="rId72"/>
    <p:sldId id="378" r:id="rId73"/>
  </p:sldIdLst>
  <p:sldSz cx="9144000" cy="6858000" type="screen4x3"/>
  <p:notesSz cx="6858000" cy="9144000"/>
  <p:defaultTex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0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00093"/>
    <a:srgbClr val="6E0043"/>
    <a:srgbClr val="DC0081"/>
    <a:srgbClr val="B50069"/>
    <a:srgbClr val="000000"/>
    <a:srgbClr val="006600"/>
    <a:srgbClr val="FF0000"/>
    <a:srgbClr val="FFF9F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94674"/>
  </p:normalViewPr>
  <p:slideViewPr>
    <p:cSldViewPr>
      <p:cViewPr varScale="1">
        <p:scale>
          <a:sx n="124" d="100"/>
          <a:sy n="124" d="100"/>
        </p:scale>
        <p:origin x="1824" y="168"/>
      </p:cViewPr>
      <p:guideLst>
        <p:guide orient="horz" pos="2160"/>
        <p:guide pos="2880"/>
      </p:guideLst>
    </p:cSldViewPr>
  </p:slideViewPr>
  <p:outlineViewPr>
    <p:cViewPr>
      <p:scale>
        <a:sx n="33" d="100"/>
        <a:sy n="33" d="100"/>
      </p:scale>
      <p:origin x="0" y="2160"/>
    </p:cViewPr>
  </p:outlineViewPr>
  <p:notesTextViewPr>
    <p:cViewPr>
      <p:scale>
        <a:sx n="100" d="100"/>
        <a:sy n="100" d="100"/>
      </p:scale>
      <p:origin x="0" y="0"/>
    </p:cViewPr>
  </p:notesTextViewPr>
  <p:sorterViewPr>
    <p:cViewPr>
      <p:scale>
        <a:sx n="85" d="100"/>
        <a:sy n="85"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slide" Target="slides/slide44.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3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9.xml"/><Relationship Id="rId2" Type="http://schemas.openxmlformats.org/officeDocument/2006/relationships/slideMaster" Target="slideMasters/slideMaster2.xml"/><Relationship Id="rId2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0355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1187" name="Rectangle 3"/>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30126515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ヒラギノ角ゴ Pro W3" charset="-128"/>
        <a:cs typeface="ヒラギノ角ゴ Pro W3" charset="-128"/>
      </a:defRPr>
    </a:lvl3pPr>
    <a:lvl4pPr marL="1371600" algn="l" rtl="0" eaLnBrk="0" fontAlgn="base" hangingPunct="0">
      <a:spcBef>
        <a:spcPct val="30000"/>
      </a:spcBef>
      <a:spcAft>
        <a:spcPct val="0"/>
      </a:spcAft>
      <a:defRPr sz="1200" kern="1200">
        <a:solidFill>
          <a:schemeClr val="tx1"/>
        </a:solidFill>
        <a:latin typeface="Arial" pitchFamily="-111" charset="0"/>
        <a:ea typeface="ヒラギノ角ゴ Pro W3" charset="-128"/>
        <a:cs typeface="ヒラギノ角ゴ Pro W3" charset="0"/>
      </a:defRPr>
    </a:lvl4pPr>
    <a:lvl5pPr marL="1828800" algn="l" rtl="0" eaLnBrk="0" fontAlgn="base" hangingPunct="0">
      <a:spcBef>
        <a:spcPct val="30000"/>
      </a:spcBef>
      <a:spcAft>
        <a:spcPct val="0"/>
      </a:spcAft>
      <a:defRPr sz="1200" kern="1200">
        <a:solidFill>
          <a:schemeClr val="tx1"/>
        </a:solidFill>
        <a:latin typeface="Arial" pitchFamily="-111" charset="0"/>
        <a:ea typeface="ヒラギノ角ゴ Pro W3" charset="-128"/>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Rot="1" noChangeAspect="1" noChangeArrowheads="1" noTextEdit="1"/>
          </p:cNvSpPr>
          <p:nvPr>
            <p:ph type="sldImg"/>
          </p:nvPr>
        </p:nvSpPr>
        <p:spPr>
          <a:xfrm>
            <a:off x="1150938" y="692150"/>
            <a:ext cx="4556125" cy="3416300"/>
          </a:xfrm>
          <a:ln/>
        </p:spPr>
      </p:sp>
      <p:sp>
        <p:nvSpPr>
          <p:cNvPr id="2232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Rot="1" noChangeAspect="1" noChangeArrowheads="1"/>
          </p:cNvSpPr>
          <p:nvPr>
            <p:ph type="sldImg"/>
          </p:nvPr>
        </p:nvSpPr>
        <p:spPr>
          <a:xfrm>
            <a:off x="1143000" y="685800"/>
            <a:ext cx="4572000" cy="3429000"/>
          </a:xfrm>
          <a:solidFill>
            <a:srgbClr val="FFFFFF"/>
          </a:solidFill>
          <a:ln/>
        </p:spPr>
      </p:sp>
      <p:sp>
        <p:nvSpPr>
          <p:cNvPr id="25088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Rot="1" noChangeAspect="1" noChangeArrowheads="1"/>
          </p:cNvSpPr>
          <p:nvPr>
            <p:ph type="sldImg"/>
          </p:nvPr>
        </p:nvSpPr>
        <p:spPr>
          <a:xfrm>
            <a:off x="1143000" y="685800"/>
            <a:ext cx="4572000" cy="3429000"/>
          </a:xfrm>
          <a:solidFill>
            <a:srgbClr val="FFFFFF"/>
          </a:solidFill>
          <a:ln/>
        </p:spPr>
      </p:sp>
      <p:sp>
        <p:nvSpPr>
          <p:cNvPr id="25293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2"/>
          <p:cNvSpPr>
            <a:spLocks noGrp="1" noRot="1" noChangeAspect="1" noChangeArrowheads="1"/>
          </p:cNvSpPr>
          <p:nvPr>
            <p:ph type="sldImg"/>
          </p:nvPr>
        </p:nvSpPr>
        <p:spPr>
          <a:xfrm>
            <a:off x="1150938" y="692150"/>
            <a:ext cx="4556125" cy="3416300"/>
          </a:xfrm>
          <a:solidFill>
            <a:srgbClr val="FFFFFF"/>
          </a:solidFill>
          <a:ln/>
        </p:spPr>
      </p:sp>
      <p:sp>
        <p:nvSpPr>
          <p:cNvPr id="26009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2"/>
          <p:cNvSpPr>
            <a:spLocks noGrp="1" noRot="1" noChangeAspect="1" noChangeArrowheads="1" noTextEdit="1"/>
          </p:cNvSpPr>
          <p:nvPr>
            <p:ph type="sldImg"/>
          </p:nvPr>
        </p:nvSpPr>
        <p:spPr>
          <a:xfrm>
            <a:off x="1150938" y="692150"/>
            <a:ext cx="4556125" cy="3416300"/>
          </a:xfrm>
          <a:ln/>
        </p:spPr>
      </p:sp>
      <p:sp>
        <p:nvSpPr>
          <p:cNvPr id="2621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Rot="1" noChangeAspect="1" noChangeArrowheads="1" noTextEdit="1"/>
          </p:cNvSpPr>
          <p:nvPr>
            <p:ph type="sldImg"/>
          </p:nvPr>
        </p:nvSpPr>
        <p:spPr>
          <a:xfrm>
            <a:off x="1150938" y="692150"/>
            <a:ext cx="4556125" cy="3416300"/>
          </a:xfrm>
          <a:ln/>
        </p:spPr>
      </p:sp>
      <p:sp>
        <p:nvSpPr>
          <p:cNvPr id="2641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noGrp="1" noRot="1" noChangeAspect="1" noChangeArrowheads="1" noTextEdit="1"/>
          </p:cNvSpPr>
          <p:nvPr>
            <p:ph type="sldImg"/>
          </p:nvPr>
        </p:nvSpPr>
        <p:spPr>
          <a:xfrm>
            <a:off x="1150938" y="692150"/>
            <a:ext cx="4556125" cy="3416300"/>
          </a:xfrm>
          <a:ln/>
        </p:spPr>
      </p:sp>
      <p:sp>
        <p:nvSpPr>
          <p:cNvPr id="2662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Grp="1" noRot="1" noChangeAspect="1" noChangeArrowheads="1" noTextEdit="1"/>
          </p:cNvSpPr>
          <p:nvPr>
            <p:ph type="sldImg"/>
          </p:nvPr>
        </p:nvSpPr>
        <p:spPr>
          <a:xfrm>
            <a:off x="1150938" y="692150"/>
            <a:ext cx="4556125" cy="3416300"/>
          </a:xfrm>
          <a:ln/>
        </p:spPr>
      </p:sp>
      <p:sp>
        <p:nvSpPr>
          <p:cNvPr id="2682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2"/>
          <p:cNvSpPr>
            <a:spLocks noGrp="1" noRot="1" noChangeAspect="1" noChangeArrowheads="1" noTextEdit="1"/>
          </p:cNvSpPr>
          <p:nvPr>
            <p:ph type="sldImg"/>
          </p:nvPr>
        </p:nvSpPr>
        <p:spPr>
          <a:xfrm>
            <a:off x="1150938" y="692150"/>
            <a:ext cx="4556125" cy="3416300"/>
          </a:xfrm>
          <a:ln/>
        </p:spPr>
      </p:sp>
      <p:sp>
        <p:nvSpPr>
          <p:cNvPr id="2703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Rot="1" noChangeAspect="1" noChangeArrowheads="1" noTextEdit="1"/>
          </p:cNvSpPr>
          <p:nvPr>
            <p:ph type="sldImg"/>
          </p:nvPr>
        </p:nvSpPr>
        <p:spPr>
          <a:xfrm>
            <a:off x="1150938" y="692150"/>
            <a:ext cx="4556125" cy="3416300"/>
          </a:xfrm>
          <a:ln/>
        </p:spPr>
      </p:sp>
      <p:sp>
        <p:nvSpPr>
          <p:cNvPr id="2734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p:cNvSpPr>
            <a:spLocks noGrp="1" noRot="1" noChangeAspect="1" noChangeArrowheads="1" noTextEdit="1"/>
          </p:cNvSpPr>
          <p:nvPr>
            <p:ph type="sldImg"/>
          </p:nvPr>
        </p:nvSpPr>
        <p:spPr>
          <a:xfrm>
            <a:off x="1150938" y="692150"/>
            <a:ext cx="4556125" cy="3416300"/>
          </a:xfrm>
          <a:ln/>
        </p:spPr>
      </p:sp>
      <p:sp>
        <p:nvSpPr>
          <p:cNvPr id="2754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F8C6DA94-D860-EE47-A427-C181C8E1C39C}" type="slidenum">
              <a:rPr lang="en-US" sz="1200">
                <a:solidFill>
                  <a:srgbClr val="000000"/>
                </a:solidFill>
              </a:rPr>
              <a:pPr/>
              <a:t>2</a:t>
            </a:fld>
            <a:endParaRPr lang="en-US" sz="1200">
              <a:solidFill>
                <a:srgbClr val="000000"/>
              </a:solidFill>
            </a:endParaRPr>
          </a:p>
        </p:txBody>
      </p:sp>
      <p:sp>
        <p:nvSpPr>
          <p:cNvPr id="225282" name="Rectangle 2"/>
          <p:cNvSpPr>
            <a:spLocks noGrp="1" noRot="1" noChangeAspect="1" noChangeArrowheads="1"/>
          </p:cNvSpPr>
          <p:nvPr>
            <p:ph type="sldImg"/>
          </p:nvPr>
        </p:nvSpPr>
        <p:spPr>
          <a:xfrm>
            <a:off x="1150938" y="692150"/>
            <a:ext cx="4556125" cy="3416300"/>
          </a:xfrm>
          <a:solidFill>
            <a:srgbClr val="FFFFFF"/>
          </a:solidFill>
          <a:ln/>
        </p:spPr>
      </p:sp>
      <p:sp>
        <p:nvSpPr>
          <p:cNvPr id="225283" name="Rectangle 3"/>
          <p:cNvSpPr>
            <a:spLocks noGrp="1" noChangeArrowheads="1"/>
          </p:cNvSpPr>
          <p:nvPr>
            <p:ph type="body" idx="1"/>
          </p:nvPr>
        </p:nvSpPr>
        <p:spPr>
          <a:solidFill>
            <a:srgbClr val="FFFFFF"/>
          </a:solidFill>
          <a:ln>
            <a:solidFill>
              <a:srgbClr val="000000"/>
            </a:solidFill>
          </a:ln>
        </p:spPr>
        <p:txBody>
          <a:bodyPr/>
          <a:lstStyle/>
          <a:p>
            <a:pPr lvl="3" eaLnBrk="1" hangingPunct="1">
              <a:spcBef>
                <a:spcPts val="1200"/>
              </a:spcBef>
              <a:spcAft>
                <a:spcPts val="300"/>
              </a:spcAft>
            </a:pPr>
            <a:r>
              <a:rPr lang="en-US">
                <a:latin typeface="Times New Roman" charset="0"/>
                <a:ea typeface="ヒラギノ角ゴ Pro W3" charset="0"/>
              </a:rPr>
              <a:t>SUSAN: </a:t>
            </a:r>
            <a:r>
              <a:rPr noProof="1">
                <a:latin typeface="Times New Roman" charset="0"/>
                <a:ea typeface="ヒラギノ角ゴ Pro W3" charset="0"/>
              </a:rPr>
              <a:t>God continues working in our family as we see Him work in our three sons.  Our two older ones work in Seattle and our youngest (John) is in his first semester at Biola University in Sourthern CA.  We're here this semester, pretending that he needs us until we return to Singapore on January 5.</a:t>
            </a:r>
            <a:endParaRPr lang="en-US">
              <a:latin typeface="Times New Roman" charset="0"/>
              <a:ea typeface="ヒラギノ角ゴ Pro W3"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2"/>
          <p:cNvSpPr>
            <a:spLocks noGrp="1" noRot="1" noChangeAspect="1" noChangeArrowheads="1"/>
          </p:cNvSpPr>
          <p:nvPr>
            <p:ph type="sldImg"/>
          </p:nvPr>
        </p:nvSpPr>
        <p:spPr>
          <a:xfrm>
            <a:off x="1143000" y="685800"/>
            <a:ext cx="4572000" cy="3429000"/>
          </a:xfrm>
          <a:solidFill>
            <a:srgbClr val="FFFFFF"/>
          </a:solidFill>
          <a:ln/>
        </p:spPr>
      </p:sp>
      <p:sp>
        <p:nvSpPr>
          <p:cNvPr id="27750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9438A687-7189-1949-B5A3-5149570948DE}" type="slidenum">
              <a:rPr lang="en-US" sz="1200">
                <a:solidFill>
                  <a:srgbClr val="000000"/>
                </a:solidFill>
              </a:rPr>
              <a:pPr/>
              <a:t>36</a:t>
            </a:fld>
            <a:endParaRPr lang="en-US" sz="1200">
              <a:solidFill>
                <a:srgbClr val="000000"/>
              </a:solidFill>
            </a:endParaRPr>
          </a:p>
        </p:txBody>
      </p:sp>
      <p:sp>
        <p:nvSpPr>
          <p:cNvPr id="279554" name="Rectangle 2"/>
          <p:cNvSpPr>
            <a:spLocks noGrp="1" noRot="1" noChangeAspect="1" noChangeArrowheads="1" noTextEdit="1"/>
          </p:cNvSpPr>
          <p:nvPr>
            <p:ph type="sldImg"/>
          </p:nvPr>
        </p:nvSpPr>
        <p:spPr>
          <a:xfrm>
            <a:off x="1150938" y="692150"/>
            <a:ext cx="4556125" cy="3416300"/>
          </a:xfrm>
          <a:ln/>
        </p:spPr>
      </p:sp>
      <p:sp>
        <p:nvSpPr>
          <p:cNvPr id="2795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7931B7-BC59-A348-B5BF-45BCB70CC5F5}" type="slidenum">
              <a:rPr lang="en-US" sz="1200">
                <a:solidFill>
                  <a:srgbClr val="000000"/>
                </a:solidFill>
              </a:rPr>
              <a:pPr/>
              <a:t>37</a:t>
            </a:fld>
            <a:endParaRPr lang="en-US" sz="1200">
              <a:solidFill>
                <a:srgbClr val="000000"/>
              </a:solidFill>
            </a:endParaRPr>
          </a:p>
        </p:txBody>
      </p:sp>
      <p:sp>
        <p:nvSpPr>
          <p:cNvPr id="281602" name="Rectangle 2"/>
          <p:cNvSpPr>
            <a:spLocks noGrp="1" noRot="1" noChangeAspect="1" noChangeArrowheads="1" noTextEdit="1"/>
          </p:cNvSpPr>
          <p:nvPr>
            <p:ph type="sldImg"/>
          </p:nvPr>
        </p:nvSpPr>
        <p:spPr>
          <a:xfrm>
            <a:off x="1150938" y="692150"/>
            <a:ext cx="4556125" cy="3416300"/>
          </a:xfrm>
          <a:ln/>
        </p:spPr>
      </p:sp>
      <p:sp>
        <p:nvSpPr>
          <p:cNvPr id="2816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p:cNvSpPr>
            <a:spLocks noGrp="1" noRot="1" noChangeAspect="1" noChangeArrowheads="1"/>
          </p:cNvSpPr>
          <p:nvPr>
            <p:ph type="sldImg"/>
          </p:nvPr>
        </p:nvSpPr>
        <p:spPr>
          <a:xfrm>
            <a:off x="1143000" y="685800"/>
            <a:ext cx="4572000" cy="3429000"/>
          </a:xfrm>
          <a:solidFill>
            <a:srgbClr val="FFFFFF"/>
          </a:solidFill>
          <a:ln/>
        </p:spPr>
      </p:sp>
      <p:sp>
        <p:nvSpPr>
          <p:cNvPr id="2836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2"/>
          <p:cNvSpPr>
            <a:spLocks noGrp="1" noRot="1" noChangeAspect="1" noChangeArrowheads="1"/>
          </p:cNvSpPr>
          <p:nvPr>
            <p:ph type="sldImg"/>
          </p:nvPr>
        </p:nvSpPr>
        <p:spPr>
          <a:xfrm>
            <a:off x="1150938" y="692150"/>
            <a:ext cx="4556125" cy="3416300"/>
          </a:xfrm>
          <a:solidFill>
            <a:srgbClr val="FFFFFF"/>
          </a:solidFill>
          <a:ln/>
        </p:spPr>
      </p:sp>
      <p:sp>
        <p:nvSpPr>
          <p:cNvPr id="28569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Rot="1" noChangeAspect="1" noChangeArrowheads="1"/>
          </p:cNvSpPr>
          <p:nvPr>
            <p:ph type="sldImg"/>
          </p:nvPr>
        </p:nvSpPr>
        <p:spPr>
          <a:xfrm>
            <a:off x="1150938" y="692150"/>
            <a:ext cx="4556125" cy="3416300"/>
          </a:xfrm>
          <a:solidFill>
            <a:srgbClr val="FFFFFF"/>
          </a:solidFill>
          <a:ln/>
        </p:spPr>
      </p:sp>
      <p:sp>
        <p:nvSpPr>
          <p:cNvPr id="28774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2"/>
          <p:cNvSpPr>
            <a:spLocks noGrp="1" noRot="1" noChangeAspect="1" noChangeArrowheads="1"/>
          </p:cNvSpPr>
          <p:nvPr>
            <p:ph type="sldImg"/>
          </p:nvPr>
        </p:nvSpPr>
        <p:spPr>
          <a:xfrm>
            <a:off x="1150938" y="692150"/>
            <a:ext cx="4556125" cy="3416300"/>
          </a:xfrm>
          <a:solidFill>
            <a:srgbClr val="FFFFFF"/>
          </a:solidFill>
          <a:ln/>
        </p:spPr>
      </p:sp>
      <p:sp>
        <p:nvSpPr>
          <p:cNvPr id="28979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2"/>
          <p:cNvSpPr>
            <a:spLocks noGrp="1" noRot="1" noChangeAspect="1" noChangeArrowheads="1"/>
          </p:cNvSpPr>
          <p:nvPr>
            <p:ph type="sldImg"/>
          </p:nvPr>
        </p:nvSpPr>
        <p:spPr>
          <a:xfrm>
            <a:off x="1150938" y="692150"/>
            <a:ext cx="4556125" cy="3416300"/>
          </a:xfrm>
          <a:solidFill>
            <a:srgbClr val="FFFFFF"/>
          </a:solidFill>
          <a:ln/>
        </p:spPr>
      </p:sp>
      <p:sp>
        <p:nvSpPr>
          <p:cNvPr id="29184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7324F0-D388-8543-8820-7224D967E46C}" type="slidenum">
              <a:rPr lang="en-US">
                <a:solidFill>
                  <a:srgbClr val="000000"/>
                </a:solidFill>
              </a:rPr>
              <a:pPr/>
              <a:t>43</a:t>
            </a:fld>
            <a:endParaRPr lang="en-US">
              <a:solidFill>
                <a:srgbClr val="000000"/>
              </a:solidFill>
            </a:endParaRPr>
          </a:p>
        </p:txBody>
      </p:sp>
      <p:sp>
        <p:nvSpPr>
          <p:cNvPr id="293890" name="Rectangle 2"/>
          <p:cNvSpPr>
            <a:spLocks noGrp="1" noRot="1" noChangeAspect="1" noChangeArrowheads="1"/>
          </p:cNvSpPr>
          <p:nvPr>
            <p:ph type="sldImg"/>
          </p:nvPr>
        </p:nvSpPr>
        <p:spPr>
          <a:xfrm>
            <a:off x="1150938" y="692150"/>
            <a:ext cx="4556125" cy="3416300"/>
          </a:xfrm>
          <a:solidFill>
            <a:srgbClr val="FFFFFF"/>
          </a:solidFill>
          <a:ln/>
        </p:spPr>
      </p:sp>
      <p:sp>
        <p:nvSpPr>
          <p:cNvPr id="293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576F778F-3ED3-3346-9777-3E1252DA20E4}" type="slidenum">
              <a:rPr lang="en-US">
                <a:solidFill>
                  <a:srgbClr val="000000"/>
                </a:solidFill>
              </a:rPr>
              <a:pPr/>
              <a:t>44</a:t>
            </a:fld>
            <a:endParaRPr lang="en-US">
              <a:solidFill>
                <a:srgbClr val="000000"/>
              </a:solidFill>
            </a:endParaRPr>
          </a:p>
        </p:txBody>
      </p:sp>
      <p:sp>
        <p:nvSpPr>
          <p:cNvPr id="295938" name="Rectangle 2"/>
          <p:cNvSpPr>
            <a:spLocks noGrp="1" noRot="1" noChangeAspect="1" noChangeArrowheads="1"/>
          </p:cNvSpPr>
          <p:nvPr>
            <p:ph type="sldImg"/>
          </p:nvPr>
        </p:nvSpPr>
        <p:spPr>
          <a:xfrm>
            <a:off x="1150938" y="692150"/>
            <a:ext cx="4556125" cy="3416300"/>
          </a:xfrm>
          <a:solidFill>
            <a:srgbClr val="FFFFFF"/>
          </a:solidFill>
          <a:ln/>
        </p:spPr>
      </p:sp>
      <p:sp>
        <p:nvSpPr>
          <p:cNvPr id="295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Rot="1" noChangeAspect="1" noChangeArrowheads="1" noTextEdit="1"/>
          </p:cNvSpPr>
          <p:nvPr>
            <p:ph type="sldImg"/>
          </p:nvPr>
        </p:nvSpPr>
        <p:spPr>
          <a:xfrm>
            <a:off x="1150938" y="692150"/>
            <a:ext cx="4556125" cy="3416300"/>
          </a:xfrm>
          <a:ln/>
        </p:spPr>
      </p:sp>
      <p:sp>
        <p:nvSpPr>
          <p:cNvPr id="2365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2"/>
          <p:cNvSpPr>
            <a:spLocks noGrp="1" noRot="1" noChangeAspect="1" noChangeArrowheads="1"/>
          </p:cNvSpPr>
          <p:nvPr>
            <p:ph type="sldImg"/>
          </p:nvPr>
        </p:nvSpPr>
        <p:spPr>
          <a:xfrm>
            <a:off x="1143000" y="685800"/>
            <a:ext cx="4572000" cy="3429000"/>
          </a:xfrm>
          <a:solidFill>
            <a:srgbClr val="FFFFFF"/>
          </a:solidFill>
          <a:ln/>
        </p:spPr>
      </p:sp>
      <p:sp>
        <p:nvSpPr>
          <p:cNvPr id="29798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2"/>
          <p:cNvSpPr>
            <a:spLocks noGrp="1" noRot="1" noChangeAspect="1" noChangeArrowheads="1"/>
          </p:cNvSpPr>
          <p:nvPr>
            <p:ph type="sldImg"/>
          </p:nvPr>
        </p:nvSpPr>
        <p:spPr>
          <a:xfrm>
            <a:off x="1143000" y="685800"/>
            <a:ext cx="4572000" cy="3429000"/>
          </a:xfrm>
          <a:solidFill>
            <a:srgbClr val="FFFFFF"/>
          </a:solidFill>
          <a:ln/>
        </p:spPr>
      </p:sp>
      <p:sp>
        <p:nvSpPr>
          <p:cNvPr id="30003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p:cNvSpPr>
            <a:spLocks noGrp="1" noRot="1" noChangeAspect="1" noChangeArrowheads="1"/>
          </p:cNvSpPr>
          <p:nvPr>
            <p:ph type="sldImg"/>
          </p:nvPr>
        </p:nvSpPr>
        <p:spPr>
          <a:xfrm>
            <a:off x="1143000" y="685800"/>
            <a:ext cx="4572000" cy="3429000"/>
          </a:xfrm>
          <a:solidFill>
            <a:srgbClr val="FFFFFF"/>
          </a:solidFill>
          <a:ln/>
        </p:spPr>
      </p:sp>
      <p:sp>
        <p:nvSpPr>
          <p:cNvPr id="30208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6DC0C7-4053-7B4F-988F-6F30B5EAB5F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190095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7"/>
        <p:cNvGrpSpPr/>
        <p:nvPr/>
      </p:nvGrpSpPr>
      <p:grpSpPr>
        <a:xfrm>
          <a:off x="0" y="0"/>
          <a:ext cx="0" cy="0"/>
          <a:chOff x="0" y="0"/>
          <a:chExt cx="0" cy="0"/>
        </a:xfrm>
      </p:grpSpPr>
      <p:sp>
        <p:nvSpPr>
          <p:cNvPr id="2678" name="Google Shape;2678;p8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0" fontAlgn="base" latinLnBrk="0" hangingPunct="0">
                <a:lnSpc>
                  <a:spcPct val="100000"/>
                </a:lnSpc>
                <a:spcBef>
                  <a:spcPts val="0"/>
                </a:spcBef>
                <a:spcAft>
                  <a:spcPts val="0"/>
                </a:spcAft>
                <a:buClrTx/>
                <a:buSzTx/>
                <a:buFontTx/>
                <a:buNone/>
                <a:tabLst/>
                <a:defRPr/>
              </a:pPr>
              <a:t>51</a:t>
            </a:fld>
            <a:endParaRPr kumimoji="0" sz="1200"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679" name="Google Shape;2679;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680" name="Google Shape;2680;p87: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a:ea typeface="Arial"/>
              <a:cs typeface="Arial"/>
              <a:sym typeface="Arial"/>
            </a:endParaRPr>
          </a:p>
        </p:txBody>
      </p:sp>
    </p:spTree>
    <p:extLst>
      <p:ext uri="{BB962C8B-B14F-4D97-AF65-F5344CB8AC3E}">
        <p14:creationId xmlns:p14="http://schemas.microsoft.com/office/powerpoint/2010/main" val="3624495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03A43118-6D7B-654A-BB7C-47E3F7A88114}" type="slidenum">
              <a:rPr lang="en-US" sz="1200">
                <a:solidFill>
                  <a:srgbClr val="000000"/>
                </a:solidFill>
                <a:latin typeface="Times New Roman" charset="0"/>
              </a:rPr>
              <a:pPr eaLnBrk="1" hangingPunct="1"/>
              <a:t>13</a:t>
            </a:fld>
            <a:endParaRPr lang="en-US" sz="1200">
              <a:solidFill>
                <a:srgbClr val="000000"/>
              </a:solidFill>
              <a:latin typeface="Times New Roman" charset="0"/>
            </a:endParaRPr>
          </a:p>
        </p:txBody>
      </p:sp>
      <p:sp>
        <p:nvSpPr>
          <p:cNvPr id="238594" name="Rectangle 2"/>
          <p:cNvSpPr>
            <a:spLocks noGrp="1" noRot="1" noChangeAspect="1" noChangeArrowheads="1"/>
          </p:cNvSpPr>
          <p:nvPr>
            <p:ph type="sldImg"/>
          </p:nvPr>
        </p:nvSpPr>
        <p:spPr>
          <a:xfrm>
            <a:off x="1150938" y="692150"/>
            <a:ext cx="4556125" cy="3416300"/>
          </a:xfrm>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FBEE26A9-BE5D-3F4C-A8F6-EFF903DD510A}" type="slidenum">
              <a:rPr lang="en-US" sz="1200">
                <a:solidFill>
                  <a:srgbClr val="000000"/>
                </a:solidFill>
                <a:latin typeface="Times New Roman" charset="0"/>
              </a:rPr>
              <a:pPr eaLnBrk="1" hangingPunct="1"/>
              <a:t>14</a:t>
            </a:fld>
            <a:endParaRPr lang="en-US" sz="1200">
              <a:solidFill>
                <a:srgbClr val="000000"/>
              </a:solidFill>
              <a:latin typeface="Times New Roman" charset="0"/>
            </a:endParaRPr>
          </a:p>
        </p:txBody>
      </p:sp>
      <p:sp>
        <p:nvSpPr>
          <p:cNvPr id="240642" name="Rectangle 2"/>
          <p:cNvSpPr>
            <a:spLocks noGrp="1" noRot="1" noChangeAspect="1" noChangeArrowheads="1"/>
          </p:cNvSpPr>
          <p:nvPr>
            <p:ph type="sldImg"/>
          </p:nvPr>
        </p:nvSpPr>
        <p:spPr>
          <a:xfrm>
            <a:off x="1150938" y="692150"/>
            <a:ext cx="4556125" cy="3416300"/>
          </a:xfrm>
          <a:solidFill>
            <a:srgbClr val="FFFFFF"/>
          </a:solidFill>
          <a:ln/>
        </p:spPr>
      </p:sp>
      <p:sp>
        <p:nvSpPr>
          <p:cNvPr id="240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Rot="1" noChangeAspect="1" noChangeArrowheads="1" noTextEdit="1"/>
          </p:cNvSpPr>
          <p:nvPr>
            <p:ph type="sldImg"/>
          </p:nvPr>
        </p:nvSpPr>
        <p:spPr>
          <a:xfrm>
            <a:off x="1150938" y="692150"/>
            <a:ext cx="4556125" cy="3416300"/>
          </a:xfrm>
          <a:ln/>
        </p:spPr>
      </p:sp>
      <p:sp>
        <p:nvSpPr>
          <p:cNvPr id="2426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Rot="1" noChangeAspect="1" noChangeArrowheads="1" noTextEdit="1"/>
          </p:cNvSpPr>
          <p:nvPr>
            <p:ph type="sldImg"/>
          </p:nvPr>
        </p:nvSpPr>
        <p:spPr>
          <a:xfrm>
            <a:off x="1150938" y="692150"/>
            <a:ext cx="4556125" cy="3416300"/>
          </a:xfrm>
          <a:ln/>
        </p:spPr>
      </p:sp>
      <p:sp>
        <p:nvSpPr>
          <p:cNvPr id="2447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Rot="1" noChangeAspect="1" noChangeArrowheads="1" noTextEdit="1"/>
          </p:cNvSpPr>
          <p:nvPr>
            <p:ph type="sldImg"/>
          </p:nvPr>
        </p:nvSpPr>
        <p:spPr>
          <a:xfrm>
            <a:off x="1150938" y="692150"/>
            <a:ext cx="4556125" cy="3416300"/>
          </a:xfrm>
          <a:ln/>
        </p:spPr>
      </p:sp>
      <p:sp>
        <p:nvSpPr>
          <p:cNvPr id="2467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Rot="1" noChangeAspect="1" noChangeArrowheads="1" noTextEdit="1"/>
          </p:cNvSpPr>
          <p:nvPr>
            <p:ph type="sldImg"/>
          </p:nvPr>
        </p:nvSpPr>
        <p:spPr>
          <a:xfrm>
            <a:off x="1150938" y="692150"/>
            <a:ext cx="4556125" cy="3416300"/>
          </a:xfrm>
          <a:ln/>
        </p:spPr>
      </p:sp>
      <p:sp>
        <p:nvSpPr>
          <p:cNvPr id="2488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457200" y="2362200"/>
            <a:ext cx="8305800" cy="1295400"/>
            <a:chOff x="288" y="192"/>
            <a:chExt cx="5232" cy="816"/>
          </a:xfrm>
        </p:grpSpPr>
        <p:sp>
          <p:nvSpPr>
            <p:cNvPr id="5" name="AutoShape 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p>
          </p:txBody>
        </p:sp>
        <p:sp>
          <p:nvSpPr>
            <p:cNvPr id="6" name="AutoShape 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p>
          </p:txBody>
        </p:sp>
        <p:sp>
          <p:nvSpPr>
            <p:cNvPr id="7" name="Freeform 9"/>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p>
          </p:txBody>
        </p:sp>
        <p:sp>
          <p:nvSpPr>
            <p:cNvPr id="8" name="Freeform 10"/>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p>
          </p:txBody>
        </p:sp>
        <p:sp>
          <p:nvSpPr>
            <p:cNvPr id="9" name="Freeform 11"/>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p>
          </p:txBody>
        </p:sp>
      </p:grpSp>
      <p:sp>
        <p:nvSpPr>
          <p:cNvPr id="301061" name="Rectangle 5"/>
          <p:cNvSpPr>
            <a:spLocks noGrp="1" noChangeArrowheads="1"/>
          </p:cNvSpPr>
          <p:nvPr>
            <p:ph type="subTitle"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301068" name="Rectangle 12"/>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2"/>
          <p:cNvSpPr>
            <a:spLocks noGrp="1" noChangeArrowheads="1"/>
          </p:cNvSpPr>
          <p:nvPr>
            <p:ph type="dt" sz="half" idx="10"/>
          </p:nvPr>
        </p:nvSpPr>
        <p:spPr>
          <a:xfrm>
            <a:off x="152400" y="6248400"/>
            <a:ext cx="1905000" cy="457200"/>
          </a:xfrm>
        </p:spPr>
        <p:txBody>
          <a:bodyPr/>
          <a:lstStyle>
            <a:lvl1pPr eaLnBrk="1" hangingPunct="1">
              <a:defRPr/>
            </a:lvl1pPr>
          </a:lstStyle>
          <a:p>
            <a:pPr>
              <a:defRPr/>
            </a:pPr>
            <a:endParaRPr lang="en-US"/>
          </a:p>
        </p:txBody>
      </p:sp>
      <p:sp>
        <p:nvSpPr>
          <p:cNvPr id="11" name="Rectangle 3"/>
          <p:cNvSpPr>
            <a:spLocks noGrp="1" noChangeArrowheads="1"/>
          </p:cNvSpPr>
          <p:nvPr>
            <p:ph type="ftr" sz="quarter" idx="11"/>
          </p:nvPr>
        </p:nvSpPr>
        <p:spPr>
          <a:xfrm>
            <a:off x="2133600" y="6248400"/>
            <a:ext cx="4876800" cy="457200"/>
          </a:xfrm>
        </p:spPr>
        <p:txBody>
          <a:bodyPr/>
          <a:lstStyle>
            <a:lvl1pPr eaLnBrk="1" hangingPunct="1">
              <a:defRPr/>
            </a:lvl1pPr>
          </a:lstStyle>
          <a:p>
            <a:pPr>
              <a:defRPr/>
            </a:pPr>
            <a:endParaRPr lang="en-US"/>
          </a:p>
        </p:txBody>
      </p:sp>
      <p:sp>
        <p:nvSpPr>
          <p:cNvPr id="12" name="Rectangle 4"/>
          <p:cNvSpPr>
            <a:spLocks noGrp="1" noChangeArrowheads="1"/>
          </p:cNvSpPr>
          <p:nvPr>
            <p:ph type="sldNum" sz="quarter" idx="12"/>
          </p:nvPr>
        </p:nvSpPr>
        <p:spPr>
          <a:xfrm>
            <a:off x="7086600" y="6248400"/>
            <a:ext cx="1905000" cy="457200"/>
          </a:xfrm>
        </p:spPr>
        <p:txBody>
          <a:bodyPr/>
          <a:lstStyle>
            <a:lvl1pPr eaLnBrk="1" hangingPunct="1">
              <a:defRPr/>
            </a:lvl1pPr>
          </a:lstStyle>
          <a:p>
            <a:pPr>
              <a:defRPr/>
            </a:pPr>
            <a:fld id="{B3A8B56F-08C8-3C45-9FA4-BE300C2CBF02}" type="slidenum">
              <a:rPr lang="en-US"/>
              <a:pPr>
                <a:defRPr/>
              </a:pPr>
              <a:t>‹#›</a:t>
            </a:fld>
            <a:endParaRPr lang="en-US"/>
          </a:p>
        </p:txBody>
      </p:sp>
    </p:spTree>
    <p:extLst>
      <p:ext uri="{BB962C8B-B14F-4D97-AF65-F5344CB8AC3E}">
        <p14:creationId xmlns:p14="http://schemas.microsoft.com/office/powerpoint/2010/main" val="2834429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6330AD3-3E3C-764B-BA36-74840BEB84C8}" type="slidenum">
              <a:rPr lang="en-US"/>
              <a:pPr>
                <a:defRPr/>
              </a:pPr>
              <a:t>‹#›</a:t>
            </a:fld>
            <a:endParaRPr lang="en-US"/>
          </a:p>
        </p:txBody>
      </p:sp>
    </p:spTree>
    <p:extLst>
      <p:ext uri="{BB962C8B-B14F-4D97-AF65-F5344CB8AC3E}">
        <p14:creationId xmlns:p14="http://schemas.microsoft.com/office/powerpoint/2010/main" val="40533078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CC4742-0552-EE47-AA4F-46F381CCDAB2}" type="slidenum">
              <a:rPr lang="en-US"/>
              <a:pPr>
                <a:defRPr/>
              </a:pPr>
              <a:t>‹#›</a:t>
            </a:fld>
            <a:endParaRPr lang="en-US"/>
          </a:p>
        </p:txBody>
      </p:sp>
    </p:spTree>
    <p:extLst>
      <p:ext uri="{BB962C8B-B14F-4D97-AF65-F5344CB8AC3E}">
        <p14:creationId xmlns:p14="http://schemas.microsoft.com/office/powerpoint/2010/main" val="11159931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67D334-A615-AA4F-949F-3BE0C17E11E9}" type="slidenum">
              <a:rPr lang="en-US"/>
              <a:pPr>
                <a:defRPr/>
              </a:pPr>
              <a:t>‹#›</a:t>
            </a:fld>
            <a:endParaRPr lang="en-US"/>
          </a:p>
        </p:txBody>
      </p:sp>
    </p:spTree>
    <p:extLst>
      <p:ext uri="{BB962C8B-B14F-4D97-AF65-F5344CB8AC3E}">
        <p14:creationId xmlns:p14="http://schemas.microsoft.com/office/powerpoint/2010/main" val="16566642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51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51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65BAE3-9393-3B4F-B05D-2DACA5223292}" type="slidenum">
              <a:rPr lang="en-US"/>
              <a:pPr>
                <a:defRPr/>
              </a:pPr>
              <a:t>‹#›</a:t>
            </a:fld>
            <a:endParaRPr lang="en-US"/>
          </a:p>
        </p:txBody>
      </p:sp>
    </p:spTree>
    <p:extLst>
      <p:ext uri="{BB962C8B-B14F-4D97-AF65-F5344CB8AC3E}">
        <p14:creationId xmlns:p14="http://schemas.microsoft.com/office/powerpoint/2010/main" val="36800741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E4C75F-C852-8649-B07A-595CE959EE80}" type="slidenum">
              <a:rPr lang="en-US"/>
              <a:pPr>
                <a:defRPr/>
              </a:pPr>
              <a:t>‹#›</a:t>
            </a:fld>
            <a:endParaRPr lang="en-US"/>
          </a:p>
        </p:txBody>
      </p:sp>
    </p:spTree>
    <p:extLst>
      <p:ext uri="{BB962C8B-B14F-4D97-AF65-F5344CB8AC3E}">
        <p14:creationId xmlns:p14="http://schemas.microsoft.com/office/powerpoint/2010/main" val="492225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A6904-90B3-CC46-8B98-FAFB18CFA5FB}" type="slidenum">
              <a:rPr lang="en-US"/>
              <a:pPr>
                <a:defRPr/>
              </a:pPr>
              <a:t>‹#›</a:t>
            </a:fld>
            <a:endParaRPr lang="en-US"/>
          </a:p>
        </p:txBody>
      </p:sp>
    </p:spTree>
    <p:extLst>
      <p:ext uri="{BB962C8B-B14F-4D97-AF65-F5344CB8AC3E}">
        <p14:creationId xmlns:p14="http://schemas.microsoft.com/office/powerpoint/2010/main" val="37352529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3B553E-349D-ED41-84A1-19D56DA3D8B2}" type="slidenum">
              <a:rPr lang="en-US"/>
              <a:pPr>
                <a:defRPr/>
              </a:pPr>
              <a:t>‹#›</a:t>
            </a:fld>
            <a:endParaRPr lang="en-US"/>
          </a:p>
        </p:txBody>
      </p:sp>
    </p:spTree>
    <p:extLst>
      <p:ext uri="{BB962C8B-B14F-4D97-AF65-F5344CB8AC3E}">
        <p14:creationId xmlns:p14="http://schemas.microsoft.com/office/powerpoint/2010/main" val="38781581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87BA24-9174-7D47-A696-1734A7DBB359}" type="slidenum">
              <a:rPr lang="en-US"/>
              <a:pPr>
                <a:defRPr/>
              </a:pPr>
              <a:t>‹#›</a:t>
            </a:fld>
            <a:endParaRPr lang="en-US"/>
          </a:p>
        </p:txBody>
      </p:sp>
    </p:spTree>
    <p:extLst>
      <p:ext uri="{BB962C8B-B14F-4D97-AF65-F5344CB8AC3E}">
        <p14:creationId xmlns:p14="http://schemas.microsoft.com/office/powerpoint/2010/main" val="24811948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0DE4A99-3C9A-0448-8B49-E073FEF01D6F}" type="slidenum">
              <a:rPr lang="en-US"/>
              <a:pPr>
                <a:defRPr/>
              </a:pPr>
              <a:t>‹#›</a:t>
            </a:fld>
            <a:endParaRPr lang="en-US"/>
          </a:p>
        </p:txBody>
      </p:sp>
    </p:spTree>
    <p:extLst>
      <p:ext uri="{BB962C8B-B14F-4D97-AF65-F5344CB8AC3E}">
        <p14:creationId xmlns:p14="http://schemas.microsoft.com/office/powerpoint/2010/main" val="32612399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5252ABD-5452-974C-8099-C70F7873B141}" type="slidenum">
              <a:rPr lang="en-US"/>
              <a:pPr>
                <a:defRPr/>
              </a:pPr>
              <a:t>‹#›</a:t>
            </a:fld>
            <a:endParaRPr lang="en-US"/>
          </a:p>
        </p:txBody>
      </p:sp>
    </p:spTree>
    <p:extLst>
      <p:ext uri="{BB962C8B-B14F-4D97-AF65-F5344CB8AC3E}">
        <p14:creationId xmlns:p14="http://schemas.microsoft.com/office/powerpoint/2010/main" val="7445829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7400F7-8289-5E42-95A3-4287F9011F42}" type="slidenum">
              <a:rPr lang="en-US"/>
              <a:pPr>
                <a:defRPr/>
              </a:pPr>
              <a:t>‹#›</a:t>
            </a:fld>
            <a:endParaRPr lang="en-US"/>
          </a:p>
        </p:txBody>
      </p:sp>
    </p:spTree>
    <p:extLst>
      <p:ext uri="{BB962C8B-B14F-4D97-AF65-F5344CB8AC3E}">
        <p14:creationId xmlns:p14="http://schemas.microsoft.com/office/powerpoint/2010/main" val="2740899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3304C34A-3BAC-E24A-8375-012022280DA6}" type="slidenum">
              <a:rPr lang="en-US"/>
              <a:pPr>
                <a:defRPr/>
              </a:pPr>
              <a:t>‹#›</a:t>
            </a:fld>
            <a:endParaRPr lang="en-US"/>
          </a:p>
        </p:txBody>
      </p:sp>
    </p:spTree>
    <p:extLst>
      <p:ext uri="{BB962C8B-B14F-4D97-AF65-F5344CB8AC3E}">
        <p14:creationId xmlns:p14="http://schemas.microsoft.com/office/powerpoint/2010/main" val="24571444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A543E5-6B3E-A640-8DBE-51B908C62BBD}" type="slidenum">
              <a:rPr lang="en-US"/>
              <a:pPr>
                <a:defRPr/>
              </a:pPr>
              <a:t>‹#›</a:t>
            </a:fld>
            <a:endParaRPr lang="en-US"/>
          </a:p>
        </p:txBody>
      </p:sp>
    </p:spTree>
    <p:extLst>
      <p:ext uri="{BB962C8B-B14F-4D97-AF65-F5344CB8AC3E}">
        <p14:creationId xmlns:p14="http://schemas.microsoft.com/office/powerpoint/2010/main" val="37616859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3A4290-DDF1-6D4D-972F-1F7842514920}" type="slidenum">
              <a:rPr lang="en-US"/>
              <a:pPr>
                <a:defRPr/>
              </a:pPr>
              <a:t>‹#›</a:t>
            </a:fld>
            <a:endParaRPr lang="en-US"/>
          </a:p>
        </p:txBody>
      </p:sp>
    </p:spTree>
    <p:extLst>
      <p:ext uri="{BB962C8B-B14F-4D97-AF65-F5344CB8AC3E}">
        <p14:creationId xmlns:p14="http://schemas.microsoft.com/office/powerpoint/2010/main" val="38875651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E21C2A-6B2D-BE40-BD3E-4D2EE4F753A9}" type="slidenum">
              <a:rPr lang="en-US"/>
              <a:pPr>
                <a:defRPr/>
              </a:pPr>
              <a:t>‹#›</a:t>
            </a:fld>
            <a:endParaRPr lang="en-US"/>
          </a:p>
        </p:txBody>
      </p:sp>
    </p:spTree>
    <p:extLst>
      <p:ext uri="{BB962C8B-B14F-4D97-AF65-F5344CB8AC3E}">
        <p14:creationId xmlns:p14="http://schemas.microsoft.com/office/powerpoint/2010/main" val="40859864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66594" name="Rectangle 2"/>
          <p:cNvSpPr>
            <a:spLocks noGrp="1" noChangeArrowheads="1"/>
          </p:cNvSpPr>
          <p:nvPr>
            <p:ph type="ctrTitle"/>
          </p:nvPr>
        </p:nvSpPr>
        <p:spPr>
          <a:xfrm>
            <a:off x="685800" y="1752600"/>
            <a:ext cx="7772400" cy="1676400"/>
          </a:xfrm>
          <a:effectLst>
            <a:outerShdw blurRad="38100" dist="25398" dir="2700000" algn="ctr" rotWithShape="0">
              <a:schemeClr val="bg2">
                <a:alpha val="99962"/>
              </a:schemeClr>
            </a:outerShdw>
          </a:effectLst>
        </p:spPr>
        <p:txBody>
          <a:bodyPr/>
          <a:lstStyle>
            <a:lvl1pPr>
              <a:defRPr sz="4800"/>
            </a:lvl1pPr>
          </a:lstStyle>
          <a:p>
            <a:r>
              <a:rPr lang="en-US"/>
              <a:t>Click to edit Master title style</a:t>
            </a:r>
          </a:p>
        </p:txBody>
      </p:sp>
      <p:sp>
        <p:nvSpPr>
          <p:cNvPr id="366595" name="Rectangle 3"/>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3D7207-5265-DF4C-BA25-41BD54DF89C6}" type="slidenum">
              <a:rPr lang="en-US"/>
              <a:pPr>
                <a:defRPr/>
              </a:pPr>
              <a:t>‹#›</a:t>
            </a:fld>
            <a:endParaRPr lang="en-US"/>
          </a:p>
        </p:txBody>
      </p:sp>
    </p:spTree>
    <p:extLst>
      <p:ext uri="{BB962C8B-B14F-4D97-AF65-F5344CB8AC3E}">
        <p14:creationId xmlns:p14="http://schemas.microsoft.com/office/powerpoint/2010/main" val="7657029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41158E-DF0F-A940-A40C-1631E02AA2DF}" type="slidenum">
              <a:rPr lang="en-US"/>
              <a:pPr>
                <a:defRPr/>
              </a:pPr>
              <a:t>‹#›</a:t>
            </a:fld>
            <a:endParaRPr lang="en-US"/>
          </a:p>
        </p:txBody>
      </p:sp>
    </p:spTree>
    <p:extLst>
      <p:ext uri="{BB962C8B-B14F-4D97-AF65-F5344CB8AC3E}">
        <p14:creationId xmlns:p14="http://schemas.microsoft.com/office/powerpoint/2010/main" val="1576503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9F75FA-0005-AC4D-97EC-A4EEB67439D0}" type="slidenum">
              <a:rPr lang="en-US"/>
              <a:pPr>
                <a:defRPr/>
              </a:pPr>
              <a:t>‹#›</a:t>
            </a:fld>
            <a:endParaRPr lang="en-US"/>
          </a:p>
        </p:txBody>
      </p:sp>
    </p:spTree>
    <p:extLst>
      <p:ext uri="{BB962C8B-B14F-4D97-AF65-F5344CB8AC3E}">
        <p14:creationId xmlns:p14="http://schemas.microsoft.com/office/powerpoint/2010/main" val="6301465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973147B-0FF3-AA4F-8AB9-91EA45C7B295}" type="slidenum">
              <a:rPr lang="en-US"/>
              <a:pPr>
                <a:defRPr/>
              </a:pPr>
              <a:t>‹#›</a:t>
            </a:fld>
            <a:endParaRPr lang="en-US"/>
          </a:p>
        </p:txBody>
      </p:sp>
    </p:spTree>
    <p:extLst>
      <p:ext uri="{BB962C8B-B14F-4D97-AF65-F5344CB8AC3E}">
        <p14:creationId xmlns:p14="http://schemas.microsoft.com/office/powerpoint/2010/main" val="40902962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5C24C7E-B747-144D-8809-DD625EEFF959}" type="slidenum">
              <a:rPr lang="en-US"/>
              <a:pPr>
                <a:defRPr/>
              </a:pPr>
              <a:t>‹#›</a:t>
            </a:fld>
            <a:endParaRPr lang="en-US"/>
          </a:p>
        </p:txBody>
      </p:sp>
    </p:spTree>
    <p:extLst>
      <p:ext uri="{BB962C8B-B14F-4D97-AF65-F5344CB8AC3E}">
        <p14:creationId xmlns:p14="http://schemas.microsoft.com/office/powerpoint/2010/main" val="32951551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A53612-9F0E-9A49-AE44-9FC9FD5F60DE}" type="slidenum">
              <a:rPr lang="en-US"/>
              <a:pPr>
                <a:defRPr/>
              </a:pPr>
              <a:t>‹#›</a:t>
            </a:fld>
            <a:endParaRPr lang="en-US"/>
          </a:p>
        </p:txBody>
      </p:sp>
    </p:spTree>
    <p:extLst>
      <p:ext uri="{BB962C8B-B14F-4D97-AF65-F5344CB8AC3E}">
        <p14:creationId xmlns:p14="http://schemas.microsoft.com/office/powerpoint/2010/main" val="27269839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588F7D-16CE-0F4A-84D7-F55DD92099D1}" type="slidenum">
              <a:rPr lang="en-US"/>
              <a:pPr>
                <a:defRPr/>
              </a:pPr>
              <a:t>‹#›</a:t>
            </a:fld>
            <a:endParaRPr lang="en-US"/>
          </a:p>
        </p:txBody>
      </p:sp>
    </p:spTree>
    <p:extLst>
      <p:ext uri="{BB962C8B-B14F-4D97-AF65-F5344CB8AC3E}">
        <p14:creationId xmlns:p14="http://schemas.microsoft.com/office/powerpoint/2010/main" val="1213027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23E0BA-8A63-F148-8319-9D0C31D41271}" type="slidenum">
              <a:rPr lang="en-US"/>
              <a:pPr>
                <a:defRPr/>
              </a:pPr>
              <a:t>‹#›</a:t>
            </a:fld>
            <a:endParaRPr lang="en-US"/>
          </a:p>
        </p:txBody>
      </p:sp>
    </p:spTree>
    <p:extLst>
      <p:ext uri="{BB962C8B-B14F-4D97-AF65-F5344CB8AC3E}">
        <p14:creationId xmlns:p14="http://schemas.microsoft.com/office/powerpoint/2010/main" val="3125192022"/>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DD09EB-2C90-854C-8845-9A005397DD60}" type="slidenum">
              <a:rPr lang="en-US"/>
              <a:pPr>
                <a:defRPr/>
              </a:pPr>
              <a:t>‹#›</a:t>
            </a:fld>
            <a:endParaRPr lang="en-US"/>
          </a:p>
        </p:txBody>
      </p:sp>
    </p:spTree>
    <p:extLst>
      <p:ext uri="{BB962C8B-B14F-4D97-AF65-F5344CB8AC3E}">
        <p14:creationId xmlns:p14="http://schemas.microsoft.com/office/powerpoint/2010/main" val="17281565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2B6498-CA8C-7A4A-949D-D012AE8C2C04}" type="slidenum">
              <a:rPr lang="en-US"/>
              <a:pPr>
                <a:defRPr/>
              </a:pPr>
              <a:t>‹#›</a:t>
            </a:fld>
            <a:endParaRPr lang="en-US"/>
          </a:p>
        </p:txBody>
      </p:sp>
    </p:spTree>
    <p:extLst>
      <p:ext uri="{BB962C8B-B14F-4D97-AF65-F5344CB8AC3E}">
        <p14:creationId xmlns:p14="http://schemas.microsoft.com/office/powerpoint/2010/main" val="15283699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BC3926-0135-8547-A1F5-26695D30783B}" type="slidenum">
              <a:rPr lang="en-US"/>
              <a:pPr>
                <a:defRPr/>
              </a:pPr>
              <a:t>‹#›</a:t>
            </a:fld>
            <a:endParaRPr lang="en-US"/>
          </a:p>
        </p:txBody>
      </p:sp>
    </p:spTree>
    <p:extLst>
      <p:ext uri="{BB962C8B-B14F-4D97-AF65-F5344CB8AC3E}">
        <p14:creationId xmlns:p14="http://schemas.microsoft.com/office/powerpoint/2010/main" val="1454207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323F8D-5F55-EF4E-ADF1-3F69C9D7B123}" type="slidenum">
              <a:rPr lang="en-US"/>
              <a:pPr>
                <a:defRPr/>
              </a:pPr>
              <a:t>‹#›</a:t>
            </a:fld>
            <a:endParaRPr lang="en-US"/>
          </a:p>
        </p:txBody>
      </p:sp>
    </p:spTree>
    <p:extLst>
      <p:ext uri="{BB962C8B-B14F-4D97-AF65-F5344CB8AC3E}">
        <p14:creationId xmlns:p14="http://schemas.microsoft.com/office/powerpoint/2010/main" val="26478939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2064C8-0073-8B42-A891-82D3FAED2C32}" type="slidenum">
              <a:rPr lang="en-US"/>
              <a:pPr>
                <a:defRPr/>
              </a:pPr>
              <a:t>‹#›</a:t>
            </a:fld>
            <a:endParaRPr lang="en-US"/>
          </a:p>
        </p:txBody>
      </p:sp>
    </p:spTree>
    <p:extLst>
      <p:ext uri="{BB962C8B-B14F-4D97-AF65-F5344CB8AC3E}">
        <p14:creationId xmlns:p14="http://schemas.microsoft.com/office/powerpoint/2010/main" val="21353600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4B988412-109C-D54B-AF6A-5D74C32C6A0C}" type="slidenum">
              <a:rPr lang="en-US"/>
              <a:pPr>
                <a:defRPr/>
              </a:pPr>
              <a:t>‹#›</a:t>
            </a:fld>
            <a:endParaRPr lang="en-US"/>
          </a:p>
        </p:txBody>
      </p:sp>
    </p:spTree>
    <p:extLst>
      <p:ext uri="{BB962C8B-B14F-4D97-AF65-F5344CB8AC3E}">
        <p14:creationId xmlns:p14="http://schemas.microsoft.com/office/powerpoint/2010/main" val="12127962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A9BA63E-FF1B-1443-9BD2-AC83CC6DC226}" type="slidenum">
              <a:rPr lang="en-US"/>
              <a:pPr>
                <a:defRPr/>
              </a:pPr>
              <a:t>‹#›</a:t>
            </a:fld>
            <a:endParaRPr lang="en-US"/>
          </a:p>
        </p:txBody>
      </p:sp>
    </p:spTree>
    <p:extLst>
      <p:ext uri="{BB962C8B-B14F-4D97-AF65-F5344CB8AC3E}">
        <p14:creationId xmlns:p14="http://schemas.microsoft.com/office/powerpoint/2010/main" val="25893574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AE84678-C742-3745-BE63-38AE0177D790}" type="slidenum">
              <a:rPr lang="en-US"/>
              <a:pPr>
                <a:defRPr/>
              </a:pPr>
              <a:t>‹#›</a:t>
            </a:fld>
            <a:endParaRPr lang="en-US"/>
          </a:p>
        </p:txBody>
      </p:sp>
    </p:spTree>
    <p:extLst>
      <p:ext uri="{BB962C8B-B14F-4D97-AF65-F5344CB8AC3E}">
        <p14:creationId xmlns:p14="http://schemas.microsoft.com/office/powerpoint/2010/main" val="11971708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FD9267F6-DFCF-5342-89E0-3C4EDC9B1D0D}" type="slidenum">
              <a:rPr lang="en-US"/>
              <a:pPr>
                <a:defRPr/>
              </a:pPr>
              <a:t>‹#›</a:t>
            </a:fld>
            <a:endParaRPr lang="en-US"/>
          </a:p>
        </p:txBody>
      </p:sp>
    </p:spTree>
    <p:extLst>
      <p:ext uri="{BB962C8B-B14F-4D97-AF65-F5344CB8AC3E}">
        <p14:creationId xmlns:p14="http://schemas.microsoft.com/office/powerpoint/2010/main" val="64489769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88C33B07-5228-564E-A15C-53B65ECC0C2E}" type="slidenum">
              <a:rPr lang="en-US"/>
              <a:pPr>
                <a:defRPr/>
              </a:pPr>
              <a:t>‹#›</a:t>
            </a:fld>
            <a:endParaRPr lang="en-US"/>
          </a:p>
        </p:txBody>
      </p:sp>
    </p:spTree>
    <p:extLst>
      <p:ext uri="{BB962C8B-B14F-4D97-AF65-F5344CB8AC3E}">
        <p14:creationId xmlns:p14="http://schemas.microsoft.com/office/powerpoint/2010/main" val="1197825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E1F08A-B8B7-8444-BAD4-071024C3B769}" type="slidenum">
              <a:rPr lang="en-US"/>
              <a:pPr>
                <a:defRPr/>
              </a:pPr>
              <a:t>‹#›</a:t>
            </a:fld>
            <a:endParaRPr lang="en-US"/>
          </a:p>
        </p:txBody>
      </p:sp>
    </p:spTree>
    <p:extLst>
      <p:ext uri="{BB962C8B-B14F-4D97-AF65-F5344CB8AC3E}">
        <p14:creationId xmlns:p14="http://schemas.microsoft.com/office/powerpoint/2010/main" val="243404318"/>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C56EF23C-CE4A-F840-9951-8CC230D2BB5B}" type="slidenum">
              <a:rPr lang="en-US"/>
              <a:pPr>
                <a:defRPr/>
              </a:pPr>
              <a:t>‹#›</a:t>
            </a:fld>
            <a:endParaRPr lang="en-US"/>
          </a:p>
        </p:txBody>
      </p:sp>
    </p:spTree>
    <p:extLst>
      <p:ext uri="{BB962C8B-B14F-4D97-AF65-F5344CB8AC3E}">
        <p14:creationId xmlns:p14="http://schemas.microsoft.com/office/powerpoint/2010/main" val="13028055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1CEE80E-D2D5-594E-A854-8F244E1CF51A}" type="slidenum">
              <a:rPr lang="en-US"/>
              <a:pPr>
                <a:defRPr/>
              </a:pPr>
              <a:t>‹#›</a:t>
            </a:fld>
            <a:endParaRPr lang="en-US"/>
          </a:p>
        </p:txBody>
      </p:sp>
    </p:spTree>
    <p:extLst>
      <p:ext uri="{BB962C8B-B14F-4D97-AF65-F5344CB8AC3E}">
        <p14:creationId xmlns:p14="http://schemas.microsoft.com/office/powerpoint/2010/main" val="27565967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B82A754D-B0E5-FC47-8819-C899ADF7A346}" type="slidenum">
              <a:rPr lang="en-US"/>
              <a:pPr>
                <a:defRPr/>
              </a:pPr>
              <a:t>‹#›</a:t>
            </a:fld>
            <a:endParaRPr lang="en-US"/>
          </a:p>
        </p:txBody>
      </p:sp>
    </p:spTree>
    <p:extLst>
      <p:ext uri="{BB962C8B-B14F-4D97-AF65-F5344CB8AC3E}">
        <p14:creationId xmlns:p14="http://schemas.microsoft.com/office/powerpoint/2010/main" val="28269901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8BEE44E-7F5B-5042-8FAE-1B24BF3542A0}" type="slidenum">
              <a:rPr lang="en-US"/>
              <a:pPr>
                <a:defRPr/>
              </a:pPr>
              <a:t>‹#›</a:t>
            </a:fld>
            <a:endParaRPr lang="en-US"/>
          </a:p>
        </p:txBody>
      </p:sp>
    </p:spTree>
    <p:extLst>
      <p:ext uri="{BB962C8B-B14F-4D97-AF65-F5344CB8AC3E}">
        <p14:creationId xmlns:p14="http://schemas.microsoft.com/office/powerpoint/2010/main" val="33019854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2186057-43BE-B843-A16B-2B770B235FB8}" type="slidenum">
              <a:rPr lang="en-US"/>
              <a:pPr>
                <a:defRPr/>
              </a:pPr>
              <a:t>‹#›</a:t>
            </a:fld>
            <a:endParaRPr lang="en-US"/>
          </a:p>
        </p:txBody>
      </p:sp>
    </p:spTree>
    <p:extLst>
      <p:ext uri="{BB962C8B-B14F-4D97-AF65-F5344CB8AC3E}">
        <p14:creationId xmlns:p14="http://schemas.microsoft.com/office/powerpoint/2010/main" val="21786366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65388F4-B9A7-F649-9D42-601CFC572A76}" type="slidenum">
              <a:rPr lang="en-US"/>
              <a:pPr>
                <a:defRPr/>
              </a:pPr>
              <a:t>‹#›</a:t>
            </a:fld>
            <a:endParaRPr lang="en-US"/>
          </a:p>
        </p:txBody>
      </p:sp>
    </p:spTree>
    <p:extLst>
      <p:ext uri="{BB962C8B-B14F-4D97-AF65-F5344CB8AC3E}">
        <p14:creationId xmlns:p14="http://schemas.microsoft.com/office/powerpoint/2010/main" val="344866571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defRPr>
            </a:lvl1pPr>
          </a:lstStyle>
          <a:p>
            <a:pPr>
              <a:defRPr/>
            </a:pPr>
            <a:fld id="{F394210F-4EDC-974E-BDCB-BB534C60E113}" type="slidenum">
              <a:rPr lang="en-US"/>
              <a:pPr>
                <a:defRPr/>
              </a:pPr>
              <a:t>‹#›</a:t>
            </a:fld>
            <a:endParaRPr lang="en-US"/>
          </a:p>
        </p:txBody>
      </p:sp>
    </p:spTree>
    <p:extLst>
      <p:ext uri="{BB962C8B-B14F-4D97-AF65-F5344CB8AC3E}">
        <p14:creationId xmlns:p14="http://schemas.microsoft.com/office/powerpoint/2010/main" val="34142228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E85810F-F301-8C4F-A4B8-B244F2F3A7A2}" type="slidenum">
              <a:rPr lang="en-US"/>
              <a:pPr>
                <a:defRPr/>
              </a:pPr>
              <a:t>‹#›</a:t>
            </a:fld>
            <a:endParaRPr lang="en-US"/>
          </a:p>
        </p:txBody>
      </p:sp>
    </p:spTree>
    <p:extLst>
      <p:ext uri="{BB962C8B-B14F-4D97-AF65-F5344CB8AC3E}">
        <p14:creationId xmlns:p14="http://schemas.microsoft.com/office/powerpoint/2010/main" val="2863015558"/>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AE7AF29-F232-D34C-BD3E-915762913615}" type="slidenum">
              <a:rPr lang="en-US"/>
              <a:pPr>
                <a:defRPr/>
              </a:pPr>
              <a:t>‹#›</a:t>
            </a:fld>
            <a:endParaRPr lang="en-US"/>
          </a:p>
        </p:txBody>
      </p:sp>
    </p:spTree>
    <p:extLst>
      <p:ext uri="{BB962C8B-B14F-4D97-AF65-F5344CB8AC3E}">
        <p14:creationId xmlns:p14="http://schemas.microsoft.com/office/powerpoint/2010/main" val="4029162112"/>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8D45402-111B-404E-8F2C-2A5BCE067A7C}" type="slidenum">
              <a:rPr lang="en-US"/>
              <a:pPr>
                <a:defRPr/>
              </a:pPr>
              <a:t>‹#›</a:t>
            </a:fld>
            <a:endParaRPr lang="en-US"/>
          </a:p>
        </p:txBody>
      </p:sp>
    </p:spTree>
    <p:extLst>
      <p:ext uri="{BB962C8B-B14F-4D97-AF65-F5344CB8AC3E}">
        <p14:creationId xmlns:p14="http://schemas.microsoft.com/office/powerpoint/2010/main" val="963170882"/>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E3BD69-DF54-7B48-BD74-57475AC4F09D}" type="slidenum">
              <a:rPr lang="en-US"/>
              <a:pPr>
                <a:defRPr/>
              </a:pPr>
              <a:t>‹#›</a:t>
            </a:fld>
            <a:endParaRPr lang="en-US"/>
          </a:p>
        </p:txBody>
      </p:sp>
    </p:spTree>
    <p:extLst>
      <p:ext uri="{BB962C8B-B14F-4D97-AF65-F5344CB8AC3E}">
        <p14:creationId xmlns:p14="http://schemas.microsoft.com/office/powerpoint/2010/main" val="3364350325"/>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AFB0FAC-0555-0049-996A-A6208042F951}" type="slidenum">
              <a:rPr lang="en-US"/>
              <a:pPr>
                <a:defRPr/>
              </a:pPr>
              <a:t>‹#›</a:t>
            </a:fld>
            <a:endParaRPr lang="en-US"/>
          </a:p>
        </p:txBody>
      </p:sp>
    </p:spTree>
    <p:extLst>
      <p:ext uri="{BB962C8B-B14F-4D97-AF65-F5344CB8AC3E}">
        <p14:creationId xmlns:p14="http://schemas.microsoft.com/office/powerpoint/2010/main" val="1895609387"/>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A6E3C82-B1DA-3B47-A3E9-BDA7757AF55D}" type="slidenum">
              <a:rPr lang="en-US"/>
              <a:pPr>
                <a:defRPr/>
              </a:pPr>
              <a:t>‹#›</a:t>
            </a:fld>
            <a:endParaRPr lang="en-US"/>
          </a:p>
        </p:txBody>
      </p:sp>
    </p:spTree>
    <p:extLst>
      <p:ext uri="{BB962C8B-B14F-4D97-AF65-F5344CB8AC3E}">
        <p14:creationId xmlns:p14="http://schemas.microsoft.com/office/powerpoint/2010/main" val="746975254"/>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78100F92-5C5D-1A45-8B2D-494CCE047488}" type="slidenum">
              <a:rPr lang="en-US"/>
              <a:pPr>
                <a:defRPr/>
              </a:pPr>
              <a:t>‹#›</a:t>
            </a:fld>
            <a:endParaRPr lang="en-US"/>
          </a:p>
        </p:txBody>
      </p:sp>
    </p:spTree>
    <p:extLst>
      <p:ext uri="{BB962C8B-B14F-4D97-AF65-F5344CB8AC3E}">
        <p14:creationId xmlns:p14="http://schemas.microsoft.com/office/powerpoint/2010/main" val="346610954"/>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30BE1F1-344E-1640-AEDA-6883D321A8E0}" type="slidenum">
              <a:rPr lang="en-US"/>
              <a:pPr>
                <a:defRPr/>
              </a:pPr>
              <a:t>‹#›</a:t>
            </a:fld>
            <a:endParaRPr lang="en-US"/>
          </a:p>
        </p:txBody>
      </p:sp>
    </p:spTree>
    <p:extLst>
      <p:ext uri="{BB962C8B-B14F-4D97-AF65-F5344CB8AC3E}">
        <p14:creationId xmlns:p14="http://schemas.microsoft.com/office/powerpoint/2010/main" val="3333764880"/>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DE9EE88-94D8-0E45-A215-6916A85A38E8}" type="slidenum">
              <a:rPr lang="en-US"/>
              <a:pPr>
                <a:defRPr/>
              </a:pPr>
              <a:t>‹#›</a:t>
            </a:fld>
            <a:endParaRPr lang="en-US"/>
          </a:p>
        </p:txBody>
      </p:sp>
    </p:spTree>
    <p:extLst>
      <p:ext uri="{BB962C8B-B14F-4D97-AF65-F5344CB8AC3E}">
        <p14:creationId xmlns:p14="http://schemas.microsoft.com/office/powerpoint/2010/main" val="840399787"/>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F0F6114B-E84F-DB4E-8753-91EDA5200E16}" type="slidenum">
              <a:rPr lang="en-US"/>
              <a:pPr>
                <a:defRPr/>
              </a:pPr>
              <a:t>‹#›</a:t>
            </a:fld>
            <a:endParaRPr lang="en-US"/>
          </a:p>
        </p:txBody>
      </p:sp>
    </p:spTree>
    <p:extLst>
      <p:ext uri="{BB962C8B-B14F-4D97-AF65-F5344CB8AC3E}">
        <p14:creationId xmlns:p14="http://schemas.microsoft.com/office/powerpoint/2010/main" val="3511491711"/>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A3445ED-6DCB-AF45-921E-2F825C2E0FEE}" type="slidenum">
              <a:rPr lang="en-US"/>
              <a:pPr>
                <a:defRPr/>
              </a:pPr>
              <a:t>‹#›</a:t>
            </a:fld>
            <a:endParaRPr lang="en-US"/>
          </a:p>
        </p:txBody>
      </p:sp>
    </p:spTree>
    <p:extLst>
      <p:ext uri="{BB962C8B-B14F-4D97-AF65-F5344CB8AC3E}">
        <p14:creationId xmlns:p14="http://schemas.microsoft.com/office/powerpoint/2010/main" val="2800366355"/>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DA68407-763A-2545-BD24-241A552C3390}" type="slidenum">
              <a:rPr lang="en-US"/>
              <a:pPr>
                <a:defRPr/>
              </a:pPr>
              <a:t>‹#›</a:t>
            </a:fld>
            <a:endParaRPr lang="en-US"/>
          </a:p>
        </p:txBody>
      </p:sp>
    </p:spTree>
    <p:extLst>
      <p:ext uri="{BB962C8B-B14F-4D97-AF65-F5344CB8AC3E}">
        <p14:creationId xmlns:p14="http://schemas.microsoft.com/office/powerpoint/2010/main" val="3646740417"/>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26CD642-7C50-404D-99FB-9420AD0D5E83}" type="slidenum">
              <a:rPr lang="en-US"/>
              <a:pPr>
                <a:defRPr/>
              </a:pPr>
              <a:t>‹#›</a:t>
            </a:fld>
            <a:endParaRPr lang="en-US"/>
          </a:p>
        </p:txBody>
      </p:sp>
    </p:spTree>
    <p:extLst>
      <p:ext uri="{BB962C8B-B14F-4D97-AF65-F5344CB8AC3E}">
        <p14:creationId xmlns:p14="http://schemas.microsoft.com/office/powerpoint/2010/main" val="177337782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1CED460D-83C5-714D-8CE9-203548EFB08F}" type="slidenum">
              <a:rPr lang="en-US"/>
              <a:pPr>
                <a:defRPr/>
              </a:pPr>
              <a:t>‹#›</a:t>
            </a:fld>
            <a:endParaRPr lang="en-US"/>
          </a:p>
        </p:txBody>
      </p:sp>
    </p:spTree>
    <p:extLst>
      <p:ext uri="{BB962C8B-B14F-4D97-AF65-F5344CB8AC3E}">
        <p14:creationId xmlns:p14="http://schemas.microsoft.com/office/powerpoint/2010/main" val="106956964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1EF442-214B-9C47-AC68-ADF38DD3424C}" type="slidenum">
              <a:rPr lang="en-US"/>
              <a:pPr>
                <a:defRPr/>
              </a:pPr>
              <a:t>‹#›</a:t>
            </a:fld>
            <a:endParaRPr lang="en-US"/>
          </a:p>
        </p:txBody>
      </p:sp>
    </p:spTree>
    <p:extLst>
      <p:ext uri="{BB962C8B-B14F-4D97-AF65-F5344CB8AC3E}">
        <p14:creationId xmlns:p14="http://schemas.microsoft.com/office/powerpoint/2010/main" val="2344486384"/>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91F00CC-A77D-474A-A4D5-46226F2338EE}" type="slidenum">
              <a:rPr lang="en-US"/>
              <a:pPr>
                <a:defRPr/>
              </a:pPr>
              <a:t>‹#›</a:t>
            </a:fld>
            <a:endParaRPr lang="en-US"/>
          </a:p>
        </p:txBody>
      </p:sp>
    </p:spTree>
    <p:extLst>
      <p:ext uri="{BB962C8B-B14F-4D97-AF65-F5344CB8AC3E}">
        <p14:creationId xmlns:p14="http://schemas.microsoft.com/office/powerpoint/2010/main" val="168148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0FCBDE-2B8E-7B46-BE26-0A847E8EACB7}" type="slidenum">
              <a:rPr lang="en-US"/>
              <a:pPr>
                <a:defRPr/>
              </a:pPr>
              <a:t>‹#›</a:t>
            </a:fld>
            <a:endParaRPr lang="en-US"/>
          </a:p>
        </p:txBody>
      </p:sp>
    </p:spTree>
    <p:extLst>
      <p:ext uri="{BB962C8B-B14F-4D97-AF65-F5344CB8AC3E}">
        <p14:creationId xmlns:p14="http://schemas.microsoft.com/office/powerpoint/2010/main" val="349925168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16F283-7899-AA41-80D2-BB448E1192CE}" type="slidenum">
              <a:rPr lang="en-US"/>
              <a:pPr>
                <a:defRPr/>
              </a:pPr>
              <a:t>‹#›</a:t>
            </a:fld>
            <a:endParaRPr lang="en-US"/>
          </a:p>
        </p:txBody>
      </p:sp>
    </p:spTree>
    <p:extLst>
      <p:ext uri="{BB962C8B-B14F-4D97-AF65-F5344CB8AC3E}">
        <p14:creationId xmlns:p14="http://schemas.microsoft.com/office/powerpoint/2010/main" val="355158583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F7D1E2-844C-FE4D-BBC1-CC0372D150B0}" type="slidenum">
              <a:rPr lang="en-US"/>
              <a:pPr>
                <a:defRPr/>
              </a:pPr>
              <a:t>‹#›</a:t>
            </a:fld>
            <a:endParaRPr lang="en-US"/>
          </a:p>
        </p:txBody>
      </p:sp>
    </p:spTree>
    <p:extLst>
      <p:ext uri="{BB962C8B-B14F-4D97-AF65-F5344CB8AC3E}">
        <p14:creationId xmlns:p14="http://schemas.microsoft.com/office/powerpoint/2010/main" val="33813156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D0BFAA-C8AE-D644-8439-1A0C092B5638}" type="slidenum">
              <a:rPr lang="en-US"/>
              <a:pPr>
                <a:defRPr/>
              </a:pPr>
              <a:t>‹#›</a:t>
            </a:fld>
            <a:endParaRPr lang="en-US"/>
          </a:p>
        </p:txBody>
      </p:sp>
    </p:spTree>
    <p:extLst>
      <p:ext uri="{BB962C8B-B14F-4D97-AF65-F5344CB8AC3E}">
        <p14:creationId xmlns:p14="http://schemas.microsoft.com/office/powerpoint/2010/main" val="83940790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902B4FE-D575-0046-A2E2-6A25EBB5F3D3}" type="slidenum">
              <a:rPr lang="en-US"/>
              <a:pPr>
                <a:defRPr/>
              </a:pPr>
              <a:t>‹#›</a:t>
            </a:fld>
            <a:endParaRPr lang="en-US"/>
          </a:p>
        </p:txBody>
      </p:sp>
    </p:spTree>
    <p:extLst>
      <p:ext uri="{BB962C8B-B14F-4D97-AF65-F5344CB8AC3E}">
        <p14:creationId xmlns:p14="http://schemas.microsoft.com/office/powerpoint/2010/main" val="324861128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6A3E452-3CD8-DE41-A97B-AD060485357D}" type="slidenum">
              <a:rPr lang="en-US"/>
              <a:pPr>
                <a:defRPr/>
              </a:pPr>
              <a:t>‹#›</a:t>
            </a:fld>
            <a:endParaRPr lang="en-US"/>
          </a:p>
        </p:txBody>
      </p:sp>
    </p:spTree>
    <p:extLst>
      <p:ext uri="{BB962C8B-B14F-4D97-AF65-F5344CB8AC3E}">
        <p14:creationId xmlns:p14="http://schemas.microsoft.com/office/powerpoint/2010/main" val="207483203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9C377E8-548E-384C-A2C7-356FFD99A721}" type="slidenum">
              <a:rPr lang="en-US"/>
              <a:pPr>
                <a:defRPr/>
              </a:pPr>
              <a:t>‹#›</a:t>
            </a:fld>
            <a:endParaRPr lang="en-US"/>
          </a:p>
        </p:txBody>
      </p:sp>
    </p:spTree>
    <p:extLst>
      <p:ext uri="{BB962C8B-B14F-4D97-AF65-F5344CB8AC3E}">
        <p14:creationId xmlns:p14="http://schemas.microsoft.com/office/powerpoint/2010/main" val="240973026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01411B-9B26-454D-978B-56669279B31E}" type="slidenum">
              <a:rPr lang="en-US"/>
              <a:pPr>
                <a:defRPr/>
              </a:pPr>
              <a:t>‹#›</a:t>
            </a:fld>
            <a:endParaRPr lang="en-US"/>
          </a:p>
        </p:txBody>
      </p:sp>
    </p:spTree>
    <p:extLst>
      <p:ext uri="{BB962C8B-B14F-4D97-AF65-F5344CB8AC3E}">
        <p14:creationId xmlns:p14="http://schemas.microsoft.com/office/powerpoint/2010/main" val="25691534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D98F02-3DA4-9944-B21F-F9D237999826}" type="slidenum">
              <a:rPr lang="en-US"/>
              <a:pPr>
                <a:defRPr/>
              </a:pPr>
              <a:t>‹#›</a:t>
            </a:fld>
            <a:endParaRPr lang="en-US"/>
          </a:p>
        </p:txBody>
      </p:sp>
    </p:spTree>
    <p:extLst>
      <p:ext uri="{BB962C8B-B14F-4D97-AF65-F5344CB8AC3E}">
        <p14:creationId xmlns:p14="http://schemas.microsoft.com/office/powerpoint/2010/main" val="2851915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643FAC-2559-4846-8CB0-51461F384AF7}" type="slidenum">
              <a:rPr lang="en-US"/>
              <a:pPr>
                <a:defRPr/>
              </a:pPr>
              <a:t>‹#›</a:t>
            </a:fld>
            <a:endParaRPr lang="en-US"/>
          </a:p>
        </p:txBody>
      </p:sp>
    </p:spTree>
    <p:extLst>
      <p:ext uri="{BB962C8B-B14F-4D97-AF65-F5344CB8AC3E}">
        <p14:creationId xmlns:p14="http://schemas.microsoft.com/office/powerpoint/2010/main" val="748739118"/>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F10411-ACAF-7A4F-B865-6C1D85843EAD}" type="slidenum">
              <a:rPr lang="en-US"/>
              <a:pPr>
                <a:defRPr/>
              </a:pPr>
              <a:t>‹#›</a:t>
            </a:fld>
            <a:endParaRPr lang="en-US"/>
          </a:p>
        </p:txBody>
      </p:sp>
    </p:spTree>
    <p:extLst>
      <p:ext uri="{BB962C8B-B14F-4D97-AF65-F5344CB8AC3E}">
        <p14:creationId xmlns:p14="http://schemas.microsoft.com/office/powerpoint/2010/main" val="23830465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A8F1AB-D3A1-2E41-967C-F077FCFBDFF5}" type="slidenum">
              <a:rPr lang="en-US"/>
              <a:pPr>
                <a:defRPr/>
              </a:pPr>
              <a:t>‹#›</a:t>
            </a:fld>
            <a:endParaRPr lang="en-US"/>
          </a:p>
        </p:txBody>
      </p:sp>
    </p:spTree>
    <p:extLst>
      <p:ext uri="{BB962C8B-B14F-4D97-AF65-F5344CB8AC3E}">
        <p14:creationId xmlns:p14="http://schemas.microsoft.com/office/powerpoint/2010/main" val="144368507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Helvetica" charset="0"/>
            </a:endParaRPr>
          </a:p>
        </p:txBody>
      </p:sp>
      <p:sp>
        <p:nvSpPr>
          <p:cNvPr id="315459"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15460"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6335ABC4-6E0A-F64E-AA39-758F487953C2}" type="slidenum">
              <a:rPr lang="en-US"/>
              <a:pPr>
                <a:defRPr/>
              </a:pPr>
              <a:t>‹#›</a:t>
            </a:fld>
            <a:endParaRPr lang="en-US"/>
          </a:p>
        </p:txBody>
      </p:sp>
    </p:spTree>
    <p:extLst>
      <p:ext uri="{BB962C8B-B14F-4D97-AF65-F5344CB8AC3E}">
        <p14:creationId xmlns:p14="http://schemas.microsoft.com/office/powerpoint/2010/main" val="181932733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D90C3CE6-9A8B-0848-AED7-77ABC464CB6D}" type="slidenum">
              <a:rPr lang="en-US"/>
              <a:pPr>
                <a:defRPr/>
              </a:pPr>
              <a:t>‹#›</a:t>
            </a:fld>
            <a:endParaRPr lang="en-US"/>
          </a:p>
        </p:txBody>
      </p:sp>
    </p:spTree>
    <p:extLst>
      <p:ext uri="{BB962C8B-B14F-4D97-AF65-F5344CB8AC3E}">
        <p14:creationId xmlns:p14="http://schemas.microsoft.com/office/powerpoint/2010/main" val="103993679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DBCCCEB6-F0BB-7444-A851-1370B7A0A79E}" type="slidenum">
              <a:rPr lang="en-US"/>
              <a:pPr>
                <a:defRPr/>
              </a:pPr>
              <a:t>‹#›</a:t>
            </a:fld>
            <a:endParaRPr lang="en-US"/>
          </a:p>
        </p:txBody>
      </p:sp>
    </p:spTree>
    <p:extLst>
      <p:ext uri="{BB962C8B-B14F-4D97-AF65-F5344CB8AC3E}">
        <p14:creationId xmlns:p14="http://schemas.microsoft.com/office/powerpoint/2010/main" val="11907032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C26EAC97-973E-6C42-A21F-1604D2CE6EE6}" type="slidenum">
              <a:rPr lang="en-US"/>
              <a:pPr>
                <a:defRPr/>
              </a:pPr>
              <a:t>‹#›</a:t>
            </a:fld>
            <a:endParaRPr lang="en-US"/>
          </a:p>
        </p:txBody>
      </p:sp>
    </p:spTree>
    <p:extLst>
      <p:ext uri="{BB962C8B-B14F-4D97-AF65-F5344CB8AC3E}">
        <p14:creationId xmlns:p14="http://schemas.microsoft.com/office/powerpoint/2010/main" val="384101200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289BBF18-5BB9-214B-B49A-122F5BBB9377}" type="slidenum">
              <a:rPr lang="en-US"/>
              <a:pPr>
                <a:defRPr/>
              </a:pPr>
              <a:t>‹#›</a:t>
            </a:fld>
            <a:endParaRPr lang="en-US"/>
          </a:p>
        </p:txBody>
      </p:sp>
    </p:spTree>
    <p:extLst>
      <p:ext uri="{BB962C8B-B14F-4D97-AF65-F5344CB8AC3E}">
        <p14:creationId xmlns:p14="http://schemas.microsoft.com/office/powerpoint/2010/main" val="302498102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0AAB0CF5-5F2A-014B-BF58-0CA02F74AD59}" type="slidenum">
              <a:rPr lang="en-US"/>
              <a:pPr>
                <a:defRPr/>
              </a:pPr>
              <a:t>‹#›</a:t>
            </a:fld>
            <a:endParaRPr lang="en-US"/>
          </a:p>
        </p:txBody>
      </p:sp>
    </p:spTree>
    <p:extLst>
      <p:ext uri="{BB962C8B-B14F-4D97-AF65-F5344CB8AC3E}">
        <p14:creationId xmlns:p14="http://schemas.microsoft.com/office/powerpoint/2010/main" val="8184254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A427DAD5-FE26-1846-AA92-6437D051FDFC}" type="slidenum">
              <a:rPr lang="en-US"/>
              <a:pPr>
                <a:defRPr/>
              </a:pPr>
              <a:t>‹#›</a:t>
            </a:fld>
            <a:endParaRPr lang="en-US"/>
          </a:p>
        </p:txBody>
      </p:sp>
    </p:spTree>
    <p:extLst>
      <p:ext uri="{BB962C8B-B14F-4D97-AF65-F5344CB8AC3E}">
        <p14:creationId xmlns:p14="http://schemas.microsoft.com/office/powerpoint/2010/main" val="395466596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14C40610-9CC5-E248-B050-B0D675277DEE}" type="slidenum">
              <a:rPr lang="en-US"/>
              <a:pPr>
                <a:defRPr/>
              </a:pPr>
              <a:t>‹#›</a:t>
            </a:fld>
            <a:endParaRPr lang="en-US"/>
          </a:p>
        </p:txBody>
      </p:sp>
    </p:spTree>
    <p:extLst>
      <p:ext uri="{BB962C8B-B14F-4D97-AF65-F5344CB8AC3E}">
        <p14:creationId xmlns:p14="http://schemas.microsoft.com/office/powerpoint/2010/main" val="1984062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5E76DC-6F69-554D-88FE-2C6EB26A1A2A}" type="slidenum">
              <a:rPr lang="en-US"/>
              <a:pPr>
                <a:defRPr/>
              </a:pPr>
              <a:t>‹#›</a:t>
            </a:fld>
            <a:endParaRPr lang="en-US"/>
          </a:p>
        </p:txBody>
      </p:sp>
    </p:spTree>
    <p:extLst>
      <p:ext uri="{BB962C8B-B14F-4D97-AF65-F5344CB8AC3E}">
        <p14:creationId xmlns:p14="http://schemas.microsoft.com/office/powerpoint/2010/main" val="2087413203"/>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E1AA1F0C-BE93-8446-AC15-1378AB60892F}" type="slidenum">
              <a:rPr lang="en-US"/>
              <a:pPr>
                <a:defRPr/>
              </a:pPr>
              <a:t>‹#›</a:t>
            </a:fld>
            <a:endParaRPr lang="en-US"/>
          </a:p>
        </p:txBody>
      </p:sp>
    </p:spTree>
    <p:extLst>
      <p:ext uri="{BB962C8B-B14F-4D97-AF65-F5344CB8AC3E}">
        <p14:creationId xmlns:p14="http://schemas.microsoft.com/office/powerpoint/2010/main" val="191160417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583A67D5-2C44-1B42-8E85-7D125F1151E2}" type="slidenum">
              <a:rPr lang="en-US"/>
              <a:pPr>
                <a:defRPr/>
              </a:pPr>
              <a:t>‹#›</a:t>
            </a:fld>
            <a:endParaRPr lang="en-US"/>
          </a:p>
        </p:txBody>
      </p:sp>
    </p:spTree>
    <p:extLst>
      <p:ext uri="{BB962C8B-B14F-4D97-AF65-F5344CB8AC3E}">
        <p14:creationId xmlns:p14="http://schemas.microsoft.com/office/powerpoint/2010/main" val="294741749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799B87AB-877E-764C-A260-E6DD53BF4CFA}" type="slidenum">
              <a:rPr lang="en-US"/>
              <a:pPr>
                <a:defRPr/>
              </a:pPr>
              <a:t>‹#›</a:t>
            </a:fld>
            <a:endParaRPr lang="en-US"/>
          </a:p>
        </p:txBody>
      </p:sp>
    </p:spTree>
    <p:extLst>
      <p:ext uri="{BB962C8B-B14F-4D97-AF65-F5344CB8AC3E}">
        <p14:creationId xmlns:p14="http://schemas.microsoft.com/office/powerpoint/2010/main" val="213643805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685800" y="1752600"/>
            <a:ext cx="7772400" cy="1143000"/>
          </a:xfrm>
        </p:spPr>
        <p:txBody>
          <a:bodyPr/>
          <a:lstStyle>
            <a:lvl1pPr algn="r">
              <a:defRPr sz="5400"/>
            </a:lvl1pPr>
          </a:lstStyle>
          <a:p>
            <a:r>
              <a:rPr lang="en-US"/>
              <a:t>Click to edit Master title style</a:t>
            </a:r>
          </a:p>
        </p:txBody>
      </p:sp>
      <p:sp>
        <p:nvSpPr>
          <p:cNvPr id="13315" name="Rectangle 3"/>
          <p:cNvSpPr>
            <a:spLocks noGrp="1" noChangeArrowheads="1"/>
          </p:cNvSpPr>
          <p:nvPr>
            <p:ph type="subTitle" idx="1"/>
          </p:nvPr>
        </p:nvSpPr>
        <p:spPr>
          <a:xfrm>
            <a:off x="3276600" y="3505200"/>
            <a:ext cx="4419600" cy="2286000"/>
          </a:xfrm>
        </p:spPr>
        <p:txBody>
          <a:bodyPr/>
          <a:lstStyle>
            <a:lvl1pPr marL="0" indent="0" algn="r">
              <a:buFont typeface="Monotype Sorts"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0E6BE0-089F-C84E-9DB3-500CE103BD79}" type="slidenum">
              <a:rPr lang="en-US"/>
              <a:pPr>
                <a:defRPr/>
              </a:pPr>
              <a:t>‹#›</a:t>
            </a:fld>
            <a:endParaRPr lang="en-US"/>
          </a:p>
        </p:txBody>
      </p:sp>
    </p:spTree>
    <p:extLst>
      <p:ext uri="{BB962C8B-B14F-4D97-AF65-F5344CB8AC3E}">
        <p14:creationId xmlns:p14="http://schemas.microsoft.com/office/powerpoint/2010/main" val="329458906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68124C-DA92-6945-9367-F8738C50E025}" type="slidenum">
              <a:rPr lang="en-US"/>
              <a:pPr>
                <a:defRPr/>
              </a:pPr>
              <a:t>‹#›</a:t>
            </a:fld>
            <a:endParaRPr lang="en-US"/>
          </a:p>
        </p:txBody>
      </p:sp>
    </p:spTree>
    <p:extLst>
      <p:ext uri="{BB962C8B-B14F-4D97-AF65-F5344CB8AC3E}">
        <p14:creationId xmlns:p14="http://schemas.microsoft.com/office/powerpoint/2010/main" val="3355970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2D7520-1BF1-7641-AF70-3B05E2A28261}" type="slidenum">
              <a:rPr lang="en-US"/>
              <a:pPr>
                <a:defRPr/>
              </a:pPr>
              <a:t>‹#›</a:t>
            </a:fld>
            <a:endParaRPr lang="en-US"/>
          </a:p>
        </p:txBody>
      </p:sp>
    </p:spTree>
    <p:extLst>
      <p:ext uri="{BB962C8B-B14F-4D97-AF65-F5344CB8AC3E}">
        <p14:creationId xmlns:p14="http://schemas.microsoft.com/office/powerpoint/2010/main" val="135966350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14800" y="1981200"/>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B1F453-7327-2441-AAF4-0CE3BD1E9EBB}" type="slidenum">
              <a:rPr lang="en-US"/>
              <a:pPr>
                <a:defRPr/>
              </a:pPr>
              <a:t>‹#›</a:t>
            </a:fld>
            <a:endParaRPr lang="en-US"/>
          </a:p>
        </p:txBody>
      </p:sp>
    </p:spTree>
    <p:extLst>
      <p:ext uri="{BB962C8B-B14F-4D97-AF65-F5344CB8AC3E}">
        <p14:creationId xmlns:p14="http://schemas.microsoft.com/office/powerpoint/2010/main" val="32075497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B775707-E878-E841-AB0E-D2BCF6430171}" type="slidenum">
              <a:rPr lang="en-US"/>
              <a:pPr>
                <a:defRPr/>
              </a:pPr>
              <a:t>‹#›</a:t>
            </a:fld>
            <a:endParaRPr lang="en-US"/>
          </a:p>
        </p:txBody>
      </p:sp>
    </p:spTree>
    <p:extLst>
      <p:ext uri="{BB962C8B-B14F-4D97-AF65-F5344CB8AC3E}">
        <p14:creationId xmlns:p14="http://schemas.microsoft.com/office/powerpoint/2010/main" val="32653582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B101FE5-D1AD-624C-B862-1C0F02424E70}" type="slidenum">
              <a:rPr lang="en-US"/>
              <a:pPr>
                <a:defRPr/>
              </a:pPr>
              <a:t>‹#›</a:t>
            </a:fld>
            <a:endParaRPr lang="en-US"/>
          </a:p>
        </p:txBody>
      </p:sp>
    </p:spTree>
    <p:extLst>
      <p:ext uri="{BB962C8B-B14F-4D97-AF65-F5344CB8AC3E}">
        <p14:creationId xmlns:p14="http://schemas.microsoft.com/office/powerpoint/2010/main" val="264564955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0FBC122-9A95-6F40-AD99-7CFC3031B1C0}" type="slidenum">
              <a:rPr lang="en-US"/>
              <a:pPr>
                <a:defRPr/>
              </a:pPr>
              <a:t>‹#›</a:t>
            </a:fld>
            <a:endParaRPr lang="en-US"/>
          </a:p>
        </p:txBody>
      </p:sp>
    </p:spTree>
    <p:extLst>
      <p:ext uri="{BB962C8B-B14F-4D97-AF65-F5344CB8AC3E}">
        <p14:creationId xmlns:p14="http://schemas.microsoft.com/office/powerpoint/2010/main" val="27211631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04B554-DC95-8C4A-9837-E4B850D90339}" type="slidenum">
              <a:rPr lang="en-US"/>
              <a:pPr>
                <a:defRPr/>
              </a:pPr>
              <a:t>‹#›</a:t>
            </a:fld>
            <a:endParaRPr lang="en-US"/>
          </a:p>
        </p:txBody>
      </p:sp>
    </p:spTree>
    <p:extLst>
      <p:ext uri="{BB962C8B-B14F-4D97-AF65-F5344CB8AC3E}">
        <p14:creationId xmlns:p14="http://schemas.microsoft.com/office/powerpoint/2010/main" val="466357542"/>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ACAE88-9116-5F42-95AE-0A22C6F83ADF}" type="slidenum">
              <a:rPr lang="en-US"/>
              <a:pPr>
                <a:defRPr/>
              </a:pPr>
              <a:t>‹#›</a:t>
            </a:fld>
            <a:endParaRPr lang="en-US"/>
          </a:p>
        </p:txBody>
      </p:sp>
    </p:spTree>
    <p:extLst>
      <p:ext uri="{BB962C8B-B14F-4D97-AF65-F5344CB8AC3E}">
        <p14:creationId xmlns:p14="http://schemas.microsoft.com/office/powerpoint/2010/main" val="285509000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6BB52C-DE8F-AE4E-B30D-4868D84E0C4C}" type="slidenum">
              <a:rPr lang="en-US"/>
              <a:pPr>
                <a:defRPr/>
              </a:pPr>
              <a:t>‹#›</a:t>
            </a:fld>
            <a:endParaRPr lang="en-US"/>
          </a:p>
        </p:txBody>
      </p:sp>
    </p:spTree>
    <p:extLst>
      <p:ext uri="{BB962C8B-B14F-4D97-AF65-F5344CB8AC3E}">
        <p14:creationId xmlns:p14="http://schemas.microsoft.com/office/powerpoint/2010/main" val="257230415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B04734-C009-1243-BA4A-C24C1503D321}" type="slidenum">
              <a:rPr lang="en-US"/>
              <a:pPr>
                <a:defRPr/>
              </a:pPr>
              <a:t>‹#›</a:t>
            </a:fld>
            <a:endParaRPr lang="en-US"/>
          </a:p>
        </p:txBody>
      </p:sp>
    </p:spTree>
    <p:extLst>
      <p:ext uri="{BB962C8B-B14F-4D97-AF65-F5344CB8AC3E}">
        <p14:creationId xmlns:p14="http://schemas.microsoft.com/office/powerpoint/2010/main" val="307349250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3FF3F8-FAE9-6E4F-8091-666A78783215}" type="slidenum">
              <a:rPr lang="en-US"/>
              <a:pPr>
                <a:defRPr/>
              </a:pPr>
              <a:t>‹#›</a:t>
            </a:fld>
            <a:endParaRPr lang="en-US"/>
          </a:p>
        </p:txBody>
      </p:sp>
    </p:spTree>
    <p:extLst>
      <p:ext uri="{BB962C8B-B14F-4D97-AF65-F5344CB8AC3E}">
        <p14:creationId xmlns:p14="http://schemas.microsoft.com/office/powerpoint/2010/main" val="34589974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685800" y="2286000"/>
            <a:ext cx="7772400" cy="990600"/>
          </a:xfrm>
        </p:spPr>
        <p:txBody>
          <a:bodyPr/>
          <a:lstStyle>
            <a:lvl1pPr algn="ctr">
              <a:defRPr/>
            </a:lvl1pPr>
          </a:lstStyle>
          <a:p>
            <a:r>
              <a:rPr lang="en-US"/>
              <a:t>Click to edit Master title style</a:t>
            </a:r>
          </a:p>
        </p:txBody>
      </p:sp>
      <p:sp>
        <p:nvSpPr>
          <p:cNvPr id="15363" name="Rectangle 3"/>
          <p:cNvSpPr>
            <a:spLocks noGrp="1" noChangeArrowheads="1"/>
          </p:cNvSpPr>
          <p:nvPr>
            <p:ph type="subTitle" idx="1"/>
          </p:nvPr>
        </p:nvSpPr>
        <p:spPr>
          <a:xfrm>
            <a:off x="685800" y="3352800"/>
            <a:ext cx="7772400" cy="1219200"/>
          </a:xfrm>
        </p:spPr>
        <p:txBody>
          <a:bodyPr anchor="ctr"/>
          <a:lstStyle>
            <a:lvl1pPr marL="0" indent="0" algn="ctr">
              <a:buFont typeface="Wingdings" charset="2"/>
              <a:buNone/>
              <a:defRPr i="1"/>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3E2BB068-0E6C-1342-917F-906FAB9E7B98}" type="slidenum">
              <a:rPr lang="en-US"/>
              <a:pPr>
                <a:defRPr/>
              </a:pPr>
              <a:t>‹#›</a:t>
            </a:fld>
            <a:endParaRPr lang="en-US"/>
          </a:p>
        </p:txBody>
      </p:sp>
    </p:spTree>
    <p:extLst>
      <p:ext uri="{BB962C8B-B14F-4D97-AF65-F5344CB8AC3E}">
        <p14:creationId xmlns:p14="http://schemas.microsoft.com/office/powerpoint/2010/main" val="42465842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9638BC-0CD0-5A48-A8C9-BB4E7B045DCA}" type="slidenum">
              <a:rPr lang="en-US"/>
              <a:pPr>
                <a:defRPr/>
              </a:pPr>
              <a:t>‹#›</a:t>
            </a:fld>
            <a:endParaRPr lang="en-US"/>
          </a:p>
        </p:txBody>
      </p:sp>
    </p:spTree>
    <p:extLst>
      <p:ext uri="{BB962C8B-B14F-4D97-AF65-F5344CB8AC3E}">
        <p14:creationId xmlns:p14="http://schemas.microsoft.com/office/powerpoint/2010/main" val="102475989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4E7166-BE4D-C646-A800-7D0C0E57C699}" type="slidenum">
              <a:rPr lang="en-US"/>
              <a:pPr>
                <a:defRPr/>
              </a:pPr>
              <a:t>‹#›</a:t>
            </a:fld>
            <a:endParaRPr lang="en-US"/>
          </a:p>
        </p:txBody>
      </p:sp>
    </p:spTree>
    <p:extLst>
      <p:ext uri="{BB962C8B-B14F-4D97-AF65-F5344CB8AC3E}">
        <p14:creationId xmlns:p14="http://schemas.microsoft.com/office/powerpoint/2010/main" val="57089393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38ED64-007D-4344-8228-4B5F9E5ED8B6}" type="slidenum">
              <a:rPr lang="en-US"/>
              <a:pPr>
                <a:defRPr/>
              </a:pPr>
              <a:t>‹#›</a:t>
            </a:fld>
            <a:endParaRPr lang="en-US"/>
          </a:p>
        </p:txBody>
      </p:sp>
    </p:spTree>
    <p:extLst>
      <p:ext uri="{BB962C8B-B14F-4D97-AF65-F5344CB8AC3E}">
        <p14:creationId xmlns:p14="http://schemas.microsoft.com/office/powerpoint/2010/main" val="79409060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1FD944B-D8F6-194F-BAB2-F59D964A7E7F}" type="slidenum">
              <a:rPr lang="en-US"/>
              <a:pPr>
                <a:defRPr/>
              </a:pPr>
              <a:t>‹#›</a:t>
            </a:fld>
            <a:endParaRPr lang="en-US"/>
          </a:p>
        </p:txBody>
      </p:sp>
    </p:spTree>
    <p:extLst>
      <p:ext uri="{BB962C8B-B14F-4D97-AF65-F5344CB8AC3E}">
        <p14:creationId xmlns:p14="http://schemas.microsoft.com/office/powerpoint/2010/main" val="254733427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1278105-777B-E643-82E4-107C8F9781CA}" type="slidenum">
              <a:rPr lang="en-US"/>
              <a:pPr>
                <a:defRPr/>
              </a:pPr>
              <a:t>‹#›</a:t>
            </a:fld>
            <a:endParaRPr lang="en-US"/>
          </a:p>
        </p:txBody>
      </p:sp>
    </p:spTree>
    <p:extLst>
      <p:ext uri="{BB962C8B-B14F-4D97-AF65-F5344CB8AC3E}">
        <p14:creationId xmlns:p14="http://schemas.microsoft.com/office/powerpoint/2010/main" val="2388068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B5CC1C-E68E-1346-9E22-F1C2CAA05F0C}" type="slidenum">
              <a:rPr lang="en-US"/>
              <a:pPr>
                <a:defRPr/>
              </a:pPr>
              <a:t>‹#›</a:t>
            </a:fld>
            <a:endParaRPr lang="en-US"/>
          </a:p>
        </p:txBody>
      </p:sp>
    </p:spTree>
    <p:extLst>
      <p:ext uri="{BB962C8B-B14F-4D97-AF65-F5344CB8AC3E}">
        <p14:creationId xmlns:p14="http://schemas.microsoft.com/office/powerpoint/2010/main" val="3371060395"/>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5A1A002-12FC-E44A-9065-CB4599E9E8EB}" type="slidenum">
              <a:rPr lang="en-US"/>
              <a:pPr>
                <a:defRPr/>
              </a:pPr>
              <a:t>‹#›</a:t>
            </a:fld>
            <a:endParaRPr lang="en-US"/>
          </a:p>
        </p:txBody>
      </p:sp>
    </p:spTree>
    <p:extLst>
      <p:ext uri="{BB962C8B-B14F-4D97-AF65-F5344CB8AC3E}">
        <p14:creationId xmlns:p14="http://schemas.microsoft.com/office/powerpoint/2010/main" val="86582665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EA8368-183E-A548-AC4D-45F93342E4BC}" type="slidenum">
              <a:rPr lang="en-US"/>
              <a:pPr>
                <a:defRPr/>
              </a:pPr>
              <a:t>‹#›</a:t>
            </a:fld>
            <a:endParaRPr lang="en-US"/>
          </a:p>
        </p:txBody>
      </p:sp>
    </p:spTree>
    <p:extLst>
      <p:ext uri="{BB962C8B-B14F-4D97-AF65-F5344CB8AC3E}">
        <p14:creationId xmlns:p14="http://schemas.microsoft.com/office/powerpoint/2010/main" val="216019544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927A3B-5BCF-D346-A214-F4469CD9BDF4}" type="slidenum">
              <a:rPr lang="en-US"/>
              <a:pPr>
                <a:defRPr/>
              </a:pPr>
              <a:t>‹#›</a:t>
            </a:fld>
            <a:endParaRPr lang="en-US"/>
          </a:p>
        </p:txBody>
      </p:sp>
    </p:spTree>
    <p:extLst>
      <p:ext uri="{BB962C8B-B14F-4D97-AF65-F5344CB8AC3E}">
        <p14:creationId xmlns:p14="http://schemas.microsoft.com/office/powerpoint/2010/main" val="86557027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9475BB-BA06-5C48-939A-4DE3E486744B}" type="slidenum">
              <a:rPr lang="en-US"/>
              <a:pPr>
                <a:defRPr/>
              </a:pPr>
              <a:t>‹#›</a:t>
            </a:fld>
            <a:endParaRPr lang="en-US"/>
          </a:p>
        </p:txBody>
      </p:sp>
    </p:spTree>
    <p:extLst>
      <p:ext uri="{BB962C8B-B14F-4D97-AF65-F5344CB8AC3E}">
        <p14:creationId xmlns:p14="http://schemas.microsoft.com/office/powerpoint/2010/main" val="154818902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ADEF2E-492E-994E-BAF6-B94959B37400}" type="slidenum">
              <a:rPr lang="en-US"/>
              <a:pPr>
                <a:defRPr/>
              </a:pPr>
              <a:t>‹#›</a:t>
            </a:fld>
            <a:endParaRPr lang="en-US"/>
          </a:p>
        </p:txBody>
      </p:sp>
    </p:spTree>
    <p:extLst>
      <p:ext uri="{BB962C8B-B14F-4D97-AF65-F5344CB8AC3E}">
        <p14:creationId xmlns:p14="http://schemas.microsoft.com/office/powerpoint/2010/main" val="67721869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4A6B52-D59C-8A41-B696-026A365F3B0B}" type="slidenum">
              <a:rPr lang="en-US"/>
              <a:pPr>
                <a:defRPr/>
              </a:pPr>
              <a:t>‹#›</a:t>
            </a:fld>
            <a:endParaRPr lang="en-US"/>
          </a:p>
        </p:txBody>
      </p:sp>
    </p:spTree>
    <p:extLst>
      <p:ext uri="{BB962C8B-B14F-4D97-AF65-F5344CB8AC3E}">
        <p14:creationId xmlns:p14="http://schemas.microsoft.com/office/powerpoint/2010/main" val="267591092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DA14CB-A19A-104E-8B5C-A85BA1351DF2}" type="slidenum">
              <a:rPr lang="en-US"/>
              <a:pPr>
                <a:defRPr/>
              </a:pPr>
              <a:t>‹#›</a:t>
            </a:fld>
            <a:endParaRPr lang="en-US"/>
          </a:p>
        </p:txBody>
      </p:sp>
    </p:spTree>
    <p:extLst>
      <p:ext uri="{BB962C8B-B14F-4D97-AF65-F5344CB8AC3E}">
        <p14:creationId xmlns:p14="http://schemas.microsoft.com/office/powerpoint/2010/main" val="74855435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2951BB-F675-6443-B8DD-478AF2C84AEF}" type="slidenum">
              <a:rPr lang="en-US"/>
              <a:pPr>
                <a:defRPr/>
              </a:pPr>
              <a:t>‹#›</a:t>
            </a:fld>
            <a:endParaRPr lang="en-US"/>
          </a:p>
        </p:txBody>
      </p:sp>
    </p:spTree>
    <p:extLst>
      <p:ext uri="{BB962C8B-B14F-4D97-AF65-F5344CB8AC3E}">
        <p14:creationId xmlns:p14="http://schemas.microsoft.com/office/powerpoint/2010/main" val="223870003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1D87AF-8D14-9B4C-8DC1-A3F5C8424493}" type="slidenum">
              <a:rPr lang="en-US"/>
              <a:pPr>
                <a:defRPr/>
              </a:pPr>
              <a:t>‹#›</a:t>
            </a:fld>
            <a:endParaRPr lang="en-US"/>
          </a:p>
        </p:txBody>
      </p:sp>
    </p:spTree>
    <p:extLst>
      <p:ext uri="{BB962C8B-B14F-4D97-AF65-F5344CB8AC3E}">
        <p14:creationId xmlns:p14="http://schemas.microsoft.com/office/powerpoint/2010/main" val="391000201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86F9A0-B063-C344-B0AD-A396C3A38AB7}" type="slidenum">
              <a:rPr lang="en-US"/>
              <a:pPr>
                <a:defRPr/>
              </a:pPr>
              <a:t>‹#›</a:t>
            </a:fld>
            <a:endParaRPr lang="en-US"/>
          </a:p>
        </p:txBody>
      </p:sp>
    </p:spTree>
    <p:extLst>
      <p:ext uri="{BB962C8B-B14F-4D97-AF65-F5344CB8AC3E}">
        <p14:creationId xmlns:p14="http://schemas.microsoft.com/office/powerpoint/2010/main" val="4144006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2A013FE-833E-EC4A-B135-A2714BCB22AB}" type="slidenum">
              <a:rPr lang="en-US"/>
              <a:pPr>
                <a:defRPr/>
              </a:pPr>
              <a:t>‹#›</a:t>
            </a:fld>
            <a:endParaRPr lang="en-US"/>
          </a:p>
        </p:txBody>
      </p:sp>
    </p:spTree>
    <p:extLst>
      <p:ext uri="{BB962C8B-B14F-4D97-AF65-F5344CB8AC3E}">
        <p14:creationId xmlns:p14="http://schemas.microsoft.com/office/powerpoint/2010/main" val="2676339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30B664-9822-4D4C-A15A-6A8D62C65892}" type="slidenum">
              <a:rPr lang="en-US"/>
              <a:pPr>
                <a:defRPr/>
              </a:pPr>
              <a:t>‹#›</a:t>
            </a:fld>
            <a:endParaRPr lang="en-US"/>
          </a:p>
        </p:txBody>
      </p:sp>
    </p:spTree>
    <p:extLst>
      <p:ext uri="{BB962C8B-B14F-4D97-AF65-F5344CB8AC3E}">
        <p14:creationId xmlns:p14="http://schemas.microsoft.com/office/powerpoint/2010/main" val="1304637999"/>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E7934D4-8432-8C4A-9EFE-26B9FF0C4470}" type="slidenum">
              <a:rPr lang="en-US"/>
              <a:pPr>
                <a:defRPr/>
              </a:pPr>
              <a:t>‹#›</a:t>
            </a:fld>
            <a:endParaRPr lang="en-US"/>
          </a:p>
        </p:txBody>
      </p:sp>
    </p:spTree>
    <p:extLst>
      <p:ext uri="{BB962C8B-B14F-4D97-AF65-F5344CB8AC3E}">
        <p14:creationId xmlns:p14="http://schemas.microsoft.com/office/powerpoint/2010/main" val="418311787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2CC8B13-AEE7-6045-9F3C-251A1CC5630D}" type="slidenum">
              <a:rPr lang="en-US"/>
              <a:pPr>
                <a:defRPr/>
              </a:pPr>
              <a:t>‹#›</a:t>
            </a:fld>
            <a:endParaRPr lang="en-US"/>
          </a:p>
        </p:txBody>
      </p:sp>
    </p:spTree>
    <p:extLst>
      <p:ext uri="{BB962C8B-B14F-4D97-AF65-F5344CB8AC3E}">
        <p14:creationId xmlns:p14="http://schemas.microsoft.com/office/powerpoint/2010/main" val="179415862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600786-70BA-B543-83AA-8205F8662641}" type="slidenum">
              <a:rPr lang="en-US"/>
              <a:pPr>
                <a:defRPr/>
              </a:pPr>
              <a:t>‹#›</a:t>
            </a:fld>
            <a:endParaRPr lang="en-US"/>
          </a:p>
        </p:txBody>
      </p:sp>
    </p:spTree>
    <p:extLst>
      <p:ext uri="{BB962C8B-B14F-4D97-AF65-F5344CB8AC3E}">
        <p14:creationId xmlns:p14="http://schemas.microsoft.com/office/powerpoint/2010/main" val="7687802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71FDEF-76AF-8943-9B6A-8B0E16D67695}" type="slidenum">
              <a:rPr lang="en-US"/>
              <a:pPr>
                <a:defRPr/>
              </a:pPr>
              <a:t>‹#›</a:t>
            </a:fld>
            <a:endParaRPr lang="en-US"/>
          </a:p>
        </p:txBody>
      </p:sp>
    </p:spTree>
    <p:extLst>
      <p:ext uri="{BB962C8B-B14F-4D97-AF65-F5344CB8AC3E}">
        <p14:creationId xmlns:p14="http://schemas.microsoft.com/office/powerpoint/2010/main" val="411320522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4068E6-86E6-4344-B759-F010B257E864}" type="slidenum">
              <a:rPr lang="en-US"/>
              <a:pPr>
                <a:defRPr/>
              </a:pPr>
              <a:t>‹#›</a:t>
            </a:fld>
            <a:endParaRPr lang="en-US"/>
          </a:p>
        </p:txBody>
      </p:sp>
    </p:spTree>
    <p:extLst>
      <p:ext uri="{BB962C8B-B14F-4D97-AF65-F5344CB8AC3E}">
        <p14:creationId xmlns:p14="http://schemas.microsoft.com/office/powerpoint/2010/main" val="159552515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8FF35C-78E9-6841-911D-D73A0A9D4320}" type="slidenum">
              <a:rPr lang="en-US"/>
              <a:pPr>
                <a:defRPr/>
              </a:pPr>
              <a:t>‹#›</a:t>
            </a:fld>
            <a:endParaRPr lang="en-US"/>
          </a:p>
        </p:txBody>
      </p:sp>
    </p:spTree>
    <p:extLst>
      <p:ext uri="{BB962C8B-B14F-4D97-AF65-F5344CB8AC3E}">
        <p14:creationId xmlns:p14="http://schemas.microsoft.com/office/powerpoint/2010/main" val="382255118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191573C-5388-964B-8582-A906676B4F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957714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9C5DBA6-38C2-F84F-83D6-62EBFFD456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527403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D684062-7F97-7448-B071-D86286F6A6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227180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787C641-43D6-6F4B-B0A1-F66EAE927E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27943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F3D8B1-9685-6B49-9906-E90A5C6C9F42}" type="slidenum">
              <a:rPr lang="en-US"/>
              <a:pPr>
                <a:defRPr/>
              </a:pPr>
              <a:t>‹#›</a:t>
            </a:fld>
            <a:endParaRPr lang="en-US"/>
          </a:p>
        </p:txBody>
      </p:sp>
    </p:spTree>
    <p:extLst>
      <p:ext uri="{BB962C8B-B14F-4D97-AF65-F5344CB8AC3E}">
        <p14:creationId xmlns:p14="http://schemas.microsoft.com/office/powerpoint/2010/main" val="2411526120"/>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AF0373D8-0831-6547-A85D-7896713608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585225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6956E503-C983-9945-BB13-B08DBF4DCE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462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3819C80E-1B82-9F40-8550-D7A8B6B21D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039505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773760DD-4752-8742-AC8F-C4DF43A835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017549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F3DE5AC1-2F83-FD43-BB05-C19194D5B6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840721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438B211-D644-2448-9FEE-5869DE3F70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30347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23DCDE2-0F23-B244-AEA7-DBF0E356CD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720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FFD6DB-EABB-7741-85AE-93AF3D76102B}" type="slidenum">
              <a:rPr lang="en-US"/>
              <a:pPr>
                <a:defRPr/>
              </a:pPr>
              <a:t>‹#›</a:t>
            </a:fld>
            <a:endParaRPr lang="en-US"/>
          </a:p>
        </p:txBody>
      </p:sp>
    </p:spTree>
    <p:extLst>
      <p:ext uri="{BB962C8B-B14F-4D97-AF65-F5344CB8AC3E}">
        <p14:creationId xmlns:p14="http://schemas.microsoft.com/office/powerpoint/2010/main" val="4014291230"/>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22914" name="Rectangle 2"/>
          <p:cNvSpPr>
            <a:spLocks noGrp="1" noChangeArrowheads="1"/>
          </p:cNvSpPr>
          <p:nvPr>
            <p:ph type="ctrTitle"/>
          </p:nvPr>
        </p:nvSpPr>
        <p:spPr>
          <a:xfrm>
            <a:off x="685800" y="2286000"/>
            <a:ext cx="7772400" cy="990600"/>
          </a:xfrm>
        </p:spPr>
        <p:txBody>
          <a:bodyPr/>
          <a:lstStyle>
            <a:lvl1pPr algn="ctr">
              <a:defRPr/>
            </a:lvl1pPr>
          </a:lstStyle>
          <a:p>
            <a:r>
              <a:rPr lang="en-US"/>
              <a:t>Click to edit Master title style</a:t>
            </a:r>
          </a:p>
        </p:txBody>
      </p:sp>
      <p:sp>
        <p:nvSpPr>
          <p:cNvPr id="422915" name="Rectangle 3"/>
          <p:cNvSpPr>
            <a:spLocks noGrp="1" noChangeArrowheads="1"/>
          </p:cNvSpPr>
          <p:nvPr>
            <p:ph type="subTitle" idx="1"/>
          </p:nvPr>
        </p:nvSpPr>
        <p:spPr>
          <a:xfrm>
            <a:off x="685800" y="3352800"/>
            <a:ext cx="7772400" cy="1219200"/>
          </a:xfrm>
        </p:spPr>
        <p:txBody>
          <a:bodyPr anchor="ctr"/>
          <a:lstStyle>
            <a:lvl1pPr marL="0" indent="0" algn="ctr">
              <a:buFont typeface="Wingdings" pitchFamily="-111" charset="2"/>
              <a:buNone/>
              <a:defRPr i="1"/>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B85CB7B6-45DC-6747-95FD-AECE81A3E397}" type="slidenum">
              <a:rPr lang="en-US"/>
              <a:pPr>
                <a:defRPr/>
              </a:pPr>
              <a:t>‹#›</a:t>
            </a:fld>
            <a:endParaRPr lang="en-US"/>
          </a:p>
        </p:txBody>
      </p:sp>
    </p:spTree>
    <p:extLst>
      <p:ext uri="{BB962C8B-B14F-4D97-AF65-F5344CB8AC3E}">
        <p14:creationId xmlns:p14="http://schemas.microsoft.com/office/powerpoint/2010/main" val="8370457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5F1AB8-3F95-0F42-9ED5-087115A4F7FA}" type="slidenum">
              <a:rPr lang="en-US"/>
              <a:pPr>
                <a:defRPr/>
              </a:pPr>
              <a:t>‹#›</a:t>
            </a:fld>
            <a:endParaRPr lang="en-US"/>
          </a:p>
        </p:txBody>
      </p:sp>
    </p:spTree>
    <p:extLst>
      <p:ext uri="{BB962C8B-B14F-4D97-AF65-F5344CB8AC3E}">
        <p14:creationId xmlns:p14="http://schemas.microsoft.com/office/powerpoint/2010/main" val="847052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4853D0-15DB-FA40-B460-CB69171FA4E7}" type="slidenum">
              <a:rPr lang="en-US"/>
              <a:pPr>
                <a:defRPr/>
              </a:pPr>
              <a:t>‹#›</a:t>
            </a:fld>
            <a:endParaRPr lang="en-US"/>
          </a:p>
        </p:txBody>
      </p:sp>
    </p:spTree>
    <p:extLst>
      <p:ext uri="{BB962C8B-B14F-4D97-AF65-F5344CB8AC3E}">
        <p14:creationId xmlns:p14="http://schemas.microsoft.com/office/powerpoint/2010/main" val="35543478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86D791-4E3A-BA48-AD4B-14AAD7EC560A}" type="slidenum">
              <a:rPr lang="en-US"/>
              <a:pPr>
                <a:defRPr/>
              </a:pPr>
              <a:t>‹#›</a:t>
            </a:fld>
            <a:endParaRPr lang="en-US"/>
          </a:p>
        </p:txBody>
      </p:sp>
    </p:spTree>
    <p:extLst>
      <p:ext uri="{BB962C8B-B14F-4D97-AF65-F5344CB8AC3E}">
        <p14:creationId xmlns:p14="http://schemas.microsoft.com/office/powerpoint/2010/main" val="1910805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1E20B23-5D63-614E-B419-FA4F80CF8CD5}" type="slidenum">
              <a:rPr lang="en-US"/>
              <a:pPr>
                <a:defRPr/>
              </a:pPr>
              <a:t>‹#›</a:t>
            </a:fld>
            <a:endParaRPr lang="en-US"/>
          </a:p>
        </p:txBody>
      </p:sp>
    </p:spTree>
    <p:extLst>
      <p:ext uri="{BB962C8B-B14F-4D97-AF65-F5344CB8AC3E}">
        <p14:creationId xmlns:p14="http://schemas.microsoft.com/office/powerpoint/2010/main" val="717244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A209515-8422-4646-B2F0-EF2C9CF8FC98}" type="slidenum">
              <a:rPr lang="en-US"/>
              <a:pPr>
                <a:defRPr/>
              </a:pPr>
              <a:t>‹#›</a:t>
            </a:fld>
            <a:endParaRPr lang="en-US"/>
          </a:p>
        </p:txBody>
      </p:sp>
    </p:spTree>
    <p:extLst>
      <p:ext uri="{BB962C8B-B14F-4D97-AF65-F5344CB8AC3E}">
        <p14:creationId xmlns:p14="http://schemas.microsoft.com/office/powerpoint/2010/main" val="7250801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1B5E969-5131-2743-824B-9E77D2B2E6D2}" type="slidenum">
              <a:rPr lang="en-US"/>
              <a:pPr>
                <a:defRPr/>
              </a:pPr>
              <a:t>‹#›</a:t>
            </a:fld>
            <a:endParaRPr lang="en-US"/>
          </a:p>
        </p:txBody>
      </p:sp>
    </p:spTree>
    <p:extLst>
      <p:ext uri="{BB962C8B-B14F-4D97-AF65-F5344CB8AC3E}">
        <p14:creationId xmlns:p14="http://schemas.microsoft.com/office/powerpoint/2010/main" val="3212980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21CE9B12-AC2B-DC48-8B41-37CFBAB4B48A}" type="slidenum">
              <a:rPr lang="en-US"/>
              <a:pPr>
                <a:defRPr/>
              </a:pPr>
              <a:t>‹#›</a:t>
            </a:fld>
            <a:endParaRPr lang="en-US"/>
          </a:p>
        </p:txBody>
      </p:sp>
    </p:spTree>
    <p:extLst>
      <p:ext uri="{BB962C8B-B14F-4D97-AF65-F5344CB8AC3E}">
        <p14:creationId xmlns:p14="http://schemas.microsoft.com/office/powerpoint/2010/main" val="20007528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A4BF1E-D24E-E24F-ACB0-05438B7E6726}" type="slidenum">
              <a:rPr lang="en-US"/>
              <a:pPr>
                <a:defRPr/>
              </a:pPr>
              <a:t>‹#›</a:t>
            </a:fld>
            <a:endParaRPr lang="en-US"/>
          </a:p>
        </p:txBody>
      </p:sp>
    </p:spTree>
    <p:extLst>
      <p:ext uri="{BB962C8B-B14F-4D97-AF65-F5344CB8AC3E}">
        <p14:creationId xmlns:p14="http://schemas.microsoft.com/office/powerpoint/2010/main" val="6999888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18FC5D-3676-A748-BDC3-DDAB825FD90A}" type="slidenum">
              <a:rPr lang="en-US"/>
              <a:pPr>
                <a:defRPr/>
              </a:pPr>
              <a:t>‹#›</a:t>
            </a:fld>
            <a:endParaRPr lang="en-US"/>
          </a:p>
        </p:txBody>
      </p:sp>
    </p:spTree>
    <p:extLst>
      <p:ext uri="{BB962C8B-B14F-4D97-AF65-F5344CB8AC3E}">
        <p14:creationId xmlns:p14="http://schemas.microsoft.com/office/powerpoint/2010/main" val="37322328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98A973-15BC-0741-8713-6EB4A465B1BD}" type="slidenum">
              <a:rPr lang="en-US"/>
              <a:pPr>
                <a:defRPr/>
              </a:pPr>
              <a:t>‹#›</a:t>
            </a:fld>
            <a:endParaRPr lang="en-US"/>
          </a:p>
        </p:txBody>
      </p:sp>
    </p:spTree>
    <p:extLst>
      <p:ext uri="{BB962C8B-B14F-4D97-AF65-F5344CB8AC3E}">
        <p14:creationId xmlns:p14="http://schemas.microsoft.com/office/powerpoint/2010/main" val="20351831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A769B6-8983-B945-8DF7-6F94E90F4FDD}" type="slidenum">
              <a:rPr lang="en-US"/>
              <a:pPr>
                <a:defRPr/>
              </a:pPr>
              <a:t>‹#›</a:t>
            </a:fld>
            <a:endParaRPr lang="en-US"/>
          </a:p>
        </p:txBody>
      </p:sp>
    </p:spTree>
    <p:extLst>
      <p:ext uri="{BB962C8B-B14F-4D97-AF65-F5344CB8AC3E}">
        <p14:creationId xmlns:p14="http://schemas.microsoft.com/office/powerpoint/2010/main" val="713566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51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51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E3CEC5-4680-EA46-9E3E-1EAB87206835}" type="slidenum">
              <a:rPr lang="en-US"/>
              <a:pPr>
                <a:defRPr/>
              </a:pPr>
              <a:t>‹#›</a:t>
            </a:fld>
            <a:endParaRPr lang="en-US"/>
          </a:p>
        </p:txBody>
      </p:sp>
    </p:spTree>
    <p:extLst>
      <p:ext uri="{BB962C8B-B14F-4D97-AF65-F5344CB8AC3E}">
        <p14:creationId xmlns:p14="http://schemas.microsoft.com/office/powerpoint/2010/main" val="26758421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B6BC6C-15A8-2843-AC20-C6723A22379A}" type="slidenum">
              <a:rPr lang="en-US"/>
              <a:pPr>
                <a:defRPr/>
              </a:pPr>
              <a:t>‹#›</a:t>
            </a:fld>
            <a:endParaRPr lang="en-US"/>
          </a:p>
        </p:txBody>
      </p:sp>
    </p:spTree>
    <p:extLst>
      <p:ext uri="{BB962C8B-B14F-4D97-AF65-F5344CB8AC3E}">
        <p14:creationId xmlns:p14="http://schemas.microsoft.com/office/powerpoint/2010/main" val="20828565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3F305E-B01E-F545-857B-B9AC82EE55C7}" type="slidenum">
              <a:rPr lang="en-US"/>
              <a:pPr>
                <a:defRPr/>
              </a:pPr>
              <a:t>‹#›</a:t>
            </a:fld>
            <a:endParaRPr lang="en-US"/>
          </a:p>
        </p:txBody>
      </p:sp>
    </p:spTree>
    <p:extLst>
      <p:ext uri="{BB962C8B-B14F-4D97-AF65-F5344CB8AC3E}">
        <p14:creationId xmlns:p14="http://schemas.microsoft.com/office/powerpoint/2010/main" val="37566803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6CEC7B-8390-8245-85A9-EEF948277827}" type="slidenum">
              <a:rPr lang="en-US"/>
              <a:pPr>
                <a:defRPr/>
              </a:pPr>
              <a:t>‹#›</a:t>
            </a:fld>
            <a:endParaRPr lang="en-US"/>
          </a:p>
        </p:txBody>
      </p:sp>
    </p:spTree>
    <p:extLst>
      <p:ext uri="{BB962C8B-B14F-4D97-AF65-F5344CB8AC3E}">
        <p14:creationId xmlns:p14="http://schemas.microsoft.com/office/powerpoint/2010/main" val="6131000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A5DB63C-3EF0-8F4D-A8CD-40BA064485C2}" type="slidenum">
              <a:rPr lang="en-US"/>
              <a:pPr>
                <a:defRPr/>
              </a:pPr>
              <a:t>‹#›</a:t>
            </a:fld>
            <a:endParaRPr lang="en-US"/>
          </a:p>
        </p:txBody>
      </p:sp>
    </p:spTree>
    <p:extLst>
      <p:ext uri="{BB962C8B-B14F-4D97-AF65-F5344CB8AC3E}">
        <p14:creationId xmlns:p14="http://schemas.microsoft.com/office/powerpoint/2010/main" val="3926843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9E9FE7C-7543-F745-82CF-6E437300B17C}" type="slidenum">
              <a:rPr lang="en-US"/>
              <a:pPr>
                <a:defRPr/>
              </a:pPr>
              <a:t>‹#›</a:t>
            </a:fld>
            <a:endParaRPr lang="en-US"/>
          </a:p>
        </p:txBody>
      </p:sp>
    </p:spTree>
    <p:extLst>
      <p:ext uri="{BB962C8B-B14F-4D97-AF65-F5344CB8AC3E}">
        <p14:creationId xmlns:p14="http://schemas.microsoft.com/office/powerpoint/2010/main" val="1180873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891AF158-B397-A045-877C-2203A9B9272F}" type="slidenum">
              <a:rPr lang="en-US"/>
              <a:pPr>
                <a:defRPr/>
              </a:pPr>
              <a:t>‹#›</a:t>
            </a:fld>
            <a:endParaRPr lang="en-US"/>
          </a:p>
        </p:txBody>
      </p:sp>
    </p:spTree>
    <p:extLst>
      <p:ext uri="{BB962C8B-B14F-4D97-AF65-F5344CB8AC3E}">
        <p14:creationId xmlns:p14="http://schemas.microsoft.com/office/powerpoint/2010/main" val="2047760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E7CC31F-A405-404D-938B-9BCD7EC0F950}" type="slidenum">
              <a:rPr lang="en-US"/>
              <a:pPr>
                <a:defRPr/>
              </a:pPr>
              <a:t>‹#›</a:t>
            </a:fld>
            <a:endParaRPr lang="en-US"/>
          </a:p>
        </p:txBody>
      </p:sp>
    </p:spTree>
    <p:extLst>
      <p:ext uri="{BB962C8B-B14F-4D97-AF65-F5344CB8AC3E}">
        <p14:creationId xmlns:p14="http://schemas.microsoft.com/office/powerpoint/2010/main" val="12846293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04DD26-C3CC-DC4C-BB8F-A39DA05DE713}" type="slidenum">
              <a:rPr lang="en-US"/>
              <a:pPr>
                <a:defRPr/>
              </a:pPr>
              <a:t>‹#›</a:t>
            </a:fld>
            <a:endParaRPr lang="en-US"/>
          </a:p>
        </p:txBody>
      </p:sp>
    </p:spTree>
    <p:extLst>
      <p:ext uri="{BB962C8B-B14F-4D97-AF65-F5344CB8AC3E}">
        <p14:creationId xmlns:p14="http://schemas.microsoft.com/office/powerpoint/2010/main" val="41260349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5CE4A3-6149-4848-861A-15316C152A8E}" type="slidenum">
              <a:rPr lang="en-US"/>
              <a:pPr>
                <a:defRPr/>
              </a:pPr>
              <a:t>‹#›</a:t>
            </a:fld>
            <a:endParaRPr lang="en-US"/>
          </a:p>
        </p:txBody>
      </p:sp>
    </p:spTree>
    <p:extLst>
      <p:ext uri="{BB962C8B-B14F-4D97-AF65-F5344CB8AC3E}">
        <p14:creationId xmlns:p14="http://schemas.microsoft.com/office/powerpoint/2010/main" val="35902725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D879A5-912F-E447-86B9-FEADE1CC45CE}" type="slidenum">
              <a:rPr lang="en-US"/>
              <a:pPr>
                <a:defRPr/>
              </a:pPr>
              <a:t>‹#›</a:t>
            </a:fld>
            <a:endParaRPr lang="en-US"/>
          </a:p>
        </p:txBody>
      </p:sp>
    </p:spTree>
    <p:extLst>
      <p:ext uri="{BB962C8B-B14F-4D97-AF65-F5344CB8AC3E}">
        <p14:creationId xmlns:p14="http://schemas.microsoft.com/office/powerpoint/2010/main" val="788395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D36B1C-5DC4-164E-9634-2B926030BC45}" type="slidenum">
              <a:rPr lang="en-US"/>
              <a:pPr>
                <a:defRPr/>
              </a:pPr>
              <a:t>‹#›</a:t>
            </a:fld>
            <a:endParaRPr lang="en-US"/>
          </a:p>
        </p:txBody>
      </p:sp>
    </p:spTree>
    <p:extLst>
      <p:ext uri="{BB962C8B-B14F-4D97-AF65-F5344CB8AC3E}">
        <p14:creationId xmlns:p14="http://schemas.microsoft.com/office/powerpoint/2010/main" val="32960054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925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9251"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6D3F1D-7E6E-5545-B8CF-768A3AC7D489}" type="slidenum">
              <a:rPr lang="en-US"/>
              <a:pPr>
                <a:defRPr/>
              </a:pPr>
              <a:t>‹#›</a:t>
            </a:fld>
            <a:endParaRPr lang="en-US"/>
          </a:p>
        </p:txBody>
      </p:sp>
    </p:spTree>
    <p:extLst>
      <p:ext uri="{BB962C8B-B14F-4D97-AF65-F5344CB8AC3E}">
        <p14:creationId xmlns:p14="http://schemas.microsoft.com/office/powerpoint/2010/main" val="18074654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6C8C96-1DC3-B546-B7C8-A79F4AE68D0B}" type="slidenum">
              <a:rPr lang="en-US"/>
              <a:pPr>
                <a:defRPr/>
              </a:pPr>
              <a:t>‹#›</a:t>
            </a:fld>
            <a:endParaRPr lang="en-US"/>
          </a:p>
        </p:txBody>
      </p:sp>
    </p:spTree>
    <p:extLst>
      <p:ext uri="{BB962C8B-B14F-4D97-AF65-F5344CB8AC3E}">
        <p14:creationId xmlns:p14="http://schemas.microsoft.com/office/powerpoint/2010/main" val="5054138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5C8422-6BA3-984B-AB0E-DE8A4DDECD56}" type="slidenum">
              <a:rPr lang="en-US"/>
              <a:pPr>
                <a:defRPr/>
              </a:pPr>
              <a:t>‹#›</a:t>
            </a:fld>
            <a:endParaRPr lang="en-US"/>
          </a:p>
        </p:txBody>
      </p:sp>
    </p:spTree>
    <p:extLst>
      <p:ext uri="{BB962C8B-B14F-4D97-AF65-F5344CB8AC3E}">
        <p14:creationId xmlns:p14="http://schemas.microsoft.com/office/powerpoint/2010/main" val="14590917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73B3CC-0A20-DF4F-B673-D21566DBA7DD}" type="slidenum">
              <a:rPr lang="en-US"/>
              <a:pPr>
                <a:defRPr/>
              </a:pPr>
              <a:t>‹#›</a:t>
            </a:fld>
            <a:endParaRPr lang="en-US"/>
          </a:p>
        </p:txBody>
      </p:sp>
    </p:spTree>
    <p:extLst>
      <p:ext uri="{BB962C8B-B14F-4D97-AF65-F5344CB8AC3E}">
        <p14:creationId xmlns:p14="http://schemas.microsoft.com/office/powerpoint/2010/main" val="24364304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20F19D2-E94A-F54D-BE13-5BD8CD7A09D9}" type="slidenum">
              <a:rPr lang="en-US"/>
              <a:pPr>
                <a:defRPr/>
              </a:pPr>
              <a:t>‹#›</a:t>
            </a:fld>
            <a:endParaRPr lang="en-US"/>
          </a:p>
        </p:txBody>
      </p:sp>
    </p:spTree>
    <p:extLst>
      <p:ext uri="{BB962C8B-B14F-4D97-AF65-F5344CB8AC3E}">
        <p14:creationId xmlns:p14="http://schemas.microsoft.com/office/powerpoint/2010/main" val="2265944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5803B7D9-B2DF-9245-894C-A37338C1B5B1}" type="slidenum">
              <a:rPr lang="en-US"/>
              <a:pPr>
                <a:defRPr/>
              </a:pPr>
              <a:t>‹#›</a:t>
            </a:fld>
            <a:endParaRPr lang="en-US"/>
          </a:p>
        </p:txBody>
      </p:sp>
    </p:spTree>
    <p:extLst>
      <p:ext uri="{BB962C8B-B14F-4D97-AF65-F5344CB8AC3E}">
        <p14:creationId xmlns:p14="http://schemas.microsoft.com/office/powerpoint/2010/main" val="42895804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50DD45E-77A2-334E-B4A3-21766A97BD80}" type="slidenum">
              <a:rPr lang="en-US"/>
              <a:pPr>
                <a:defRPr/>
              </a:pPr>
              <a:t>‹#›</a:t>
            </a:fld>
            <a:endParaRPr lang="en-US"/>
          </a:p>
        </p:txBody>
      </p:sp>
    </p:spTree>
    <p:extLst>
      <p:ext uri="{BB962C8B-B14F-4D97-AF65-F5344CB8AC3E}">
        <p14:creationId xmlns:p14="http://schemas.microsoft.com/office/powerpoint/2010/main" val="21904142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2942B69-8131-F341-9BB6-527D3FEFD488}" type="slidenum">
              <a:rPr lang="en-US"/>
              <a:pPr>
                <a:defRPr/>
              </a:pPr>
              <a:t>‹#›</a:t>
            </a:fld>
            <a:endParaRPr lang="en-US"/>
          </a:p>
        </p:txBody>
      </p:sp>
    </p:spTree>
    <p:extLst>
      <p:ext uri="{BB962C8B-B14F-4D97-AF65-F5344CB8AC3E}">
        <p14:creationId xmlns:p14="http://schemas.microsoft.com/office/powerpoint/2010/main" val="37197827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9C4A1F-C26B-3446-8935-4E743142F841}" type="slidenum">
              <a:rPr lang="en-US"/>
              <a:pPr>
                <a:defRPr/>
              </a:pPr>
              <a:t>‹#›</a:t>
            </a:fld>
            <a:endParaRPr lang="en-US"/>
          </a:p>
        </p:txBody>
      </p:sp>
    </p:spTree>
    <p:extLst>
      <p:ext uri="{BB962C8B-B14F-4D97-AF65-F5344CB8AC3E}">
        <p14:creationId xmlns:p14="http://schemas.microsoft.com/office/powerpoint/2010/main" val="2892864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70A7B3-019E-7440-90B1-E03E9DE10022}" type="slidenum">
              <a:rPr lang="en-US"/>
              <a:pPr>
                <a:defRPr/>
              </a:pPr>
              <a:t>‹#›</a:t>
            </a:fld>
            <a:endParaRPr lang="en-US"/>
          </a:p>
        </p:txBody>
      </p:sp>
    </p:spTree>
    <p:extLst>
      <p:ext uri="{BB962C8B-B14F-4D97-AF65-F5344CB8AC3E}">
        <p14:creationId xmlns:p14="http://schemas.microsoft.com/office/powerpoint/2010/main" val="5363485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A563F5-0D50-C941-8454-FF7D92F8193D}" type="slidenum">
              <a:rPr lang="en-US"/>
              <a:pPr>
                <a:defRPr/>
              </a:pPr>
              <a:t>‹#›</a:t>
            </a:fld>
            <a:endParaRPr lang="en-US"/>
          </a:p>
        </p:txBody>
      </p:sp>
    </p:spTree>
    <p:extLst>
      <p:ext uri="{BB962C8B-B14F-4D97-AF65-F5344CB8AC3E}">
        <p14:creationId xmlns:p14="http://schemas.microsoft.com/office/powerpoint/2010/main" val="12634660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D529DA-219A-F941-ACBB-44258D56D8F8}" type="slidenum">
              <a:rPr lang="en-US"/>
              <a:pPr>
                <a:defRPr/>
              </a:pPr>
              <a:t>‹#›</a:t>
            </a:fld>
            <a:endParaRPr lang="en-US"/>
          </a:p>
        </p:txBody>
      </p:sp>
    </p:spTree>
    <p:extLst>
      <p:ext uri="{BB962C8B-B14F-4D97-AF65-F5344CB8AC3E}">
        <p14:creationId xmlns:p14="http://schemas.microsoft.com/office/powerpoint/2010/main" val="30108119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13346" name="Rectangle 2"/>
          <p:cNvSpPr>
            <a:spLocks noGrp="1" noChangeArrowheads="1"/>
          </p:cNvSpPr>
          <p:nvPr>
            <p:ph type="ctrTitle"/>
          </p:nvPr>
        </p:nvSpPr>
        <p:spPr>
          <a:xfrm>
            <a:off x="2971800" y="1066800"/>
            <a:ext cx="5791200" cy="2362200"/>
          </a:xfrm>
        </p:spPr>
        <p:txBody>
          <a:bodyPr/>
          <a:lstStyle>
            <a:lvl1pPr>
              <a:defRPr sz="4800" i="0"/>
            </a:lvl1pPr>
          </a:lstStyle>
          <a:p>
            <a:r>
              <a:rPr lang="en-US"/>
              <a:t>Click to edit Master title style</a:t>
            </a:r>
          </a:p>
        </p:txBody>
      </p:sp>
      <p:sp>
        <p:nvSpPr>
          <p:cNvPr id="313347" name="Rectangle 3"/>
          <p:cNvSpPr>
            <a:spLocks noGrp="1" noChangeArrowheads="1"/>
          </p:cNvSpPr>
          <p:nvPr>
            <p:ph type="subTitle" idx="1"/>
          </p:nvPr>
        </p:nvSpPr>
        <p:spPr>
          <a:xfrm>
            <a:off x="3581400" y="3886200"/>
            <a:ext cx="5181600" cy="1752600"/>
          </a:xfrm>
        </p:spPr>
        <p:txBody>
          <a:bodyPr/>
          <a:lstStyle>
            <a:lvl1pPr marL="0" indent="0" algn="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30480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781800" y="6248400"/>
            <a:ext cx="1905000" cy="457200"/>
          </a:xfrm>
        </p:spPr>
        <p:txBody>
          <a:bodyPr/>
          <a:lstStyle>
            <a:lvl1pPr>
              <a:defRPr smtClean="0"/>
            </a:lvl1pPr>
          </a:lstStyle>
          <a:p>
            <a:pPr>
              <a:defRPr/>
            </a:pPr>
            <a:fld id="{20DB1139-9774-7D43-8101-21859042A07E}" type="slidenum">
              <a:rPr lang="en-US"/>
              <a:pPr>
                <a:defRPr/>
              </a:pPr>
              <a:t>‹#›</a:t>
            </a:fld>
            <a:endParaRPr lang="en-US"/>
          </a:p>
        </p:txBody>
      </p:sp>
    </p:spTree>
    <p:extLst>
      <p:ext uri="{BB962C8B-B14F-4D97-AF65-F5344CB8AC3E}">
        <p14:creationId xmlns:p14="http://schemas.microsoft.com/office/powerpoint/2010/main" val="32075095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4B09F0-F23F-D24B-B829-BCDA50BD5A87}" type="slidenum">
              <a:rPr lang="en-US"/>
              <a:pPr>
                <a:defRPr/>
              </a:pPr>
              <a:t>‹#›</a:t>
            </a:fld>
            <a:endParaRPr lang="en-US"/>
          </a:p>
        </p:txBody>
      </p:sp>
    </p:spTree>
    <p:extLst>
      <p:ext uri="{BB962C8B-B14F-4D97-AF65-F5344CB8AC3E}">
        <p14:creationId xmlns:p14="http://schemas.microsoft.com/office/powerpoint/2010/main" val="4742468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EC6C8A-3C4C-B64D-946B-401A24B00B7B}" type="slidenum">
              <a:rPr lang="en-US"/>
              <a:pPr>
                <a:defRPr/>
              </a:pPr>
              <a:t>‹#›</a:t>
            </a:fld>
            <a:endParaRPr lang="en-US"/>
          </a:p>
        </p:txBody>
      </p:sp>
    </p:spTree>
    <p:extLst>
      <p:ext uri="{BB962C8B-B14F-4D97-AF65-F5344CB8AC3E}">
        <p14:creationId xmlns:p14="http://schemas.microsoft.com/office/powerpoint/2010/main" val="7623158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0" y="1752600"/>
            <a:ext cx="27813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1700" y="1752600"/>
            <a:ext cx="27813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09EA5F-7BC7-7545-A82F-50FB06346266}" type="slidenum">
              <a:rPr lang="en-US"/>
              <a:pPr>
                <a:defRPr/>
              </a:pPr>
              <a:t>‹#›</a:t>
            </a:fld>
            <a:endParaRPr lang="en-US"/>
          </a:p>
        </p:txBody>
      </p:sp>
    </p:spTree>
    <p:extLst>
      <p:ext uri="{BB962C8B-B14F-4D97-AF65-F5344CB8AC3E}">
        <p14:creationId xmlns:p14="http://schemas.microsoft.com/office/powerpoint/2010/main" val="3376911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876C72A9-68F5-AF4F-A29E-FB42542B33A6}" type="slidenum">
              <a:rPr lang="en-US"/>
              <a:pPr>
                <a:defRPr/>
              </a:pPr>
              <a:t>‹#›</a:t>
            </a:fld>
            <a:endParaRPr lang="en-US"/>
          </a:p>
        </p:txBody>
      </p:sp>
    </p:spTree>
    <p:extLst>
      <p:ext uri="{BB962C8B-B14F-4D97-AF65-F5344CB8AC3E}">
        <p14:creationId xmlns:p14="http://schemas.microsoft.com/office/powerpoint/2010/main" val="16187858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F1DEFA0-437E-C240-9EC6-8342AB0E4530}" type="slidenum">
              <a:rPr lang="en-US"/>
              <a:pPr>
                <a:defRPr/>
              </a:pPr>
              <a:t>‹#›</a:t>
            </a:fld>
            <a:endParaRPr lang="en-US"/>
          </a:p>
        </p:txBody>
      </p:sp>
    </p:spTree>
    <p:extLst>
      <p:ext uri="{BB962C8B-B14F-4D97-AF65-F5344CB8AC3E}">
        <p14:creationId xmlns:p14="http://schemas.microsoft.com/office/powerpoint/2010/main" val="29223494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7588B07-1A63-F242-98F5-B1A173FF39B2}" type="slidenum">
              <a:rPr lang="en-US"/>
              <a:pPr>
                <a:defRPr/>
              </a:pPr>
              <a:t>‹#›</a:t>
            </a:fld>
            <a:endParaRPr lang="en-US"/>
          </a:p>
        </p:txBody>
      </p:sp>
    </p:spTree>
    <p:extLst>
      <p:ext uri="{BB962C8B-B14F-4D97-AF65-F5344CB8AC3E}">
        <p14:creationId xmlns:p14="http://schemas.microsoft.com/office/powerpoint/2010/main" val="35229945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99EEA56-BE67-6F48-83D2-429249B7C9AC}" type="slidenum">
              <a:rPr lang="en-US"/>
              <a:pPr>
                <a:defRPr/>
              </a:pPr>
              <a:t>‹#›</a:t>
            </a:fld>
            <a:endParaRPr lang="en-US"/>
          </a:p>
        </p:txBody>
      </p:sp>
    </p:spTree>
    <p:extLst>
      <p:ext uri="{BB962C8B-B14F-4D97-AF65-F5344CB8AC3E}">
        <p14:creationId xmlns:p14="http://schemas.microsoft.com/office/powerpoint/2010/main" val="39606972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CBA373-EE03-7B42-BB42-BC46F858D21C}" type="slidenum">
              <a:rPr lang="en-US"/>
              <a:pPr>
                <a:defRPr/>
              </a:pPr>
              <a:t>‹#›</a:t>
            </a:fld>
            <a:endParaRPr lang="en-US"/>
          </a:p>
        </p:txBody>
      </p:sp>
    </p:spTree>
    <p:extLst>
      <p:ext uri="{BB962C8B-B14F-4D97-AF65-F5344CB8AC3E}">
        <p14:creationId xmlns:p14="http://schemas.microsoft.com/office/powerpoint/2010/main" val="8274915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EFA9C3-A935-1647-98EB-18A1D7079F0B}" type="slidenum">
              <a:rPr lang="en-US"/>
              <a:pPr>
                <a:defRPr/>
              </a:pPr>
              <a:t>‹#›</a:t>
            </a:fld>
            <a:endParaRPr lang="en-US"/>
          </a:p>
        </p:txBody>
      </p:sp>
    </p:spTree>
    <p:extLst>
      <p:ext uri="{BB962C8B-B14F-4D97-AF65-F5344CB8AC3E}">
        <p14:creationId xmlns:p14="http://schemas.microsoft.com/office/powerpoint/2010/main" val="14190639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FADD0A-2F05-5B41-8622-FE1B6F9A78A8}" type="slidenum">
              <a:rPr lang="en-US"/>
              <a:pPr>
                <a:defRPr/>
              </a:pPr>
              <a:t>‹#›</a:t>
            </a:fld>
            <a:endParaRPr lang="en-US"/>
          </a:p>
        </p:txBody>
      </p:sp>
    </p:spTree>
    <p:extLst>
      <p:ext uri="{BB962C8B-B14F-4D97-AF65-F5344CB8AC3E}">
        <p14:creationId xmlns:p14="http://schemas.microsoft.com/office/powerpoint/2010/main" val="24661132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2D44AF-9BE7-3A4D-91A6-240B85EB2203}" type="slidenum">
              <a:rPr lang="en-US"/>
              <a:pPr>
                <a:defRPr/>
              </a:pPr>
              <a:t>‹#›</a:t>
            </a:fld>
            <a:endParaRPr lang="en-US"/>
          </a:p>
        </p:txBody>
      </p:sp>
    </p:spTree>
    <p:extLst>
      <p:ext uri="{BB962C8B-B14F-4D97-AF65-F5344CB8AC3E}">
        <p14:creationId xmlns:p14="http://schemas.microsoft.com/office/powerpoint/2010/main" val="11765547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2400">
              <a:latin typeface="Helvetica" charset="0"/>
            </a:endParaRPr>
          </a:p>
        </p:txBody>
      </p:sp>
      <p:sp>
        <p:nvSpPr>
          <p:cNvPr id="315459"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15460"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8D338137-9FD2-3B4D-8BCD-4125C9443B19}" type="slidenum">
              <a:rPr lang="en-US"/>
              <a:pPr>
                <a:defRPr/>
              </a:pPr>
              <a:t>‹#›</a:t>
            </a:fld>
            <a:endParaRPr lang="en-US"/>
          </a:p>
        </p:txBody>
      </p:sp>
    </p:spTree>
    <p:extLst>
      <p:ext uri="{BB962C8B-B14F-4D97-AF65-F5344CB8AC3E}">
        <p14:creationId xmlns:p14="http://schemas.microsoft.com/office/powerpoint/2010/main" val="20689407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B5C28B9E-B25B-9E40-855C-9F06A005789D}" type="slidenum">
              <a:rPr lang="en-US"/>
              <a:pPr>
                <a:defRPr/>
              </a:pPr>
              <a:t>‹#›</a:t>
            </a:fld>
            <a:endParaRPr lang="en-US"/>
          </a:p>
        </p:txBody>
      </p:sp>
    </p:spTree>
    <p:extLst>
      <p:ext uri="{BB962C8B-B14F-4D97-AF65-F5344CB8AC3E}">
        <p14:creationId xmlns:p14="http://schemas.microsoft.com/office/powerpoint/2010/main" val="28119506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0F87167B-3220-B749-B8DC-5B77B20B8A98}" type="slidenum">
              <a:rPr lang="en-US"/>
              <a:pPr>
                <a:defRPr/>
              </a:pPr>
              <a:t>‹#›</a:t>
            </a:fld>
            <a:endParaRPr lang="en-US"/>
          </a:p>
        </p:txBody>
      </p:sp>
    </p:spTree>
    <p:extLst>
      <p:ext uri="{BB962C8B-B14F-4D97-AF65-F5344CB8AC3E}">
        <p14:creationId xmlns:p14="http://schemas.microsoft.com/office/powerpoint/2010/main" val="2311589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BE8C9A86-353C-964C-BA2F-24C0F33DAABF}" type="slidenum">
              <a:rPr lang="en-US"/>
              <a:pPr>
                <a:defRPr/>
              </a:pPr>
              <a:t>‹#›</a:t>
            </a:fld>
            <a:endParaRPr lang="en-US"/>
          </a:p>
        </p:txBody>
      </p:sp>
    </p:spTree>
    <p:extLst>
      <p:ext uri="{BB962C8B-B14F-4D97-AF65-F5344CB8AC3E}">
        <p14:creationId xmlns:p14="http://schemas.microsoft.com/office/powerpoint/2010/main" val="34181969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774EB192-D3F1-6941-A415-417AD04DB59A}" type="slidenum">
              <a:rPr lang="en-US"/>
              <a:pPr>
                <a:defRPr/>
              </a:pPr>
              <a:t>‹#›</a:t>
            </a:fld>
            <a:endParaRPr lang="en-US"/>
          </a:p>
        </p:txBody>
      </p:sp>
    </p:spTree>
    <p:extLst>
      <p:ext uri="{BB962C8B-B14F-4D97-AF65-F5344CB8AC3E}">
        <p14:creationId xmlns:p14="http://schemas.microsoft.com/office/powerpoint/2010/main" val="41704874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7C8DF689-CF22-6F49-9806-7E0DB541E4DD}" type="slidenum">
              <a:rPr lang="en-US"/>
              <a:pPr>
                <a:defRPr/>
              </a:pPr>
              <a:t>‹#›</a:t>
            </a:fld>
            <a:endParaRPr lang="en-US"/>
          </a:p>
        </p:txBody>
      </p:sp>
    </p:spTree>
    <p:extLst>
      <p:ext uri="{BB962C8B-B14F-4D97-AF65-F5344CB8AC3E}">
        <p14:creationId xmlns:p14="http://schemas.microsoft.com/office/powerpoint/2010/main" val="40376029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1343A9CE-B16C-B24A-BF01-DA9164B304C3}" type="slidenum">
              <a:rPr lang="en-US"/>
              <a:pPr>
                <a:defRPr/>
              </a:pPr>
              <a:t>‹#›</a:t>
            </a:fld>
            <a:endParaRPr lang="en-US"/>
          </a:p>
        </p:txBody>
      </p:sp>
    </p:spTree>
    <p:extLst>
      <p:ext uri="{BB962C8B-B14F-4D97-AF65-F5344CB8AC3E}">
        <p14:creationId xmlns:p14="http://schemas.microsoft.com/office/powerpoint/2010/main" val="12309440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D27D5ACA-024D-FD4A-BAAA-60E21A70F8E1}" type="slidenum">
              <a:rPr lang="en-US"/>
              <a:pPr>
                <a:defRPr/>
              </a:pPr>
              <a:t>‹#›</a:t>
            </a:fld>
            <a:endParaRPr lang="en-US"/>
          </a:p>
        </p:txBody>
      </p:sp>
    </p:spTree>
    <p:extLst>
      <p:ext uri="{BB962C8B-B14F-4D97-AF65-F5344CB8AC3E}">
        <p14:creationId xmlns:p14="http://schemas.microsoft.com/office/powerpoint/2010/main" val="15094934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13BBB5BF-66A3-D74C-8C73-DFD6E59653F0}" type="slidenum">
              <a:rPr lang="en-US"/>
              <a:pPr>
                <a:defRPr/>
              </a:pPr>
              <a:t>‹#›</a:t>
            </a:fld>
            <a:endParaRPr lang="en-US"/>
          </a:p>
        </p:txBody>
      </p:sp>
    </p:spTree>
    <p:extLst>
      <p:ext uri="{BB962C8B-B14F-4D97-AF65-F5344CB8AC3E}">
        <p14:creationId xmlns:p14="http://schemas.microsoft.com/office/powerpoint/2010/main" val="28489688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A97FD9C6-9C3F-824F-A51D-9621540DD71E}" type="slidenum">
              <a:rPr lang="en-US"/>
              <a:pPr>
                <a:defRPr/>
              </a:pPr>
              <a:t>‹#›</a:t>
            </a:fld>
            <a:endParaRPr lang="en-US"/>
          </a:p>
        </p:txBody>
      </p:sp>
    </p:spTree>
    <p:extLst>
      <p:ext uri="{BB962C8B-B14F-4D97-AF65-F5344CB8AC3E}">
        <p14:creationId xmlns:p14="http://schemas.microsoft.com/office/powerpoint/2010/main" val="12389022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C5054FC6-8BB1-3047-ADE1-A112D48D1894}" type="slidenum">
              <a:rPr lang="en-US"/>
              <a:pPr>
                <a:defRPr/>
              </a:pPr>
              <a:t>‹#›</a:t>
            </a:fld>
            <a:endParaRPr lang="en-US"/>
          </a:p>
        </p:txBody>
      </p:sp>
    </p:spTree>
    <p:extLst>
      <p:ext uri="{BB962C8B-B14F-4D97-AF65-F5344CB8AC3E}">
        <p14:creationId xmlns:p14="http://schemas.microsoft.com/office/powerpoint/2010/main" val="42204268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FB8CBD70-6287-CF46-BCF3-8C8F152D5955}" type="slidenum">
              <a:rPr lang="en-US"/>
              <a:pPr>
                <a:defRPr/>
              </a:pPr>
              <a:t>‹#›</a:t>
            </a:fld>
            <a:endParaRPr lang="en-US"/>
          </a:p>
        </p:txBody>
      </p:sp>
    </p:spTree>
    <p:extLst>
      <p:ext uri="{BB962C8B-B14F-4D97-AF65-F5344CB8AC3E}">
        <p14:creationId xmlns:p14="http://schemas.microsoft.com/office/powerpoint/2010/main" val="23773154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45090"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345091"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A0CC6D-ADE8-D446-8E35-2F7871E1CD19}" type="slidenum">
              <a:rPr lang="en-US"/>
              <a:pPr>
                <a:defRPr/>
              </a:pPr>
              <a:t>‹#›</a:t>
            </a:fld>
            <a:endParaRPr lang="en-US"/>
          </a:p>
        </p:txBody>
      </p:sp>
    </p:spTree>
    <p:extLst>
      <p:ext uri="{BB962C8B-B14F-4D97-AF65-F5344CB8AC3E}">
        <p14:creationId xmlns:p14="http://schemas.microsoft.com/office/powerpoint/2010/main" val="36465656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DFDA79-AA68-7F4C-BB65-A85DA24EC92F}" type="slidenum">
              <a:rPr lang="en-US"/>
              <a:pPr>
                <a:defRPr/>
              </a:pPr>
              <a:t>‹#›</a:t>
            </a:fld>
            <a:endParaRPr lang="en-US"/>
          </a:p>
        </p:txBody>
      </p:sp>
    </p:spTree>
    <p:extLst>
      <p:ext uri="{BB962C8B-B14F-4D97-AF65-F5344CB8AC3E}">
        <p14:creationId xmlns:p14="http://schemas.microsoft.com/office/powerpoint/2010/main" val="3464941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52CC7054-BFA6-F940-B275-66AF6BDF341B}" type="slidenum">
              <a:rPr lang="en-US"/>
              <a:pPr>
                <a:defRPr/>
              </a:pPr>
              <a:t>‹#›</a:t>
            </a:fld>
            <a:endParaRPr lang="en-US"/>
          </a:p>
        </p:txBody>
      </p:sp>
    </p:spTree>
    <p:extLst>
      <p:ext uri="{BB962C8B-B14F-4D97-AF65-F5344CB8AC3E}">
        <p14:creationId xmlns:p14="http://schemas.microsoft.com/office/powerpoint/2010/main" val="41148629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B7A80F-BF4A-1B4B-8322-821EDFEE38D9}" type="slidenum">
              <a:rPr lang="en-US"/>
              <a:pPr>
                <a:defRPr/>
              </a:pPr>
              <a:t>‹#›</a:t>
            </a:fld>
            <a:endParaRPr lang="en-US"/>
          </a:p>
        </p:txBody>
      </p:sp>
    </p:spTree>
    <p:extLst>
      <p:ext uri="{BB962C8B-B14F-4D97-AF65-F5344CB8AC3E}">
        <p14:creationId xmlns:p14="http://schemas.microsoft.com/office/powerpoint/2010/main" val="23793269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21B4C9-33CE-1F44-93D5-076235C704B4}" type="slidenum">
              <a:rPr lang="en-US"/>
              <a:pPr>
                <a:defRPr/>
              </a:pPr>
              <a:t>‹#›</a:t>
            </a:fld>
            <a:endParaRPr lang="en-US"/>
          </a:p>
        </p:txBody>
      </p:sp>
    </p:spTree>
    <p:extLst>
      <p:ext uri="{BB962C8B-B14F-4D97-AF65-F5344CB8AC3E}">
        <p14:creationId xmlns:p14="http://schemas.microsoft.com/office/powerpoint/2010/main" val="31213857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59E5AEC-6148-1F4B-BA30-5F2F724C21A6}" type="slidenum">
              <a:rPr lang="en-US"/>
              <a:pPr>
                <a:defRPr/>
              </a:pPr>
              <a:t>‹#›</a:t>
            </a:fld>
            <a:endParaRPr lang="en-US"/>
          </a:p>
        </p:txBody>
      </p:sp>
    </p:spTree>
    <p:extLst>
      <p:ext uri="{BB962C8B-B14F-4D97-AF65-F5344CB8AC3E}">
        <p14:creationId xmlns:p14="http://schemas.microsoft.com/office/powerpoint/2010/main" val="29299672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ECC5F3C-D1A6-E144-B1C0-7741AA2CD337}" type="slidenum">
              <a:rPr lang="en-US"/>
              <a:pPr>
                <a:defRPr/>
              </a:pPr>
              <a:t>‹#›</a:t>
            </a:fld>
            <a:endParaRPr lang="en-US"/>
          </a:p>
        </p:txBody>
      </p:sp>
    </p:spTree>
    <p:extLst>
      <p:ext uri="{BB962C8B-B14F-4D97-AF65-F5344CB8AC3E}">
        <p14:creationId xmlns:p14="http://schemas.microsoft.com/office/powerpoint/2010/main" val="42233431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C183A14-4CC4-DC42-9457-60A350EBD6F3}" type="slidenum">
              <a:rPr lang="en-US"/>
              <a:pPr>
                <a:defRPr/>
              </a:pPr>
              <a:t>‹#›</a:t>
            </a:fld>
            <a:endParaRPr lang="en-US"/>
          </a:p>
        </p:txBody>
      </p:sp>
    </p:spTree>
    <p:extLst>
      <p:ext uri="{BB962C8B-B14F-4D97-AF65-F5344CB8AC3E}">
        <p14:creationId xmlns:p14="http://schemas.microsoft.com/office/powerpoint/2010/main" val="5353616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BA4876-7E49-B94B-A70B-CE82006382E0}" type="slidenum">
              <a:rPr lang="en-US"/>
              <a:pPr>
                <a:defRPr/>
              </a:pPr>
              <a:t>‹#›</a:t>
            </a:fld>
            <a:endParaRPr lang="en-US"/>
          </a:p>
        </p:txBody>
      </p:sp>
    </p:spTree>
    <p:extLst>
      <p:ext uri="{BB962C8B-B14F-4D97-AF65-F5344CB8AC3E}">
        <p14:creationId xmlns:p14="http://schemas.microsoft.com/office/powerpoint/2010/main" val="25558877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7FB8CD-4399-9C4C-8EC5-8722491EEEB8}" type="slidenum">
              <a:rPr lang="en-US"/>
              <a:pPr>
                <a:defRPr/>
              </a:pPr>
              <a:t>‹#›</a:t>
            </a:fld>
            <a:endParaRPr lang="en-US"/>
          </a:p>
        </p:txBody>
      </p:sp>
    </p:spTree>
    <p:extLst>
      <p:ext uri="{BB962C8B-B14F-4D97-AF65-F5344CB8AC3E}">
        <p14:creationId xmlns:p14="http://schemas.microsoft.com/office/powerpoint/2010/main" val="38531680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4E581E-9C13-A24F-AC50-3E0A5FFAB836}" type="slidenum">
              <a:rPr lang="en-US"/>
              <a:pPr>
                <a:defRPr/>
              </a:pPr>
              <a:t>‹#›</a:t>
            </a:fld>
            <a:endParaRPr lang="en-US"/>
          </a:p>
        </p:txBody>
      </p:sp>
    </p:spTree>
    <p:extLst>
      <p:ext uri="{BB962C8B-B14F-4D97-AF65-F5344CB8AC3E}">
        <p14:creationId xmlns:p14="http://schemas.microsoft.com/office/powerpoint/2010/main" val="37768835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2F1CBF-3A98-C248-B6D0-A90E9BCADF0C}" type="slidenum">
              <a:rPr lang="en-US"/>
              <a:pPr>
                <a:defRPr/>
              </a:pPr>
              <a:t>‹#›</a:t>
            </a:fld>
            <a:endParaRPr lang="en-US"/>
          </a:p>
        </p:txBody>
      </p:sp>
    </p:spTree>
    <p:extLst>
      <p:ext uri="{BB962C8B-B14F-4D97-AF65-F5344CB8AC3E}">
        <p14:creationId xmlns:p14="http://schemas.microsoft.com/office/powerpoint/2010/main" val="19058888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E7FE36E-1835-534E-96EE-6BF75909E3D0}" type="slidenum">
              <a:rPr lang="en-US"/>
              <a:pPr>
                <a:defRPr/>
              </a:pPr>
              <a:t>‹#›</a:t>
            </a:fld>
            <a:endParaRPr lang="en-US"/>
          </a:p>
        </p:txBody>
      </p:sp>
    </p:spTree>
    <p:extLst>
      <p:ext uri="{BB962C8B-B14F-4D97-AF65-F5344CB8AC3E}">
        <p14:creationId xmlns:p14="http://schemas.microsoft.com/office/powerpoint/2010/main" val="2019538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B4A1768-6ABB-694B-BE81-964E32BF121B}" type="slidenum">
              <a:rPr lang="en-US"/>
              <a:pPr>
                <a:defRPr/>
              </a:pPr>
              <a:t>‹#›</a:t>
            </a:fld>
            <a:endParaRPr lang="en-US"/>
          </a:p>
        </p:txBody>
      </p:sp>
    </p:spTree>
    <p:extLst>
      <p:ext uri="{BB962C8B-B14F-4D97-AF65-F5344CB8AC3E}">
        <p14:creationId xmlns:p14="http://schemas.microsoft.com/office/powerpoint/2010/main" val="41666640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66594" name="Rectangle 2"/>
          <p:cNvSpPr>
            <a:spLocks noGrp="1" noChangeArrowheads="1"/>
          </p:cNvSpPr>
          <p:nvPr>
            <p:ph type="ctrTitle"/>
          </p:nvPr>
        </p:nvSpPr>
        <p:spPr>
          <a:xfrm>
            <a:off x="685800" y="1752600"/>
            <a:ext cx="7772400" cy="1676400"/>
          </a:xfrm>
          <a:effectLst>
            <a:outerShdw blurRad="38100" dist="25398" dir="2700000" algn="ctr" rotWithShape="0">
              <a:schemeClr val="bg2">
                <a:alpha val="99962"/>
              </a:schemeClr>
            </a:outerShdw>
          </a:effectLst>
        </p:spPr>
        <p:txBody>
          <a:bodyPr/>
          <a:lstStyle>
            <a:lvl1pPr>
              <a:defRPr sz="4800"/>
            </a:lvl1pPr>
          </a:lstStyle>
          <a:p>
            <a:r>
              <a:rPr lang="en-US"/>
              <a:t>Click to edit Master title style</a:t>
            </a:r>
          </a:p>
        </p:txBody>
      </p:sp>
      <p:sp>
        <p:nvSpPr>
          <p:cNvPr id="366595" name="Rectangle 3"/>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EB5063-DEC4-5342-A2F1-34AF794FC502}" type="slidenum">
              <a:rPr lang="en-US"/>
              <a:pPr>
                <a:defRPr/>
              </a:pPr>
              <a:t>‹#›</a:t>
            </a:fld>
            <a:endParaRPr lang="en-US"/>
          </a:p>
        </p:txBody>
      </p:sp>
    </p:spTree>
    <p:extLst>
      <p:ext uri="{BB962C8B-B14F-4D97-AF65-F5344CB8AC3E}">
        <p14:creationId xmlns:p14="http://schemas.microsoft.com/office/powerpoint/2010/main" val="14903986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2E514A-4299-4A4D-AB4A-F3895B1572DA}" type="slidenum">
              <a:rPr lang="en-US"/>
              <a:pPr>
                <a:defRPr/>
              </a:pPr>
              <a:t>‹#›</a:t>
            </a:fld>
            <a:endParaRPr lang="en-US"/>
          </a:p>
        </p:txBody>
      </p:sp>
    </p:spTree>
    <p:extLst>
      <p:ext uri="{BB962C8B-B14F-4D97-AF65-F5344CB8AC3E}">
        <p14:creationId xmlns:p14="http://schemas.microsoft.com/office/powerpoint/2010/main" val="19186723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0284E1-46A8-9D4C-BCDB-2EB58BA05B13}" type="slidenum">
              <a:rPr lang="en-US"/>
              <a:pPr>
                <a:defRPr/>
              </a:pPr>
              <a:t>‹#›</a:t>
            </a:fld>
            <a:endParaRPr lang="en-US"/>
          </a:p>
        </p:txBody>
      </p:sp>
    </p:spTree>
    <p:extLst>
      <p:ext uri="{BB962C8B-B14F-4D97-AF65-F5344CB8AC3E}">
        <p14:creationId xmlns:p14="http://schemas.microsoft.com/office/powerpoint/2010/main" val="7113880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90314A-AAD2-7E44-85ED-6DB8437BF155}" type="slidenum">
              <a:rPr lang="en-US"/>
              <a:pPr>
                <a:defRPr/>
              </a:pPr>
              <a:t>‹#›</a:t>
            </a:fld>
            <a:endParaRPr lang="en-US"/>
          </a:p>
        </p:txBody>
      </p:sp>
    </p:spTree>
    <p:extLst>
      <p:ext uri="{BB962C8B-B14F-4D97-AF65-F5344CB8AC3E}">
        <p14:creationId xmlns:p14="http://schemas.microsoft.com/office/powerpoint/2010/main" val="28681239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C5624D0-24C0-4845-BA52-04AED3679826}" type="slidenum">
              <a:rPr lang="en-US"/>
              <a:pPr>
                <a:defRPr/>
              </a:pPr>
              <a:t>‹#›</a:t>
            </a:fld>
            <a:endParaRPr lang="en-US"/>
          </a:p>
        </p:txBody>
      </p:sp>
    </p:spTree>
    <p:extLst>
      <p:ext uri="{BB962C8B-B14F-4D97-AF65-F5344CB8AC3E}">
        <p14:creationId xmlns:p14="http://schemas.microsoft.com/office/powerpoint/2010/main" val="11317101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79BA4A1-14A4-644C-BD3F-9890B238240B}" type="slidenum">
              <a:rPr lang="en-US"/>
              <a:pPr>
                <a:defRPr/>
              </a:pPr>
              <a:t>‹#›</a:t>
            </a:fld>
            <a:endParaRPr lang="en-US"/>
          </a:p>
        </p:txBody>
      </p:sp>
    </p:spTree>
    <p:extLst>
      <p:ext uri="{BB962C8B-B14F-4D97-AF65-F5344CB8AC3E}">
        <p14:creationId xmlns:p14="http://schemas.microsoft.com/office/powerpoint/2010/main" val="20150115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2C006D9-A67C-8E49-B9D7-AFA73890A0E7}" type="slidenum">
              <a:rPr lang="en-US"/>
              <a:pPr>
                <a:defRPr/>
              </a:pPr>
              <a:t>‹#›</a:t>
            </a:fld>
            <a:endParaRPr lang="en-US"/>
          </a:p>
        </p:txBody>
      </p:sp>
    </p:spTree>
    <p:extLst>
      <p:ext uri="{BB962C8B-B14F-4D97-AF65-F5344CB8AC3E}">
        <p14:creationId xmlns:p14="http://schemas.microsoft.com/office/powerpoint/2010/main" val="26756163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5D188C-F460-7B49-9E9E-E5A2562A99DD}" type="slidenum">
              <a:rPr lang="en-US"/>
              <a:pPr>
                <a:defRPr/>
              </a:pPr>
              <a:t>‹#›</a:t>
            </a:fld>
            <a:endParaRPr lang="en-US"/>
          </a:p>
        </p:txBody>
      </p:sp>
    </p:spTree>
    <p:extLst>
      <p:ext uri="{BB962C8B-B14F-4D97-AF65-F5344CB8AC3E}">
        <p14:creationId xmlns:p14="http://schemas.microsoft.com/office/powerpoint/2010/main" val="25310805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D14EA7-646C-3847-84B4-A1850CF917C2}" type="slidenum">
              <a:rPr lang="en-US"/>
              <a:pPr>
                <a:defRPr/>
              </a:pPr>
              <a:t>‹#›</a:t>
            </a:fld>
            <a:endParaRPr lang="en-US"/>
          </a:p>
        </p:txBody>
      </p:sp>
    </p:spTree>
    <p:extLst>
      <p:ext uri="{BB962C8B-B14F-4D97-AF65-F5344CB8AC3E}">
        <p14:creationId xmlns:p14="http://schemas.microsoft.com/office/powerpoint/2010/main" val="40219840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5D17DB-7157-9141-A07C-AA0C31D0ECE3}" type="slidenum">
              <a:rPr lang="en-US"/>
              <a:pPr>
                <a:defRPr/>
              </a:pPr>
              <a:t>‹#›</a:t>
            </a:fld>
            <a:endParaRPr lang="en-US"/>
          </a:p>
        </p:txBody>
      </p:sp>
    </p:spTree>
    <p:extLst>
      <p:ext uri="{BB962C8B-B14F-4D97-AF65-F5344CB8AC3E}">
        <p14:creationId xmlns:p14="http://schemas.microsoft.com/office/powerpoint/2010/main" val="1391316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1.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7.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8.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49.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5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7.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8.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image" Target="../media/image8.jpeg"/><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9.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image" Target="../media/image2.jpeg"/><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20.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1.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2.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6.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9.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304800"/>
            <a:ext cx="8305800" cy="1295400"/>
            <a:chOff x="288" y="192"/>
            <a:chExt cx="5232" cy="816"/>
          </a:xfrm>
        </p:grpSpPr>
        <p:sp>
          <p:nvSpPr>
            <p:cNvPr id="30003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p>
          </p:txBody>
        </p:sp>
        <p:sp>
          <p:nvSpPr>
            <p:cNvPr id="30003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p>
          </p:txBody>
        </p:sp>
        <p:sp>
          <p:nvSpPr>
            <p:cNvPr id="30003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p>
          </p:txBody>
        </p:sp>
        <p:sp>
          <p:nvSpPr>
            <p:cNvPr id="30003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p>
          </p:txBody>
        </p:sp>
        <p:sp>
          <p:nvSpPr>
            <p:cNvPr id="30003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p>
          </p:txBody>
        </p:sp>
      </p:grpSp>
      <p:sp>
        <p:nvSpPr>
          <p:cNvPr id="1027"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0042"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0004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0004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accent1"/>
                </a:solidFill>
              </a:defRPr>
            </a:lvl1pPr>
          </a:lstStyle>
          <a:p>
            <a:pPr>
              <a:defRPr/>
            </a:pPr>
            <a:fld id="{50798703-339F-F84B-8ADB-AD30FB429E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052" r:id="rId1"/>
    <p:sldLayoutId id="2147489891" r:id="rId2"/>
    <p:sldLayoutId id="2147489892" r:id="rId3"/>
    <p:sldLayoutId id="2147489893" r:id="rId4"/>
    <p:sldLayoutId id="2147489894" r:id="rId5"/>
    <p:sldLayoutId id="2147489895" r:id="rId6"/>
    <p:sldLayoutId id="2147489896" r:id="rId7"/>
    <p:sldLayoutId id="2147489897" r:id="rId8"/>
    <p:sldLayoutId id="2147489898" r:id="rId9"/>
    <p:sldLayoutId id="2147489899" r:id="rId10"/>
    <p:sldLayoutId id="2147489900" r:id="rId11"/>
  </p:sldLayoutIdLst>
  <p:txStyles>
    <p:titleStyle>
      <a:lvl1pPr algn="ctr" rtl="0" eaLnBrk="0" fontAlgn="base" hangingPunct="0">
        <a:spcBef>
          <a:spcPct val="0"/>
        </a:spcBef>
        <a:spcAft>
          <a:spcPct val="0"/>
        </a:spcAft>
        <a:defRPr sz="36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36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36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36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36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24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Font typeface="Arial" charset="0"/>
        <a:buChar char="•"/>
        <a:defRPr>
          <a:solidFill>
            <a:schemeClr val="tx1"/>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lr>
          <a:schemeClr val="accent2"/>
        </a:buClr>
        <a:buFont typeface="Wingdings" charset="0"/>
        <a:buChar char="§"/>
        <a:defRPr sz="16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lr>
          <a:schemeClr val="folHlink"/>
        </a:buClr>
        <a:buFont typeface="Arial" charset="0"/>
        <a:buChar char="•"/>
        <a:defRPr sz="1600">
          <a:solidFill>
            <a:schemeClr val="tx1"/>
          </a:solidFill>
          <a:latin typeface="+mn-lt"/>
          <a:ea typeface="ヒラギノ角ゴ Pro W3" charset="-128"/>
          <a:cs typeface="ヒラギノ角ゴ Pro W3" charset="0"/>
        </a:defRPr>
      </a:lvl5pPr>
      <a:lvl6pPr marL="25146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4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Osaka" charset="0"/>
                <a:cs typeface="Osaka" charset="0"/>
              </a:defRPr>
            </a:lvl1pPr>
          </a:lstStyle>
          <a:p>
            <a:pPr>
              <a:defRPr/>
            </a:pPr>
            <a:endParaRPr lang="en-US"/>
          </a:p>
        </p:txBody>
      </p:sp>
      <p:sp>
        <p:nvSpPr>
          <p:cNvPr id="304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Osaka" charset="0"/>
                <a:cs typeface="Osaka" charset="0"/>
              </a:defRPr>
            </a:lvl1pPr>
          </a:lstStyle>
          <a:p>
            <a:pPr>
              <a:defRPr/>
            </a:pPr>
            <a:endParaRPr lang="en-US"/>
          </a:p>
        </p:txBody>
      </p:sp>
      <p:sp>
        <p:nvSpPr>
          <p:cNvPr id="304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charset="0"/>
                <a:cs typeface="Osaka" charset="0"/>
              </a:defRPr>
            </a:lvl1pPr>
          </a:lstStyle>
          <a:p>
            <a:pPr>
              <a:defRPr/>
            </a:pPr>
            <a:fld id="{84E9FE55-92DC-E64A-A0BC-339571FC8B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988" r:id="rId1"/>
    <p:sldLayoutId id="2147489989" r:id="rId2"/>
    <p:sldLayoutId id="2147489990" r:id="rId3"/>
    <p:sldLayoutId id="2147489991" r:id="rId4"/>
    <p:sldLayoutId id="2147489992" r:id="rId5"/>
    <p:sldLayoutId id="2147489993" r:id="rId6"/>
    <p:sldLayoutId id="2147489994" r:id="rId7"/>
    <p:sldLayoutId id="2147489995" r:id="rId8"/>
    <p:sldLayoutId id="2147489996" r:id="rId9"/>
    <p:sldLayoutId id="2147489997" r:id="rId10"/>
    <p:sldLayoutId id="21474899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Verdana" charset="0"/>
              </a:defRPr>
            </a:lvl1pPr>
          </a:lstStyle>
          <a:p>
            <a:pPr>
              <a:defRPr/>
            </a:pPr>
            <a:endParaRPr lang="en-US"/>
          </a:p>
        </p:txBody>
      </p:sp>
      <p:sp>
        <p:nvSpPr>
          <p:cNvPr id="3655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Verdana" charset="0"/>
              </a:defRPr>
            </a:lvl1pPr>
          </a:lstStyle>
          <a:p>
            <a:pPr>
              <a:defRPr/>
            </a:pPr>
            <a:endParaRPr lang="en-US"/>
          </a:p>
        </p:txBody>
      </p:sp>
      <p:sp>
        <p:nvSpPr>
          <p:cNvPr id="3655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Verdana" charset="0"/>
              </a:defRPr>
            </a:lvl1pPr>
          </a:lstStyle>
          <a:p>
            <a:pPr>
              <a:defRPr/>
            </a:pPr>
            <a:fld id="{2CB16545-2016-3444-81A3-2B61A1737D2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999" r:id="rId1"/>
    <p:sldLayoutId id="2147490000" r:id="rId2"/>
    <p:sldLayoutId id="2147490001" r:id="rId3"/>
    <p:sldLayoutId id="2147490002" r:id="rId4"/>
    <p:sldLayoutId id="2147490003" r:id="rId5"/>
    <p:sldLayoutId id="2147490004" r:id="rId6"/>
    <p:sldLayoutId id="2147490005" r:id="rId7"/>
    <p:sldLayoutId id="2147490006" r:id="rId8"/>
    <p:sldLayoutId id="2147490007" r:id="rId9"/>
    <p:sldLayoutId id="2147490008" r:id="rId10"/>
    <p:sldLayoutId id="2147490009" r:id="rId11"/>
    <p:sldLayoutId id="2147490010" r:id="rId12"/>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Monotype Sorts" charset="0"/>
        <a:buChar char="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R"/>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R"/>
        <a:defRPr sz="2400">
          <a:solidFill>
            <a:schemeClr val="tx1"/>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Font typeface="Monotype Sorts" charset="0"/>
        <a:buChar char="R"/>
        <a:defRPr sz="20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Font typeface="Monotype Sorts" charset="0"/>
        <a:buChar char="R"/>
        <a:defRPr sz="2000">
          <a:solidFill>
            <a:schemeClr val="tx1"/>
          </a:solidFill>
          <a:latin typeface="+mn-lt"/>
          <a:ea typeface="ヒラギノ角ゴ Pro W3" charset="-128"/>
          <a:cs typeface="ヒラギノ角ゴ Pro W3" charset="0"/>
        </a:defRPr>
      </a:lvl5pPr>
      <a:lvl6pPr marL="2514600" indent="-228600" algn="l" rtl="0" fontAlgn="base">
        <a:spcBef>
          <a:spcPct val="20000"/>
        </a:spcBef>
        <a:spcAft>
          <a:spcPct val="0"/>
        </a:spcAft>
        <a:buFont typeface="Monotype Sorts" pitchFamily="-111" charset="2"/>
        <a:buChar char="R"/>
        <a:defRPr sz="2000">
          <a:solidFill>
            <a:schemeClr val="tx1"/>
          </a:solidFill>
          <a:latin typeface="+mn-lt"/>
          <a:ea typeface="+mn-ea"/>
        </a:defRPr>
      </a:lvl6pPr>
      <a:lvl7pPr marL="2971800" indent="-228600" algn="l" rtl="0" fontAlgn="base">
        <a:spcBef>
          <a:spcPct val="20000"/>
        </a:spcBef>
        <a:spcAft>
          <a:spcPct val="0"/>
        </a:spcAft>
        <a:buFont typeface="Monotype Sorts" pitchFamily="-111" charset="2"/>
        <a:buChar char="R"/>
        <a:defRPr sz="2000">
          <a:solidFill>
            <a:schemeClr val="tx1"/>
          </a:solidFill>
          <a:latin typeface="+mn-lt"/>
          <a:ea typeface="+mn-ea"/>
        </a:defRPr>
      </a:lvl7pPr>
      <a:lvl8pPr marL="3429000" indent="-228600" algn="l" rtl="0" fontAlgn="base">
        <a:spcBef>
          <a:spcPct val="20000"/>
        </a:spcBef>
        <a:spcAft>
          <a:spcPct val="0"/>
        </a:spcAft>
        <a:buFont typeface="Monotype Sorts" pitchFamily="-111" charset="2"/>
        <a:buChar char="R"/>
        <a:defRPr sz="2000">
          <a:solidFill>
            <a:schemeClr val="tx1"/>
          </a:solidFill>
          <a:latin typeface="+mn-lt"/>
          <a:ea typeface="+mn-ea"/>
        </a:defRPr>
      </a:lvl8pPr>
      <a:lvl9pPr marL="3886200" indent="-228600" algn="l" rtl="0" fontAlgn="base">
        <a:spcBef>
          <a:spcPct val="20000"/>
        </a:spcBef>
        <a:spcAft>
          <a:spcPct val="0"/>
        </a:spcAft>
        <a:buFont typeface="Monotype Sorts" pitchFamily="-111" charset="2"/>
        <a:buChar char="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9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a:defRPr/>
            </a:pPr>
            <a:fld id="{5CC36D51-E683-814F-A6E9-423F54DE036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056" r:id="rId1"/>
    <p:sldLayoutId id="2147490057" r:id="rId2"/>
    <p:sldLayoutId id="2147490058" r:id="rId3"/>
    <p:sldLayoutId id="2147490059" r:id="rId4"/>
    <p:sldLayoutId id="2147490060" r:id="rId5"/>
    <p:sldLayoutId id="2147490061" r:id="rId6"/>
    <p:sldLayoutId id="2147490062" r:id="rId7"/>
    <p:sldLayoutId id="2147490063" r:id="rId8"/>
    <p:sldLayoutId id="2147490064" r:id="rId9"/>
    <p:sldLayoutId id="2147490065" r:id="rId10"/>
    <p:sldLayoutId id="2147490066" r:id="rId11"/>
    <p:sldLayoutId id="2147490067"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23B91681-2E01-7E4A-84F6-F79CC5A1619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068" r:id="rId1"/>
    <p:sldLayoutId id="2147490069" r:id="rId2"/>
    <p:sldLayoutId id="2147490070" r:id="rId3"/>
    <p:sldLayoutId id="2147490071" r:id="rId4"/>
    <p:sldLayoutId id="2147490072" r:id="rId5"/>
    <p:sldLayoutId id="2147490073" r:id="rId6"/>
    <p:sldLayoutId id="2147490074" r:id="rId7"/>
    <p:sldLayoutId id="2147490075" r:id="rId8"/>
    <p:sldLayoutId id="2147490076" r:id="rId9"/>
    <p:sldLayoutId id="2147490077" r:id="rId10"/>
    <p:sldLayoutId id="2147490078"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8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5BCECD96-856F-774D-ADE3-88F51322A6E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079"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691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691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51216179-1F26-8B4B-AD62-EFB6FA352A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080"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Arial" charset="0"/>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Arial" charset="0"/>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Arial" charset="0"/>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Arial" charset="0"/>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3C2E972-F9D2-BE4A-B499-82A68CFB3AE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08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10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B946D96-DD74-4344-8BA3-32DD61131E6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011" r:id="rId1"/>
    <p:sldLayoutId id="2147490012" r:id="rId2"/>
    <p:sldLayoutId id="2147490013" r:id="rId3"/>
    <p:sldLayoutId id="2147490014" r:id="rId4"/>
    <p:sldLayoutId id="2147490015" r:id="rId5"/>
    <p:sldLayoutId id="2147490016" r:id="rId6"/>
    <p:sldLayoutId id="2147490017" r:id="rId7"/>
    <p:sldLayoutId id="2147490018" r:id="rId8"/>
    <p:sldLayoutId id="2147490019" r:id="rId9"/>
    <p:sldLayoutId id="2147490020" r:id="rId10"/>
    <p:sldLayoutId id="21474900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3298" name="Group 2"/>
          <p:cNvGrpSpPr>
            <a:grpSpLocks/>
          </p:cNvGrpSpPr>
          <p:nvPr/>
        </p:nvGrpSpPr>
        <p:grpSpPr bwMode="auto">
          <a:xfrm>
            <a:off x="0" y="0"/>
            <a:ext cx="9147175" cy="6867525"/>
            <a:chOff x="0" y="0"/>
            <a:chExt cx="5762" cy="4326"/>
          </a:xfrm>
        </p:grpSpPr>
        <p:sp>
          <p:nvSpPr>
            <p:cNvPr id="183304"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05"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06"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07"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08"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09"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10"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11"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12"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13"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14"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15"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16"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17"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18"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19"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20"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21"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22"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23"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24"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25"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26"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27"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28"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29"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30"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31"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32"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33"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34"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35"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36"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37"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38"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39"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40"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41"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42"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43"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44"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45"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46"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47"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48"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49"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50"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51"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52"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53"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54"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55"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56"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57"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58"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59"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60"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61"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62"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63"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64"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65"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183299"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83300"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4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Helvetica" charset="0"/>
              </a:defRPr>
            </a:lvl1pPr>
          </a:lstStyle>
          <a:p>
            <a:pPr>
              <a:defRPr/>
            </a:pPr>
            <a:endParaRPr lang="en-US"/>
          </a:p>
        </p:txBody>
      </p:sp>
      <p:sp>
        <p:nvSpPr>
          <p:cNvPr id="3144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charset="0"/>
              </a:defRPr>
            </a:lvl1pPr>
          </a:lstStyle>
          <a:p>
            <a:pPr>
              <a:defRPr/>
            </a:pPr>
            <a:endParaRPr lang="en-US"/>
          </a:p>
        </p:txBody>
      </p:sp>
      <p:sp>
        <p:nvSpPr>
          <p:cNvPr id="3144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charset="0"/>
              </a:defRPr>
            </a:lvl1pPr>
          </a:lstStyle>
          <a:p>
            <a:pPr>
              <a:defRPr/>
            </a:pPr>
            <a:fld id="{9AA1677B-1400-4941-AF9D-70E0D69E618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082" r:id="rId1"/>
    <p:sldLayoutId id="2147490022" r:id="rId2"/>
    <p:sldLayoutId id="2147490023" r:id="rId3"/>
    <p:sldLayoutId id="2147490024" r:id="rId4"/>
    <p:sldLayoutId id="2147490025" r:id="rId5"/>
    <p:sldLayoutId id="2147490026" r:id="rId6"/>
    <p:sldLayoutId id="2147490027" r:id="rId7"/>
    <p:sldLayoutId id="2147490028" r:id="rId8"/>
    <p:sldLayoutId id="2147490029" r:id="rId9"/>
    <p:sldLayoutId id="2147490030" r:id="rId10"/>
    <p:sldLayoutId id="2147490031"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ヒラギノ角ゴ Pro W3" charset="-128"/>
          <a:cs typeface="ヒラギノ角ゴ Pro W3" charset="0"/>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6705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entury Gothic" charset="0"/>
                <a:ea typeface="Osaka" charset="0"/>
                <a:cs typeface="Osaka" charset="0"/>
              </a:defRPr>
            </a:lvl1pPr>
          </a:lstStyle>
          <a:p>
            <a:pPr>
              <a:defRPr/>
            </a:pPr>
            <a:endParaRPr lang="en-US"/>
          </a:p>
        </p:txBody>
      </p:sp>
      <p:sp>
        <p:nvSpPr>
          <p:cNvPr id="122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entury Gothic" charset="0"/>
                <a:ea typeface="Osaka" charset="0"/>
                <a:cs typeface="Osaka" charset="0"/>
              </a:defRPr>
            </a:lvl1pPr>
          </a:lstStyle>
          <a:p>
            <a:pPr>
              <a:defRPr/>
            </a:pPr>
            <a:endParaRPr lang="en-US"/>
          </a:p>
        </p:txBody>
      </p:sp>
      <p:sp>
        <p:nvSpPr>
          <p:cNvPr id="122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charset="0"/>
                <a:ea typeface="Osaka" charset="0"/>
                <a:cs typeface="Osaka" charset="0"/>
              </a:defRPr>
            </a:lvl1pPr>
          </a:lstStyle>
          <a:p>
            <a:pPr>
              <a:defRPr/>
            </a:pPr>
            <a:fld id="{3FAB530B-D48D-BB44-84D8-6FC98773B36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083" r:id="rId1"/>
    <p:sldLayoutId id="2147490032" r:id="rId2"/>
    <p:sldLayoutId id="2147490033" r:id="rId3"/>
    <p:sldLayoutId id="2147490034" r:id="rId4"/>
    <p:sldLayoutId id="2147490035" r:id="rId5"/>
    <p:sldLayoutId id="2147490036" r:id="rId6"/>
    <p:sldLayoutId id="2147490037" r:id="rId7"/>
    <p:sldLayoutId id="2147490038" r:id="rId8"/>
    <p:sldLayoutId id="2147490039" r:id="rId9"/>
    <p:sldLayoutId id="2147490040" r:id="rId10"/>
    <p:sldLayoutId id="2147490041"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Gothic" charset="0"/>
          <a:ea typeface="Osaka" charset="-128"/>
          <a:cs typeface="Osaka" charset="-128"/>
        </a:defRPr>
      </a:lvl2pPr>
      <a:lvl3pPr algn="l" rtl="0" eaLnBrk="0" fontAlgn="base" hangingPunct="0">
        <a:spcBef>
          <a:spcPct val="0"/>
        </a:spcBef>
        <a:spcAft>
          <a:spcPct val="0"/>
        </a:spcAft>
        <a:defRPr sz="4400">
          <a:solidFill>
            <a:schemeClr val="tx2"/>
          </a:solidFill>
          <a:latin typeface="Century Gothic" charset="0"/>
          <a:ea typeface="Osaka" charset="-128"/>
          <a:cs typeface="Osaka" charset="-128"/>
        </a:defRPr>
      </a:lvl3pPr>
      <a:lvl4pPr algn="l" rtl="0" eaLnBrk="0" fontAlgn="base" hangingPunct="0">
        <a:spcBef>
          <a:spcPct val="0"/>
        </a:spcBef>
        <a:spcAft>
          <a:spcPct val="0"/>
        </a:spcAft>
        <a:defRPr sz="4400">
          <a:solidFill>
            <a:schemeClr val="tx2"/>
          </a:solidFill>
          <a:latin typeface="Century Gothic" charset="0"/>
          <a:ea typeface="Osaka" charset="-128"/>
          <a:cs typeface="Osaka" charset="-128"/>
        </a:defRPr>
      </a:lvl4pPr>
      <a:lvl5pPr algn="l" rtl="0" eaLnBrk="0" fontAlgn="base" hangingPunct="0">
        <a:spcBef>
          <a:spcPct val="0"/>
        </a:spcBef>
        <a:spcAft>
          <a:spcPct val="0"/>
        </a:spcAft>
        <a:defRPr sz="4400">
          <a:solidFill>
            <a:schemeClr val="tx2"/>
          </a:solidFill>
          <a:latin typeface="Century Gothic" charset="0"/>
          <a:ea typeface="Osaka" charset="-128"/>
          <a:cs typeface="Osaka" charset="-128"/>
        </a:defRPr>
      </a:lvl5pPr>
      <a:lvl6pPr marL="457200" algn="l" rtl="0" fontAlgn="base">
        <a:spcBef>
          <a:spcPct val="0"/>
        </a:spcBef>
        <a:spcAft>
          <a:spcPct val="0"/>
        </a:spcAft>
        <a:defRPr sz="4400">
          <a:solidFill>
            <a:schemeClr val="tx2"/>
          </a:solidFill>
          <a:latin typeface="Century Gothic" charset="0"/>
          <a:ea typeface="Osaka" charset="-128"/>
          <a:cs typeface="Osaka" charset="-128"/>
        </a:defRPr>
      </a:lvl6pPr>
      <a:lvl7pPr marL="914400" algn="l" rtl="0" fontAlgn="base">
        <a:spcBef>
          <a:spcPct val="0"/>
        </a:spcBef>
        <a:spcAft>
          <a:spcPct val="0"/>
        </a:spcAft>
        <a:defRPr sz="4400">
          <a:solidFill>
            <a:schemeClr val="tx2"/>
          </a:solidFill>
          <a:latin typeface="Century Gothic" charset="0"/>
          <a:ea typeface="Osaka" charset="-128"/>
          <a:cs typeface="Osaka" charset="-128"/>
        </a:defRPr>
      </a:lvl7pPr>
      <a:lvl8pPr marL="1371600" algn="l" rtl="0" fontAlgn="base">
        <a:spcBef>
          <a:spcPct val="0"/>
        </a:spcBef>
        <a:spcAft>
          <a:spcPct val="0"/>
        </a:spcAft>
        <a:defRPr sz="4400">
          <a:solidFill>
            <a:schemeClr val="tx2"/>
          </a:solidFill>
          <a:latin typeface="Century Gothic" charset="0"/>
          <a:ea typeface="Osaka" charset="-128"/>
          <a:cs typeface="Osaka" charset="-128"/>
        </a:defRPr>
      </a:lvl8pPr>
      <a:lvl9pPr marL="1828800" algn="l" rtl="0" fontAlgn="base">
        <a:spcBef>
          <a:spcPct val="0"/>
        </a:spcBef>
        <a:spcAft>
          <a:spcPct val="0"/>
        </a:spcAft>
        <a:defRPr sz="4400">
          <a:solidFill>
            <a:schemeClr val="tx2"/>
          </a:solidFill>
          <a:latin typeface="Century Gothic" charset="0"/>
          <a:ea typeface="Osaka" charset="-128"/>
          <a:cs typeface="Osaka" charset="-128"/>
        </a:defRPr>
      </a:lvl9pPr>
    </p:titleStyle>
    <p:bodyStyle>
      <a:lvl1pPr marL="342900" indent="-342900" algn="l" rtl="0" eaLnBrk="0" fontAlgn="base" hangingPunct="0">
        <a:spcBef>
          <a:spcPct val="20000"/>
        </a:spcBef>
        <a:spcAft>
          <a:spcPct val="0"/>
        </a:spcAft>
        <a:buClr>
          <a:srgbClr val="FF0000"/>
        </a:buClr>
        <a:buFont typeface="Monotype Sorts" charset="0"/>
        <a:buChar char="Z"/>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E18F3"/>
        </a:buClr>
        <a:buFont typeface="Monotype Sorts" charset="0"/>
        <a:buChar char="Z"/>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20CD02"/>
        </a:buClr>
        <a:buFont typeface="Monotype Sorts" charset="0"/>
        <a:buChar char="Z"/>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EAEF06"/>
        </a:buClr>
        <a:buFont typeface="Monotype Sorts" charset="0"/>
        <a:buChar char="Z"/>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FF8000"/>
        </a:buClr>
        <a:buFont typeface="Monotype Sorts" charset="0"/>
        <a:buChar char="Z"/>
        <a:defRPr sz="2000">
          <a:solidFill>
            <a:schemeClr val="tx1"/>
          </a:solidFill>
          <a:latin typeface="+mn-lt"/>
          <a:ea typeface="+mn-ea"/>
          <a:cs typeface="+mn-cs"/>
        </a:defRPr>
      </a:lvl5pPr>
      <a:lvl6pPr marL="25146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6pPr>
      <a:lvl7pPr marL="29718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7pPr>
      <a:lvl8pPr marL="34290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8pPr>
      <a:lvl9pPr marL="38862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72894EE-7B4E-1940-AECE-26FF9C87B3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901" r:id="rId1"/>
    <p:sldLayoutId id="2147489902" r:id="rId2"/>
    <p:sldLayoutId id="2147489903" r:id="rId3"/>
    <p:sldLayoutId id="2147489904" r:id="rId4"/>
    <p:sldLayoutId id="2147489905" r:id="rId5"/>
    <p:sldLayoutId id="2147489906" r:id="rId6"/>
    <p:sldLayoutId id="2147489907" r:id="rId7"/>
    <p:sldLayoutId id="2147489908" r:id="rId8"/>
    <p:sldLayoutId id="2147489909" r:id="rId9"/>
    <p:sldLayoutId id="2147489910" r:id="rId10"/>
    <p:sldLayoutId id="2147489911" r:id="rId11"/>
  </p:sldLayoutIdLst>
  <p:transition spd="med">
    <p:randomBar dir="vert"/>
  </p:transition>
  <p:txStyles>
    <p:titleStyle>
      <a:lvl1pPr algn="ctr" rtl="0" eaLnBrk="0" fontAlgn="base" hangingPunct="0">
        <a:spcBef>
          <a:spcPct val="0"/>
        </a:spcBef>
        <a:spcAft>
          <a:spcPct val="0"/>
        </a:spcAft>
        <a:defRPr sz="36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3600">
          <a:solidFill>
            <a:schemeClr val="tx2"/>
          </a:solidFill>
          <a:latin typeface="Arial" charset="0"/>
          <a:ea typeface="ＭＳ Ｐゴシック" pitchFamily="-111" charset="-128"/>
          <a:cs typeface="Arial" charset="0"/>
        </a:defRPr>
      </a:lvl2pPr>
      <a:lvl3pPr algn="ctr" rtl="0" eaLnBrk="0" fontAlgn="base" hangingPunct="0">
        <a:spcBef>
          <a:spcPct val="0"/>
        </a:spcBef>
        <a:spcAft>
          <a:spcPct val="0"/>
        </a:spcAft>
        <a:defRPr sz="3600">
          <a:solidFill>
            <a:schemeClr val="tx2"/>
          </a:solidFill>
          <a:latin typeface="Arial" charset="0"/>
          <a:ea typeface="ＭＳ Ｐゴシック" pitchFamily="-111" charset="-128"/>
          <a:cs typeface="Arial" charset="0"/>
        </a:defRPr>
      </a:lvl3pPr>
      <a:lvl4pPr algn="ctr" rtl="0" eaLnBrk="0" fontAlgn="base" hangingPunct="0">
        <a:spcBef>
          <a:spcPct val="0"/>
        </a:spcBef>
        <a:spcAft>
          <a:spcPct val="0"/>
        </a:spcAft>
        <a:defRPr sz="3600">
          <a:solidFill>
            <a:schemeClr val="tx2"/>
          </a:solidFill>
          <a:latin typeface="Arial" charset="0"/>
          <a:ea typeface="ＭＳ Ｐゴシック" pitchFamily="-111" charset="-128"/>
          <a:cs typeface="Arial" charset="0"/>
        </a:defRPr>
      </a:lvl4pPr>
      <a:lvl5pPr algn="ctr" rtl="0" eaLnBrk="0" fontAlgn="base" hangingPunct="0">
        <a:spcBef>
          <a:spcPct val="0"/>
        </a:spcBef>
        <a:spcAft>
          <a:spcPct val="0"/>
        </a:spcAft>
        <a:defRPr sz="3600">
          <a:solidFill>
            <a:schemeClr val="tx2"/>
          </a:solidFill>
          <a:latin typeface="Arial" charset="0"/>
          <a:ea typeface="ＭＳ Ｐゴシック" pitchFamily="-111"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16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16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7875"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defRPr>
            </a:lvl1pPr>
          </a:lstStyle>
          <a:p>
            <a:pPr>
              <a:defRPr/>
            </a:pPr>
            <a:endParaRPr lang="en-US"/>
          </a:p>
        </p:txBody>
      </p:sp>
      <p:sp>
        <p:nvSpPr>
          <p:cNvPr id="1434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defRPr>
            </a:lvl1pPr>
          </a:lstStyle>
          <a:p>
            <a:pPr>
              <a:defRPr/>
            </a:pPr>
            <a:endParaRPr lang="en-US"/>
          </a:p>
        </p:txBody>
      </p:sp>
      <p:sp>
        <p:nvSpPr>
          <p:cNvPr id="1434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a:defRPr/>
            </a:pPr>
            <a:fld id="{19557D5D-BDD0-BF46-AE4C-6AA471C3541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084" r:id="rId1"/>
    <p:sldLayoutId id="2147490042" r:id="rId2"/>
    <p:sldLayoutId id="2147490043" r:id="rId3"/>
    <p:sldLayoutId id="2147490044" r:id="rId4"/>
    <p:sldLayoutId id="2147490045" r:id="rId5"/>
    <p:sldLayoutId id="2147490046" r:id="rId6"/>
    <p:sldLayoutId id="2147490047" r:id="rId7"/>
    <p:sldLayoutId id="2147490048" r:id="rId8"/>
    <p:sldLayoutId id="2147490049" r:id="rId9"/>
    <p:sldLayoutId id="2147490050" r:id="rId10"/>
    <p:sldLayoutId id="2147490051"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a:solidFill>
            <a:schemeClr val="tx2"/>
          </a:solidFill>
          <a:latin typeface="Times New Roman" charset="0"/>
        </a:defRPr>
      </a:lvl6pPr>
      <a:lvl7pPr marL="914400" algn="l" rtl="0" eaLnBrk="0" fontAlgn="base" hangingPunct="0">
        <a:lnSpc>
          <a:spcPct val="90000"/>
        </a:lnSpc>
        <a:spcBef>
          <a:spcPct val="0"/>
        </a:spcBef>
        <a:spcAft>
          <a:spcPct val="0"/>
        </a:spcAft>
        <a:defRPr sz="4400">
          <a:solidFill>
            <a:schemeClr val="tx2"/>
          </a:solidFill>
          <a:latin typeface="Times New Roman" charset="0"/>
        </a:defRPr>
      </a:lvl7pPr>
      <a:lvl8pPr marL="1371600" algn="l" rtl="0" eaLnBrk="0" fontAlgn="base" hangingPunct="0">
        <a:lnSpc>
          <a:spcPct val="90000"/>
        </a:lnSpc>
        <a:spcBef>
          <a:spcPct val="0"/>
        </a:spcBef>
        <a:spcAft>
          <a:spcPct val="0"/>
        </a:spcAft>
        <a:defRPr sz="4400">
          <a:solidFill>
            <a:schemeClr val="tx2"/>
          </a:solidFill>
          <a:latin typeface="Times New Roman" charset="0"/>
        </a:defRPr>
      </a:lvl8pPr>
      <a:lvl9pPr marL="1828800" algn="l" rtl="0" eaLnBrk="0" fontAlgn="base" hangingPunct="0">
        <a:lnSpc>
          <a:spcPct val="9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ヒラギノ角ゴ Pro W3" charset="-128"/>
          <a:cs typeface="ヒラギノ角ゴ Pro W3"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ヒラギノ角ゴ Pro W3" charset="-128"/>
          <a:cs typeface="ヒラギノ角ゴ Pro W3"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ヒラギノ角ゴ Pro W3" charset="-128"/>
          <a:cs typeface="ヒラギノ角ゴ Pro W3" charset="0"/>
        </a:defRPr>
      </a:lvl5pPr>
      <a:lvl6pPr marL="25146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6pPr>
      <a:lvl7pPr marL="29718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7pPr>
      <a:lvl8pPr marL="34290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8pPr>
      <a:lvl9pPr marL="38862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pitchFamily="-112" charset="-128"/>
                <a:cs typeface="ＭＳ Ｐゴシック" pitchFamily="-112"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pitchFamily="-112" charset="-128"/>
                <a:cs typeface="ＭＳ Ｐゴシック" pitchFamily="-112"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A85D391-2175-AB49-8D79-8B97A6E7F19A}" type="slidenum">
              <a:rPr lang="en-US"/>
              <a:pPr>
                <a:defRPr/>
              </a:pPr>
              <a:t>‹#›</a:t>
            </a:fld>
            <a:endParaRPr lang="en-US"/>
          </a:p>
        </p:txBody>
      </p:sp>
    </p:spTree>
    <p:extLst>
      <p:ext uri="{BB962C8B-B14F-4D97-AF65-F5344CB8AC3E}">
        <p14:creationId xmlns:p14="http://schemas.microsoft.com/office/powerpoint/2010/main" val="1129395769"/>
      </p:ext>
    </p:extLst>
  </p:cSld>
  <p:clrMap bg1="lt1" tx1="dk1" bg2="lt2" tx2="dk2" accent1="accent1" accent2="accent2" accent3="accent3" accent4="accent4" accent5="accent5" accent6="accent6" hlink="hlink" folHlink="folHlink"/>
  <p:sldLayoutIdLst>
    <p:sldLayoutId id="2147490086" r:id="rId1"/>
    <p:sldLayoutId id="2147490087" r:id="rId2"/>
    <p:sldLayoutId id="2147490088" r:id="rId3"/>
    <p:sldLayoutId id="2147490089" r:id="rId4"/>
    <p:sldLayoutId id="2147490090" r:id="rId5"/>
    <p:sldLayoutId id="2147490091" r:id="rId6"/>
    <p:sldLayoutId id="2147490092" r:id="rId7"/>
    <p:sldLayoutId id="2147490093" r:id="rId8"/>
    <p:sldLayoutId id="2147490094" r:id="rId9"/>
    <p:sldLayoutId id="2147490095" r:id="rId10"/>
    <p:sldLayoutId id="214749009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1028"/>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solidFill>
                <a:srgbClr val="000000"/>
              </a:solidFill>
            </a:endParaRPr>
          </a:p>
        </p:txBody>
      </p:sp>
      <p:sp>
        <p:nvSpPr>
          <p:cNvPr id="6149" name="Rectangle 1029"/>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ＭＳ Ｐゴシック" charset="0"/>
              </a:defRPr>
            </a:lvl1pPr>
          </a:lstStyle>
          <a:p>
            <a:pPr>
              <a:defRPr/>
            </a:pPr>
            <a:endParaRPr lang="en-US">
              <a:solidFill>
                <a:srgbClr val="000000"/>
              </a:solidFill>
            </a:endParaRPr>
          </a:p>
        </p:txBody>
      </p:sp>
      <p:sp>
        <p:nvSpPr>
          <p:cNvPr id="6150" name="Rectangle 1030"/>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4450876-FCF6-7D46-80BF-FF16579846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8580754"/>
      </p:ext>
    </p:extLst>
  </p:cSld>
  <p:clrMap bg1="lt1" tx1="dk1" bg2="lt2" tx2="dk2" accent1="accent1" accent2="accent2" accent3="accent3" accent4="accent4" accent5="accent5" accent6="accent6" hlink="hlink" folHlink="folHlink"/>
  <p:sldLayoutIdLst>
    <p:sldLayoutId id="2147490098" r:id="rId1"/>
    <p:sldLayoutId id="2147490099" r:id="rId2"/>
    <p:sldLayoutId id="2147490100" r:id="rId3"/>
    <p:sldLayoutId id="2147490101" r:id="rId4"/>
    <p:sldLayoutId id="2147490102" r:id="rId5"/>
    <p:sldLayoutId id="2147490103" r:id="rId6"/>
    <p:sldLayoutId id="2147490104" r:id="rId7"/>
    <p:sldLayoutId id="2147490105" r:id="rId8"/>
    <p:sldLayoutId id="2147490106" r:id="rId9"/>
    <p:sldLayoutId id="2147490107" r:id="rId10"/>
    <p:sldLayoutId id="2147490108"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34925" y="533400"/>
            <a:ext cx="9144000" cy="9906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34925" y="1828800"/>
            <a:ext cx="9144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1892"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p>
        </p:txBody>
      </p:sp>
      <p:sp>
        <p:nvSpPr>
          <p:cNvPr id="421893"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p>
        </p:txBody>
      </p:sp>
      <p:sp>
        <p:nvSpPr>
          <p:cNvPr id="421894"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CFAF52DE-A83A-1243-AAE7-B85AE967D45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053" r:id="rId1"/>
    <p:sldLayoutId id="2147489912" r:id="rId2"/>
    <p:sldLayoutId id="2147489913" r:id="rId3"/>
    <p:sldLayoutId id="2147489914" r:id="rId4"/>
    <p:sldLayoutId id="2147489915" r:id="rId5"/>
    <p:sldLayoutId id="2147489916" r:id="rId6"/>
    <p:sldLayoutId id="2147489917" r:id="rId7"/>
    <p:sldLayoutId id="2147489918" r:id="rId8"/>
    <p:sldLayoutId id="2147489919" r:id="rId9"/>
    <p:sldLayoutId id="2147489920" r:id="rId10"/>
    <p:sldLayoutId id="2147489921" r:id="rId11"/>
  </p:sldLayoutIdLst>
  <p:txStyles>
    <p:titleStyle>
      <a:lvl1pPr algn="ctr" rtl="0" eaLnBrk="0" fontAlgn="base" hangingPunct="0">
        <a:lnSpc>
          <a:spcPct val="90000"/>
        </a:lnSpc>
        <a:spcBef>
          <a:spcPct val="0"/>
        </a:spcBef>
        <a:spcAft>
          <a:spcPct val="0"/>
        </a:spcAft>
        <a:defRPr sz="4400" b="1">
          <a:solidFill>
            <a:schemeClr val="tx2"/>
          </a:solidFill>
          <a:effectLst>
            <a:outerShdw blurRad="50800" dist="38100" dir="2700000" algn="tl" rotWithShape="0">
              <a:prstClr val="black">
                <a:alpha val="40000"/>
              </a:prstClr>
            </a:outerShdw>
          </a:effectLst>
          <a:latin typeface="Arial"/>
          <a:ea typeface="ＭＳ Ｐゴシック" pitchFamily="-111" charset="-128"/>
          <a:cs typeface="Arial"/>
        </a:defRPr>
      </a:lvl1pPr>
      <a:lvl2pPr algn="ctr" rtl="0" eaLnBrk="0" fontAlgn="base" hangingPunct="0">
        <a:lnSpc>
          <a:spcPct val="90000"/>
        </a:lnSpc>
        <a:spcBef>
          <a:spcPct val="0"/>
        </a:spcBef>
        <a:spcAft>
          <a:spcPct val="0"/>
        </a:spcAft>
        <a:defRPr sz="4400" b="1">
          <a:solidFill>
            <a:schemeClr val="tx2"/>
          </a:solidFill>
          <a:latin typeface="Arial" charset="0"/>
          <a:ea typeface="ＭＳ Ｐゴシック" pitchFamily="-111" charset="-128"/>
          <a:cs typeface="Arial" charset="0"/>
        </a:defRPr>
      </a:lvl2pPr>
      <a:lvl3pPr algn="ctr" rtl="0" eaLnBrk="0" fontAlgn="base" hangingPunct="0">
        <a:lnSpc>
          <a:spcPct val="90000"/>
        </a:lnSpc>
        <a:spcBef>
          <a:spcPct val="0"/>
        </a:spcBef>
        <a:spcAft>
          <a:spcPct val="0"/>
        </a:spcAft>
        <a:defRPr sz="4400" b="1">
          <a:solidFill>
            <a:schemeClr val="tx2"/>
          </a:solidFill>
          <a:latin typeface="Arial" charset="0"/>
          <a:ea typeface="ＭＳ Ｐゴシック" pitchFamily="-111" charset="-128"/>
          <a:cs typeface="Arial" charset="0"/>
        </a:defRPr>
      </a:lvl3pPr>
      <a:lvl4pPr algn="ctr" rtl="0" eaLnBrk="0" fontAlgn="base" hangingPunct="0">
        <a:lnSpc>
          <a:spcPct val="90000"/>
        </a:lnSpc>
        <a:spcBef>
          <a:spcPct val="0"/>
        </a:spcBef>
        <a:spcAft>
          <a:spcPct val="0"/>
        </a:spcAft>
        <a:defRPr sz="4400" b="1">
          <a:solidFill>
            <a:schemeClr val="tx2"/>
          </a:solidFill>
          <a:latin typeface="Arial" charset="0"/>
          <a:ea typeface="ＭＳ Ｐゴシック" pitchFamily="-111" charset="-128"/>
          <a:cs typeface="Arial" charset="0"/>
        </a:defRPr>
      </a:lvl4pPr>
      <a:lvl5pPr algn="ctr" rtl="0" eaLnBrk="0" fontAlgn="base" hangingPunct="0">
        <a:lnSpc>
          <a:spcPct val="90000"/>
        </a:lnSpc>
        <a:spcBef>
          <a:spcPct val="0"/>
        </a:spcBef>
        <a:spcAft>
          <a:spcPct val="0"/>
        </a:spcAft>
        <a:defRPr sz="4400" b="1">
          <a:solidFill>
            <a:schemeClr val="tx2"/>
          </a:solidFill>
          <a:latin typeface="Arial" charset="0"/>
          <a:ea typeface="ＭＳ Ｐゴシック" pitchFamily="-111" charset="-128"/>
          <a:cs typeface="Arial" charset="0"/>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a:solidFill>
            <a:schemeClr val="tx1"/>
          </a:solidFill>
          <a:latin typeface="Arial"/>
          <a:ea typeface="ＭＳ Ｐゴシック" pitchFamily="-111" charset="-128"/>
          <a:cs typeface="Arial"/>
        </a:defRPr>
      </a:lvl1pPr>
      <a:lvl2pPr marL="742950" indent="-285750" algn="l" rtl="0" eaLnBrk="0" fontAlgn="base" hangingPunct="0">
        <a:lnSpc>
          <a:spcPct val="90000"/>
        </a:lnSpc>
        <a:spcBef>
          <a:spcPct val="20000"/>
        </a:spcBef>
        <a:spcAft>
          <a:spcPct val="0"/>
        </a:spcAft>
        <a:buSzPct val="80000"/>
        <a:buFont typeface="Wingdings" charset="0"/>
        <a:buChar char="n"/>
        <a:defRPr sz="2800" b="1">
          <a:solidFill>
            <a:schemeClr val="tx1"/>
          </a:solidFill>
          <a:latin typeface="Arial"/>
          <a:ea typeface="ＭＳ Ｐゴシック" pitchFamily="-111" charset="-128"/>
          <a:cs typeface="Arial"/>
        </a:defRPr>
      </a:lvl2pPr>
      <a:lvl3pPr marL="1143000" indent="-228600" algn="l" rtl="0" eaLnBrk="0" fontAlgn="base" hangingPunct="0">
        <a:lnSpc>
          <a:spcPct val="90000"/>
        </a:lnSpc>
        <a:spcBef>
          <a:spcPct val="20000"/>
        </a:spcBef>
        <a:spcAft>
          <a:spcPct val="0"/>
        </a:spcAft>
        <a:buSzPct val="80000"/>
        <a:buFont typeface="Wingdings" charset="0"/>
        <a:buChar char="l"/>
        <a:defRPr sz="2400" b="1">
          <a:solidFill>
            <a:schemeClr val="tx1"/>
          </a:solidFill>
          <a:latin typeface="Arial"/>
          <a:ea typeface="ＭＳ Ｐゴシック" pitchFamily="-111" charset="-128"/>
          <a:cs typeface="Arial"/>
        </a:defRPr>
      </a:lvl3pPr>
      <a:lvl4pPr marL="1600200" indent="-228600" algn="l" rtl="0" eaLnBrk="0" fontAlgn="base" hangingPunct="0">
        <a:lnSpc>
          <a:spcPct val="90000"/>
        </a:lnSpc>
        <a:spcBef>
          <a:spcPct val="20000"/>
        </a:spcBef>
        <a:spcAft>
          <a:spcPct val="0"/>
        </a:spcAft>
        <a:buSzPct val="80000"/>
        <a:buFont typeface="Wingdings" charset="0"/>
        <a:buChar char="n"/>
        <a:defRPr sz="2000" b="1">
          <a:solidFill>
            <a:schemeClr val="tx1"/>
          </a:solidFill>
          <a:latin typeface="Arial"/>
          <a:ea typeface="ＭＳ Ｐゴシック" pitchFamily="-111" charset="-128"/>
          <a:cs typeface="Arial"/>
        </a:defRPr>
      </a:lvl4pPr>
      <a:lvl5pPr marL="2057400" indent="-228600" algn="l" rtl="0" eaLnBrk="0" fontAlgn="base" hangingPunct="0">
        <a:lnSpc>
          <a:spcPct val="90000"/>
        </a:lnSpc>
        <a:spcBef>
          <a:spcPct val="20000"/>
        </a:spcBef>
        <a:spcAft>
          <a:spcPct val="0"/>
        </a:spcAft>
        <a:buSzPct val="80000"/>
        <a:buFont typeface="Wingdings" charset="0"/>
        <a:buChar char="l"/>
        <a:defRPr sz="2000" b="1">
          <a:solidFill>
            <a:schemeClr val="tx1"/>
          </a:solidFill>
          <a:latin typeface="Arial"/>
          <a:ea typeface="ＭＳ Ｐゴシック" pitchFamily="-111" charset="-128"/>
          <a:cs typeface="Arial"/>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4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Osaka" charset="0"/>
                <a:cs typeface="Osaka" charset="0"/>
              </a:defRPr>
            </a:lvl1pPr>
          </a:lstStyle>
          <a:p>
            <a:pPr>
              <a:defRPr/>
            </a:pPr>
            <a:endParaRPr lang="en-US"/>
          </a:p>
        </p:txBody>
      </p:sp>
      <p:sp>
        <p:nvSpPr>
          <p:cNvPr id="304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Osaka" charset="0"/>
                <a:cs typeface="Osaka" charset="0"/>
              </a:defRPr>
            </a:lvl1pPr>
          </a:lstStyle>
          <a:p>
            <a:pPr>
              <a:defRPr/>
            </a:pPr>
            <a:endParaRPr lang="en-US"/>
          </a:p>
        </p:txBody>
      </p:sp>
      <p:sp>
        <p:nvSpPr>
          <p:cNvPr id="304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a:defRPr/>
            </a:pPr>
            <a:fld id="{58A51837-B629-794B-A755-F71762D440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922" r:id="rId1"/>
    <p:sldLayoutId id="2147489923" r:id="rId2"/>
    <p:sldLayoutId id="2147489924" r:id="rId3"/>
    <p:sldLayoutId id="2147489925" r:id="rId4"/>
    <p:sldLayoutId id="2147489926" r:id="rId5"/>
    <p:sldLayoutId id="2147489927" r:id="rId6"/>
    <p:sldLayoutId id="2147489928" r:id="rId7"/>
    <p:sldLayoutId id="2147489929" r:id="rId8"/>
    <p:sldLayoutId id="2147489930" r:id="rId9"/>
    <p:sldLayoutId id="2147489931" r:id="rId10"/>
    <p:sldLayoutId id="21474899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2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2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charset="0"/>
                <a:ea typeface="Osaka" charset="0"/>
                <a:cs typeface="Osaka" charset="0"/>
              </a:defRPr>
            </a:lvl1pPr>
          </a:lstStyle>
          <a:p>
            <a:pPr>
              <a:defRPr/>
            </a:pPr>
            <a:endParaRPr lang="en-US"/>
          </a:p>
        </p:txBody>
      </p:sp>
      <p:sp>
        <p:nvSpPr>
          <p:cNvPr id="3082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charset="0"/>
                <a:ea typeface="Osaka" charset="0"/>
                <a:cs typeface="Osaka" charset="0"/>
              </a:defRPr>
            </a:lvl1pPr>
          </a:lstStyle>
          <a:p>
            <a:pPr>
              <a:defRPr/>
            </a:pPr>
            <a:endParaRPr lang="en-US"/>
          </a:p>
        </p:txBody>
      </p:sp>
      <p:sp>
        <p:nvSpPr>
          <p:cNvPr id="3082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a:defRPr/>
            </a:pPr>
            <a:fld id="{56474A16-9DB1-C445-AB94-FFFF32849ED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933" r:id="rId1"/>
    <p:sldLayoutId id="2147489934" r:id="rId2"/>
    <p:sldLayoutId id="2147489935" r:id="rId3"/>
    <p:sldLayoutId id="2147489936" r:id="rId4"/>
    <p:sldLayoutId id="2147489937" r:id="rId5"/>
    <p:sldLayoutId id="2147489938" r:id="rId6"/>
    <p:sldLayoutId id="2147489939" r:id="rId7"/>
    <p:sldLayoutId id="2147489940" r:id="rId8"/>
    <p:sldLayoutId id="2147489941" r:id="rId9"/>
    <p:sldLayoutId id="2147489942" r:id="rId10"/>
    <p:sldLayoutId id="2147489943"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bwMode="auto">
          <a:xfrm>
            <a:off x="1219200" y="381000"/>
            <a:ext cx="75438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2323" name="Rectangle 3"/>
          <p:cNvSpPr>
            <a:spLocks noGrp="1" noChangeArrowheads="1"/>
          </p:cNvSpPr>
          <p:nvPr>
            <p:ph type="body" idx="1"/>
          </p:nvPr>
        </p:nvSpPr>
        <p:spPr bwMode="auto">
          <a:xfrm>
            <a:off x="3048000" y="1752600"/>
            <a:ext cx="5715000" cy="43434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23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ahoma" charset="0"/>
                <a:ea typeface="MS Pゴシック" charset="0"/>
                <a:cs typeface="MS Pゴシック" charset="0"/>
              </a:defRPr>
            </a:lvl1pPr>
          </a:lstStyle>
          <a:p>
            <a:pPr>
              <a:defRPr/>
            </a:pPr>
            <a:endParaRPr lang="en-US"/>
          </a:p>
        </p:txBody>
      </p:sp>
      <p:sp>
        <p:nvSpPr>
          <p:cNvPr id="312325" name="Rectangle 5"/>
          <p:cNvSpPr>
            <a:spLocks noGrp="1" noChangeArrowheads="1"/>
          </p:cNvSpPr>
          <p:nvPr>
            <p:ph type="ftr" sz="quarter" idx="3"/>
          </p:nvPr>
        </p:nvSpPr>
        <p:spPr bwMode="auto">
          <a:xfrm>
            <a:off x="3048000" y="6248400"/>
            <a:ext cx="32766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ahoma" charset="0"/>
                <a:ea typeface="MS Pゴシック" charset="0"/>
                <a:cs typeface="MS Pゴシック" charset="0"/>
              </a:defRPr>
            </a:lvl1pPr>
          </a:lstStyle>
          <a:p>
            <a:pPr>
              <a:defRPr/>
            </a:pPr>
            <a:endParaRPr lang="en-US"/>
          </a:p>
        </p:txBody>
      </p:sp>
      <p:sp>
        <p:nvSpPr>
          <p:cNvPr id="312326" name="Rectangle 6"/>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smtClean="0">
                <a:latin typeface="Tahoma" charset="0"/>
                <a:cs typeface="MS Pゴシック" charset="0"/>
              </a:defRPr>
            </a:lvl1pPr>
          </a:lstStyle>
          <a:p>
            <a:pPr>
              <a:defRPr/>
            </a:pPr>
            <a:fld id="{E156A8BA-347B-3044-937C-A074091AE96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054" r:id="rId1"/>
    <p:sldLayoutId id="2147489944" r:id="rId2"/>
    <p:sldLayoutId id="2147489945" r:id="rId3"/>
    <p:sldLayoutId id="2147489946" r:id="rId4"/>
    <p:sldLayoutId id="2147489947" r:id="rId5"/>
    <p:sldLayoutId id="2147489948" r:id="rId6"/>
    <p:sldLayoutId id="2147489949" r:id="rId7"/>
    <p:sldLayoutId id="2147489950" r:id="rId8"/>
    <p:sldLayoutId id="2147489951" r:id="rId9"/>
    <p:sldLayoutId id="2147489952" r:id="rId10"/>
    <p:sldLayoutId id="2147489953" r:id="rId11"/>
  </p:sldLayoutIdLst>
  <p:hf sldNum="0" hdr="0"/>
  <p:txStyles>
    <p:titleStyle>
      <a:lvl1pPr algn="r" rtl="0" eaLnBrk="0" fontAlgn="base" hangingPunct="0">
        <a:spcBef>
          <a:spcPct val="0"/>
        </a:spcBef>
        <a:spcAft>
          <a:spcPct val="0"/>
        </a:spcAft>
        <a:defRPr sz="4400" i="1">
          <a:solidFill>
            <a:schemeClr val="tx2"/>
          </a:solidFill>
          <a:latin typeface="+mj-lt"/>
          <a:ea typeface="ＭＳ Ｐゴシック" charset="0"/>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5pPr>
      <a:lvl6pPr marL="4572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6pPr>
      <a:lvl7pPr marL="9144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7pPr>
      <a:lvl8pPr marL="13716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8pPr>
      <a:lvl9pPr marL="18288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0" y="0"/>
            <a:ext cx="9147175" cy="6867525"/>
            <a:chOff x="0" y="0"/>
            <a:chExt cx="5762" cy="4326"/>
          </a:xfrm>
        </p:grpSpPr>
        <p:sp>
          <p:nvSpPr>
            <p:cNvPr id="74760"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61"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62"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63"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64"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65"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66"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67"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68"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69"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70"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71"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72"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73"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74"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75"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76"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77"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78"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79"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80"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81"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82"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83"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84"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85"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86"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87"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88"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89"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90"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91"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92"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93"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94"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95"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96"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97"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98"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99"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00"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01"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02"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03"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04"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05"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06"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07"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08"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09"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10"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11"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12"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13"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14"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15"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16"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17"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18"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19"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20"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21"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74755"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4756"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4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Helvetica" charset="0"/>
              </a:defRPr>
            </a:lvl1pPr>
          </a:lstStyle>
          <a:p>
            <a:pPr>
              <a:defRPr/>
            </a:pPr>
            <a:endParaRPr lang="en-US"/>
          </a:p>
        </p:txBody>
      </p:sp>
      <p:sp>
        <p:nvSpPr>
          <p:cNvPr id="3144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Helvetica" charset="0"/>
              </a:defRPr>
            </a:lvl1pPr>
          </a:lstStyle>
          <a:p>
            <a:pPr>
              <a:defRPr/>
            </a:pPr>
            <a:endParaRPr lang="en-US"/>
          </a:p>
        </p:txBody>
      </p:sp>
      <p:sp>
        <p:nvSpPr>
          <p:cNvPr id="3144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Helvetica" charset="0"/>
              </a:defRPr>
            </a:lvl1pPr>
          </a:lstStyle>
          <a:p>
            <a:pPr>
              <a:defRPr/>
            </a:pPr>
            <a:fld id="{4BD9CD75-A2BD-E440-9C76-2E3DE73CC29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055" r:id="rId1"/>
    <p:sldLayoutId id="2147489954" r:id="rId2"/>
    <p:sldLayoutId id="2147489955" r:id="rId3"/>
    <p:sldLayoutId id="2147489956" r:id="rId4"/>
    <p:sldLayoutId id="2147489957" r:id="rId5"/>
    <p:sldLayoutId id="2147489958" r:id="rId6"/>
    <p:sldLayoutId id="2147489959" r:id="rId7"/>
    <p:sldLayoutId id="2147489960" r:id="rId8"/>
    <p:sldLayoutId id="2147489961" r:id="rId9"/>
    <p:sldLayoutId id="2147489962" r:id="rId10"/>
    <p:sldLayoutId id="214748996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ヒラギノ角ゴ Pro W3" charset="-128"/>
          <a:cs typeface="ヒラギノ角ゴ Pro W3" charset="0"/>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40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charset="0"/>
              </a:defRPr>
            </a:lvl1pPr>
          </a:lstStyle>
          <a:p>
            <a:pPr>
              <a:defRPr/>
            </a:pPr>
            <a:endParaRPr lang="en-US"/>
          </a:p>
        </p:txBody>
      </p:sp>
      <p:sp>
        <p:nvSpPr>
          <p:cNvPr id="3440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charset="0"/>
              </a:defRPr>
            </a:lvl1pPr>
          </a:lstStyle>
          <a:p>
            <a:pPr>
              <a:defRPr/>
            </a:pPr>
            <a:endParaRPr lang="en-US"/>
          </a:p>
        </p:txBody>
      </p:sp>
      <p:sp>
        <p:nvSpPr>
          <p:cNvPr id="3440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2D4EEAD9-B9AA-5448-AFE3-0AD8657B820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964" r:id="rId1"/>
    <p:sldLayoutId id="2147489965" r:id="rId2"/>
    <p:sldLayoutId id="2147489966" r:id="rId3"/>
    <p:sldLayoutId id="2147489967" r:id="rId4"/>
    <p:sldLayoutId id="2147489968" r:id="rId5"/>
    <p:sldLayoutId id="2147489969" r:id="rId6"/>
    <p:sldLayoutId id="2147489970" r:id="rId7"/>
    <p:sldLayoutId id="2147489971" r:id="rId8"/>
    <p:sldLayoutId id="2147489972" r:id="rId9"/>
    <p:sldLayoutId id="2147489973" r:id="rId10"/>
    <p:sldLayoutId id="2147489974" r:id="rId11"/>
    <p:sldLayoutId id="2147489975" r:id="rId12"/>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ヒラギノ角ゴ Pro W3" charset="-128"/>
          <a:cs typeface="ヒラギノ角ゴ Pro W3" charset="0"/>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defRPr sz="1400">
                <a:latin typeface="Verdana" charset="0"/>
              </a:defRPr>
            </a:lvl1pPr>
          </a:lstStyle>
          <a:p>
            <a:pPr>
              <a:defRPr/>
            </a:pPr>
            <a:endParaRPr lang="en-US"/>
          </a:p>
        </p:txBody>
      </p:sp>
      <p:sp>
        <p:nvSpPr>
          <p:cNvPr id="3655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ctr">
              <a:defRPr sz="1400">
                <a:latin typeface="Verdana" charset="0"/>
              </a:defRPr>
            </a:lvl1pPr>
          </a:lstStyle>
          <a:p>
            <a:pPr>
              <a:defRPr/>
            </a:pPr>
            <a:endParaRPr lang="en-US"/>
          </a:p>
        </p:txBody>
      </p:sp>
      <p:sp>
        <p:nvSpPr>
          <p:cNvPr id="3655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r">
              <a:defRPr sz="1400">
                <a:latin typeface="Verdana" charset="0"/>
              </a:defRPr>
            </a:lvl1pPr>
          </a:lstStyle>
          <a:p>
            <a:pPr>
              <a:defRPr/>
            </a:pPr>
            <a:fld id="{2B282F96-9517-644A-87BD-05F1DB9E8B7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976" r:id="rId1"/>
    <p:sldLayoutId id="2147489977" r:id="rId2"/>
    <p:sldLayoutId id="2147489978" r:id="rId3"/>
    <p:sldLayoutId id="2147489979" r:id="rId4"/>
    <p:sldLayoutId id="2147489980" r:id="rId5"/>
    <p:sldLayoutId id="2147489981" r:id="rId6"/>
    <p:sldLayoutId id="2147489982" r:id="rId7"/>
    <p:sldLayoutId id="2147489983" r:id="rId8"/>
    <p:sldLayoutId id="2147489984" r:id="rId9"/>
    <p:sldLayoutId id="2147489985" r:id="rId10"/>
    <p:sldLayoutId id="2147489986" r:id="rId11"/>
    <p:sldLayoutId id="2147489987" r:id="rId12"/>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Monotype Sorts" charset="0"/>
        <a:buChar char="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R"/>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R"/>
        <a:defRPr sz="2400">
          <a:solidFill>
            <a:schemeClr val="tx1"/>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Font typeface="Monotype Sorts" charset="0"/>
        <a:buChar char="R"/>
        <a:defRPr sz="20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Font typeface="Monotype Sorts" charset="0"/>
        <a:buChar char="R"/>
        <a:defRPr sz="2000">
          <a:solidFill>
            <a:schemeClr val="tx1"/>
          </a:solidFill>
          <a:latin typeface="+mn-lt"/>
          <a:ea typeface="ヒラギノ角ゴ Pro W3" charset="-128"/>
          <a:cs typeface="ヒラギノ角ゴ Pro W3" charset="0"/>
        </a:defRPr>
      </a:lvl5pPr>
      <a:lvl6pPr marL="2514600" indent="-228600" algn="l" rtl="0" fontAlgn="base">
        <a:spcBef>
          <a:spcPct val="20000"/>
        </a:spcBef>
        <a:spcAft>
          <a:spcPct val="0"/>
        </a:spcAft>
        <a:buFont typeface="Monotype Sorts" pitchFamily="-111" charset="2"/>
        <a:buChar char="R"/>
        <a:defRPr sz="2000">
          <a:solidFill>
            <a:schemeClr val="tx1"/>
          </a:solidFill>
          <a:latin typeface="+mn-lt"/>
          <a:ea typeface="+mn-ea"/>
        </a:defRPr>
      </a:lvl6pPr>
      <a:lvl7pPr marL="2971800" indent="-228600" algn="l" rtl="0" fontAlgn="base">
        <a:spcBef>
          <a:spcPct val="20000"/>
        </a:spcBef>
        <a:spcAft>
          <a:spcPct val="0"/>
        </a:spcAft>
        <a:buFont typeface="Monotype Sorts" pitchFamily="-111" charset="2"/>
        <a:buChar char="R"/>
        <a:defRPr sz="2000">
          <a:solidFill>
            <a:schemeClr val="tx1"/>
          </a:solidFill>
          <a:latin typeface="+mn-lt"/>
          <a:ea typeface="+mn-ea"/>
        </a:defRPr>
      </a:lvl7pPr>
      <a:lvl8pPr marL="3429000" indent="-228600" algn="l" rtl="0" fontAlgn="base">
        <a:spcBef>
          <a:spcPct val="20000"/>
        </a:spcBef>
        <a:spcAft>
          <a:spcPct val="0"/>
        </a:spcAft>
        <a:buFont typeface="Monotype Sorts" pitchFamily="-111" charset="2"/>
        <a:buChar char="R"/>
        <a:defRPr sz="2000">
          <a:solidFill>
            <a:schemeClr val="tx1"/>
          </a:solidFill>
          <a:latin typeface="+mn-lt"/>
          <a:ea typeface="+mn-ea"/>
        </a:defRPr>
      </a:lvl8pPr>
      <a:lvl9pPr marL="3886200" indent="-228600" algn="l" rtl="0" fontAlgn="base">
        <a:spcBef>
          <a:spcPct val="20000"/>
        </a:spcBef>
        <a:spcAft>
          <a:spcPct val="0"/>
        </a:spcAft>
        <a:buFont typeface="Monotype Sorts" pitchFamily="-111" charset="2"/>
        <a:buChar char="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0.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48.xml"/></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5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49.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50.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101.xml"/><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25.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10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5.xml"/><Relationship Id="rId1" Type="http://schemas.openxmlformats.org/officeDocument/2006/relationships/vmlDrawing" Target="../drawings/vmlDrawing1.v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2.xml"/><Relationship Id="rId1" Type="http://schemas.openxmlformats.org/officeDocument/2006/relationships/vmlDrawing" Target="../drawings/vmlDrawing2.vml"/><Relationship Id="rId5" Type="http://schemas.openxmlformats.org/officeDocument/2006/relationships/image" Target="../media/image45.png"/><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0.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0.xml"/><Relationship Id="rId1" Type="http://schemas.openxmlformats.org/officeDocument/2006/relationships/slideLayout" Target="../slideLayouts/slideLayout89.xml"/><Relationship Id="rId4" Type="http://schemas.openxmlformats.org/officeDocument/2006/relationships/image" Target="../media/image49.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7.xml"/><Relationship Id="rId1" Type="http://schemas.openxmlformats.org/officeDocument/2006/relationships/vmlDrawing" Target="../drawings/vmlDrawing3.vml"/><Relationship Id="rId5" Type="http://schemas.openxmlformats.org/officeDocument/2006/relationships/image" Target="../media/image50.png"/><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7.xml"/><Relationship Id="rId1" Type="http://schemas.openxmlformats.org/officeDocument/2006/relationships/vmlDrawing" Target="../drawings/vmlDrawing4.vml"/><Relationship Id="rId5" Type="http://schemas.openxmlformats.org/officeDocument/2006/relationships/image" Target="../media/image51.png"/><Relationship Id="rId4" Type="http://schemas.openxmlformats.org/officeDocument/2006/relationships/oleObject" Target="../embeddings/oleObject4.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7.xml"/><Relationship Id="rId1" Type="http://schemas.openxmlformats.org/officeDocument/2006/relationships/vmlDrawing" Target="../drawings/vmlDrawing5.vml"/><Relationship Id="rId5" Type="http://schemas.openxmlformats.org/officeDocument/2006/relationships/image" Target="../media/image52.png"/><Relationship Id="rId4" Type="http://schemas.openxmlformats.org/officeDocument/2006/relationships/oleObject" Target="../embeddings/oleObject5.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7.xml"/><Relationship Id="rId1" Type="http://schemas.openxmlformats.org/officeDocument/2006/relationships/vmlDrawing" Target="../drawings/vmlDrawing6.vml"/><Relationship Id="rId5" Type="http://schemas.openxmlformats.org/officeDocument/2006/relationships/image" Target="../media/image53.png"/><Relationship Id="rId4" Type="http://schemas.openxmlformats.org/officeDocument/2006/relationships/oleObject" Target="../embeddings/oleObject6.bin"/></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7.xml"/><Relationship Id="rId1" Type="http://schemas.openxmlformats.org/officeDocument/2006/relationships/vmlDrawing" Target="../drawings/vmlDrawing7.vml"/><Relationship Id="rId5" Type="http://schemas.openxmlformats.org/officeDocument/2006/relationships/image" Target="../media/image54.png"/><Relationship Id="rId4" Type="http://schemas.openxmlformats.org/officeDocument/2006/relationships/oleObject" Target="file:///localhost/Users/griffith/Documents/All%20PPT/DVDs%20&amp;%20CDs%20Burned/DVD%2013%20Translations%20of%20SBC%20PPT/Thai%20SBC-11/Homiletics%20Thai-8/!OLE_LINK1"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124.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01.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101.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03.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1.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06.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0.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0.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0.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3091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2" name="Rectangle 2"/>
          <p:cNvSpPr>
            <a:spLocks noGrp="1" noChangeArrowheads="1"/>
          </p:cNvSpPr>
          <p:nvPr>
            <p:ph type="title"/>
          </p:nvPr>
        </p:nvSpPr>
        <p:spPr>
          <a:xfrm>
            <a:off x="107950" y="-28575"/>
            <a:ext cx="9144000" cy="3457575"/>
          </a:xfrm>
          <a:effectLst>
            <a:outerShdw blurRad="63500" dist="107763" dir="8100000" algn="ctr" rotWithShape="0">
              <a:srgbClr val="000000">
                <a:alpha val="74998"/>
              </a:srgbClr>
            </a:outerShdw>
          </a:effectLst>
        </p:spPr>
        <p:txBody>
          <a:bodyPr/>
          <a:lstStyle/>
          <a:p>
            <a:pPr eaLnBrk="1" hangingPunct="1">
              <a:defRPr/>
            </a:pPr>
            <a:r>
              <a:rPr lang="th-TH" sz="9600" b="1" dirty="0">
                <a:latin typeface="Arial"/>
                <a:ea typeface="Verdana" charset="0"/>
                <a:cs typeface="Arial"/>
              </a:rPr>
              <a:t>หลักการเทศนา</a:t>
            </a:r>
            <a:r>
              <a:rPr lang="en-US" sz="9600" b="1" dirty="0">
                <a:latin typeface="Arial"/>
                <a:ea typeface="Verdana" charset="0"/>
                <a:cs typeface="Arial"/>
              </a:rPr>
              <a:t>:</a:t>
            </a:r>
            <a:br>
              <a:rPr lang="en-US" sz="9600" b="1" dirty="0">
                <a:latin typeface="Arial"/>
                <a:ea typeface="CordiaUPC" charset="0"/>
                <a:cs typeface="Arial"/>
              </a:rPr>
            </a:br>
            <a:r>
              <a:rPr lang="th-TH" sz="6600" dirty="0">
                <a:latin typeface="Arial"/>
                <a:ea typeface="Verdana" charset="0"/>
                <a:cs typeface="Arial"/>
              </a:rPr>
              <a:t>ทักษะการ</a:t>
            </a:r>
            <a:r>
              <a:rPr lang="th-TH" sz="6600" dirty="0">
                <a:solidFill>
                  <a:schemeClr val="bg1"/>
                </a:solidFill>
                <a:latin typeface="Arial"/>
                <a:ea typeface="Arial" charset="0"/>
                <a:cs typeface="Arial"/>
              </a:rPr>
              <a:t>อรรถาธิบาย</a:t>
            </a:r>
            <a:br>
              <a:rPr lang="th-TH" sz="6600" dirty="0">
                <a:latin typeface="Arial"/>
                <a:ea typeface="Verdana" charset="0"/>
                <a:cs typeface="Arial"/>
              </a:rPr>
            </a:br>
            <a:r>
              <a:rPr lang="th-TH" sz="6600" dirty="0">
                <a:latin typeface="Arial"/>
                <a:ea typeface="Verdana" charset="0"/>
                <a:cs typeface="Arial"/>
              </a:rPr>
              <a:t>พระคัมภีร์</a:t>
            </a:r>
            <a:endParaRPr lang="en-US" sz="6600" dirty="0">
              <a:solidFill>
                <a:srgbClr val="FF0000"/>
              </a:solidFill>
              <a:latin typeface="Arial"/>
              <a:ea typeface="Verdana" charset="0"/>
              <a:cs typeface="Arial"/>
            </a:endParaRPr>
          </a:p>
        </p:txBody>
      </p:sp>
      <p:sp>
        <p:nvSpPr>
          <p:cNvPr id="6" name="Text Box 5"/>
          <p:cNvSpPr txBox="1">
            <a:spLocks noChangeArrowheads="1"/>
          </p:cNvSpPr>
          <p:nvPr/>
        </p:nvSpPr>
        <p:spPr bwMode="auto">
          <a:xfrm>
            <a:off x="76200" y="5719763"/>
            <a:ext cx="9067800" cy="10156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defRPr/>
            </a:pPr>
            <a:r>
              <a:rPr lang="th-TH" sz="3600" b="1" dirty="0">
                <a:solidFill>
                  <a:srgbClr val="FFFFFF"/>
                </a:solidFill>
                <a:latin typeface="CordiaUPC"/>
                <a:ea typeface="Arial" charset="0"/>
                <a:cs typeface="CordiaUPC"/>
              </a:rPr>
              <a:t>ดร.ริค กริฟฟิธ, พระคริสตธรรมสิงคโปร์</a:t>
            </a:r>
            <a:r>
              <a:rPr lang="en-US" sz="3600" b="1" dirty="0">
                <a:solidFill>
                  <a:srgbClr val="FFFFFF"/>
                </a:solidFill>
                <a:latin typeface="CordiaUPC"/>
                <a:ea typeface="Arial" charset="0"/>
                <a:cs typeface="CordiaUPC"/>
              </a:rPr>
              <a:t> (SBC)</a:t>
            </a:r>
          </a:p>
          <a:p>
            <a:pPr algn="ctr" eaLnBrk="1" hangingPunct="1">
              <a:defRPr/>
            </a:pPr>
            <a:r>
              <a:rPr lang="en-US" sz="2400" b="1" dirty="0">
                <a:solidFill>
                  <a:srgbClr val="FFFFFF"/>
                </a:solidFill>
                <a:latin typeface="Arial" panose="020B0604020202020204" pitchFamily="34" charset="0"/>
                <a:ea typeface="Arial" charset="0"/>
                <a:cs typeface="Arial" panose="020B0604020202020204" pitchFamily="34" charset="0"/>
              </a:rPr>
              <a:t>BibleStudyDownloads.org</a:t>
            </a:r>
            <a:endParaRPr lang="en-US" sz="3200" b="1" dirty="0">
              <a:solidFill>
                <a:srgbClr val="FFFFFF"/>
              </a:solidFill>
              <a:latin typeface="Arial" panose="020B0604020202020204" pitchFamily="34" charset="0"/>
              <a:ea typeface="Arial"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76250"/>
            <a:ext cx="7772400" cy="1143000"/>
          </a:xfrm>
        </p:spPr>
        <p:txBody>
          <a:bodyPr/>
          <a:lstStyle/>
          <a:p>
            <a:pPr>
              <a:defRPr/>
            </a:pPr>
            <a:r>
              <a:rPr lang="en-US" b="1">
                <a:effectLst>
                  <a:outerShdw blurRad="38100" dist="38100" dir="2700000" algn="tl">
                    <a:srgbClr val="FFFFFF"/>
                  </a:outerShdw>
                </a:effectLst>
                <a:latin typeface="26" charset="0"/>
                <a:ea typeface="ＭＳ Ｐゴシック" charset="0"/>
              </a:rPr>
              <a:t>John at Biola University</a:t>
            </a:r>
          </a:p>
        </p:txBody>
      </p:sp>
      <p:pic>
        <p:nvPicPr>
          <p:cNvPr id="233474" name="Picture 3" descr="IMG_157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7625"/>
            <a:ext cx="9144000" cy="690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676400"/>
            <a:ext cx="9144000" cy="11430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defRPr/>
            </a:pPr>
            <a:r>
              <a:rPr lang="en-US" sz="6000" b="1" dirty="0">
                <a:solidFill>
                  <a:srgbClr val="FFFFFF"/>
                </a:solidFill>
                <a:latin typeface="CordiaUPC" charset="0"/>
                <a:cs typeface="CordiaUPC" charset="0"/>
              </a:rPr>
              <a:t>40 </a:t>
            </a:r>
            <a:r>
              <a:rPr lang="th-TH" sz="6000" b="1" dirty="0">
                <a:solidFill>
                  <a:srgbClr val="FFFFFF"/>
                </a:solidFill>
                <a:latin typeface="CordiaUPC" charset="0"/>
                <a:cs typeface="CordiaUPC" charset="0"/>
              </a:rPr>
              <a:t>คน</a:t>
            </a:r>
            <a:r>
              <a:rPr lang="en-US" sz="6000" b="1" dirty="0">
                <a:solidFill>
                  <a:srgbClr val="FFFFFF"/>
                </a:solidFill>
                <a:latin typeface="CordiaUPC" charset="0"/>
                <a:cs typeface="CordiaUPC" charset="0"/>
              </a:rPr>
              <a:t> </a:t>
            </a:r>
            <a:r>
              <a:rPr lang="th-TH" sz="6000" b="1" dirty="0">
                <a:solidFill>
                  <a:srgbClr val="FFFFFF"/>
                </a:solidFill>
                <a:latin typeface="CordiaUPC" charset="0"/>
                <a:cs typeface="CordiaUPC" charset="0"/>
              </a:rPr>
              <a:t>จาก</a:t>
            </a:r>
            <a:r>
              <a:rPr lang="en-US" sz="6000" b="1" dirty="0">
                <a:solidFill>
                  <a:srgbClr val="FFFFFF"/>
                </a:solidFill>
                <a:latin typeface="CordiaUPC" charset="0"/>
                <a:cs typeface="CordiaUPC" charset="0"/>
              </a:rPr>
              <a:t> 10 </a:t>
            </a:r>
            <a:r>
              <a:rPr lang="th-TH" sz="6000" b="1" dirty="0">
                <a:solidFill>
                  <a:srgbClr val="FFFFFF"/>
                </a:solidFill>
                <a:latin typeface="CordiaUPC" charset="0"/>
                <a:cs typeface="CordiaUPC" charset="0"/>
              </a:rPr>
              <a:t>ชนชาติ</a:t>
            </a:r>
            <a:endParaRPr lang="en-US" sz="6000" b="1" dirty="0">
              <a:solidFill>
                <a:srgbClr val="000000"/>
              </a:solidFill>
              <a:latin typeface="CordiaUPC" charset="0"/>
              <a:cs typeface="CordiaUPC" charset="0"/>
            </a:endParaRPr>
          </a:p>
        </p:txBody>
      </p:sp>
      <p:pic>
        <p:nvPicPr>
          <p:cNvPr id="234500" name="Picture 7" descr="Crossroads-Log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9600" y="152400"/>
            <a:ext cx="7772400" cy="1722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11" descr="website screensh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43" name="Picture 7" descr="bannerflower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2057400"/>
            <a:ext cx="5867400" cy="251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45" name="Picture 9" descr="bannerskylin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8600" y="2057400"/>
            <a:ext cx="5867400" cy="250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8" name="Rectangle 2"/>
          <p:cNvSpPr>
            <a:spLocks noGrp="1" noChangeArrowheads="1"/>
          </p:cNvSpPr>
          <p:nvPr>
            <p:ph type="ctrTitle"/>
          </p:nvPr>
        </p:nvSpPr>
        <p:spPr>
          <a:xfrm>
            <a:off x="2971800" y="152400"/>
            <a:ext cx="5943600" cy="1143000"/>
          </a:xfrm>
          <a:effectLst>
            <a:outerShdw blurRad="63500" dist="35921" dir="2700000" algn="ctr" rotWithShape="0">
              <a:srgbClr val="000000">
                <a:alpha val="74998"/>
              </a:srgbClr>
            </a:outerShdw>
          </a:effectLst>
        </p:spPr>
        <p:txBody>
          <a:bodyPr/>
          <a:lstStyle/>
          <a:p>
            <a:pPr eaLnBrk="1" hangingPunct="1">
              <a:defRPr/>
            </a:pPr>
            <a:r>
              <a:rPr lang="en-US" sz="4800" i="1">
                <a:solidFill>
                  <a:schemeClr val="bg1"/>
                </a:solidFill>
                <a:latin typeface="Arial" charset="0"/>
                <a:ea typeface="ＭＳ Ｐゴシック" charset="0"/>
                <a:cs typeface="ＭＳ Ｐゴシック" charset="0"/>
              </a:rPr>
              <a:t>www.cicfamily.com</a:t>
            </a:r>
            <a:endParaRPr lang="en-US" sz="4800">
              <a:latin typeface="Arial" charset="0"/>
              <a:ea typeface="ＭＳ Ｐゴシック" charset="0"/>
              <a:cs typeface="ＭＳ Ｐゴシック" charset="0"/>
            </a:endParaRPr>
          </a:p>
        </p:txBody>
      </p:sp>
      <p:pic>
        <p:nvPicPr>
          <p:cNvPr id="167941" name="Picture 5" descr="bannerstar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8600" y="2057400"/>
            <a:ext cx="5867400" cy="2497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44" name="Picture 8" descr="bannerredblossom"/>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28600" y="2057400"/>
            <a:ext cx="5867400" cy="250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42" name="Picture 6" descr="bannerdaisies"/>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28600" y="2057400"/>
            <a:ext cx="5867400" cy="251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46" name="Picture 10" descr="bannertave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28600" y="2057400"/>
            <a:ext cx="5943600" cy="2509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167943"/>
                                        </p:tgtEl>
                                        <p:attrNameLst>
                                          <p:attrName>style.visibility</p:attrName>
                                        </p:attrNameLst>
                                      </p:cBhvr>
                                      <p:to>
                                        <p:strVal val="visible"/>
                                      </p:to>
                                    </p:set>
                                    <p:animEffect transition="in" filter="dissolve">
                                      <p:cBhvr>
                                        <p:cTn id="7" dur="500"/>
                                        <p:tgtEl>
                                          <p:spTgt spid="167943"/>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167945"/>
                                        </p:tgtEl>
                                        <p:attrNameLst>
                                          <p:attrName>style.visibility</p:attrName>
                                        </p:attrNameLst>
                                      </p:cBhvr>
                                      <p:to>
                                        <p:strVal val="visible"/>
                                      </p:to>
                                    </p:set>
                                    <p:animEffect transition="in" filter="dissolve">
                                      <p:cBhvr>
                                        <p:cTn id="11" dur="500"/>
                                        <p:tgtEl>
                                          <p:spTgt spid="167945"/>
                                        </p:tgtEl>
                                      </p:cBhvr>
                                    </p:animEffect>
                                  </p:childTnLst>
                                </p:cTn>
                              </p:par>
                            </p:childTnLst>
                          </p:cTn>
                        </p:par>
                        <p:par>
                          <p:cTn id="12" fill="hold" nodeType="afterGroup">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167941"/>
                                        </p:tgtEl>
                                        <p:attrNameLst>
                                          <p:attrName>style.visibility</p:attrName>
                                        </p:attrNameLst>
                                      </p:cBhvr>
                                      <p:to>
                                        <p:strVal val="visible"/>
                                      </p:to>
                                    </p:set>
                                    <p:animEffect transition="in" filter="dissolve">
                                      <p:cBhvr>
                                        <p:cTn id="15" dur="500"/>
                                        <p:tgtEl>
                                          <p:spTgt spid="167941"/>
                                        </p:tgtEl>
                                      </p:cBhvr>
                                    </p:animEffect>
                                  </p:childTnLst>
                                </p:cTn>
                              </p:par>
                            </p:childTnLst>
                          </p:cTn>
                        </p:par>
                        <p:par>
                          <p:cTn id="16" fill="hold" nodeType="afterGroup">
                            <p:stCondLst>
                              <p:cond delay="4500"/>
                            </p:stCondLst>
                            <p:childTnLst>
                              <p:par>
                                <p:cTn id="17" presetID="9" presetClass="entr" presetSubtype="0" fill="hold" nodeType="afterEffect">
                                  <p:stCondLst>
                                    <p:cond delay="1000"/>
                                  </p:stCondLst>
                                  <p:childTnLst>
                                    <p:set>
                                      <p:cBhvr>
                                        <p:cTn id="18" dur="1" fill="hold">
                                          <p:stCondLst>
                                            <p:cond delay="0"/>
                                          </p:stCondLst>
                                        </p:cTn>
                                        <p:tgtEl>
                                          <p:spTgt spid="167944"/>
                                        </p:tgtEl>
                                        <p:attrNameLst>
                                          <p:attrName>style.visibility</p:attrName>
                                        </p:attrNameLst>
                                      </p:cBhvr>
                                      <p:to>
                                        <p:strVal val="visible"/>
                                      </p:to>
                                    </p:set>
                                    <p:animEffect transition="in" filter="dissolve">
                                      <p:cBhvr>
                                        <p:cTn id="19" dur="500"/>
                                        <p:tgtEl>
                                          <p:spTgt spid="167944"/>
                                        </p:tgtEl>
                                      </p:cBhvr>
                                    </p:animEffect>
                                  </p:childTnLst>
                                </p:cTn>
                              </p:par>
                            </p:childTnLst>
                          </p:cTn>
                        </p:par>
                        <p:par>
                          <p:cTn id="20" fill="hold" nodeType="afterGroup">
                            <p:stCondLst>
                              <p:cond delay="6000"/>
                            </p:stCondLst>
                            <p:childTnLst>
                              <p:par>
                                <p:cTn id="21" presetID="9" presetClass="entr" presetSubtype="0" fill="hold" nodeType="afterEffect">
                                  <p:stCondLst>
                                    <p:cond delay="1000"/>
                                  </p:stCondLst>
                                  <p:childTnLst>
                                    <p:set>
                                      <p:cBhvr>
                                        <p:cTn id="22" dur="1" fill="hold">
                                          <p:stCondLst>
                                            <p:cond delay="0"/>
                                          </p:stCondLst>
                                        </p:cTn>
                                        <p:tgtEl>
                                          <p:spTgt spid="167942"/>
                                        </p:tgtEl>
                                        <p:attrNameLst>
                                          <p:attrName>style.visibility</p:attrName>
                                        </p:attrNameLst>
                                      </p:cBhvr>
                                      <p:to>
                                        <p:strVal val="visible"/>
                                      </p:to>
                                    </p:set>
                                    <p:animEffect transition="in" filter="dissolve">
                                      <p:cBhvr>
                                        <p:cTn id="23" dur="500"/>
                                        <p:tgtEl>
                                          <p:spTgt spid="167942"/>
                                        </p:tgtEl>
                                      </p:cBhvr>
                                    </p:animEffect>
                                  </p:childTnLst>
                                </p:cTn>
                              </p:par>
                            </p:childTnLst>
                          </p:cTn>
                        </p:par>
                        <p:par>
                          <p:cTn id="24" fill="hold" nodeType="afterGroup">
                            <p:stCondLst>
                              <p:cond delay="7500"/>
                            </p:stCondLst>
                            <p:childTnLst>
                              <p:par>
                                <p:cTn id="25" presetID="9" presetClass="entr" presetSubtype="0" fill="hold" nodeType="afterEffect">
                                  <p:stCondLst>
                                    <p:cond delay="1000"/>
                                  </p:stCondLst>
                                  <p:childTnLst>
                                    <p:set>
                                      <p:cBhvr>
                                        <p:cTn id="26" dur="1" fill="hold">
                                          <p:stCondLst>
                                            <p:cond delay="0"/>
                                          </p:stCondLst>
                                        </p:cTn>
                                        <p:tgtEl>
                                          <p:spTgt spid="167946"/>
                                        </p:tgtEl>
                                        <p:attrNameLst>
                                          <p:attrName>style.visibility</p:attrName>
                                        </p:attrNameLst>
                                      </p:cBhvr>
                                      <p:to>
                                        <p:strVal val="visible"/>
                                      </p:to>
                                    </p:set>
                                    <p:animEffect transition="in" filter="dissolve">
                                      <p:cBhvr>
                                        <p:cTn id="27" dur="500"/>
                                        <p:tgtEl>
                                          <p:spTgt spid="167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1026"/>
          <p:cNvSpPr>
            <a:spLocks noGrp="1" noChangeArrowheads="1"/>
          </p:cNvSpPr>
          <p:nvPr>
            <p:ph type="ctrTitle"/>
          </p:nvPr>
        </p:nvSpPr>
        <p:spPr>
          <a:xfrm>
            <a:off x="0" y="6172200"/>
            <a:ext cx="9144000" cy="685800"/>
          </a:xfrm>
        </p:spPr>
        <p:txBody>
          <a:bodyPr/>
          <a:lstStyle/>
          <a:p>
            <a:pPr eaLnBrk="1" hangingPunct="1"/>
            <a:r>
              <a:rPr lang="en-US" sz="4000" dirty="0">
                <a:solidFill>
                  <a:srgbClr val="66FFFF"/>
                </a:solidFill>
                <a:latin typeface="Arial" charset="0"/>
                <a:ea typeface="ＭＳ Ｐゴシック" charset="0"/>
                <a:cs typeface="Arial" charset="0"/>
              </a:rPr>
              <a:t>Biblestudydownloads.org</a:t>
            </a:r>
            <a:endParaRPr lang="en-US" sz="1400" dirty="0">
              <a:latin typeface="Arial" charset="0"/>
              <a:ea typeface="ＭＳ Ｐゴシック" charset="0"/>
              <a:cs typeface="Arial" charset="0"/>
            </a:endParaRPr>
          </a:p>
        </p:txBody>
      </p:sp>
      <p:pic>
        <p:nvPicPr>
          <p:cNvPr id="237570" name="Picture 1" descr="BSD logo large.png"/>
          <p:cNvPicPr>
            <a:picLocks noChangeAspect="1"/>
          </p:cNvPicPr>
          <p:nvPr/>
        </p:nvPicPr>
        <p:blipFill>
          <a:blip r:embed="rId3" cstate="screen">
            <a:extLst>
              <a:ext uri="{28A0092B-C50C-407E-A947-70E740481C1C}">
                <a14:useLocalDpi xmlns:a14="http://schemas.microsoft.com/office/drawing/2010/main"/>
              </a:ext>
            </a:extLst>
          </a:blip>
          <a:srcRect l="2934" t="9731" r="1733" b="3699"/>
          <a:stretch>
            <a:fillRect/>
          </a:stretch>
        </p:blipFill>
        <p:spPr bwMode="auto">
          <a:xfrm>
            <a:off x="668338" y="0"/>
            <a:ext cx="7864475"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1026"/>
          <p:cNvSpPr>
            <a:spLocks noGrp="1" noChangeArrowheads="1"/>
          </p:cNvSpPr>
          <p:nvPr>
            <p:ph type="ctrTitle"/>
          </p:nvPr>
        </p:nvSpPr>
        <p:spPr>
          <a:xfrm>
            <a:off x="1143000" y="685800"/>
            <a:ext cx="6781800" cy="5410200"/>
          </a:xfrm>
        </p:spPr>
        <p:txBody>
          <a:bodyPr/>
          <a:lstStyle/>
          <a:p>
            <a:pPr eaLnBrk="1" hangingPunct="1"/>
            <a:r>
              <a:rPr lang="en-US" sz="9600">
                <a:solidFill>
                  <a:srgbClr val="66FFFF"/>
                </a:solidFill>
                <a:latin typeface="Times New Roman" charset="0"/>
                <a:ea typeface="ＭＳ Ｐゴシック" charset="0"/>
                <a:cs typeface="ＭＳ Ｐゴシック" charset="0"/>
              </a:rPr>
              <a:t>OT Sermons PPT</a:t>
            </a:r>
            <a:endParaRPr lang="en-US">
              <a:latin typeface="Times New Roman" charset="0"/>
              <a:ea typeface="ＭＳ Ｐゴシック" charset="0"/>
              <a:cs typeface="ＭＳ Ｐゴシック" charset="0"/>
            </a:endParaRPr>
          </a:p>
        </p:txBody>
      </p:sp>
      <p:sp>
        <p:nvSpPr>
          <p:cNvPr id="239618" name="Rectangle 1026"/>
          <p:cNvSpPr txBox="1">
            <a:spLocks noChangeArrowheads="1"/>
          </p:cNvSpPr>
          <p:nvPr/>
        </p:nvSpPr>
        <p:spPr bwMode="auto">
          <a:xfrm>
            <a:off x="0" y="617220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dirty="0">
                <a:solidFill>
                  <a:srgbClr val="66FFFF"/>
                </a:solidFill>
                <a:cs typeface="Arial" charset="0"/>
              </a:rPr>
              <a:t>Biblestudydownloads.org</a:t>
            </a:r>
            <a:endParaRPr lang="en-US" sz="1400" dirty="0">
              <a:solidFill>
                <a:srgbClr val="000000"/>
              </a:solidFill>
              <a:cs typeface="Arial" charset="0"/>
            </a:endParaRPr>
          </a:p>
        </p:txBody>
      </p:sp>
      <p:pic>
        <p:nvPicPr>
          <p:cNvPr id="239619" name="Picture 1" descr="OT Sermons.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850" y="44450"/>
            <a:ext cx="9678988" cy="633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1666" name="Rectangle 7"/>
          <p:cNvSpPr>
            <a:spLocks noGrp="1" noChangeArrowheads="1"/>
          </p:cNvSpPr>
          <p:nvPr>
            <p:ph type="title" idx="4294967295"/>
          </p:nvPr>
        </p:nvSpPr>
        <p:spPr>
          <a:xfrm>
            <a:off x="6172200" y="2362200"/>
            <a:ext cx="2438400" cy="3429000"/>
          </a:xfrm>
        </p:spPr>
        <p:txBody>
          <a:bodyPr/>
          <a:lstStyle/>
          <a:p>
            <a:pPr eaLnBrk="1" hangingPunct="1"/>
            <a:r>
              <a:rPr lang="en-US">
                <a:latin typeface="Arial" charset="0"/>
                <a:ea typeface="Osaka" charset="0"/>
                <a:cs typeface="Osaka" charset="0"/>
              </a:rPr>
              <a:t>Our Goal: To Bridge the Gap!</a:t>
            </a:r>
          </a:p>
        </p:txBody>
      </p:sp>
      <p:sp>
        <p:nvSpPr>
          <p:cNvPr id="241667" name="Rectangle 3"/>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grpSp>
        <p:nvGrpSpPr>
          <p:cNvPr id="241668" name="Group 5"/>
          <p:cNvGrpSpPr>
            <a:grpSpLocks/>
          </p:cNvGrpSpPr>
          <p:nvPr/>
        </p:nvGrpSpPr>
        <p:grpSpPr bwMode="auto">
          <a:xfrm>
            <a:off x="76200" y="1524000"/>
            <a:ext cx="3429000" cy="5126038"/>
            <a:chOff x="1109" y="144"/>
            <a:chExt cx="3355" cy="3901"/>
          </a:xfrm>
        </p:grpSpPr>
        <p:pic>
          <p:nvPicPr>
            <p:cNvPr id="241671" name="Picture 2"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9" y="144"/>
              <a:ext cx="3355" cy="2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1672" name="Picture 4" descr="MIDGI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9" y="2880"/>
              <a:ext cx="3355" cy="1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41990"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65775" y="1524000"/>
            <a:ext cx="3481388"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92" name="WordArt 8"/>
          <p:cNvSpPr>
            <a:spLocks noChangeArrowheads="1" noChangeShapeType="1" noTextEdit="1"/>
          </p:cNvSpPr>
          <p:nvPr/>
        </p:nvSpPr>
        <p:spPr bwMode="auto">
          <a:xfrm>
            <a:off x="1219200" y="533400"/>
            <a:ext cx="6477000" cy="1752600"/>
          </a:xfrm>
          <a:prstGeom prst="rect">
            <a:avLst/>
          </a:prstGeom>
        </p:spPr>
        <p:txBody>
          <a:bodyPr spcFirstLastPara="1" wrap="none" fromWordArt="1">
            <a:prstTxWarp prst="textArchUp">
              <a:avLst>
                <a:gd name="adj" fmla="val 10800000"/>
              </a:avLst>
            </a:prstTxWarp>
          </a:bodyPr>
          <a:lstStyle/>
          <a:p>
            <a:pPr algn="ctr">
              <a:defRPr/>
            </a:pPr>
            <a:r>
              <a:rPr lang="th-TH" sz="6600" b="1" kern="10" dirty="0">
                <a:ln w="9525">
                  <a:solidFill>
                    <a:srgbClr val="000000"/>
                  </a:solidFill>
                  <a:round/>
                  <a:headEnd/>
                  <a:tailEnd/>
                </a:ln>
                <a:solidFill>
                  <a:srgbClr val="00FFFF"/>
                </a:solidFill>
                <a:latin typeface="CordiaUPC"/>
                <a:ea typeface="Arial Black"/>
                <a:cs typeface="CordiaUPC"/>
              </a:rPr>
              <a:t>เป้าหมายของเรา </a:t>
            </a:r>
            <a:r>
              <a:rPr lang="en-US" sz="6600" b="1" kern="10" dirty="0">
                <a:ln w="9525">
                  <a:solidFill>
                    <a:srgbClr val="000000"/>
                  </a:solidFill>
                  <a:round/>
                  <a:headEnd/>
                  <a:tailEnd/>
                </a:ln>
                <a:solidFill>
                  <a:srgbClr val="00FFFF"/>
                </a:solidFill>
                <a:latin typeface="CordiaUPC"/>
                <a:ea typeface="Arial Black"/>
                <a:cs typeface="CordiaUPC"/>
              </a:rPr>
              <a:t>: </a:t>
            </a:r>
            <a:r>
              <a:rPr lang="th-TH" sz="6600" b="1" kern="10" dirty="0">
                <a:ln w="9525">
                  <a:solidFill>
                    <a:srgbClr val="000000"/>
                  </a:solidFill>
                  <a:round/>
                  <a:headEnd/>
                  <a:tailEnd/>
                </a:ln>
                <a:solidFill>
                  <a:srgbClr val="00FFFF"/>
                </a:solidFill>
                <a:latin typeface="CordiaUPC"/>
                <a:ea typeface="Arial Black"/>
                <a:cs typeface="CordiaUPC"/>
              </a:rPr>
              <a:t>เชื่อมช่องว่าง</a:t>
            </a:r>
            <a:r>
              <a:rPr lang="en-US" sz="6600" b="1" kern="10" dirty="0">
                <a:ln w="9525">
                  <a:solidFill>
                    <a:srgbClr val="000000"/>
                  </a:solidFill>
                  <a:round/>
                  <a:headEnd/>
                  <a:tailEnd/>
                </a:ln>
                <a:solidFill>
                  <a:srgbClr val="00FFFF"/>
                </a:solidFill>
                <a:latin typeface="CordiaUPC"/>
                <a:ea typeface="Arial Black"/>
                <a:cs typeface="CordiaUPC"/>
              </a:rPr>
              <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1990"/>
                                        </p:tgtEl>
                                        <p:attrNameLst>
                                          <p:attrName>style.visibility</p:attrName>
                                        </p:attrNameLst>
                                      </p:cBhvr>
                                      <p:to>
                                        <p:strVal val="visible"/>
                                      </p:to>
                                    </p:set>
                                    <p:animEffect transition="in" filter="wipe(down)">
                                      <p:cBhvr>
                                        <p:cTn id="7" dur="500"/>
                                        <p:tgtEl>
                                          <p:spTgt spid="419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1992"/>
                                        </p:tgtEl>
                                        <p:attrNameLst>
                                          <p:attrName>style.visibility</p:attrName>
                                        </p:attrNameLst>
                                      </p:cBhvr>
                                      <p:to>
                                        <p:strVal val="visible"/>
                                      </p:to>
                                    </p:set>
                                    <p:animEffect transition="in" filter="wipe(left)">
                                      <p:cBhvr>
                                        <p:cTn id="12" dur="3000"/>
                                        <p:tgtEl>
                                          <p:spTgt spid="41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4" descr="ISCBG032"/>
          <p:cNvPicPr>
            <a:picLocks noChangeAspect="1" noChangeArrowheads="1"/>
          </p:cNvPicPr>
          <p:nvPr/>
        </p:nvPicPr>
        <p:blipFill>
          <a:blip r:embed="rId3">
            <a:lum bright="-6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0" name="Rectangle 2"/>
          <p:cNvSpPr>
            <a:spLocks noGrp="1" noChangeArrowheads="1"/>
          </p:cNvSpPr>
          <p:nvPr>
            <p:ph type="title"/>
          </p:nvPr>
        </p:nvSpPr>
        <p:spPr>
          <a:xfrm>
            <a:off x="457200" y="-228600"/>
            <a:ext cx="8229600" cy="1066800"/>
          </a:xfrm>
        </p:spPr>
        <p:txBody>
          <a:bodyPr/>
          <a:lstStyle/>
          <a:p>
            <a:pPr eaLnBrk="1" hangingPunct="1">
              <a:defRPr/>
            </a:pPr>
            <a:r>
              <a:rPr lang="th-TH" sz="5400" dirty="0">
                <a:solidFill>
                  <a:srgbClr val="FFFFFF"/>
                </a:solidFill>
                <a:effectLst>
                  <a:outerShdw blurRad="38100" dist="38100" dir="2700000" algn="tl">
                    <a:srgbClr val="000000"/>
                  </a:outerShdw>
                </a:effectLst>
                <a:latin typeface="CordiaUPC" charset="0"/>
                <a:ea typeface="Osaka" charset="0"/>
                <a:cs typeface="CordiaUPC" charset="0"/>
              </a:rPr>
              <a:t>คำอธิบายรายวิชา</a:t>
            </a:r>
            <a:endParaRPr lang="en-US" sz="5400" dirty="0">
              <a:solidFill>
                <a:srgbClr val="FFFFFF"/>
              </a:solidFill>
              <a:effectLst>
                <a:outerShdw blurRad="38100" dist="38100" dir="2700000" algn="tl">
                  <a:srgbClr val="000000"/>
                </a:outerShdw>
              </a:effectLst>
              <a:latin typeface="CordiaUPC" charset="0"/>
              <a:ea typeface="Osaka" charset="0"/>
              <a:cs typeface="CordiaUPC" charset="0"/>
            </a:endParaRPr>
          </a:p>
        </p:txBody>
      </p:sp>
      <p:sp>
        <p:nvSpPr>
          <p:cNvPr id="243715" name="Text Box 6"/>
          <p:cNvSpPr txBox="1">
            <a:spLocks noChangeArrowheads="1"/>
          </p:cNvSpPr>
          <p:nvPr/>
        </p:nvSpPr>
        <p:spPr bwMode="auto">
          <a:xfrm>
            <a:off x="517525" y="1431925"/>
            <a:ext cx="74072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endParaRPr lang="en-US" b="1">
              <a:solidFill>
                <a:srgbClr val="FFFFFF"/>
              </a:solidFill>
              <a:latin typeface="CordiaUPC" charset="0"/>
              <a:ea typeface="Osaka" charset="0"/>
              <a:cs typeface="Osaka" charset="0"/>
            </a:endParaRPr>
          </a:p>
        </p:txBody>
      </p:sp>
      <p:sp>
        <p:nvSpPr>
          <p:cNvPr id="119815" name="Text Box 7"/>
          <p:cNvSpPr txBox="1">
            <a:spLocks noChangeArrowheads="1"/>
          </p:cNvSpPr>
          <p:nvPr/>
        </p:nvSpPr>
        <p:spPr bwMode="auto">
          <a:xfrm>
            <a:off x="0" y="685800"/>
            <a:ext cx="9144000" cy="5807075"/>
          </a:xfrm>
          <a:prstGeom prst="rect">
            <a:avLst/>
          </a:prstGeom>
          <a:noFill/>
          <a:ln w="12700">
            <a:noFill/>
            <a:miter lim="800000"/>
            <a:headEnd/>
            <a:tailEnd/>
          </a:ln>
          <a:effectLst/>
        </p:spPr>
        <p:txBody>
          <a:bodyPr>
            <a:spAutoFit/>
          </a:bodyPr>
          <a:lstStyle>
            <a:lvl1pPr>
              <a:defRPr sz="1000">
                <a:solidFill>
                  <a:schemeClr val="tx1"/>
                </a:solidFill>
                <a:latin typeface="Arial" charset="0"/>
                <a:ea typeface="ＭＳ Ｐゴシック" charset="0"/>
                <a:cs typeface="ＭＳ Ｐゴシック" charset="0"/>
              </a:defRPr>
            </a:lvl1pPr>
            <a:lvl2pPr marL="863600" indent="-406400">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lnSpc>
                <a:spcPct val="90000"/>
              </a:lnSpc>
              <a:buClr>
                <a:schemeClr val="hlink"/>
              </a:buClr>
              <a:buSzPct val="80000"/>
              <a:buFont typeface="Wingdings" charset="0"/>
              <a:buNone/>
              <a:defRPr/>
            </a:pPr>
            <a:r>
              <a:rPr lang="th-TH" sz="3200" b="1" dirty="0">
                <a:solidFill>
                  <a:srgbClr val="FFFFFF"/>
                </a:solidFill>
                <a:effectLst>
                  <a:outerShdw blurRad="38100" dist="38100" dir="2700000" algn="tl">
                    <a:srgbClr val="000000"/>
                  </a:outerShdw>
                </a:effectLst>
                <a:latin typeface="CordiaUPC"/>
                <a:ea typeface="Osaka" charset="0"/>
                <a:cs typeface="CordiaUPC"/>
              </a:rPr>
              <a:t>คำชี้แจงขั้นตอนพื้นฐานของการพัฒนาคำเทศนาแบบอรรถาธิบายเริ่มด้วย</a:t>
            </a:r>
            <a:endParaRPr lang="en-US" sz="3200" b="1" dirty="0">
              <a:solidFill>
                <a:srgbClr val="FFFFFF"/>
              </a:solidFill>
              <a:effectLst>
                <a:outerShdw blurRad="38100" dist="38100" dir="2700000" algn="tl">
                  <a:srgbClr val="000000"/>
                </a:outerShdw>
              </a:effectLst>
              <a:latin typeface="CordiaUPC"/>
              <a:ea typeface="Osaka" charset="0"/>
              <a:cs typeface="CordiaUPC"/>
            </a:endParaRPr>
          </a:p>
          <a:p>
            <a:pPr lvl="1" eaLnBrk="1" hangingPunct="1">
              <a:lnSpc>
                <a:spcPct val="90000"/>
              </a:lnSpc>
              <a:buClr>
                <a:schemeClr val="folHlink"/>
              </a:buClr>
              <a:buSzPct val="80000"/>
              <a:buFont typeface="Wingdings" charset="0"/>
              <a:buChar char="l"/>
              <a:defRPr/>
            </a:pPr>
            <a:r>
              <a:rPr lang="th-TH" sz="2800" b="1" dirty="0">
                <a:solidFill>
                  <a:srgbClr val="FFFFFF"/>
                </a:solidFill>
                <a:effectLst>
                  <a:outerShdw blurRad="38100" dist="38100" dir="2700000" algn="tl">
                    <a:srgbClr val="000000"/>
                  </a:outerShdw>
                </a:effectLst>
                <a:latin typeface="CordiaUPC"/>
                <a:ea typeface="Osaka" charset="0"/>
                <a:cs typeface="CordiaUPC"/>
              </a:rPr>
              <a:t>อรรถาธิบายพระคัมภีร์อย่างถูกต้องเพื่อจะได้รับความคิดที่ถูกต้อง,</a:t>
            </a:r>
            <a:endParaRPr lang="en-US" sz="2800" b="1" dirty="0">
              <a:solidFill>
                <a:srgbClr val="FFFFFF"/>
              </a:solidFill>
              <a:effectLst>
                <a:outerShdw blurRad="38100" dist="38100" dir="2700000" algn="tl">
                  <a:srgbClr val="000000"/>
                </a:outerShdw>
              </a:effectLst>
              <a:latin typeface="CordiaUPC"/>
              <a:ea typeface="Osaka" charset="0"/>
              <a:cs typeface="CordiaUPC"/>
            </a:endParaRPr>
          </a:p>
          <a:p>
            <a:pPr lvl="1" eaLnBrk="1" hangingPunct="1">
              <a:lnSpc>
                <a:spcPct val="90000"/>
              </a:lnSpc>
              <a:buClr>
                <a:schemeClr val="folHlink"/>
              </a:buClr>
              <a:buSzPct val="80000"/>
              <a:buFont typeface="Wingdings" charset="0"/>
              <a:buChar char="l"/>
              <a:defRPr/>
            </a:pPr>
            <a:r>
              <a:rPr lang="th-TH" sz="2800" b="1" dirty="0">
                <a:solidFill>
                  <a:srgbClr val="FFFFFF"/>
                </a:solidFill>
                <a:effectLst>
                  <a:outerShdw blurRad="38100" dist="38100" dir="2700000" algn="tl">
                    <a:srgbClr val="000000"/>
                  </a:outerShdw>
                </a:effectLst>
                <a:latin typeface="CordiaUPC"/>
                <a:ea typeface="Osaka" charset="0"/>
                <a:cs typeface="CordiaUPC"/>
              </a:rPr>
              <a:t>ได้รับความคิดที่เกี่ยวกับธรรมเทศนา,</a:t>
            </a:r>
          </a:p>
          <a:p>
            <a:pPr lvl="1" eaLnBrk="1" hangingPunct="1">
              <a:lnSpc>
                <a:spcPct val="90000"/>
              </a:lnSpc>
              <a:buClr>
                <a:schemeClr val="folHlink"/>
              </a:buClr>
              <a:buSzPct val="80000"/>
              <a:buFont typeface="Wingdings" charset="0"/>
              <a:buChar char="l"/>
              <a:defRPr/>
            </a:pPr>
            <a:r>
              <a:rPr lang="th-TH" sz="2800" b="1" dirty="0">
                <a:solidFill>
                  <a:srgbClr val="FFFFFF"/>
                </a:solidFill>
                <a:effectLst>
                  <a:outerShdw blurRad="38100" dist="38100" dir="2700000" algn="tl">
                    <a:srgbClr val="000000"/>
                  </a:outerShdw>
                </a:effectLst>
                <a:latin typeface="CordiaUPC"/>
                <a:ea typeface="Osaka" charset="0"/>
                <a:cs typeface="CordiaUPC"/>
              </a:rPr>
              <a:t>ทำเค้าโครงเทศน์,</a:t>
            </a:r>
            <a:r>
              <a:rPr lang="en-US" sz="2800" b="1" dirty="0">
                <a:solidFill>
                  <a:srgbClr val="FFFFFF"/>
                </a:solidFill>
                <a:effectLst>
                  <a:outerShdw blurRad="38100" dist="38100" dir="2700000" algn="tl">
                    <a:srgbClr val="000000"/>
                  </a:outerShdw>
                </a:effectLst>
                <a:latin typeface="CordiaUPC"/>
                <a:ea typeface="Osaka" charset="0"/>
                <a:cs typeface="CordiaUPC"/>
              </a:rPr>
              <a:t> </a:t>
            </a:r>
          </a:p>
          <a:p>
            <a:pPr lvl="1" eaLnBrk="1" hangingPunct="1">
              <a:lnSpc>
                <a:spcPct val="90000"/>
              </a:lnSpc>
              <a:buClr>
                <a:schemeClr val="folHlink"/>
              </a:buClr>
              <a:buSzPct val="80000"/>
              <a:buFont typeface="Wingdings" charset="0"/>
              <a:buChar char="l"/>
              <a:defRPr/>
            </a:pPr>
            <a:r>
              <a:rPr lang="th-TH" sz="2800" b="1" dirty="0">
                <a:solidFill>
                  <a:srgbClr val="FFFFFF"/>
                </a:solidFill>
                <a:effectLst>
                  <a:outerShdw blurRad="38100" dist="38100" dir="2700000" algn="tl">
                    <a:srgbClr val="000000"/>
                  </a:outerShdw>
                </a:effectLst>
                <a:latin typeface="CordiaUPC"/>
                <a:ea typeface="Osaka" charset="0"/>
                <a:cs typeface="CordiaUPC"/>
              </a:rPr>
              <a:t>เพิ่มเติมสิ่งที่สนับสนุนคำเทศนา (การนำไปใช้, ตัวอย่าง, จุดเปลี่ยน, คำนำ, คำสรุป ฯลฯ),</a:t>
            </a:r>
            <a:endParaRPr lang="en-US" sz="2800" b="1" dirty="0">
              <a:solidFill>
                <a:srgbClr val="FFFFFF"/>
              </a:solidFill>
              <a:effectLst>
                <a:outerShdw blurRad="38100" dist="38100" dir="2700000" algn="tl">
                  <a:srgbClr val="000000"/>
                </a:outerShdw>
              </a:effectLst>
              <a:latin typeface="CordiaUPC"/>
              <a:ea typeface="Osaka" charset="0"/>
              <a:cs typeface="CordiaUPC"/>
            </a:endParaRPr>
          </a:p>
          <a:p>
            <a:pPr lvl="1" eaLnBrk="1" hangingPunct="1">
              <a:lnSpc>
                <a:spcPct val="90000"/>
              </a:lnSpc>
              <a:buClr>
                <a:schemeClr val="folHlink"/>
              </a:buClr>
              <a:buSzPct val="80000"/>
              <a:buFont typeface="Wingdings" charset="0"/>
              <a:buChar char="l"/>
              <a:defRPr/>
            </a:pPr>
            <a:r>
              <a:rPr lang="th-TH" sz="2800" b="1" dirty="0">
                <a:solidFill>
                  <a:srgbClr val="FFFFFF"/>
                </a:solidFill>
                <a:effectLst>
                  <a:outerShdw blurRad="38100" dist="38100" dir="2700000" algn="tl">
                    <a:srgbClr val="000000"/>
                  </a:outerShdw>
                </a:effectLst>
                <a:latin typeface="CordiaUPC"/>
                <a:ea typeface="Osaka" charset="0"/>
                <a:cs typeface="CordiaUPC"/>
              </a:rPr>
              <a:t>ต้นฉบับ</a:t>
            </a:r>
            <a:r>
              <a:rPr lang="en-US" sz="2800" b="1" dirty="0">
                <a:solidFill>
                  <a:srgbClr val="FFFFFF"/>
                </a:solidFill>
                <a:effectLst>
                  <a:outerShdw blurRad="38100" dist="38100" dir="2700000" algn="tl">
                    <a:srgbClr val="000000"/>
                  </a:outerShdw>
                </a:effectLst>
                <a:latin typeface="CordiaUPC"/>
                <a:ea typeface="Osaka" charset="0"/>
                <a:cs typeface="CordiaUPC"/>
              </a:rPr>
              <a:t>, </a:t>
            </a:r>
            <a:r>
              <a:rPr lang="th-TH" sz="2800" b="1" dirty="0">
                <a:solidFill>
                  <a:srgbClr val="FFFFFF"/>
                </a:solidFill>
                <a:effectLst>
                  <a:outerShdw blurRad="38100" dist="38100" dir="2700000" algn="tl">
                    <a:srgbClr val="000000"/>
                  </a:outerShdw>
                </a:effectLst>
                <a:latin typeface="CordiaUPC"/>
                <a:ea typeface="Osaka" charset="0"/>
                <a:cs typeface="CordiaUPC"/>
              </a:rPr>
              <a:t>และ</a:t>
            </a:r>
            <a:r>
              <a:rPr lang="en-US" sz="2800" b="1" dirty="0">
                <a:solidFill>
                  <a:srgbClr val="FFFFFF"/>
                </a:solidFill>
                <a:effectLst>
                  <a:outerShdw blurRad="38100" dist="38100" dir="2700000" algn="tl">
                    <a:srgbClr val="000000"/>
                  </a:outerShdw>
                </a:effectLst>
                <a:latin typeface="CordiaUPC"/>
                <a:ea typeface="Osaka" charset="0"/>
                <a:cs typeface="CordiaUPC"/>
              </a:rPr>
              <a:t> </a:t>
            </a:r>
          </a:p>
          <a:p>
            <a:pPr lvl="1" eaLnBrk="1" hangingPunct="1">
              <a:lnSpc>
                <a:spcPct val="90000"/>
              </a:lnSpc>
              <a:buClr>
                <a:schemeClr val="folHlink"/>
              </a:buClr>
              <a:buSzPct val="80000"/>
              <a:buFont typeface="Wingdings" charset="0"/>
              <a:buChar char="l"/>
              <a:defRPr/>
            </a:pPr>
            <a:r>
              <a:rPr lang="th-TH" sz="2800" b="1" dirty="0">
                <a:solidFill>
                  <a:srgbClr val="FFFFFF"/>
                </a:solidFill>
                <a:effectLst>
                  <a:outerShdw blurRad="38100" dist="38100" dir="2700000" algn="tl">
                    <a:srgbClr val="000000"/>
                  </a:outerShdw>
                </a:effectLst>
                <a:latin typeface="CordiaUPC"/>
                <a:ea typeface="Osaka" charset="0"/>
                <a:cs typeface="CordiaUPC"/>
              </a:rPr>
              <a:t>จบด้วยการเทศนาจริงสองกัณฑ์ในห้องเรียน และพูดเรื่องสั้นอื่นๆ</a:t>
            </a:r>
            <a:r>
              <a:rPr lang="en-US" sz="2800" b="1" dirty="0">
                <a:solidFill>
                  <a:srgbClr val="FFFFFF"/>
                </a:solidFill>
                <a:effectLst>
                  <a:outerShdw blurRad="38100" dist="38100" dir="2700000" algn="tl">
                    <a:srgbClr val="000000"/>
                  </a:outerShdw>
                </a:effectLst>
                <a:latin typeface="CordiaUPC"/>
                <a:ea typeface="Osaka" charset="0"/>
                <a:cs typeface="CordiaUPC"/>
              </a:rPr>
              <a:t> </a:t>
            </a:r>
            <a:r>
              <a:rPr lang="th-TH" sz="2800" b="1" dirty="0">
                <a:solidFill>
                  <a:srgbClr val="FFFFFF"/>
                </a:solidFill>
                <a:effectLst>
                  <a:outerShdw blurRad="38100" dist="38100" dir="2700000" algn="tl">
                    <a:srgbClr val="000000"/>
                  </a:outerShdw>
                </a:effectLst>
                <a:latin typeface="CordiaUPC"/>
                <a:ea typeface="Osaka" charset="0"/>
                <a:cs typeface="CordiaUPC"/>
              </a:rPr>
              <a:t>อีกสองเรื่อง</a:t>
            </a:r>
            <a:endParaRPr lang="en-US" sz="2800" b="1" dirty="0">
              <a:solidFill>
                <a:srgbClr val="FFFFFF"/>
              </a:solidFill>
              <a:effectLst>
                <a:outerShdw blurRad="38100" dist="38100" dir="2700000" algn="tl">
                  <a:srgbClr val="000000"/>
                </a:outerShdw>
              </a:effectLst>
              <a:latin typeface="CordiaUPC"/>
              <a:ea typeface="Osaka" charset="0"/>
              <a:cs typeface="CordiaUPC"/>
            </a:endParaRPr>
          </a:p>
          <a:p>
            <a:pPr eaLnBrk="1" hangingPunct="1">
              <a:lnSpc>
                <a:spcPct val="90000"/>
              </a:lnSpc>
              <a:buClr>
                <a:schemeClr val="hlink"/>
              </a:buClr>
              <a:buSzPct val="80000"/>
              <a:buFont typeface="Wingdings" charset="0"/>
              <a:buNone/>
              <a:defRPr/>
            </a:pPr>
            <a:r>
              <a:rPr lang="th-TH" sz="3200" b="1" dirty="0">
                <a:solidFill>
                  <a:srgbClr val="FFFFFF"/>
                </a:solidFill>
                <a:effectLst>
                  <a:outerShdw blurRad="38100" dist="38100" dir="2700000" algn="tl">
                    <a:srgbClr val="000000"/>
                  </a:outerShdw>
                </a:effectLst>
                <a:latin typeface="CordiaUPC"/>
                <a:ea typeface="Osaka" charset="0"/>
                <a:cs typeface="CordiaUPC"/>
              </a:rPr>
              <a:t>โดยปกติจะสอนปฎิทินการเทศน์และเทศนาพิเศษ (การเล่าเรื่อง, หัวข้อที่กำลังเป็นที่สนใจ, เรื่องที่ใช้คนๆเดียวพูด, ประกาศข่าวประเสริฐ, งานสมรส และงานศพ)</a:t>
            </a:r>
            <a:endParaRPr lang="en-US" sz="3200" b="1" dirty="0">
              <a:solidFill>
                <a:srgbClr val="FFFFFF"/>
              </a:solidFill>
              <a:effectLst>
                <a:outerShdw blurRad="38100" dist="38100" dir="2700000" algn="tl">
                  <a:srgbClr val="000000"/>
                </a:outerShdw>
              </a:effectLst>
              <a:latin typeface="CordiaUPC"/>
              <a:ea typeface="Osaka" charset="0"/>
              <a:cs typeface="CordiaUPC"/>
            </a:endParaRPr>
          </a:p>
        </p:txBody>
      </p:sp>
      <p:sp>
        <p:nvSpPr>
          <p:cNvPr id="119816" name="Text Box 8"/>
          <p:cNvSpPr txBox="1">
            <a:spLocks noChangeArrowheads="1"/>
          </p:cNvSpPr>
          <p:nvPr/>
        </p:nvSpPr>
        <p:spPr bwMode="auto">
          <a:xfrm>
            <a:off x="8382000" y="0"/>
            <a:ext cx="403225" cy="4619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dirty="0">
                <a:solidFill>
                  <a:srgbClr val="FFFFFF"/>
                </a:solidFill>
                <a:latin typeface="Arial"/>
                <a:ea typeface="Osaka" charset="0"/>
                <a:cs typeface="Arial"/>
              </a:rPr>
              <a:t>V</a:t>
            </a:r>
          </a:p>
        </p:txBody>
      </p:sp>
    </p:spTree>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cs typeface="Arial" charset="0"/>
            </a:endParaRPr>
          </a:p>
        </p:txBody>
      </p:sp>
      <p:pic>
        <p:nvPicPr>
          <p:cNvPr id="245762" name="Picture 3" descr="DSS"/>
          <p:cNvPicPr>
            <a:picLocks noChangeAspect="1" noChangeArrowheads="1"/>
          </p:cNvPicPr>
          <p:nvPr/>
        </p:nvPicPr>
        <p:blipFill>
          <a:blip r:embed="rId4">
            <a:lum bright="-66000"/>
            <a:extLst>
              <a:ext uri="{28A0092B-C50C-407E-A947-70E740481C1C}">
                <a14:useLocalDpi xmlns:a14="http://schemas.microsoft.com/office/drawing/2010/main"/>
              </a:ext>
            </a:extLst>
          </a:blip>
          <a:srcRect/>
          <a:stretch>
            <a:fillRect/>
          </a:stretch>
        </p:blipFill>
        <p:spPr bwMode="auto">
          <a:xfrm>
            <a:off x="304800" y="0"/>
            <a:ext cx="85344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1" name="Rectangle 5"/>
          <p:cNvSpPr>
            <a:spLocks noGrp="1" noChangeArrowheads="1"/>
          </p:cNvSpPr>
          <p:nvPr>
            <p:ph type="title" idx="4294967295"/>
          </p:nvPr>
        </p:nvSpPr>
        <p:spPr>
          <a:xfrm>
            <a:off x="1143000" y="131763"/>
            <a:ext cx="6553200" cy="685800"/>
          </a:xfrm>
          <a:effectLst>
            <a:outerShdw blurRad="63500" dist="38099" dir="2700000" algn="ctr" rotWithShape="0">
              <a:srgbClr val="000000">
                <a:alpha val="74998"/>
              </a:srgbClr>
            </a:outerShdw>
          </a:effectLst>
        </p:spPr>
        <p:txBody>
          <a:bodyPr/>
          <a:lstStyle/>
          <a:p>
            <a:pPr eaLnBrk="1" hangingPunct="1">
              <a:defRPr/>
            </a:pPr>
            <a:r>
              <a:rPr lang="th-TH" sz="4400" b="1" dirty="0">
                <a:solidFill>
                  <a:schemeClr val="bg1"/>
                </a:solidFill>
                <a:latin typeface="CordiaUPC"/>
                <a:ea typeface="ＭＳ Ｐゴシック" charset="0"/>
                <a:cs typeface="CordiaUPC"/>
              </a:rPr>
              <a:t>จุดมุ่งหมายของรายวิชา</a:t>
            </a:r>
            <a:endParaRPr lang="en-US" sz="4400" b="1" dirty="0">
              <a:solidFill>
                <a:schemeClr val="bg1"/>
              </a:solidFill>
              <a:latin typeface="CordiaUPC"/>
              <a:ea typeface="ＭＳ Ｐゴシック" charset="0"/>
              <a:cs typeface="CordiaUPC"/>
            </a:endParaRPr>
          </a:p>
        </p:txBody>
      </p:sp>
      <p:sp>
        <p:nvSpPr>
          <p:cNvPr id="80903" name="Text Box 7"/>
          <p:cNvSpPr txBox="1">
            <a:spLocks noChangeArrowheads="1"/>
          </p:cNvSpPr>
          <p:nvPr/>
        </p:nvSpPr>
        <p:spPr bwMode="auto">
          <a:xfrm>
            <a:off x="477838" y="1046163"/>
            <a:ext cx="8742362" cy="526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marL="514350" indent="-5143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th-TH" sz="2400" b="1">
                <a:solidFill>
                  <a:schemeClr val="bg1"/>
                </a:solidFill>
                <a:latin typeface="CordiaUPC" charset="0"/>
                <a:cs typeface="CordiaUPC" charset="0"/>
              </a:rPr>
              <a:t>เมื่อเรียนจบรายวิชานี้ นักเรียนควรจะสามารถ…</a:t>
            </a:r>
            <a:endParaRPr lang="en-US" sz="2400" b="1">
              <a:solidFill>
                <a:schemeClr val="bg1"/>
              </a:solidFill>
              <a:latin typeface="CordiaUPC" charset="0"/>
              <a:cs typeface="CordiaUPC" charset="0"/>
            </a:endParaRPr>
          </a:p>
          <a:p>
            <a:r>
              <a:rPr lang="en-US" sz="2400">
                <a:solidFill>
                  <a:schemeClr val="bg1"/>
                </a:solidFill>
                <a:latin typeface="CordiaUPC" charset="0"/>
                <a:cs typeface="CordiaUPC" charset="0"/>
              </a:rPr>
              <a:t>A. </a:t>
            </a:r>
            <a:r>
              <a:rPr lang="th-TH" sz="2400">
                <a:solidFill>
                  <a:schemeClr val="bg1"/>
                </a:solidFill>
                <a:latin typeface="CordiaUPC" charset="0"/>
                <a:cs typeface="CordiaUPC" charset="0"/>
              </a:rPr>
              <a:t>รู้ว่าเทศนาแบบอรรถาธิบาย</a:t>
            </a:r>
            <a:r>
              <a:rPr lang="th-TH" sz="2400" i="1">
                <a:solidFill>
                  <a:schemeClr val="bg1"/>
                </a:solidFill>
                <a:latin typeface="CordiaUPC" charset="0"/>
                <a:cs typeface="CordiaUPC" charset="0"/>
              </a:rPr>
              <a:t>คืออะไร </a:t>
            </a:r>
            <a:r>
              <a:rPr lang="th-TH" sz="2400">
                <a:solidFill>
                  <a:schemeClr val="bg1"/>
                </a:solidFill>
                <a:latin typeface="CordiaUPC" charset="0"/>
                <a:cs typeface="CordiaUPC" charset="0"/>
              </a:rPr>
              <a:t>และ</a:t>
            </a:r>
            <a:r>
              <a:rPr lang="th-TH" sz="2400" i="1">
                <a:solidFill>
                  <a:schemeClr val="bg1"/>
                </a:solidFill>
                <a:latin typeface="CordiaUPC" charset="0"/>
                <a:cs typeface="CordiaUPC" charset="0"/>
              </a:rPr>
              <a:t>ทำไม</a:t>
            </a:r>
            <a:r>
              <a:rPr lang="th-TH" sz="2400">
                <a:solidFill>
                  <a:schemeClr val="bg1"/>
                </a:solidFill>
                <a:latin typeface="CordiaUPC" charset="0"/>
                <a:cs typeface="CordiaUPC" charset="0"/>
              </a:rPr>
              <a:t>ต้องเทศน์เช่นนั้น</a:t>
            </a:r>
            <a:endParaRPr lang="en-US" sz="2400">
              <a:solidFill>
                <a:schemeClr val="bg1"/>
              </a:solidFill>
              <a:latin typeface="CordiaUPC" charset="0"/>
              <a:cs typeface="CordiaUPC" charset="0"/>
            </a:endParaRPr>
          </a:p>
          <a:p>
            <a:r>
              <a:rPr lang="en-US" sz="2400">
                <a:solidFill>
                  <a:schemeClr val="bg1"/>
                </a:solidFill>
                <a:latin typeface="CordiaUPC" charset="0"/>
                <a:cs typeface="CordiaUPC" charset="0"/>
              </a:rPr>
              <a:t>B. </a:t>
            </a:r>
            <a:r>
              <a:rPr lang="th-TH" sz="2400">
                <a:solidFill>
                  <a:schemeClr val="bg1"/>
                </a:solidFill>
                <a:latin typeface="CordiaUPC" charset="0"/>
                <a:cs typeface="CordiaUPC" charset="0"/>
              </a:rPr>
              <a:t>ทำโครงเทศน์ </a:t>
            </a:r>
            <a:r>
              <a:rPr lang="en-US" sz="2400">
                <a:solidFill>
                  <a:schemeClr val="bg1"/>
                </a:solidFill>
                <a:latin typeface="CordiaUPC" charset="0"/>
                <a:cs typeface="CordiaUPC" charset="0"/>
              </a:rPr>
              <a:t> </a:t>
            </a:r>
            <a:r>
              <a:rPr lang="th-TH" sz="2400" i="1">
                <a:solidFill>
                  <a:schemeClr val="bg1"/>
                </a:solidFill>
                <a:latin typeface="CordiaUPC" charset="0"/>
                <a:cs typeface="CordiaUPC" charset="0"/>
              </a:rPr>
              <a:t>ที่ตีความตามพระคัมภีร์</a:t>
            </a:r>
            <a:r>
              <a:rPr lang="en-US" sz="2400" i="1">
                <a:solidFill>
                  <a:schemeClr val="bg1"/>
                </a:solidFill>
                <a:latin typeface="CordiaUPC" charset="0"/>
                <a:cs typeface="CordiaUPC" charset="0"/>
              </a:rPr>
              <a:t> </a:t>
            </a:r>
            <a:r>
              <a:rPr lang="th-TH" sz="2400" i="1">
                <a:solidFill>
                  <a:schemeClr val="bg1"/>
                </a:solidFill>
                <a:latin typeface="CordiaUPC" charset="0"/>
                <a:cs typeface="CordiaUPC" charset="0"/>
              </a:rPr>
              <a:t>และ</a:t>
            </a:r>
            <a:r>
              <a:rPr lang="en-US" sz="2400" i="1">
                <a:solidFill>
                  <a:schemeClr val="bg1"/>
                </a:solidFill>
                <a:latin typeface="CordiaUPC" charset="0"/>
                <a:cs typeface="CordiaUPC" charset="0"/>
              </a:rPr>
              <a:t> </a:t>
            </a:r>
            <a:r>
              <a:rPr lang="th-TH" sz="2400" i="1">
                <a:solidFill>
                  <a:schemeClr val="bg1"/>
                </a:solidFill>
                <a:latin typeface="CordiaUPC" charset="0"/>
                <a:cs typeface="CordiaUPC" charset="0"/>
              </a:rPr>
              <a:t>ที่เกี่ยวกับธรรมเทศนา</a:t>
            </a:r>
            <a:r>
              <a:rPr lang="en-US" sz="2400" i="1">
                <a:solidFill>
                  <a:schemeClr val="bg1"/>
                </a:solidFill>
                <a:latin typeface="CordiaUPC" charset="0"/>
                <a:cs typeface="CordiaUPC" charset="0"/>
              </a:rPr>
              <a:t> </a:t>
            </a:r>
            <a:r>
              <a:rPr lang="th-TH" sz="2400">
                <a:solidFill>
                  <a:schemeClr val="bg1"/>
                </a:solidFill>
                <a:latin typeface="CordiaUPC" charset="0"/>
                <a:cs typeface="CordiaUPC" charset="0"/>
              </a:rPr>
              <a:t>ได้</a:t>
            </a:r>
            <a:r>
              <a:rPr lang="en-US" sz="2400">
                <a:solidFill>
                  <a:schemeClr val="bg1"/>
                </a:solidFill>
                <a:latin typeface="CordiaUPC" charset="0"/>
                <a:cs typeface="CordiaUPC" charset="0"/>
              </a:rPr>
              <a:t> </a:t>
            </a:r>
          </a:p>
          <a:p>
            <a:r>
              <a:rPr lang="en-US" sz="2400">
                <a:solidFill>
                  <a:schemeClr val="bg1"/>
                </a:solidFill>
                <a:latin typeface="CordiaUPC" charset="0"/>
                <a:cs typeface="CordiaUPC" charset="0"/>
              </a:rPr>
              <a:t>C. </a:t>
            </a:r>
            <a:r>
              <a:rPr lang="th-TH" sz="2400">
                <a:solidFill>
                  <a:schemeClr val="bg1"/>
                </a:solidFill>
                <a:latin typeface="CordiaUPC" charset="0"/>
                <a:cs typeface="CordiaUPC" charset="0"/>
              </a:rPr>
              <a:t>อธิบาย</a:t>
            </a:r>
            <a:r>
              <a:rPr lang="th-TH" sz="2400" i="1">
                <a:solidFill>
                  <a:schemeClr val="bg1"/>
                </a:solidFill>
                <a:latin typeface="CordiaUPC" charset="0"/>
                <a:cs typeface="CordiaUPC" charset="0"/>
              </a:rPr>
              <a:t>ส่วนนำ, เนื้อหา และ สรุปได้</a:t>
            </a:r>
          </a:p>
          <a:p>
            <a:r>
              <a:rPr lang="en-US" sz="2400">
                <a:solidFill>
                  <a:schemeClr val="bg1"/>
                </a:solidFill>
                <a:latin typeface="CordiaUPC" charset="0"/>
                <a:cs typeface="CordiaUPC" charset="0"/>
              </a:rPr>
              <a:t>D. </a:t>
            </a:r>
            <a:r>
              <a:rPr lang="th-TH" sz="2400">
                <a:solidFill>
                  <a:schemeClr val="bg1"/>
                </a:solidFill>
                <a:latin typeface="CordiaUPC" charset="0"/>
                <a:cs typeface="CordiaUPC" charset="0"/>
              </a:rPr>
              <a:t>เริ่มที่จะมั่นใจในการพูดและเทศน์</a:t>
            </a:r>
          </a:p>
          <a:p>
            <a:r>
              <a:rPr lang="en-US" sz="2400">
                <a:solidFill>
                  <a:schemeClr val="bg1"/>
                </a:solidFill>
                <a:latin typeface="CordiaUPC" charset="0"/>
                <a:cs typeface="CordiaUPC" charset="0"/>
              </a:rPr>
              <a:t>E. </a:t>
            </a:r>
            <a:r>
              <a:rPr lang="th-TH" sz="2400">
                <a:solidFill>
                  <a:schemeClr val="bg1"/>
                </a:solidFill>
                <a:latin typeface="CordiaUPC" charset="0"/>
                <a:cs typeface="CordiaUPC" charset="0"/>
              </a:rPr>
              <a:t>เลือกและจัดระเบียบ</a:t>
            </a:r>
            <a:r>
              <a:rPr lang="th-TH" sz="2400" i="1">
                <a:solidFill>
                  <a:schemeClr val="bg1"/>
                </a:solidFill>
                <a:latin typeface="CordiaUPC" charset="0"/>
                <a:cs typeface="CordiaUPC" charset="0"/>
              </a:rPr>
              <a:t>การอธิบาย</a:t>
            </a:r>
            <a:r>
              <a:rPr lang="th-TH" sz="2400">
                <a:solidFill>
                  <a:schemeClr val="bg1"/>
                </a:solidFill>
                <a:latin typeface="CordiaUPC" charset="0"/>
                <a:cs typeface="CordiaUPC" charset="0"/>
              </a:rPr>
              <a:t>อย่างมีประสิทธิภาพได้</a:t>
            </a:r>
          </a:p>
          <a:p>
            <a:r>
              <a:rPr lang="en-US" sz="2400">
                <a:solidFill>
                  <a:schemeClr val="bg1"/>
                </a:solidFill>
                <a:latin typeface="CordiaUPC" charset="0"/>
                <a:cs typeface="CordiaUPC" charset="0"/>
              </a:rPr>
              <a:t>F. </a:t>
            </a:r>
            <a:r>
              <a:rPr lang="th-TH" sz="2400" i="1">
                <a:solidFill>
                  <a:schemeClr val="bg1"/>
                </a:solidFill>
                <a:latin typeface="CordiaUPC" charset="0"/>
                <a:cs typeface="CordiaUPC" charset="0"/>
              </a:rPr>
              <a:t>ประยุกต์ใช้</a:t>
            </a:r>
            <a:r>
              <a:rPr lang="en-US" sz="2400" i="1">
                <a:solidFill>
                  <a:schemeClr val="bg1"/>
                </a:solidFill>
                <a:latin typeface="CordiaUPC" charset="0"/>
                <a:cs typeface="CordiaUPC" charset="0"/>
              </a:rPr>
              <a:t> </a:t>
            </a:r>
            <a:r>
              <a:rPr lang="th-TH" sz="2400">
                <a:solidFill>
                  <a:schemeClr val="bg1"/>
                </a:solidFill>
                <a:latin typeface="CordiaUPC" charset="0"/>
                <a:cs typeface="CordiaUPC" charset="0"/>
              </a:rPr>
              <a:t>อย่างสอดคล้องกับเนื้อหาในพระคัมภีร์ได้</a:t>
            </a:r>
          </a:p>
          <a:p>
            <a:r>
              <a:rPr lang="en-US" sz="2400">
                <a:solidFill>
                  <a:schemeClr val="bg1"/>
                </a:solidFill>
                <a:latin typeface="CordiaUPC" charset="0"/>
                <a:cs typeface="CordiaUPC" charset="0"/>
              </a:rPr>
              <a:t>G. </a:t>
            </a:r>
            <a:r>
              <a:rPr lang="th-TH" sz="2400" i="1">
                <a:solidFill>
                  <a:schemeClr val="bg1"/>
                </a:solidFill>
                <a:latin typeface="CordiaUPC" charset="0"/>
                <a:cs typeface="CordiaUPC" charset="0"/>
              </a:rPr>
              <a:t>ประเมิน</a:t>
            </a:r>
            <a:r>
              <a:rPr lang="en-US" sz="2400" i="1">
                <a:solidFill>
                  <a:schemeClr val="bg1"/>
                </a:solidFill>
                <a:latin typeface="CordiaUPC" charset="0"/>
                <a:cs typeface="CordiaUPC" charset="0"/>
              </a:rPr>
              <a:t> </a:t>
            </a:r>
            <a:r>
              <a:rPr lang="th-TH" sz="2400">
                <a:solidFill>
                  <a:schemeClr val="bg1"/>
                </a:solidFill>
                <a:latin typeface="CordiaUPC" charset="0"/>
                <a:cs typeface="CordiaUPC" charset="0"/>
              </a:rPr>
              <a:t>คำเทศนาเพื่อที่จะพัฒนาต่อไปได้</a:t>
            </a:r>
          </a:p>
          <a:p>
            <a:r>
              <a:rPr lang="en-US" sz="2400">
                <a:solidFill>
                  <a:schemeClr val="bg1"/>
                </a:solidFill>
                <a:latin typeface="CordiaUPC" charset="0"/>
                <a:cs typeface="CordiaUPC" charset="0"/>
              </a:rPr>
              <a:t>H. </a:t>
            </a:r>
            <a:r>
              <a:rPr lang="th-TH" sz="2400" i="1">
                <a:solidFill>
                  <a:schemeClr val="bg1"/>
                </a:solidFill>
                <a:latin typeface="CordiaUPC" charset="0"/>
                <a:cs typeface="CordiaUPC" charset="0"/>
              </a:rPr>
              <a:t>เทศน์</a:t>
            </a:r>
            <a:r>
              <a:rPr lang="th-TH" sz="2400">
                <a:solidFill>
                  <a:schemeClr val="bg1"/>
                </a:solidFill>
                <a:latin typeface="CordiaUPC" charset="0"/>
                <a:cs typeface="CordiaUPC" charset="0"/>
              </a:rPr>
              <a:t> (“เนื้อหา”) การเล่าเรื่อง, หัวข้อที่กำลังเป็นที่สนใจ, เรื่องที่พูดโดยคนๆเดียว, การประกาศข่าวประเสริฐ, งานสมรส และ งานศพได้</a:t>
            </a:r>
            <a:endParaRPr lang="en-US" altLang="ja-JP" sz="2400">
              <a:solidFill>
                <a:schemeClr val="bg1"/>
              </a:solidFill>
              <a:latin typeface="CordiaUPC" charset="0"/>
              <a:cs typeface="CordiaUPC" charset="0"/>
            </a:endParaRPr>
          </a:p>
          <a:p>
            <a:r>
              <a:rPr lang="en-US" sz="2400">
                <a:solidFill>
                  <a:schemeClr val="bg1"/>
                </a:solidFill>
                <a:latin typeface="CordiaUPC" charset="0"/>
                <a:cs typeface="CordiaUPC" charset="0"/>
              </a:rPr>
              <a:t>I. </a:t>
            </a:r>
            <a:r>
              <a:rPr lang="th-TH" sz="2400" i="1">
                <a:solidFill>
                  <a:schemeClr val="bg1"/>
                </a:solidFill>
                <a:latin typeface="CordiaUPC" charset="0"/>
                <a:cs typeface="CordiaUPC" charset="0"/>
              </a:rPr>
              <a:t>เทศน์</a:t>
            </a:r>
            <a:r>
              <a:rPr lang="th-TH" sz="2400">
                <a:solidFill>
                  <a:schemeClr val="bg1"/>
                </a:solidFill>
                <a:latin typeface="CordiaUPC" charset="0"/>
                <a:cs typeface="CordiaUPC" charset="0"/>
              </a:rPr>
              <a:t> (“วิธี”) เทศนาที่เป็นจริง น่าสนใจ ชัดเจน และสอดคล้องได้ (เป้าหมายพื้นฐานที่สรุปไว้ในหน้า </a:t>
            </a:r>
            <a:r>
              <a:rPr lang="en-US" sz="2400">
                <a:solidFill>
                  <a:schemeClr val="bg1"/>
                </a:solidFill>
                <a:latin typeface="CordiaUPC" charset="0"/>
                <a:cs typeface="CordiaUPC" charset="0"/>
              </a:rPr>
              <a:t>25</a:t>
            </a:r>
            <a:r>
              <a:rPr lang="th-TH" sz="2400">
                <a:solidFill>
                  <a:schemeClr val="bg1"/>
                </a:solidFill>
                <a:latin typeface="CordiaUPC" charset="0"/>
                <a:cs typeface="CordiaUPC" charset="0"/>
              </a:rPr>
              <a:t>)</a:t>
            </a:r>
            <a:endParaRPr lang="en-US" sz="2400">
              <a:solidFill>
                <a:schemeClr val="bg1"/>
              </a:solidFill>
              <a:latin typeface="CordiaUPC" charset="0"/>
              <a:cs typeface="CordiaUPC" charset="0"/>
            </a:endParaRPr>
          </a:p>
        </p:txBody>
      </p:sp>
      <p:sp>
        <p:nvSpPr>
          <p:cNvPr id="80904" name="Text Box 8"/>
          <p:cNvSpPr txBox="1">
            <a:spLocks noChangeArrowheads="1"/>
          </p:cNvSpPr>
          <p:nvPr/>
        </p:nvSpPr>
        <p:spPr bwMode="auto">
          <a:xfrm>
            <a:off x="8382000" y="76200"/>
            <a:ext cx="354013" cy="4572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a:solidFill>
                  <a:schemeClr val="bg1"/>
                </a:solidFill>
                <a:cs typeface="Arial" charset="0"/>
              </a:rPr>
              <a:t>v</a:t>
            </a:r>
            <a:endParaRPr lang="en-US">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0903">
                                            <p:txEl>
                                              <p:pRg st="0" end="0"/>
                                            </p:txEl>
                                          </p:spTgt>
                                        </p:tgtEl>
                                        <p:attrNameLst>
                                          <p:attrName>style.visibility</p:attrName>
                                        </p:attrNameLst>
                                      </p:cBhvr>
                                      <p:to>
                                        <p:strVal val="visible"/>
                                      </p:to>
                                    </p:set>
                                    <p:animEffect transition="in" filter="checkerboard(across)">
                                      <p:cBhvr>
                                        <p:cTn id="7" dur="500"/>
                                        <p:tgtEl>
                                          <p:spTgt spid="809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0903">
                                            <p:txEl>
                                              <p:pRg st="1" end="1"/>
                                            </p:txEl>
                                          </p:spTgt>
                                        </p:tgtEl>
                                        <p:attrNameLst>
                                          <p:attrName>style.visibility</p:attrName>
                                        </p:attrNameLst>
                                      </p:cBhvr>
                                      <p:to>
                                        <p:strVal val="visible"/>
                                      </p:to>
                                    </p:set>
                                    <p:animEffect transition="in" filter="checkerboard(across)">
                                      <p:cBhvr>
                                        <p:cTn id="12" dur="500"/>
                                        <p:tgtEl>
                                          <p:spTgt spid="809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0903">
                                            <p:txEl>
                                              <p:pRg st="2" end="2"/>
                                            </p:txEl>
                                          </p:spTgt>
                                        </p:tgtEl>
                                        <p:attrNameLst>
                                          <p:attrName>style.visibility</p:attrName>
                                        </p:attrNameLst>
                                      </p:cBhvr>
                                      <p:to>
                                        <p:strVal val="visible"/>
                                      </p:to>
                                    </p:set>
                                    <p:animEffect transition="in" filter="checkerboard(across)">
                                      <p:cBhvr>
                                        <p:cTn id="17" dur="500"/>
                                        <p:tgtEl>
                                          <p:spTgt spid="809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0903">
                                            <p:txEl>
                                              <p:pRg st="3" end="3"/>
                                            </p:txEl>
                                          </p:spTgt>
                                        </p:tgtEl>
                                        <p:attrNameLst>
                                          <p:attrName>style.visibility</p:attrName>
                                        </p:attrNameLst>
                                      </p:cBhvr>
                                      <p:to>
                                        <p:strVal val="visible"/>
                                      </p:to>
                                    </p:set>
                                    <p:animEffect transition="in" filter="checkerboard(across)">
                                      <p:cBhvr>
                                        <p:cTn id="22" dur="500"/>
                                        <p:tgtEl>
                                          <p:spTgt spid="8090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0903">
                                            <p:txEl>
                                              <p:pRg st="4" end="4"/>
                                            </p:txEl>
                                          </p:spTgt>
                                        </p:tgtEl>
                                        <p:attrNameLst>
                                          <p:attrName>style.visibility</p:attrName>
                                        </p:attrNameLst>
                                      </p:cBhvr>
                                      <p:to>
                                        <p:strVal val="visible"/>
                                      </p:to>
                                    </p:set>
                                    <p:animEffect transition="in" filter="checkerboard(across)">
                                      <p:cBhvr>
                                        <p:cTn id="27" dur="500"/>
                                        <p:tgtEl>
                                          <p:spTgt spid="8090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0903">
                                            <p:txEl>
                                              <p:pRg st="5" end="5"/>
                                            </p:txEl>
                                          </p:spTgt>
                                        </p:tgtEl>
                                        <p:attrNameLst>
                                          <p:attrName>style.visibility</p:attrName>
                                        </p:attrNameLst>
                                      </p:cBhvr>
                                      <p:to>
                                        <p:strVal val="visible"/>
                                      </p:to>
                                    </p:set>
                                    <p:animEffect transition="in" filter="checkerboard(across)">
                                      <p:cBhvr>
                                        <p:cTn id="32" dur="500"/>
                                        <p:tgtEl>
                                          <p:spTgt spid="8090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80903">
                                            <p:txEl>
                                              <p:pRg st="6" end="6"/>
                                            </p:txEl>
                                          </p:spTgt>
                                        </p:tgtEl>
                                        <p:attrNameLst>
                                          <p:attrName>style.visibility</p:attrName>
                                        </p:attrNameLst>
                                      </p:cBhvr>
                                      <p:to>
                                        <p:strVal val="visible"/>
                                      </p:to>
                                    </p:set>
                                    <p:animEffect transition="in" filter="checkerboard(across)">
                                      <p:cBhvr>
                                        <p:cTn id="37" dur="500"/>
                                        <p:tgtEl>
                                          <p:spTgt spid="8090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80903">
                                            <p:txEl>
                                              <p:pRg st="7" end="7"/>
                                            </p:txEl>
                                          </p:spTgt>
                                        </p:tgtEl>
                                        <p:attrNameLst>
                                          <p:attrName>style.visibility</p:attrName>
                                        </p:attrNameLst>
                                      </p:cBhvr>
                                      <p:to>
                                        <p:strVal val="visible"/>
                                      </p:to>
                                    </p:set>
                                    <p:animEffect transition="in" filter="checkerboard(across)">
                                      <p:cBhvr>
                                        <p:cTn id="42" dur="500"/>
                                        <p:tgtEl>
                                          <p:spTgt spid="8090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80903">
                                            <p:txEl>
                                              <p:pRg st="8" end="8"/>
                                            </p:txEl>
                                          </p:spTgt>
                                        </p:tgtEl>
                                        <p:attrNameLst>
                                          <p:attrName>style.visibility</p:attrName>
                                        </p:attrNameLst>
                                      </p:cBhvr>
                                      <p:to>
                                        <p:strVal val="visible"/>
                                      </p:to>
                                    </p:set>
                                    <p:animEffect transition="in" filter="checkerboard(across)">
                                      <p:cBhvr>
                                        <p:cTn id="47" dur="500"/>
                                        <p:tgtEl>
                                          <p:spTgt spid="80903">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80903">
                                            <p:txEl>
                                              <p:pRg st="9" end="9"/>
                                            </p:txEl>
                                          </p:spTgt>
                                        </p:tgtEl>
                                        <p:attrNameLst>
                                          <p:attrName>style.visibility</p:attrName>
                                        </p:attrNameLst>
                                      </p:cBhvr>
                                      <p:to>
                                        <p:strVal val="visible"/>
                                      </p:to>
                                    </p:set>
                                    <p:animEffect transition="in" filter="checkerboard(across)">
                                      <p:cBhvr>
                                        <p:cTn id="52" dur="500"/>
                                        <p:tgtEl>
                                          <p:spTgt spid="8090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sz="6600">
              <a:latin typeface="CordiaUPC" charset="0"/>
              <a:cs typeface="Arial" charset="0"/>
            </a:endParaRPr>
          </a:p>
        </p:txBody>
      </p:sp>
      <p:sp>
        <p:nvSpPr>
          <p:cNvPr id="65550" name="Rectangle 14"/>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a:defRPr/>
            </a:pPr>
            <a:endParaRPr lang="en-US" sz="6600">
              <a:latin typeface="CordiaUPC" charset="0"/>
              <a:ea typeface="Arial" charset="0"/>
            </a:endParaRPr>
          </a:p>
        </p:txBody>
      </p:sp>
      <p:sp>
        <p:nvSpPr>
          <p:cNvPr id="65539" name="Text Box 3"/>
          <p:cNvSpPr txBox="1">
            <a:spLocks noChangeArrowheads="1"/>
          </p:cNvSpPr>
          <p:nvPr/>
        </p:nvSpPr>
        <p:spPr bwMode="auto">
          <a:xfrm>
            <a:off x="684213" y="1203325"/>
            <a:ext cx="2741612" cy="10160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th-TH" sz="6000" b="1" dirty="0">
                <a:solidFill>
                  <a:schemeClr val="bg1"/>
                </a:solidFill>
                <a:latin typeface="CordiaUPC"/>
                <a:cs typeface="CordiaUPC"/>
              </a:rPr>
              <a:t>เป็นจริง</a:t>
            </a:r>
            <a:endParaRPr lang="en-US" sz="6000" b="1" dirty="0">
              <a:solidFill>
                <a:schemeClr val="bg1"/>
              </a:solidFill>
              <a:latin typeface="CordiaUPC"/>
              <a:cs typeface="CordiaUPC"/>
            </a:endParaRPr>
          </a:p>
        </p:txBody>
      </p:sp>
      <p:sp>
        <p:nvSpPr>
          <p:cNvPr id="65551" name="Rectangle 15"/>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algn="ctr"/>
            <a:endParaRPr lang="en-US" sz="6600">
              <a:solidFill>
                <a:srgbClr val="B50069"/>
              </a:solidFill>
              <a:latin typeface="CordiaUPC" charset="0"/>
              <a:cs typeface="Arial" charset="0"/>
            </a:endParaRPr>
          </a:p>
        </p:txBody>
      </p:sp>
      <p:sp>
        <p:nvSpPr>
          <p:cNvPr id="65552" name="Rectangle 16"/>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algn="ctr"/>
            <a:endParaRPr lang="en-US" sz="6600">
              <a:solidFill>
                <a:srgbClr val="B50069"/>
              </a:solidFill>
              <a:latin typeface="CordiaUPC" charset="0"/>
              <a:cs typeface="Arial" charset="0"/>
            </a:endParaRPr>
          </a:p>
        </p:txBody>
      </p:sp>
      <p:sp>
        <p:nvSpPr>
          <p:cNvPr id="65553" name="Rectangle 17"/>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algn="ctr"/>
            <a:endParaRPr lang="en-US" sz="6600">
              <a:solidFill>
                <a:srgbClr val="FF0000"/>
              </a:solidFill>
              <a:latin typeface="CordiaUPC" charset="0"/>
              <a:cs typeface="Arial" charset="0"/>
            </a:endParaRPr>
          </a:p>
        </p:txBody>
      </p:sp>
      <p:sp>
        <p:nvSpPr>
          <p:cNvPr id="65541" name="Text Box 5"/>
          <p:cNvSpPr txBox="1">
            <a:spLocks noChangeArrowheads="1"/>
          </p:cNvSpPr>
          <p:nvPr/>
        </p:nvSpPr>
        <p:spPr bwMode="auto">
          <a:xfrm>
            <a:off x="112713" y="4876800"/>
            <a:ext cx="3944937" cy="10160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th-TH" sz="6000" b="1" dirty="0">
                <a:solidFill>
                  <a:schemeClr val="bg1"/>
                </a:solidFill>
                <a:latin typeface="CordiaUPC"/>
                <a:cs typeface="CordiaUPC"/>
              </a:rPr>
              <a:t>ชัดเจน</a:t>
            </a:r>
            <a:endParaRPr lang="en-US" sz="6000" b="1" dirty="0">
              <a:solidFill>
                <a:schemeClr val="bg1"/>
              </a:solidFill>
              <a:latin typeface="CordiaUPC"/>
              <a:cs typeface="CordiaUPC"/>
            </a:endParaRPr>
          </a:p>
        </p:txBody>
      </p:sp>
      <p:sp>
        <p:nvSpPr>
          <p:cNvPr id="65543" name="Text Box 7"/>
          <p:cNvSpPr txBox="1">
            <a:spLocks noChangeArrowheads="1"/>
          </p:cNvSpPr>
          <p:nvPr/>
        </p:nvSpPr>
        <p:spPr bwMode="auto">
          <a:xfrm>
            <a:off x="4875213" y="1203325"/>
            <a:ext cx="3944937" cy="10160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th-TH" sz="6000" b="1" dirty="0">
                <a:solidFill>
                  <a:schemeClr val="bg1"/>
                </a:solidFill>
                <a:latin typeface="CordiaUPC"/>
                <a:cs typeface="CordiaUPC"/>
              </a:rPr>
              <a:t>น่าสนใจ</a:t>
            </a:r>
            <a:endParaRPr lang="en-US" sz="6000" b="1" dirty="0">
              <a:solidFill>
                <a:schemeClr val="bg1"/>
              </a:solidFill>
              <a:latin typeface="CordiaUPC"/>
              <a:cs typeface="CordiaUPC"/>
            </a:endParaRPr>
          </a:p>
        </p:txBody>
      </p:sp>
      <p:sp>
        <p:nvSpPr>
          <p:cNvPr id="65545" name="Text Box 9"/>
          <p:cNvSpPr txBox="1">
            <a:spLocks noChangeArrowheads="1"/>
          </p:cNvSpPr>
          <p:nvPr/>
        </p:nvSpPr>
        <p:spPr bwMode="auto">
          <a:xfrm>
            <a:off x="4875213" y="4876800"/>
            <a:ext cx="3944937" cy="10160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th-TH" sz="6000" b="1" dirty="0">
                <a:solidFill>
                  <a:schemeClr val="bg1"/>
                </a:solidFill>
                <a:latin typeface="CordiaUPC"/>
                <a:cs typeface="CordiaUPC"/>
              </a:rPr>
              <a:t>สอดคล้อง</a:t>
            </a:r>
            <a:endParaRPr lang="en-US" sz="6000" b="1" dirty="0">
              <a:solidFill>
                <a:schemeClr val="bg1"/>
              </a:solidFill>
              <a:latin typeface="CordiaUPC"/>
              <a:cs typeface="CordiaUPC"/>
            </a:endParaRPr>
          </a:p>
        </p:txBody>
      </p:sp>
      <p:sp>
        <p:nvSpPr>
          <p:cNvPr id="65549" name="Rectangle 13"/>
          <p:cNvSpPr>
            <a:spLocks noGrp="1" noChangeArrowheads="1"/>
          </p:cNvSpPr>
          <p:nvPr>
            <p:ph type="title" idx="4294967295"/>
          </p:nvPr>
        </p:nvSpPr>
        <p:spPr>
          <a:xfrm>
            <a:off x="1476375" y="2538413"/>
            <a:ext cx="6191250" cy="1754187"/>
          </a:xfrm>
          <a:solidFill>
            <a:schemeClr val="tx1"/>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th-TH" sz="5400" b="1" dirty="0">
                <a:solidFill>
                  <a:schemeClr val="bg1"/>
                </a:solidFill>
                <a:latin typeface="CordiaUPC"/>
                <a:ea typeface="ＭＳ Ｐゴシック" charset="0"/>
                <a:cs typeface="CordiaUPC"/>
              </a:rPr>
              <a:t>จุดมุ่งหมายทั้งสี่ </a:t>
            </a:r>
            <a:r>
              <a:rPr lang="en-US" sz="5400" b="1" dirty="0">
                <a:solidFill>
                  <a:schemeClr val="bg1"/>
                </a:solidFill>
                <a:latin typeface="CordiaUPC"/>
                <a:ea typeface="ＭＳ Ｐゴシック" charset="0"/>
                <a:cs typeface="CordiaUPC"/>
              </a:rPr>
              <a:t>:</a:t>
            </a:r>
            <a:br>
              <a:rPr lang="th-TH" sz="5400" b="1" dirty="0">
                <a:solidFill>
                  <a:schemeClr val="bg1"/>
                </a:solidFill>
                <a:latin typeface="CordiaUPC"/>
                <a:ea typeface="ＭＳ Ｐゴシック" charset="0"/>
                <a:cs typeface="CordiaUPC"/>
              </a:rPr>
            </a:br>
            <a:r>
              <a:rPr lang="th-TH" sz="5400" b="1" dirty="0">
                <a:solidFill>
                  <a:schemeClr val="bg1"/>
                </a:solidFill>
                <a:latin typeface="CordiaUPC"/>
                <a:ea typeface="ＭＳ Ｐゴシック" charset="0"/>
                <a:cs typeface="CordiaUPC"/>
              </a:rPr>
              <a:t>เทศนาที่</a:t>
            </a:r>
            <a:r>
              <a:rPr lang="en-US" sz="5400" b="1" dirty="0">
                <a:solidFill>
                  <a:schemeClr val="bg1"/>
                </a:solidFill>
                <a:latin typeface="CordiaUPC"/>
                <a:ea typeface="ＭＳ Ｐゴシック" charset="0"/>
                <a:cs typeface="CordiaUPC"/>
              </a:rPr>
              <a:t>…</a:t>
            </a:r>
          </a:p>
        </p:txBody>
      </p:sp>
      <p:sp>
        <p:nvSpPr>
          <p:cNvPr id="65556" name="Text Box 20"/>
          <p:cNvSpPr txBox="1">
            <a:spLocks noChangeArrowheads="1"/>
          </p:cNvSpPr>
          <p:nvPr/>
        </p:nvSpPr>
        <p:spPr bwMode="auto">
          <a:xfrm>
            <a:off x="8434388" y="188913"/>
            <a:ext cx="527050" cy="46196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dirty="0">
                <a:solidFill>
                  <a:schemeClr val="bg1"/>
                </a:solidFill>
                <a:latin typeface="Arial"/>
                <a:ea typeface="Arial" charset="0"/>
                <a:cs typeface="Arial"/>
              </a:rPr>
              <a:t>25</a:t>
            </a:r>
            <a:endParaRPr lang="en-US" sz="2400" dirty="0">
              <a:solidFill>
                <a:schemeClr val="bg1"/>
              </a:solidFill>
              <a:latin typeface="Arial"/>
              <a:ea typeface="Arial" charset="0"/>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550"/>
                                        </p:tgtEl>
                                        <p:attrNameLst>
                                          <p:attrName>style.visibility</p:attrName>
                                        </p:attrNameLst>
                                      </p:cBhvr>
                                      <p:to>
                                        <p:strVal val="visible"/>
                                      </p:to>
                                    </p:set>
                                    <p:animEffect transition="in" filter="dissolve">
                                      <p:cBhvr>
                                        <p:cTn id="7" dur="500"/>
                                        <p:tgtEl>
                                          <p:spTgt spid="65550"/>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65539"/>
                                        </p:tgtEl>
                                        <p:attrNameLst>
                                          <p:attrName>style.visibility</p:attrName>
                                        </p:attrNameLst>
                                      </p:cBhvr>
                                      <p:to>
                                        <p:strVal val="visible"/>
                                      </p:to>
                                    </p:set>
                                    <p:animEffect transition="in" filter="fade">
                                      <p:cBhvr>
                                        <p:cTn id="11" dur="2000"/>
                                        <p:tgtEl>
                                          <p:spTgt spid="65539"/>
                                        </p:tgtEl>
                                      </p:cBhvr>
                                    </p:animEffect>
                                    <p:anim calcmode="lin" valueType="num">
                                      <p:cBhvr>
                                        <p:cTn id="12" dur="2000" fill="hold"/>
                                        <p:tgtEl>
                                          <p:spTgt spid="65539"/>
                                        </p:tgtEl>
                                        <p:attrNameLst>
                                          <p:attrName>style.rotation</p:attrName>
                                        </p:attrNameLst>
                                      </p:cBhvr>
                                      <p:tavLst>
                                        <p:tav tm="0">
                                          <p:val>
                                            <p:fltVal val="720"/>
                                          </p:val>
                                        </p:tav>
                                        <p:tav tm="100000">
                                          <p:val>
                                            <p:fltVal val="0"/>
                                          </p:val>
                                        </p:tav>
                                      </p:tavLst>
                                    </p:anim>
                                    <p:anim calcmode="lin" valueType="num">
                                      <p:cBhvr>
                                        <p:cTn id="13" dur="2000" fill="hold"/>
                                        <p:tgtEl>
                                          <p:spTgt spid="65539"/>
                                        </p:tgtEl>
                                        <p:attrNameLst>
                                          <p:attrName>ppt_h</p:attrName>
                                        </p:attrNameLst>
                                      </p:cBhvr>
                                      <p:tavLst>
                                        <p:tav tm="0">
                                          <p:val>
                                            <p:fltVal val="0"/>
                                          </p:val>
                                        </p:tav>
                                        <p:tav tm="100000">
                                          <p:val>
                                            <p:strVal val="#ppt_h"/>
                                          </p:val>
                                        </p:tav>
                                      </p:tavLst>
                                    </p:anim>
                                    <p:anim calcmode="lin" valueType="num">
                                      <p:cBhvr>
                                        <p:cTn id="14" dur="2000" fill="hold"/>
                                        <p:tgtEl>
                                          <p:spTgt spid="65539"/>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5551"/>
                                        </p:tgtEl>
                                        <p:attrNameLst>
                                          <p:attrName>style.visibility</p:attrName>
                                        </p:attrNameLst>
                                      </p:cBhvr>
                                      <p:to>
                                        <p:strVal val="visible"/>
                                      </p:to>
                                    </p:set>
                                    <p:animEffect transition="in" filter="dissolve">
                                      <p:cBhvr>
                                        <p:cTn id="19" dur="500"/>
                                        <p:tgtEl>
                                          <p:spTgt spid="65551"/>
                                        </p:tgtEl>
                                      </p:cBhvr>
                                    </p:animEffect>
                                  </p:childTnLst>
                                </p:cTn>
                              </p:par>
                            </p:childTnLst>
                          </p:cTn>
                        </p:par>
                        <p:par>
                          <p:cTn id="20" fill="hold" nodeType="afterGroup">
                            <p:stCondLst>
                              <p:cond delay="500"/>
                            </p:stCondLst>
                            <p:childTnLst>
                              <p:par>
                                <p:cTn id="21" presetID="35" presetClass="entr" presetSubtype="0" fill="hold" grpId="0" nodeType="afterEffect">
                                  <p:stCondLst>
                                    <p:cond delay="0"/>
                                  </p:stCondLst>
                                  <p:childTnLst>
                                    <p:set>
                                      <p:cBhvr>
                                        <p:cTn id="22" dur="1" fill="hold">
                                          <p:stCondLst>
                                            <p:cond delay="0"/>
                                          </p:stCondLst>
                                        </p:cTn>
                                        <p:tgtEl>
                                          <p:spTgt spid="65543"/>
                                        </p:tgtEl>
                                        <p:attrNameLst>
                                          <p:attrName>style.visibility</p:attrName>
                                        </p:attrNameLst>
                                      </p:cBhvr>
                                      <p:to>
                                        <p:strVal val="visible"/>
                                      </p:to>
                                    </p:set>
                                    <p:animEffect transition="in" filter="fade">
                                      <p:cBhvr>
                                        <p:cTn id="23" dur="2000"/>
                                        <p:tgtEl>
                                          <p:spTgt spid="65543"/>
                                        </p:tgtEl>
                                      </p:cBhvr>
                                    </p:animEffect>
                                    <p:anim calcmode="lin" valueType="num">
                                      <p:cBhvr>
                                        <p:cTn id="24" dur="2000" fill="hold"/>
                                        <p:tgtEl>
                                          <p:spTgt spid="65543"/>
                                        </p:tgtEl>
                                        <p:attrNameLst>
                                          <p:attrName>style.rotation</p:attrName>
                                        </p:attrNameLst>
                                      </p:cBhvr>
                                      <p:tavLst>
                                        <p:tav tm="0">
                                          <p:val>
                                            <p:fltVal val="720"/>
                                          </p:val>
                                        </p:tav>
                                        <p:tav tm="100000">
                                          <p:val>
                                            <p:fltVal val="0"/>
                                          </p:val>
                                        </p:tav>
                                      </p:tavLst>
                                    </p:anim>
                                    <p:anim calcmode="lin" valueType="num">
                                      <p:cBhvr>
                                        <p:cTn id="25" dur="2000" fill="hold"/>
                                        <p:tgtEl>
                                          <p:spTgt spid="65543"/>
                                        </p:tgtEl>
                                        <p:attrNameLst>
                                          <p:attrName>ppt_h</p:attrName>
                                        </p:attrNameLst>
                                      </p:cBhvr>
                                      <p:tavLst>
                                        <p:tav tm="0">
                                          <p:val>
                                            <p:fltVal val="0"/>
                                          </p:val>
                                        </p:tav>
                                        <p:tav tm="100000">
                                          <p:val>
                                            <p:strVal val="#ppt_h"/>
                                          </p:val>
                                        </p:tav>
                                      </p:tavLst>
                                    </p:anim>
                                    <p:anim calcmode="lin" valueType="num">
                                      <p:cBhvr>
                                        <p:cTn id="26" dur="2000" fill="hold"/>
                                        <p:tgtEl>
                                          <p:spTgt spid="65543"/>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5553"/>
                                        </p:tgtEl>
                                        <p:attrNameLst>
                                          <p:attrName>style.visibility</p:attrName>
                                        </p:attrNameLst>
                                      </p:cBhvr>
                                      <p:to>
                                        <p:strVal val="visible"/>
                                      </p:to>
                                    </p:set>
                                    <p:animEffect transition="in" filter="dissolve">
                                      <p:cBhvr>
                                        <p:cTn id="31" dur="500"/>
                                        <p:tgtEl>
                                          <p:spTgt spid="65553"/>
                                        </p:tgtEl>
                                      </p:cBhvr>
                                    </p:animEffect>
                                  </p:childTnLst>
                                </p:cTn>
                              </p:par>
                            </p:childTnLst>
                          </p:cTn>
                        </p:par>
                        <p:par>
                          <p:cTn id="32" fill="hold" nodeType="afterGroup">
                            <p:stCondLst>
                              <p:cond delay="500"/>
                            </p:stCondLst>
                            <p:childTnLst>
                              <p:par>
                                <p:cTn id="33" presetID="35" presetClass="entr" presetSubtype="0" fill="hold" grpId="0" nodeType="afterEffect">
                                  <p:stCondLst>
                                    <p:cond delay="0"/>
                                  </p:stCondLst>
                                  <p:childTnLst>
                                    <p:set>
                                      <p:cBhvr>
                                        <p:cTn id="34" dur="1" fill="hold">
                                          <p:stCondLst>
                                            <p:cond delay="0"/>
                                          </p:stCondLst>
                                        </p:cTn>
                                        <p:tgtEl>
                                          <p:spTgt spid="65541"/>
                                        </p:tgtEl>
                                        <p:attrNameLst>
                                          <p:attrName>style.visibility</p:attrName>
                                        </p:attrNameLst>
                                      </p:cBhvr>
                                      <p:to>
                                        <p:strVal val="visible"/>
                                      </p:to>
                                    </p:set>
                                    <p:animEffect transition="in" filter="fade">
                                      <p:cBhvr>
                                        <p:cTn id="35" dur="2000"/>
                                        <p:tgtEl>
                                          <p:spTgt spid="65541"/>
                                        </p:tgtEl>
                                      </p:cBhvr>
                                    </p:animEffect>
                                    <p:anim calcmode="lin" valueType="num">
                                      <p:cBhvr>
                                        <p:cTn id="36" dur="2000" fill="hold"/>
                                        <p:tgtEl>
                                          <p:spTgt spid="65541"/>
                                        </p:tgtEl>
                                        <p:attrNameLst>
                                          <p:attrName>style.rotation</p:attrName>
                                        </p:attrNameLst>
                                      </p:cBhvr>
                                      <p:tavLst>
                                        <p:tav tm="0">
                                          <p:val>
                                            <p:fltVal val="720"/>
                                          </p:val>
                                        </p:tav>
                                        <p:tav tm="100000">
                                          <p:val>
                                            <p:fltVal val="0"/>
                                          </p:val>
                                        </p:tav>
                                      </p:tavLst>
                                    </p:anim>
                                    <p:anim calcmode="lin" valueType="num">
                                      <p:cBhvr>
                                        <p:cTn id="37" dur="2000" fill="hold"/>
                                        <p:tgtEl>
                                          <p:spTgt spid="65541"/>
                                        </p:tgtEl>
                                        <p:attrNameLst>
                                          <p:attrName>ppt_h</p:attrName>
                                        </p:attrNameLst>
                                      </p:cBhvr>
                                      <p:tavLst>
                                        <p:tav tm="0">
                                          <p:val>
                                            <p:fltVal val="0"/>
                                          </p:val>
                                        </p:tav>
                                        <p:tav tm="100000">
                                          <p:val>
                                            <p:strVal val="#ppt_h"/>
                                          </p:val>
                                        </p:tav>
                                      </p:tavLst>
                                    </p:anim>
                                    <p:anim calcmode="lin" valueType="num">
                                      <p:cBhvr>
                                        <p:cTn id="38" dur="2000" fill="hold"/>
                                        <p:tgtEl>
                                          <p:spTgt spid="65541"/>
                                        </p:tgtEl>
                                        <p:attrNameLst>
                                          <p:attrName>ppt_w</p:attrName>
                                        </p:attrNameLst>
                                      </p:cBhvr>
                                      <p:tavLst>
                                        <p:tav tm="0">
                                          <p:val>
                                            <p:fltVal val="0"/>
                                          </p:val>
                                        </p:tav>
                                        <p:tav tm="100000">
                                          <p:val>
                                            <p:strVal val="#ppt_w"/>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65552"/>
                                        </p:tgtEl>
                                        <p:attrNameLst>
                                          <p:attrName>style.visibility</p:attrName>
                                        </p:attrNameLst>
                                      </p:cBhvr>
                                      <p:to>
                                        <p:strVal val="visible"/>
                                      </p:to>
                                    </p:set>
                                    <p:animEffect transition="in" filter="dissolve">
                                      <p:cBhvr>
                                        <p:cTn id="43" dur="500"/>
                                        <p:tgtEl>
                                          <p:spTgt spid="65552"/>
                                        </p:tgtEl>
                                      </p:cBhvr>
                                    </p:animEffect>
                                  </p:childTnLst>
                                </p:cTn>
                              </p:par>
                            </p:childTnLst>
                          </p:cTn>
                        </p:par>
                        <p:par>
                          <p:cTn id="44" fill="hold" nodeType="afterGroup">
                            <p:stCondLst>
                              <p:cond delay="500"/>
                            </p:stCondLst>
                            <p:childTnLst>
                              <p:par>
                                <p:cTn id="45" presetID="35" presetClass="entr" presetSubtype="0" fill="hold" grpId="0" nodeType="afterEffect">
                                  <p:stCondLst>
                                    <p:cond delay="0"/>
                                  </p:stCondLst>
                                  <p:childTnLst>
                                    <p:set>
                                      <p:cBhvr>
                                        <p:cTn id="46" dur="1" fill="hold">
                                          <p:stCondLst>
                                            <p:cond delay="0"/>
                                          </p:stCondLst>
                                        </p:cTn>
                                        <p:tgtEl>
                                          <p:spTgt spid="65545"/>
                                        </p:tgtEl>
                                        <p:attrNameLst>
                                          <p:attrName>style.visibility</p:attrName>
                                        </p:attrNameLst>
                                      </p:cBhvr>
                                      <p:to>
                                        <p:strVal val="visible"/>
                                      </p:to>
                                    </p:set>
                                    <p:animEffect transition="in" filter="fade">
                                      <p:cBhvr>
                                        <p:cTn id="47" dur="2000"/>
                                        <p:tgtEl>
                                          <p:spTgt spid="65545"/>
                                        </p:tgtEl>
                                      </p:cBhvr>
                                    </p:animEffect>
                                    <p:anim calcmode="lin" valueType="num">
                                      <p:cBhvr>
                                        <p:cTn id="48" dur="2000" fill="hold"/>
                                        <p:tgtEl>
                                          <p:spTgt spid="65545"/>
                                        </p:tgtEl>
                                        <p:attrNameLst>
                                          <p:attrName>style.rotation</p:attrName>
                                        </p:attrNameLst>
                                      </p:cBhvr>
                                      <p:tavLst>
                                        <p:tav tm="0">
                                          <p:val>
                                            <p:fltVal val="720"/>
                                          </p:val>
                                        </p:tav>
                                        <p:tav tm="100000">
                                          <p:val>
                                            <p:fltVal val="0"/>
                                          </p:val>
                                        </p:tav>
                                      </p:tavLst>
                                    </p:anim>
                                    <p:anim calcmode="lin" valueType="num">
                                      <p:cBhvr>
                                        <p:cTn id="49" dur="2000" fill="hold"/>
                                        <p:tgtEl>
                                          <p:spTgt spid="65545"/>
                                        </p:tgtEl>
                                        <p:attrNameLst>
                                          <p:attrName>ppt_h</p:attrName>
                                        </p:attrNameLst>
                                      </p:cBhvr>
                                      <p:tavLst>
                                        <p:tav tm="0">
                                          <p:val>
                                            <p:fltVal val="0"/>
                                          </p:val>
                                        </p:tav>
                                        <p:tav tm="100000">
                                          <p:val>
                                            <p:strVal val="#ppt_h"/>
                                          </p:val>
                                        </p:tav>
                                      </p:tavLst>
                                    </p:anim>
                                    <p:anim calcmode="lin" valueType="num">
                                      <p:cBhvr>
                                        <p:cTn id="50" dur="2000" fill="hold"/>
                                        <p:tgtEl>
                                          <p:spTgt spid="6554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0" grpId="0" animBg="1"/>
      <p:bldP spid="65539" grpId="0"/>
      <p:bldP spid="65551" grpId="0" animBg="1"/>
      <p:bldP spid="65552" grpId="0" animBg="1"/>
      <p:bldP spid="65553" grpId="0" animBg="1"/>
      <p:bldP spid="65541" grpId="0"/>
      <p:bldP spid="65543" grpId="0"/>
      <p:bldP spid="6554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24" name="Picture 8" descr="RameshPESBoo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72623">
            <a:off x="2806700" y="2057400"/>
            <a:ext cx="31369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7623" name="Picture 7" descr="Ramesh"/>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54100" y="3792538"/>
            <a:ext cx="1804988"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7618" name="Rectangle 2"/>
          <p:cNvSpPr>
            <a:spLocks noGrp="1" noChangeArrowheads="1"/>
          </p:cNvSpPr>
          <p:nvPr>
            <p:ph type="title"/>
          </p:nvPr>
        </p:nvSpPr>
        <p:spPr>
          <a:xfrm>
            <a:off x="685800" y="823913"/>
            <a:ext cx="7772400" cy="785812"/>
          </a:xfrm>
          <a:solidFill>
            <a:schemeClr val="tx1"/>
          </a:solidFill>
        </p:spPr>
        <p:txBody>
          <a:bodyPr/>
          <a:lstStyle/>
          <a:p>
            <a:pPr eaLnBrk="1" hangingPunct="1">
              <a:defRPr/>
            </a:pPr>
            <a:r>
              <a:rPr lang="th-TH" altLang="zh-CN" b="1" dirty="0">
                <a:solidFill>
                  <a:schemeClr val="bg1"/>
                </a:solidFill>
                <a:latin typeface="CordiaUPC" charset="0"/>
                <a:ea typeface="ＭＳ Ｐゴシック" charset="0"/>
                <a:cs typeface="CordiaUPC" charset="0"/>
              </a:rPr>
              <a:t>สิ่งที่ต้องทำสำหรับรายวิชานี้</a:t>
            </a:r>
            <a:endParaRPr lang="en-US" b="1" dirty="0">
              <a:solidFill>
                <a:schemeClr val="bg1"/>
              </a:solidFill>
              <a:latin typeface="CordiaUPC" charset="0"/>
              <a:ea typeface="ＭＳ Ｐゴシック" charset="0"/>
              <a:cs typeface="CordiaUPC" charset="0"/>
            </a:endParaRPr>
          </a:p>
        </p:txBody>
      </p:sp>
      <p:sp>
        <p:nvSpPr>
          <p:cNvPr id="367619" name="Rectangle 3"/>
          <p:cNvSpPr>
            <a:spLocks noGrp="1" noChangeArrowheads="1"/>
          </p:cNvSpPr>
          <p:nvPr>
            <p:ph type="body" sz="half" idx="1"/>
          </p:nvPr>
        </p:nvSpPr>
        <p:spPr>
          <a:xfrm>
            <a:off x="304800" y="1946275"/>
            <a:ext cx="3657600" cy="949325"/>
          </a:xfrm>
          <a:solidFill>
            <a:srgbClr val="000000"/>
          </a:solidFill>
          <a:effectLst>
            <a:outerShdw blurRad="38100" dist="35921" dir="2700000" algn="ctr" rotWithShape="0">
              <a:srgbClr val="000000">
                <a:alpha val="99962"/>
              </a:srgbClr>
            </a:outerShdw>
          </a:effectLst>
        </p:spPr>
        <p:txBody>
          <a:bodyPr anchor="ctr"/>
          <a:lstStyle/>
          <a:p>
            <a:pPr marL="609600" indent="-609600" eaLnBrk="1" hangingPunct="1">
              <a:lnSpc>
                <a:spcPct val="90000"/>
              </a:lnSpc>
              <a:buFontTx/>
              <a:buAutoNum type="alphaUcPeriod"/>
              <a:defRPr/>
            </a:pPr>
            <a:r>
              <a:rPr lang="th-TH" altLang="zh-CN" sz="3600" dirty="0">
                <a:solidFill>
                  <a:srgbClr val="FFF9FC"/>
                </a:solidFill>
                <a:latin typeface="CordiaUPC" charset="0"/>
                <a:ea typeface="ＭＳ Ｐゴシック" charset="0"/>
                <a:cs typeface="CordiaUPC" charset="0"/>
              </a:rPr>
              <a:t>การอ่าน</a:t>
            </a:r>
            <a:r>
              <a:rPr lang="en-US" altLang="zh-CN" sz="3600" dirty="0">
                <a:solidFill>
                  <a:srgbClr val="FFF9FC"/>
                </a:solidFill>
                <a:latin typeface="CordiaUPC" charset="0"/>
                <a:ea typeface="ＭＳ Ｐゴシック" charset="0"/>
                <a:cs typeface="CordiaUPC" charset="0"/>
              </a:rPr>
              <a:t> (10%)</a:t>
            </a:r>
            <a:endParaRPr lang="en-US" sz="4400" dirty="0">
              <a:solidFill>
                <a:srgbClr val="FFF9FC"/>
              </a:solidFill>
              <a:latin typeface="CordiaUPC" charset="0"/>
              <a:ea typeface="ＭＳ Ｐゴシック" charset="0"/>
              <a:cs typeface="CordiaUPC" charset="0"/>
            </a:endParaRPr>
          </a:p>
        </p:txBody>
      </p:sp>
      <p:sp>
        <p:nvSpPr>
          <p:cNvPr id="249861" name="Text Box 4"/>
          <p:cNvSpPr txBox="1">
            <a:spLocks noChangeArrowheads="1"/>
          </p:cNvSpPr>
          <p:nvPr/>
        </p:nvSpPr>
        <p:spPr bwMode="auto">
          <a:xfrm>
            <a:off x="8578850" y="152400"/>
            <a:ext cx="3270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000" b="1">
                <a:cs typeface="Arial" charset="0"/>
              </a:rPr>
              <a:t>v</a:t>
            </a:r>
          </a:p>
        </p:txBody>
      </p:sp>
      <p:pic>
        <p:nvPicPr>
          <p:cNvPr id="367625" name="Picture 9" descr="Mawhinne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69000" y="1981200"/>
            <a:ext cx="31750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67624"/>
                                        </p:tgtEl>
                                        <p:attrNameLst>
                                          <p:attrName>style.visibility</p:attrName>
                                        </p:attrNameLst>
                                      </p:cBhvr>
                                      <p:to>
                                        <p:strVal val="visible"/>
                                      </p:to>
                                    </p:set>
                                    <p:anim calcmode="lin" valueType="num">
                                      <p:cBhvr additive="base">
                                        <p:cTn id="7" dur="500" fill="hold"/>
                                        <p:tgtEl>
                                          <p:spTgt spid="367624"/>
                                        </p:tgtEl>
                                        <p:attrNameLst>
                                          <p:attrName>ppt_x</p:attrName>
                                        </p:attrNameLst>
                                      </p:cBhvr>
                                      <p:tavLst>
                                        <p:tav tm="0">
                                          <p:val>
                                            <p:strVal val="#ppt_x"/>
                                          </p:val>
                                        </p:tav>
                                        <p:tav tm="100000">
                                          <p:val>
                                            <p:strVal val="#ppt_x"/>
                                          </p:val>
                                        </p:tav>
                                      </p:tavLst>
                                    </p:anim>
                                    <p:anim calcmode="lin" valueType="num">
                                      <p:cBhvr additive="base">
                                        <p:cTn id="8" dur="500" fill="hold"/>
                                        <p:tgtEl>
                                          <p:spTgt spid="36762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67623"/>
                                        </p:tgtEl>
                                        <p:attrNameLst>
                                          <p:attrName>style.visibility</p:attrName>
                                        </p:attrNameLst>
                                      </p:cBhvr>
                                      <p:to>
                                        <p:strVal val="visible"/>
                                      </p:to>
                                    </p:set>
                                    <p:anim calcmode="lin" valueType="num">
                                      <p:cBhvr additive="base">
                                        <p:cTn id="12" dur="500" fill="hold"/>
                                        <p:tgtEl>
                                          <p:spTgt spid="367623"/>
                                        </p:tgtEl>
                                        <p:attrNameLst>
                                          <p:attrName>ppt_x</p:attrName>
                                        </p:attrNameLst>
                                      </p:cBhvr>
                                      <p:tavLst>
                                        <p:tav tm="0">
                                          <p:val>
                                            <p:strVal val="#ppt_x"/>
                                          </p:val>
                                        </p:tav>
                                        <p:tav tm="100000">
                                          <p:val>
                                            <p:strVal val="#ppt_x"/>
                                          </p:val>
                                        </p:tav>
                                      </p:tavLst>
                                    </p:anim>
                                    <p:anim calcmode="lin" valueType="num">
                                      <p:cBhvr additive="base">
                                        <p:cTn id="13" dur="500" fill="hold"/>
                                        <p:tgtEl>
                                          <p:spTgt spid="36762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3676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1" descr="2011-10 Griffith Famil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5331" name="Rectangle 3"/>
          <p:cNvSpPr>
            <a:spLocks noGrp="1" noChangeArrowheads="1"/>
          </p:cNvSpPr>
          <p:nvPr>
            <p:ph type="ctrTitle"/>
          </p:nvPr>
        </p:nvSpPr>
        <p:spPr>
          <a:xfrm>
            <a:off x="6019800" y="4800600"/>
            <a:ext cx="3124200" cy="2057400"/>
          </a:xfrm>
          <a:ln>
            <a:miter lim="800000"/>
            <a:headEnd/>
            <a:tailEnd/>
          </a:ln>
          <a:effectLst>
            <a:outerShdw blurRad="63500" dist="35921" dir="2700000" algn="ctr" rotWithShape="0">
              <a:srgbClr val="000000">
                <a:alpha val="74998"/>
              </a:srgbClr>
            </a:outerShdw>
          </a:effectLst>
        </p:spPr>
        <p:txBody>
          <a:bodyPr/>
          <a:lstStyle/>
          <a:p>
            <a:pPr eaLnBrk="1" hangingPunct="1">
              <a:defRPr/>
            </a:pPr>
            <a:r>
              <a:rPr lang="th-TH" sz="2800" b="1" i="1" dirty="0">
                <a:solidFill>
                  <a:srgbClr val="FFFF99"/>
                </a:solidFill>
                <a:effectLst>
                  <a:glow rad="266700">
                    <a:schemeClr val="bg1">
                      <a:alpha val="75000"/>
                    </a:schemeClr>
                  </a:glow>
                </a:effectLst>
                <a:latin typeface="CordiaUPC"/>
                <a:cs typeface="CordiaUPC"/>
              </a:rPr>
              <a:t>ครอบครัวกริฟฟิธ</a:t>
            </a:r>
            <a:br>
              <a:rPr lang="th-TH" sz="2800" b="1" i="1" dirty="0">
                <a:solidFill>
                  <a:srgbClr val="FFFF99"/>
                </a:solidFill>
                <a:effectLst>
                  <a:glow rad="266700">
                    <a:schemeClr val="bg1">
                      <a:alpha val="75000"/>
                    </a:schemeClr>
                  </a:glow>
                </a:effectLst>
                <a:latin typeface="CordiaUPC"/>
                <a:cs typeface="CordiaUPC"/>
              </a:rPr>
            </a:br>
            <a:r>
              <a:rPr lang="th-TH" sz="2800" b="1" i="1" dirty="0">
                <a:solidFill>
                  <a:srgbClr val="FFFF99"/>
                </a:solidFill>
                <a:effectLst>
                  <a:glow rad="266700">
                    <a:schemeClr val="bg1">
                      <a:alpha val="75000"/>
                    </a:schemeClr>
                  </a:glow>
                </a:effectLst>
                <a:latin typeface="CordiaUPC"/>
                <a:cs typeface="CordiaUPC"/>
              </a:rPr>
              <a:t>ตุลาคม</a:t>
            </a:r>
            <a:r>
              <a:rPr lang="en-US" sz="2800" b="1" i="1" dirty="0">
                <a:solidFill>
                  <a:srgbClr val="FFFF99"/>
                </a:solidFill>
                <a:effectLst>
                  <a:glow rad="266700">
                    <a:schemeClr val="bg1">
                      <a:alpha val="75000"/>
                    </a:schemeClr>
                  </a:glow>
                </a:effectLst>
                <a:latin typeface="CordiaUPC"/>
                <a:cs typeface="CordiaUPC"/>
              </a:rPr>
              <a:t>2011</a:t>
            </a:r>
            <a:endParaRPr lang="en-US" sz="2800" b="1" dirty="0">
              <a:solidFill>
                <a:srgbClr val="FFFF99"/>
              </a:solidFill>
              <a:effectLst>
                <a:glow rad="266700">
                  <a:schemeClr val="bg1">
                    <a:alpha val="75000"/>
                  </a:schemeClr>
                </a:glow>
              </a:effectLst>
              <a:latin typeface="CordiaUPC"/>
              <a:cs typeface="CordiaUPC"/>
            </a:endParaRPr>
          </a:p>
        </p:txBody>
      </p:sp>
      <p:sp>
        <p:nvSpPr>
          <p:cNvPr id="355332" name="Text Box 4"/>
          <p:cNvSpPr txBox="1">
            <a:spLocks noChangeArrowheads="1"/>
          </p:cNvSpPr>
          <p:nvPr/>
        </p:nvSpPr>
        <p:spPr bwMode="auto">
          <a:xfrm>
            <a:off x="2411760" y="4046007"/>
            <a:ext cx="1959773" cy="1015663"/>
          </a:xfrm>
          <a:prstGeom prst="rect">
            <a:avLst/>
          </a:prstGeom>
          <a:noFill/>
          <a:ln>
            <a:noFill/>
          </a:ln>
          <a:effectLst>
            <a:outerShdw blurRad="63500" dist="35921" dir="2700000" algn="ctr" rotWithShape="0">
              <a:srgbClr val="000000">
                <a:alpha val="74998"/>
              </a:srgbClr>
            </a:outerShdw>
          </a:effectLst>
        </p:spPr>
        <p:txBody>
          <a:bodyPr wrap="none">
            <a:spAutoFit/>
          </a:bodyPr>
          <a:lstStyle/>
          <a:p>
            <a:pPr eaLnBrk="1" hangingPunct="1">
              <a:defRPr/>
            </a:pPr>
            <a:r>
              <a:rPr lang="th-TH" sz="6000" b="1" dirty="0">
                <a:solidFill>
                  <a:srgbClr val="FFFF99"/>
                </a:solidFill>
                <a:effectLst>
                  <a:glow rad="266700">
                    <a:srgbClr val="000000">
                      <a:alpha val="75000"/>
                    </a:srgbClr>
                  </a:glow>
                </a:effectLst>
                <a:latin typeface="CordiaUPC"/>
                <a:cs typeface="CordiaUPC"/>
              </a:rPr>
              <a:t>ซูซาน</a:t>
            </a:r>
            <a:endParaRPr lang="en-US" sz="6000" b="1" dirty="0">
              <a:solidFill>
                <a:srgbClr val="FFFF99"/>
              </a:solidFill>
              <a:effectLst>
                <a:glow rad="266700">
                  <a:srgbClr val="000000">
                    <a:alpha val="75000"/>
                  </a:srgbClr>
                </a:glow>
              </a:effectLst>
              <a:latin typeface="CordiaUPC"/>
              <a:cs typeface="CordiaUPC"/>
            </a:endParaRPr>
          </a:p>
        </p:txBody>
      </p:sp>
      <p:sp>
        <p:nvSpPr>
          <p:cNvPr id="355333" name="Text Box 5"/>
          <p:cNvSpPr txBox="1">
            <a:spLocks noChangeArrowheads="1"/>
          </p:cNvSpPr>
          <p:nvPr/>
        </p:nvSpPr>
        <p:spPr bwMode="auto">
          <a:xfrm>
            <a:off x="1944150" y="49848"/>
            <a:ext cx="2609869" cy="1938992"/>
          </a:xfrm>
          <a:prstGeom prst="rect">
            <a:avLst/>
          </a:prstGeom>
          <a:noFill/>
          <a:ln>
            <a:noFill/>
          </a:ln>
          <a:effectLst>
            <a:outerShdw blurRad="63500" dist="35921" dir="2700000" algn="ctr" rotWithShape="0">
              <a:srgbClr val="000000">
                <a:alpha val="74998"/>
              </a:srgbClr>
            </a:outerShdw>
          </a:effectLst>
        </p:spPr>
        <p:txBody>
          <a:bodyPr wrap="none">
            <a:spAutoFit/>
          </a:bodyPr>
          <a:lstStyle/>
          <a:p>
            <a:pPr algn="ctr" eaLnBrk="1" hangingPunct="1">
              <a:defRPr/>
            </a:pPr>
            <a:r>
              <a:rPr lang="th-TH" sz="6000" b="1" dirty="0">
                <a:solidFill>
                  <a:srgbClr val="FFFF99"/>
                </a:solidFill>
                <a:effectLst>
                  <a:glow rad="266700">
                    <a:srgbClr val="000000">
                      <a:alpha val="75000"/>
                    </a:srgbClr>
                  </a:glow>
                </a:effectLst>
                <a:latin typeface="CordiaUPC"/>
                <a:cs typeface="CordiaUPC"/>
              </a:rPr>
              <a:t>สเตเฟน</a:t>
            </a:r>
            <a:br>
              <a:rPr lang="en-US" sz="6000" b="1" dirty="0">
                <a:solidFill>
                  <a:srgbClr val="FFFF99"/>
                </a:solidFill>
                <a:effectLst>
                  <a:glow rad="266700">
                    <a:srgbClr val="000000">
                      <a:alpha val="75000"/>
                    </a:srgbClr>
                  </a:glow>
                </a:effectLst>
                <a:latin typeface="CordiaUPC"/>
                <a:cs typeface="CordiaUPC"/>
              </a:rPr>
            </a:br>
            <a:r>
              <a:rPr lang="en-US" sz="6000" b="1" dirty="0">
                <a:solidFill>
                  <a:srgbClr val="FFFF99"/>
                </a:solidFill>
                <a:effectLst>
                  <a:glow rad="266700">
                    <a:srgbClr val="000000">
                      <a:alpha val="75000"/>
                    </a:srgbClr>
                  </a:glow>
                </a:effectLst>
                <a:latin typeface="CordiaUPC"/>
                <a:cs typeface="CordiaUPC"/>
              </a:rPr>
              <a:t>23</a:t>
            </a:r>
          </a:p>
        </p:txBody>
      </p:sp>
      <p:sp>
        <p:nvSpPr>
          <p:cNvPr id="355334" name="Text Box 6"/>
          <p:cNvSpPr txBox="1">
            <a:spLocks noChangeArrowheads="1"/>
          </p:cNvSpPr>
          <p:nvPr/>
        </p:nvSpPr>
        <p:spPr bwMode="auto">
          <a:xfrm>
            <a:off x="5454073" y="9903"/>
            <a:ext cx="1998247" cy="1938992"/>
          </a:xfrm>
          <a:prstGeom prst="rect">
            <a:avLst/>
          </a:prstGeom>
          <a:noFill/>
          <a:ln>
            <a:noFill/>
          </a:ln>
          <a:effectLst>
            <a:outerShdw blurRad="63500" dist="35921" dir="2700000" algn="ctr" rotWithShape="0">
              <a:srgbClr val="000000">
                <a:alpha val="74998"/>
              </a:srgbClr>
            </a:outerShdw>
          </a:effectLst>
        </p:spPr>
        <p:txBody>
          <a:bodyPr wrap="none">
            <a:spAutoFit/>
          </a:bodyPr>
          <a:lstStyle/>
          <a:p>
            <a:pPr algn="ctr" eaLnBrk="1" hangingPunct="1">
              <a:defRPr/>
            </a:pPr>
            <a:r>
              <a:rPr lang="th-TH" sz="6000" b="1" dirty="0">
                <a:solidFill>
                  <a:srgbClr val="FFFF99"/>
                </a:solidFill>
                <a:effectLst>
                  <a:glow rad="266700">
                    <a:srgbClr val="000000">
                      <a:alpha val="75000"/>
                    </a:srgbClr>
                  </a:glow>
                </a:effectLst>
                <a:latin typeface="CordiaUPC"/>
                <a:cs typeface="CordiaUPC"/>
              </a:rPr>
              <a:t>จอห์น</a:t>
            </a:r>
            <a:br>
              <a:rPr lang="en-US" sz="6000" b="1" dirty="0">
                <a:solidFill>
                  <a:srgbClr val="FFFF99"/>
                </a:solidFill>
                <a:effectLst>
                  <a:glow rad="266700">
                    <a:srgbClr val="000000">
                      <a:alpha val="75000"/>
                    </a:srgbClr>
                  </a:glow>
                </a:effectLst>
                <a:latin typeface="CordiaUPC"/>
                <a:cs typeface="CordiaUPC"/>
              </a:rPr>
            </a:br>
            <a:r>
              <a:rPr lang="en-US" sz="6000" b="1" dirty="0">
                <a:solidFill>
                  <a:srgbClr val="FFFF99"/>
                </a:solidFill>
                <a:effectLst>
                  <a:glow rad="266700">
                    <a:srgbClr val="000000">
                      <a:alpha val="75000"/>
                    </a:srgbClr>
                  </a:glow>
                </a:effectLst>
                <a:latin typeface="CordiaUPC"/>
                <a:cs typeface="CordiaUPC"/>
              </a:rPr>
              <a:t>19</a:t>
            </a:r>
          </a:p>
        </p:txBody>
      </p:sp>
      <p:sp>
        <p:nvSpPr>
          <p:cNvPr id="355335" name="Text Box 7"/>
          <p:cNvSpPr txBox="1">
            <a:spLocks noChangeArrowheads="1"/>
          </p:cNvSpPr>
          <p:nvPr/>
        </p:nvSpPr>
        <p:spPr bwMode="auto">
          <a:xfrm>
            <a:off x="17484" y="49848"/>
            <a:ext cx="1772801" cy="1938992"/>
          </a:xfrm>
          <a:prstGeom prst="rect">
            <a:avLst/>
          </a:prstGeom>
          <a:noFill/>
          <a:ln>
            <a:noFill/>
          </a:ln>
          <a:effectLst>
            <a:outerShdw blurRad="63500" dist="35921" dir="2700000" algn="ctr" rotWithShape="0">
              <a:srgbClr val="000000">
                <a:alpha val="74998"/>
              </a:srgbClr>
            </a:outerShdw>
          </a:effectLst>
        </p:spPr>
        <p:txBody>
          <a:bodyPr wrap="none">
            <a:spAutoFit/>
          </a:bodyPr>
          <a:lstStyle/>
          <a:p>
            <a:pPr algn="ctr" eaLnBrk="1" hangingPunct="1">
              <a:defRPr/>
            </a:pPr>
            <a:r>
              <a:rPr lang="th-TH" sz="6000" b="1" dirty="0">
                <a:solidFill>
                  <a:srgbClr val="FFFF99"/>
                </a:solidFill>
                <a:effectLst>
                  <a:glow rad="266700">
                    <a:srgbClr val="000000">
                      <a:alpha val="75000"/>
                    </a:srgbClr>
                  </a:glow>
                </a:effectLst>
                <a:latin typeface="CordiaUPC"/>
                <a:cs typeface="CordiaUPC"/>
              </a:rPr>
              <a:t>เคิร์ท</a:t>
            </a:r>
            <a:br>
              <a:rPr lang="en-US" sz="6000" b="1" dirty="0">
                <a:solidFill>
                  <a:srgbClr val="FFFF99"/>
                </a:solidFill>
                <a:effectLst>
                  <a:glow rad="266700">
                    <a:srgbClr val="000000">
                      <a:alpha val="75000"/>
                    </a:srgbClr>
                  </a:glow>
                </a:effectLst>
                <a:latin typeface="CordiaUPC"/>
                <a:cs typeface="CordiaUPC"/>
              </a:rPr>
            </a:br>
            <a:r>
              <a:rPr lang="en-US" sz="6000" b="1" dirty="0">
                <a:solidFill>
                  <a:srgbClr val="FFFF99"/>
                </a:solidFill>
                <a:effectLst>
                  <a:glow rad="266700">
                    <a:srgbClr val="000000">
                      <a:alpha val="75000"/>
                    </a:srgbClr>
                  </a:glow>
                </a:effectLst>
                <a:latin typeface="CordiaUPC"/>
                <a:cs typeface="CordiaUPC"/>
              </a:rPr>
              <a:t>25</a:t>
            </a:r>
          </a:p>
        </p:txBody>
      </p:sp>
      <p:sp>
        <p:nvSpPr>
          <p:cNvPr id="355336" name="Text Box 8"/>
          <p:cNvSpPr txBox="1">
            <a:spLocks noChangeArrowheads="1"/>
          </p:cNvSpPr>
          <p:nvPr/>
        </p:nvSpPr>
        <p:spPr bwMode="auto">
          <a:xfrm>
            <a:off x="5012150" y="4046007"/>
            <a:ext cx="1083030" cy="1015663"/>
          </a:xfrm>
          <a:prstGeom prst="rect">
            <a:avLst/>
          </a:prstGeom>
          <a:noFill/>
          <a:ln>
            <a:noFill/>
          </a:ln>
          <a:effectLst>
            <a:outerShdw blurRad="63500" dist="35921" dir="2700000" algn="ctr" rotWithShape="0">
              <a:srgbClr val="000000">
                <a:alpha val="74998"/>
              </a:srgbClr>
            </a:outerShdw>
          </a:effectLst>
        </p:spPr>
        <p:txBody>
          <a:bodyPr wrap="none">
            <a:spAutoFit/>
          </a:bodyPr>
          <a:lstStyle/>
          <a:p>
            <a:pPr eaLnBrk="1" hangingPunct="1">
              <a:defRPr/>
            </a:pPr>
            <a:r>
              <a:rPr lang="th-TH" sz="6000" b="1" dirty="0">
                <a:solidFill>
                  <a:srgbClr val="FFFF99"/>
                </a:solidFill>
                <a:effectLst>
                  <a:glow rad="266700">
                    <a:srgbClr val="000000">
                      <a:alpha val="75000"/>
                    </a:srgbClr>
                  </a:glow>
                </a:effectLst>
                <a:latin typeface="CordiaUPC"/>
                <a:cs typeface="CordiaUPC"/>
              </a:rPr>
              <a:t>ริค</a:t>
            </a:r>
            <a:endParaRPr lang="en-US" sz="6000" b="1" dirty="0">
              <a:solidFill>
                <a:srgbClr val="FFFF99"/>
              </a:solidFill>
              <a:effectLst>
                <a:glow rad="266700">
                  <a:srgbClr val="000000">
                    <a:alpha val="75000"/>
                  </a:srgbClr>
                </a:glow>
              </a:effectLst>
              <a:latin typeface="CordiaUPC"/>
              <a:cs typeface="CordiaUPC"/>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2"/>
                                        </p:tgtEl>
                                        <p:attrNameLst>
                                          <p:attrName>style.visibility</p:attrName>
                                        </p:attrNameLst>
                                      </p:cBhvr>
                                      <p:to>
                                        <p:strVal val="visible"/>
                                      </p:to>
                                    </p:set>
                                    <p:animEffect transition="in" filter="dissolve">
                                      <p:cBhvr>
                                        <p:cTn id="11" dur="500"/>
                                        <p:tgtEl>
                                          <p:spTgt spid="3553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5"/>
                                        </p:tgtEl>
                                        <p:attrNameLst>
                                          <p:attrName>style.visibility</p:attrName>
                                        </p:attrNameLst>
                                      </p:cBhvr>
                                      <p:to>
                                        <p:strVal val="visible"/>
                                      </p:to>
                                    </p:set>
                                    <p:animEffect transition="in" filter="dissolve">
                                      <p:cBhvr>
                                        <p:cTn id="15" dur="500"/>
                                        <p:tgtEl>
                                          <p:spTgt spid="35533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3"/>
                                        </p:tgtEl>
                                        <p:attrNameLst>
                                          <p:attrName>style.visibility</p:attrName>
                                        </p:attrNameLst>
                                      </p:cBhvr>
                                      <p:to>
                                        <p:strVal val="visible"/>
                                      </p:to>
                                    </p:set>
                                    <p:animEffect transition="in" filter="dissolve">
                                      <p:cBhvr>
                                        <p:cTn id="19" dur="500"/>
                                        <p:tgtEl>
                                          <p:spTgt spid="355333"/>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355334"/>
                                        </p:tgtEl>
                                        <p:attrNameLst>
                                          <p:attrName>style.visibility</p:attrName>
                                        </p:attrNameLst>
                                      </p:cBhvr>
                                      <p:to>
                                        <p:strVal val="visible"/>
                                      </p:to>
                                    </p:set>
                                    <p:animEffect transition="in" filter="dissolve">
                                      <p:cBhvr>
                                        <p:cTn id="23"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228600" y="823913"/>
            <a:ext cx="8229600" cy="785812"/>
          </a:xfrm>
          <a:solidFill>
            <a:schemeClr val="tx1"/>
          </a:solidFill>
        </p:spPr>
        <p:txBody>
          <a:bodyPr/>
          <a:lstStyle/>
          <a:p>
            <a:pPr eaLnBrk="1" hangingPunct="1">
              <a:defRPr/>
            </a:pPr>
            <a:r>
              <a:rPr lang="th-TH" altLang="zh-CN" sz="4000" b="1" dirty="0">
                <a:solidFill>
                  <a:schemeClr val="bg1"/>
                </a:solidFill>
                <a:latin typeface="CordiaUPC" charset="0"/>
                <a:ea typeface="ＭＳ Ｐゴシック" charset="0"/>
                <a:cs typeface="CordiaUPC" charset="0"/>
              </a:rPr>
              <a:t>สิ่งที่ต้องทำสำหรับรายวิชาของ </a:t>
            </a:r>
            <a:r>
              <a:rPr lang="en-US" altLang="zh-CN" sz="4000" b="1" dirty="0">
                <a:solidFill>
                  <a:schemeClr val="bg1"/>
                </a:solidFill>
                <a:latin typeface="CordiaUPC" charset="0"/>
                <a:ea typeface="ＭＳ Ｐゴシック" charset="0"/>
                <a:cs typeface="CordiaUPC" charset="0"/>
              </a:rPr>
              <a:t>SBC</a:t>
            </a:r>
            <a:endParaRPr lang="en-US" sz="4000" b="1" dirty="0">
              <a:solidFill>
                <a:schemeClr val="bg1"/>
              </a:solidFill>
              <a:latin typeface="CordiaUPC" charset="0"/>
              <a:ea typeface="ＭＳ Ｐゴシック" charset="0"/>
              <a:cs typeface="CordiaUPC" charset="0"/>
            </a:endParaRPr>
          </a:p>
        </p:txBody>
      </p:sp>
      <p:pic>
        <p:nvPicPr>
          <p:cNvPr id="391173" name="Picture 5" descr="OverloadDonkey"/>
          <p:cNvPicPr>
            <a:picLocks noGrp="1" noChangeAspect="1" noChangeArrowheads="1"/>
          </p:cNvPicPr>
          <p:nvPr>
            <p:ph sz="half" idx="2"/>
          </p:nvPr>
        </p:nvPicPr>
        <p:blipFill>
          <a:blip r:embed="rId3"/>
          <a:srcRect/>
          <a:stretch>
            <a:fillRect/>
          </a:stretch>
        </p:blipFill>
        <p:spPr>
          <a:xfrm>
            <a:off x="4284663" y="1927225"/>
            <a:ext cx="4783137" cy="3543300"/>
          </a:xfrm>
        </p:spPr>
      </p:pic>
      <p:sp>
        <p:nvSpPr>
          <p:cNvPr id="391171" name="Rectangle 3"/>
          <p:cNvSpPr>
            <a:spLocks noGrp="1" noChangeArrowheads="1"/>
          </p:cNvSpPr>
          <p:nvPr>
            <p:ph type="body" sz="half" idx="1"/>
          </p:nvPr>
        </p:nvSpPr>
        <p:spPr>
          <a:xfrm>
            <a:off x="34925" y="1905000"/>
            <a:ext cx="4711700" cy="4764088"/>
          </a:xfrm>
          <a:effectLst/>
        </p:spPr>
        <p:txBody>
          <a:bodyPr/>
          <a:lstStyle/>
          <a:p>
            <a:pPr marL="609600" indent="-609600" eaLnBrk="1" hangingPunct="1">
              <a:lnSpc>
                <a:spcPct val="90000"/>
              </a:lnSpc>
              <a:buFontTx/>
              <a:buAutoNum type="alphaUcPeriod"/>
              <a:defRPr/>
            </a:pPr>
            <a:r>
              <a:rPr lang="th-TH" altLang="zh-CN" sz="2400" b="1" dirty="0">
                <a:solidFill>
                  <a:srgbClr val="FFF9FC"/>
                </a:solidFill>
                <a:effectLst>
                  <a:outerShdw blurRad="38100" dist="38100" dir="2700000" algn="tl">
                    <a:srgbClr val="000000"/>
                  </a:outerShdw>
                </a:effectLst>
                <a:latin typeface="CordiaUPC" charset="0"/>
                <a:ea typeface="ＭＳ Ｐゴシック" charset="0"/>
                <a:cs typeface="CordiaUPC" charset="0"/>
              </a:rPr>
              <a:t>การอ่าน</a:t>
            </a:r>
            <a:r>
              <a:rPr lang="en-US" altLang="zh-CN" sz="2400" b="1" dirty="0">
                <a:solidFill>
                  <a:srgbClr val="FFF9FC"/>
                </a:solidFill>
                <a:effectLst>
                  <a:outerShdw blurRad="38100" dist="38100" dir="2700000" algn="tl">
                    <a:srgbClr val="000000"/>
                  </a:outerShdw>
                </a:effectLst>
                <a:latin typeface="CordiaUPC" charset="0"/>
                <a:ea typeface="ＭＳ Ｐゴシック" charset="0"/>
                <a:cs typeface="CordiaUPC" charset="0"/>
              </a:rPr>
              <a:t> (10%)</a:t>
            </a:r>
            <a:endParaRPr lang="th-TH" altLang="zh-CN" sz="2400" b="1" dirty="0">
              <a:solidFill>
                <a:srgbClr val="FFF9FC"/>
              </a:solidFill>
              <a:effectLst>
                <a:outerShdw blurRad="38100" dist="38100" dir="2700000" algn="tl">
                  <a:srgbClr val="000000"/>
                </a:outerShdw>
              </a:effectLst>
              <a:latin typeface="CordiaUPC" charset="0"/>
              <a:ea typeface="ＭＳ Ｐゴシック" charset="0"/>
              <a:cs typeface="CordiaUPC" charset="0"/>
            </a:endParaRPr>
          </a:p>
          <a:p>
            <a:pPr marL="609600" indent="-609600" eaLnBrk="1" hangingPunct="1">
              <a:lnSpc>
                <a:spcPct val="90000"/>
              </a:lnSpc>
              <a:buFontTx/>
              <a:buAutoNum type="alphaUcPeriod"/>
              <a:defRPr/>
            </a:pPr>
            <a:r>
              <a:rPr lang="th-TH" altLang="zh-CN" sz="2400" b="1" dirty="0">
                <a:solidFill>
                  <a:srgbClr val="FFF9FC"/>
                </a:solidFill>
                <a:effectLst>
                  <a:outerShdw blurRad="38100" dist="38100" dir="2700000" algn="tl">
                    <a:srgbClr val="000000"/>
                  </a:outerShdw>
                </a:effectLst>
                <a:latin typeface="CordiaUPC" charset="0"/>
                <a:ea typeface="ＭＳ Ｐゴシック" charset="0"/>
                <a:cs typeface="CordiaUPC" charset="0"/>
              </a:rPr>
              <a:t>การใช้ตัวอย่างประกอบ</a:t>
            </a:r>
            <a:r>
              <a:rPr lang="en-US" altLang="zh-CN" sz="2400" b="1" dirty="0">
                <a:solidFill>
                  <a:srgbClr val="FFF9FC"/>
                </a:solidFill>
                <a:effectLst>
                  <a:outerShdw blurRad="38100" dist="38100" dir="2700000" algn="tl">
                    <a:srgbClr val="000000"/>
                  </a:outerShdw>
                </a:effectLst>
                <a:latin typeface="CordiaUPC" charset="0"/>
                <a:ea typeface="ＭＳ Ｐゴシック" charset="0"/>
                <a:cs typeface="CordiaUPC" charset="0"/>
              </a:rPr>
              <a:t> (5%)</a:t>
            </a:r>
          </a:p>
          <a:p>
            <a:pPr marL="609600" indent="-609600" eaLnBrk="1" hangingPunct="1">
              <a:lnSpc>
                <a:spcPct val="90000"/>
              </a:lnSpc>
              <a:buFontTx/>
              <a:buAutoNum type="alphaUcPeriod"/>
              <a:defRPr/>
            </a:pPr>
            <a:r>
              <a:rPr lang="th-TH" altLang="zh-CN" sz="2400" b="1" dirty="0">
                <a:solidFill>
                  <a:srgbClr val="FFF9FC"/>
                </a:solidFill>
                <a:effectLst>
                  <a:outerShdw blurRad="38100" dist="38100" dir="2700000" algn="tl">
                    <a:srgbClr val="000000"/>
                  </a:outerShdw>
                </a:effectLst>
                <a:latin typeface="CordiaUPC" charset="0"/>
                <a:ea typeface="ＭＳ Ｐゴシック" charset="0"/>
                <a:cs typeface="CordiaUPC" charset="0"/>
              </a:rPr>
              <a:t>การบ้าน</a:t>
            </a:r>
            <a:r>
              <a:rPr lang="en-US" altLang="zh-CN" sz="2400" b="1" dirty="0">
                <a:solidFill>
                  <a:srgbClr val="FFF9FC"/>
                </a:solidFill>
                <a:effectLst>
                  <a:outerShdw blurRad="38100" dist="38100" dir="2700000" algn="tl">
                    <a:srgbClr val="000000"/>
                  </a:outerShdw>
                </a:effectLst>
                <a:latin typeface="CordiaUPC" charset="0"/>
                <a:ea typeface="ＭＳ Ｐゴシック" charset="0"/>
                <a:cs typeface="CordiaUPC" charset="0"/>
              </a:rPr>
              <a:t> (30%)</a:t>
            </a:r>
          </a:p>
          <a:p>
            <a:pPr marL="609600" indent="-609600" eaLnBrk="1" hangingPunct="1">
              <a:lnSpc>
                <a:spcPct val="90000"/>
              </a:lnSpc>
              <a:buFontTx/>
              <a:buAutoNum type="alphaUcPeriod"/>
              <a:defRPr/>
            </a:pPr>
            <a:r>
              <a:rPr lang="th-TH" altLang="zh-CN" sz="2400" b="1" dirty="0">
                <a:solidFill>
                  <a:srgbClr val="FFF9FC"/>
                </a:solidFill>
                <a:effectLst>
                  <a:outerShdw blurRad="38100" dist="38100" dir="2700000" algn="tl">
                    <a:srgbClr val="000000"/>
                  </a:outerShdw>
                </a:effectLst>
                <a:latin typeface="CordiaUPC" charset="0"/>
                <a:ea typeface="ＭＳ Ｐゴシック" charset="0"/>
                <a:cs typeface="CordiaUPC" charset="0"/>
              </a:rPr>
              <a:t>การมีส่วนร่วม </a:t>
            </a:r>
            <a:r>
              <a:rPr lang="en-US" altLang="zh-CN" sz="2400" b="1" dirty="0">
                <a:solidFill>
                  <a:srgbClr val="FFF9FC"/>
                </a:solidFill>
                <a:effectLst>
                  <a:outerShdw blurRad="38100" dist="38100" dir="2700000" algn="tl">
                    <a:srgbClr val="000000"/>
                  </a:outerShdw>
                </a:effectLst>
                <a:latin typeface="CordiaUPC" charset="0"/>
                <a:ea typeface="ＭＳ Ｐゴシック" charset="0"/>
                <a:cs typeface="CordiaUPC" charset="0"/>
              </a:rPr>
              <a:t>(5%) </a:t>
            </a:r>
          </a:p>
          <a:p>
            <a:pPr marL="609600" indent="-609600" eaLnBrk="1" hangingPunct="1">
              <a:lnSpc>
                <a:spcPct val="90000"/>
              </a:lnSpc>
              <a:buFontTx/>
              <a:buAutoNum type="alphaUcPeriod"/>
              <a:defRPr/>
            </a:pPr>
            <a:r>
              <a:rPr lang="th-TH" altLang="zh-CN" sz="2400" b="1" dirty="0">
                <a:solidFill>
                  <a:srgbClr val="FFF9FC"/>
                </a:solidFill>
                <a:effectLst>
                  <a:outerShdw blurRad="38100" dist="38100" dir="2700000" algn="tl">
                    <a:srgbClr val="000000"/>
                  </a:outerShdw>
                </a:effectLst>
                <a:latin typeface="CordiaUPC" charset="0"/>
                <a:ea typeface="ＭＳ Ｐゴシック" charset="0"/>
                <a:cs typeface="CordiaUPC" charset="0"/>
              </a:rPr>
              <a:t>การพูด</a:t>
            </a:r>
            <a:r>
              <a:rPr lang="en-US" altLang="zh-CN" sz="2400" b="1" dirty="0">
                <a:solidFill>
                  <a:srgbClr val="FFF9FC"/>
                </a:solidFill>
                <a:effectLst>
                  <a:outerShdw blurRad="38100" dist="38100" dir="2700000" algn="tl">
                    <a:srgbClr val="000000"/>
                  </a:outerShdw>
                </a:effectLst>
                <a:latin typeface="CordiaUPC" charset="0"/>
                <a:ea typeface="ＭＳ Ｐゴシック" charset="0"/>
                <a:cs typeface="CordiaUPC" charset="0"/>
              </a:rPr>
              <a:t> (50%)</a:t>
            </a:r>
            <a:endParaRPr lang="en-US" sz="2400" b="1" dirty="0">
              <a:solidFill>
                <a:srgbClr val="FFF9FC"/>
              </a:solidFill>
              <a:effectLst>
                <a:outerShdw blurRad="38100" dist="38100" dir="2700000" algn="tl">
                  <a:srgbClr val="000000"/>
                </a:outerShdw>
              </a:effectLst>
              <a:latin typeface="CordiaUPC" charset="0"/>
              <a:ea typeface="ＭＳ Ｐゴシック" charset="0"/>
              <a:cs typeface="CordiaUPC" charset="0"/>
            </a:endParaRPr>
          </a:p>
          <a:p>
            <a:pPr marL="609600" indent="-609600" eaLnBrk="1" hangingPunct="1">
              <a:lnSpc>
                <a:spcPct val="90000"/>
              </a:lnSpc>
              <a:buFont typeface="Monotype Sorts" charset="0"/>
              <a:buNone/>
              <a:defRPr/>
            </a:pPr>
            <a:endParaRPr lang="en-US" altLang="zh-CN" sz="2400" b="1" dirty="0">
              <a:solidFill>
                <a:srgbClr val="FFF9FC"/>
              </a:solidFill>
              <a:effectLst>
                <a:outerShdw blurRad="38100" dist="38100" dir="2700000" algn="tl">
                  <a:srgbClr val="000000"/>
                </a:outerShdw>
              </a:effectLst>
              <a:latin typeface="CordiaUPC" charset="0"/>
              <a:ea typeface="ＭＳ Ｐゴシック" charset="0"/>
              <a:cs typeface="CordiaUPC" charset="0"/>
            </a:endParaRPr>
          </a:p>
        </p:txBody>
      </p:sp>
      <p:sp>
        <p:nvSpPr>
          <p:cNvPr id="251908" name="Text Box 4"/>
          <p:cNvSpPr txBox="1">
            <a:spLocks noChangeArrowheads="1"/>
          </p:cNvSpPr>
          <p:nvPr/>
        </p:nvSpPr>
        <p:spPr bwMode="auto">
          <a:xfrm>
            <a:off x="8578850" y="152400"/>
            <a:ext cx="3270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000" b="1">
                <a:cs typeface="Arial" charset="0"/>
              </a:rPr>
              <a:t>v</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82863"/>
            <a:ext cx="7772400" cy="990600"/>
          </a:xfrm>
        </p:spPr>
        <p:txBody>
          <a:bodyPr/>
          <a:lstStyle/>
          <a:p>
            <a:pPr>
              <a:defRPr/>
            </a:pPr>
            <a:r>
              <a:rPr lang="th-TH" sz="6000" dirty="0">
                <a:effectLst>
                  <a:outerShdw blurRad="38100" dist="38100" dir="2700000" algn="tl">
                    <a:srgbClr val="000000"/>
                  </a:outerShdw>
                </a:effectLst>
                <a:latin typeface="CordiaUPC" charset="0"/>
                <a:ea typeface="ＭＳ Ｐゴシック" charset="0"/>
                <a:cs typeface="CordiaUPC" charset="0"/>
              </a:rPr>
              <a:t>การบ้านการใช้ตัวอย่างประกอบ</a:t>
            </a:r>
            <a:endParaRPr lang="en-US" sz="6000" dirty="0">
              <a:effectLst>
                <a:outerShdw blurRad="38100" dist="38100" dir="2700000" algn="tl">
                  <a:srgbClr val="000000"/>
                </a:outerShdw>
              </a:effectLst>
              <a:latin typeface="CordiaUPC" charset="0"/>
              <a:ea typeface="ＭＳ Ｐゴシック" charset="0"/>
              <a:cs typeface="CordiaUPC" charset="0"/>
            </a:endParaRPr>
          </a:p>
        </p:txBody>
      </p:sp>
      <p:sp>
        <p:nvSpPr>
          <p:cNvPr id="253954" name="Subtitle 2"/>
          <p:cNvSpPr>
            <a:spLocks noGrp="1"/>
          </p:cNvSpPr>
          <p:nvPr>
            <p:ph type="subTitle" idx="1"/>
          </p:nvPr>
        </p:nvSpPr>
        <p:spPr>
          <a:xfrm>
            <a:off x="685800" y="3649663"/>
            <a:ext cx="7772400" cy="1219200"/>
          </a:xfrm>
        </p:spPr>
        <p:txBody>
          <a:bodyPr/>
          <a:lstStyle/>
          <a:p>
            <a:pPr>
              <a:buFont typeface="Wingdings" charset="0"/>
              <a:buNone/>
            </a:pPr>
            <a:r>
              <a:rPr lang="th-TH" sz="6000">
                <a:latin typeface="CordiaUPC" charset="0"/>
                <a:ea typeface="ＭＳ Ｐゴシック" charset="0"/>
                <a:cs typeface="CordiaUPC" charset="0"/>
              </a:rPr>
              <a:t>ทำอย่างไร</a:t>
            </a:r>
            <a:r>
              <a:rPr lang="en-US" sz="6000">
                <a:latin typeface="CordiaUPC" charset="0"/>
                <a:ea typeface="ＭＳ Ｐゴシック" charset="0"/>
                <a:cs typeface="CordiaUPC" charset="0"/>
              </a:rPr>
              <a:t>…</a:t>
            </a:r>
          </a:p>
        </p:txBody>
      </p:sp>
      <p:sp>
        <p:nvSpPr>
          <p:cNvPr id="253955" name="Text Box 4"/>
          <p:cNvSpPr txBox="1">
            <a:spLocks noChangeArrowheads="1"/>
          </p:cNvSpPr>
          <p:nvPr/>
        </p:nvSpPr>
        <p:spPr bwMode="auto">
          <a:xfrm>
            <a:off x="8578850" y="152400"/>
            <a:ext cx="3270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000" b="1">
                <a:cs typeface="Arial" charset="0"/>
              </a:rPr>
              <a:t>v</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th-TH" sz="4800" dirty="0">
                <a:effectLst>
                  <a:outerShdw blurRad="38100" dist="38100" dir="2700000" algn="tl">
                    <a:srgbClr val="000000"/>
                  </a:outerShdw>
                </a:effectLst>
                <a:latin typeface="CordiaUPC" charset="0"/>
                <a:ea typeface="ＭＳ Ｐゴシック" charset="0"/>
                <a:cs typeface="CordiaUPC" charset="0"/>
              </a:rPr>
              <a:t>รูปแบบของการใช้ตัวอย่างประกอบ</a:t>
            </a:r>
            <a:endParaRPr lang="en-US" sz="4800" dirty="0">
              <a:effectLst>
                <a:outerShdw blurRad="38100" dist="38100" dir="2700000" algn="tl">
                  <a:srgbClr val="000000"/>
                </a:outerShdw>
              </a:effectLst>
              <a:latin typeface="CordiaUPC" charset="0"/>
              <a:ea typeface="ＭＳ Ｐゴシック" charset="0"/>
              <a:cs typeface="CordiaUPC" charset="0"/>
            </a:endParaRPr>
          </a:p>
        </p:txBody>
      </p:sp>
      <p:sp>
        <p:nvSpPr>
          <p:cNvPr id="5" name="Title 1"/>
          <p:cNvSpPr txBox="1">
            <a:spLocks/>
          </p:cNvSpPr>
          <p:nvPr/>
        </p:nvSpPr>
        <p:spPr bwMode="auto">
          <a:xfrm>
            <a:off x="611188" y="1773238"/>
            <a:ext cx="7848600" cy="4464050"/>
          </a:xfrm>
          <a:prstGeom prst="rect">
            <a:avLst/>
          </a:prstGeom>
          <a:noFill/>
          <a:ln>
            <a:noFill/>
          </a:ln>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nSpc>
                <a:spcPct val="90000"/>
              </a:lnSpc>
              <a:buFont typeface="Times New Roman" charset="0"/>
              <a:buAutoNum type="arabicPeriod"/>
              <a:defRPr/>
            </a:pPr>
            <a:r>
              <a:rPr lang="th-TH" sz="4400" b="1" dirty="0">
                <a:solidFill>
                  <a:schemeClr val="tx2"/>
                </a:solidFill>
                <a:effectLst>
                  <a:outerShdw blurRad="38100" dist="38100" dir="2700000" algn="tl">
                    <a:srgbClr val="000000"/>
                  </a:outerShdw>
                </a:effectLst>
                <a:latin typeface="CordiaUPC"/>
                <a:cs typeface="CordiaUPC"/>
              </a:rPr>
              <a:t>เนื้อหา</a:t>
            </a:r>
            <a:endParaRPr lang="en-US" sz="4400" b="1" dirty="0">
              <a:solidFill>
                <a:schemeClr val="tx2"/>
              </a:solidFill>
              <a:effectLst>
                <a:outerShdw blurRad="38100" dist="38100" dir="2700000" algn="tl">
                  <a:srgbClr val="000000"/>
                </a:outerShdw>
              </a:effectLst>
              <a:latin typeface="CordiaUPC"/>
              <a:cs typeface="CordiaUPC"/>
            </a:endParaRPr>
          </a:p>
          <a:p>
            <a:pPr>
              <a:lnSpc>
                <a:spcPct val="90000"/>
              </a:lnSpc>
              <a:buFont typeface="Times New Roman" charset="0"/>
              <a:buAutoNum type="arabicPeriod"/>
              <a:defRPr/>
            </a:pPr>
            <a:r>
              <a:rPr lang="th-TH" sz="4400" b="1" dirty="0">
                <a:solidFill>
                  <a:schemeClr val="tx2"/>
                </a:solidFill>
                <a:effectLst>
                  <a:outerShdw blurRad="38100" dist="38100" dir="2700000" algn="tl">
                    <a:srgbClr val="000000"/>
                  </a:outerShdw>
                </a:effectLst>
                <a:latin typeface="CordiaUPC"/>
                <a:cs typeface="CordiaUPC"/>
              </a:rPr>
              <a:t>สำนวนการเขียน</a:t>
            </a:r>
            <a:endParaRPr lang="en-US" sz="4400" b="1" dirty="0">
              <a:solidFill>
                <a:schemeClr val="tx2"/>
              </a:solidFill>
              <a:effectLst>
                <a:outerShdw blurRad="38100" dist="38100" dir="2700000" algn="tl">
                  <a:srgbClr val="000000"/>
                </a:outerShdw>
              </a:effectLst>
              <a:latin typeface="CordiaUPC"/>
              <a:cs typeface="CordiaUPC"/>
            </a:endParaRPr>
          </a:p>
          <a:p>
            <a:pPr>
              <a:lnSpc>
                <a:spcPct val="90000"/>
              </a:lnSpc>
              <a:buFont typeface="Times New Roman" charset="0"/>
              <a:buAutoNum type="arabicPeriod"/>
              <a:defRPr/>
            </a:pPr>
            <a:r>
              <a:rPr lang="th-TH" sz="4400" b="1" dirty="0">
                <a:solidFill>
                  <a:schemeClr val="tx2"/>
                </a:solidFill>
                <a:effectLst>
                  <a:outerShdw blurRad="38100" dist="38100" dir="2700000" algn="tl">
                    <a:srgbClr val="000000"/>
                  </a:outerShdw>
                </a:effectLst>
                <a:latin typeface="CordiaUPC"/>
                <a:cs typeface="CordiaUPC"/>
              </a:rPr>
              <a:t>แหล่งที่มา</a:t>
            </a:r>
            <a:endParaRPr lang="en-US" sz="4400" b="1" dirty="0">
              <a:solidFill>
                <a:schemeClr val="tx2"/>
              </a:solidFill>
              <a:effectLst>
                <a:outerShdw blurRad="38100" dist="38100" dir="2700000" algn="tl">
                  <a:srgbClr val="000000"/>
                </a:outerShdw>
              </a:effectLst>
              <a:latin typeface="CordiaUPC"/>
              <a:cs typeface="CordiaUPC"/>
            </a:endParaRPr>
          </a:p>
          <a:p>
            <a:pPr>
              <a:lnSpc>
                <a:spcPct val="90000"/>
              </a:lnSpc>
              <a:buFont typeface="Times New Roman" charset="0"/>
              <a:buAutoNum type="arabicPeriod"/>
              <a:defRPr/>
            </a:pPr>
            <a:r>
              <a:rPr lang="th-TH" sz="4400" b="1" dirty="0">
                <a:solidFill>
                  <a:schemeClr val="tx2"/>
                </a:solidFill>
                <a:effectLst>
                  <a:outerShdw blurRad="38100" dist="38100" dir="2700000" algn="tl">
                    <a:srgbClr val="000000"/>
                  </a:outerShdw>
                </a:effectLst>
                <a:latin typeface="CordiaUPC"/>
                <a:cs typeface="CordiaUPC"/>
              </a:rPr>
              <a:t>รูปแบบ</a:t>
            </a:r>
            <a:endParaRPr lang="en-US" sz="4400" b="1" dirty="0">
              <a:solidFill>
                <a:schemeClr val="tx2"/>
              </a:solidFill>
              <a:effectLst>
                <a:outerShdw blurRad="38100" dist="38100" dir="2700000" algn="tl">
                  <a:srgbClr val="000000"/>
                </a:outerShdw>
              </a:effectLst>
              <a:latin typeface="CordiaUPC"/>
              <a:cs typeface="CordiaUPC"/>
            </a:endParaRPr>
          </a:p>
          <a:p>
            <a:pPr>
              <a:lnSpc>
                <a:spcPct val="90000"/>
              </a:lnSpc>
              <a:buFont typeface="Times New Roman" charset="0"/>
              <a:buAutoNum type="arabicPeriod"/>
              <a:defRPr/>
            </a:pPr>
            <a:r>
              <a:rPr lang="th-TH" sz="4400" b="1" dirty="0">
                <a:solidFill>
                  <a:schemeClr val="tx2"/>
                </a:solidFill>
                <a:effectLst>
                  <a:outerShdw blurRad="38100" dist="38100" dir="2700000" algn="tl">
                    <a:srgbClr val="000000"/>
                  </a:outerShdw>
                </a:effectLst>
                <a:latin typeface="CordiaUPC"/>
                <a:cs typeface="CordiaUPC"/>
              </a:rPr>
              <a:t>กระบวนการ</a:t>
            </a:r>
            <a:endParaRPr lang="en-US" sz="4400" b="1" dirty="0">
              <a:solidFill>
                <a:schemeClr val="tx2"/>
              </a:solidFill>
              <a:effectLst>
                <a:outerShdw blurRad="38100" dist="38100" dir="2700000" algn="tl">
                  <a:srgbClr val="000000"/>
                </a:outerShdw>
              </a:effectLst>
              <a:latin typeface="CordiaUPC"/>
              <a:cs typeface="CordiaUPC"/>
            </a:endParaRPr>
          </a:p>
        </p:txBody>
      </p:sp>
      <p:sp>
        <p:nvSpPr>
          <p:cNvPr id="254979" name="Text Box 4"/>
          <p:cNvSpPr txBox="1">
            <a:spLocks noChangeArrowheads="1"/>
          </p:cNvSpPr>
          <p:nvPr/>
        </p:nvSpPr>
        <p:spPr bwMode="auto">
          <a:xfrm>
            <a:off x="8578850" y="152400"/>
            <a:ext cx="3270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000" b="1">
                <a:cs typeface="Arial" charset="0"/>
              </a:rPr>
              <a:t>v</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ctrTitle"/>
          </p:nvPr>
        </p:nvSpPr>
        <p:spPr>
          <a:xfrm>
            <a:off x="615950" y="169863"/>
            <a:ext cx="7772400" cy="1098550"/>
          </a:xfrm>
        </p:spPr>
        <p:txBody>
          <a:bodyPr/>
          <a:lstStyle/>
          <a:p>
            <a:r>
              <a:rPr lang="th-TH">
                <a:latin typeface="CordiaUPC" charset="0"/>
                <a:ea typeface="ＭＳ Ｐゴシック" charset="0"/>
                <a:cs typeface="CordiaUPC" charset="0"/>
              </a:rPr>
              <a:t>ตัวอย่าง การใช้ตัวอย่างประกอบ</a:t>
            </a:r>
            <a:endParaRPr lang="en-US">
              <a:latin typeface="CordiaUPC" charset="0"/>
              <a:ea typeface="ＭＳ Ｐゴシック" charset="0"/>
              <a:cs typeface="CordiaUPC" charset="0"/>
            </a:endParaRPr>
          </a:p>
        </p:txBody>
      </p:sp>
      <p:graphicFrame>
        <p:nvGraphicFramePr>
          <p:cNvPr id="256002" name="Object 3"/>
          <p:cNvGraphicFramePr>
            <a:graphicFrameLocks noChangeAspect="1"/>
          </p:cNvGraphicFramePr>
          <p:nvPr/>
        </p:nvGraphicFramePr>
        <p:xfrm>
          <a:off x="0" y="1447800"/>
          <a:ext cx="9144000" cy="5434013"/>
        </p:xfrm>
        <a:graphic>
          <a:graphicData uri="http://schemas.openxmlformats.org/presentationml/2006/ole">
            <mc:AlternateContent xmlns:mc="http://schemas.openxmlformats.org/markup-compatibility/2006">
              <mc:Choice xmlns:v="urn:schemas-microsoft-com:vml" Requires="v">
                <p:oleObj spid="_x0000_s256007" name="Document" r:id="rId3" imgW="25142857" imgH="16761905" progId="Word.Document.12">
                  <p:embed/>
                </p:oleObj>
              </mc:Choice>
              <mc:Fallback>
                <p:oleObj name="Document" r:id="rId3" imgW="25142857" imgH="16761905" progId="Word.Document.12">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7800"/>
                        <a:ext cx="9144000" cy="543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56003" name="Text Box 4"/>
          <p:cNvSpPr txBox="1">
            <a:spLocks noChangeArrowheads="1"/>
          </p:cNvSpPr>
          <p:nvPr/>
        </p:nvSpPr>
        <p:spPr bwMode="auto">
          <a:xfrm>
            <a:off x="8578850" y="152400"/>
            <a:ext cx="4413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cs typeface="Arial" charset="0"/>
              </a:rPr>
              <a:t>vi</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165100"/>
            <a:ext cx="7772400" cy="1031875"/>
          </a:xfrm>
        </p:spPr>
        <p:txBody>
          <a:bodyPr/>
          <a:lstStyle/>
          <a:p>
            <a:pPr>
              <a:defRPr/>
            </a:pPr>
            <a:r>
              <a:rPr lang="th-TH" sz="5400" dirty="0">
                <a:latin typeface="CordiaUPC" charset="0"/>
                <a:ea typeface="Osaka" charset="0"/>
                <a:cs typeface="CordiaUPC" charset="0"/>
              </a:rPr>
              <a:t>ตัวอย่างการประเมินผล</a:t>
            </a:r>
            <a:endParaRPr lang="en-US" sz="5400" dirty="0">
              <a:latin typeface="CordiaUPC" charset="0"/>
              <a:ea typeface="Osaka" charset="0"/>
              <a:cs typeface="CordiaUPC" charset="0"/>
            </a:endParaRPr>
          </a:p>
        </p:txBody>
      </p:sp>
      <p:graphicFrame>
        <p:nvGraphicFramePr>
          <p:cNvPr id="6" name="Table 5"/>
          <p:cNvGraphicFramePr>
            <a:graphicFrameLocks noGrp="1"/>
          </p:cNvGraphicFramePr>
          <p:nvPr/>
        </p:nvGraphicFramePr>
        <p:xfrm>
          <a:off x="34925" y="1341438"/>
          <a:ext cx="9109075" cy="5278919"/>
        </p:xfrm>
        <a:graphic>
          <a:graphicData uri="http://schemas.openxmlformats.org/drawingml/2006/table">
            <a:tbl>
              <a:tblPr/>
              <a:tblGrid>
                <a:gridCol w="1743075">
                  <a:extLst>
                    <a:ext uri="{9D8B030D-6E8A-4147-A177-3AD203B41FA5}">
                      <a16:colId xmlns:a16="http://schemas.microsoft.com/office/drawing/2014/main" val="20000"/>
                    </a:ext>
                  </a:extLst>
                </a:gridCol>
                <a:gridCol w="3773488">
                  <a:extLst>
                    <a:ext uri="{9D8B030D-6E8A-4147-A177-3AD203B41FA5}">
                      <a16:colId xmlns:a16="http://schemas.microsoft.com/office/drawing/2014/main" val="20001"/>
                    </a:ext>
                  </a:extLst>
                </a:gridCol>
                <a:gridCol w="3592512">
                  <a:extLst>
                    <a:ext uri="{9D8B030D-6E8A-4147-A177-3AD203B41FA5}">
                      <a16:colId xmlns:a16="http://schemas.microsoft.com/office/drawing/2014/main" val="20002"/>
                    </a:ext>
                  </a:extLst>
                </a:gridCol>
              </a:tblGrid>
              <a:tr h="87483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h-TH" sz="2900" b="1" i="0" u="none" strike="noStrike" cap="none" normalizeH="0" baseline="0" dirty="0">
                          <a:ln>
                            <a:noFill/>
                          </a:ln>
                          <a:solidFill>
                            <a:srgbClr val="FFFF66"/>
                          </a:solidFill>
                          <a:effectLst/>
                          <a:latin typeface="CordiaUPC"/>
                          <a:ea typeface="Times New Roman" charset="0"/>
                          <a:cs typeface="CordiaUPC"/>
                        </a:rPr>
                        <a:t>ตัวย่อ</a:t>
                      </a:r>
                      <a:endParaRPr kumimoji="0" lang="en-US" sz="2900" b="1" i="0" u="none" strike="noStrike" cap="none" normalizeH="0" baseline="0" dirty="0">
                        <a:ln>
                          <a:noFill/>
                        </a:ln>
                        <a:solidFill>
                          <a:srgbClr val="FFFF66"/>
                        </a:solidFill>
                        <a:effectLst/>
                        <a:latin typeface="CordiaUPC"/>
                        <a:ea typeface="Times New Roman" charset="0"/>
                        <a:cs typeface="CordiaUPC"/>
                      </a:endParaRP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h-TH" sz="2900" b="1" i="0" u="none" strike="noStrike" cap="none" normalizeH="0" baseline="0">
                          <a:ln>
                            <a:noFill/>
                          </a:ln>
                          <a:solidFill>
                            <a:srgbClr val="FFFF66"/>
                          </a:solidFill>
                          <a:effectLst/>
                          <a:latin typeface="CordiaUPC"/>
                          <a:ea typeface="Times New Roman" charset="0"/>
                          <a:cs typeface="CordiaUPC"/>
                        </a:rPr>
                        <a:t>หัวข้อและหัวข้อย่อยเดิม</a:t>
                      </a:r>
                      <a:endParaRPr kumimoji="0" lang="en-US" sz="2900" b="1" i="0" u="none" strike="noStrike" cap="none" normalizeH="0" baseline="0">
                        <a:ln>
                          <a:noFill/>
                        </a:ln>
                        <a:solidFill>
                          <a:srgbClr val="FFFF66"/>
                        </a:solidFill>
                        <a:effectLst/>
                        <a:latin typeface="CordiaUPC"/>
                        <a:ea typeface="Times New Roman" charset="0"/>
                        <a:cs typeface="CordiaUPC"/>
                      </a:endParaRP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h-TH" sz="2900" b="1" i="0" u="none" strike="noStrike" cap="none" normalizeH="0" baseline="0">
                          <a:ln>
                            <a:noFill/>
                          </a:ln>
                          <a:solidFill>
                            <a:srgbClr val="FFFF66"/>
                          </a:solidFill>
                          <a:effectLst/>
                          <a:latin typeface="CordiaUPC"/>
                          <a:ea typeface="Times New Roman" charset="0"/>
                          <a:cs typeface="CordiaUPC"/>
                        </a:rPr>
                        <a:t>ตัวเลือกที่ดีกว่า</a:t>
                      </a:r>
                      <a:endParaRPr kumimoji="0" lang="en-US" sz="2900" b="1" i="0" u="none" strike="noStrike" cap="none" normalizeH="0" baseline="0">
                        <a:ln>
                          <a:noFill/>
                        </a:ln>
                        <a:solidFill>
                          <a:srgbClr val="FFFF66"/>
                        </a:solidFill>
                        <a:effectLst/>
                        <a:latin typeface="CordiaUPC"/>
                        <a:ea typeface="Times New Roman" charset="0"/>
                        <a:cs typeface="CordiaUPC"/>
                      </a:endParaRP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34105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a:ln>
                            <a:noFill/>
                          </a:ln>
                          <a:solidFill>
                            <a:srgbClr val="000000"/>
                          </a:solidFill>
                          <a:effectLst/>
                          <a:latin typeface="CordiaUPC"/>
                          <a:ea typeface="Times New Roman" charset="0"/>
                          <a:cs typeface="CordiaUPC"/>
                        </a:rPr>
                        <a:t>TC/TI/SD</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h-TH" sz="2900" b="1" i="0" u="none" strike="noStrike" cap="none" normalizeH="0" baseline="0">
                          <a:ln>
                            <a:noFill/>
                          </a:ln>
                          <a:solidFill>
                            <a:srgbClr val="000000"/>
                          </a:solidFill>
                          <a:effectLst/>
                          <a:latin typeface="CordiaUPC"/>
                          <a:ea typeface="Times New Roman" charset="0"/>
                          <a:cs typeface="CordiaUPC"/>
                        </a:rPr>
                        <a:t>รู้น้ำพระทัยพระเจ้า  </a:t>
                      </a:r>
                      <a:r>
                        <a:rPr kumimoji="0" lang="en-US" sz="2900" b="1" i="0" u="none" strike="noStrike" cap="none" normalizeH="0" baseline="0">
                          <a:ln>
                            <a:noFill/>
                          </a:ln>
                          <a:solidFill>
                            <a:srgbClr val="000000"/>
                          </a:solidFill>
                          <a:effectLst/>
                          <a:latin typeface="CordiaUPC"/>
                          <a:ea typeface="Times New Roman" charset="0"/>
                          <a:cs typeface="CordiaUPC"/>
                        </a:rPr>
                        <a:t>- </a:t>
                      </a:r>
                      <a:r>
                        <a:rPr kumimoji="0" lang="th-TH" sz="2900" b="1" i="0" u="none" strike="noStrike" cap="none" normalizeH="0" baseline="0">
                          <a:ln>
                            <a:noFill/>
                          </a:ln>
                          <a:solidFill>
                            <a:srgbClr val="000000"/>
                          </a:solidFill>
                          <a:effectLst/>
                          <a:latin typeface="CordiaUPC"/>
                          <a:ea typeface="Times New Roman" charset="0"/>
                          <a:cs typeface="CordiaUPC"/>
                        </a:rPr>
                        <a:t>ความสว่างที่กระพริบอยู่</a:t>
                      </a:r>
                      <a:endParaRPr kumimoji="0" lang="en-US" sz="2900" b="1" i="0" u="none" strike="noStrike" cap="none" normalizeH="0" baseline="0">
                        <a:ln>
                          <a:noFill/>
                        </a:ln>
                        <a:solidFill>
                          <a:srgbClr val="000000"/>
                        </a:solidFill>
                        <a:effectLst/>
                        <a:latin typeface="CordiaUPC"/>
                        <a:ea typeface="Times New Roman" charset="0"/>
                        <a:cs typeface="CordiaUPC"/>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h-TH" sz="2900" b="1" i="0" u="none" strike="noStrike" cap="none" normalizeH="0" baseline="0">
                          <a:ln>
                            <a:noFill/>
                          </a:ln>
                          <a:solidFill>
                            <a:srgbClr val="000000"/>
                          </a:solidFill>
                          <a:effectLst/>
                          <a:latin typeface="CordiaUPC"/>
                          <a:ea typeface="Times New Roman" charset="0"/>
                          <a:cs typeface="CordiaUPC"/>
                        </a:rPr>
                        <a:t>รู้น้ำพระทัยของพระเจ้าได้หลังจากตัดสินใจ</a:t>
                      </a:r>
                      <a:endParaRPr kumimoji="0" lang="en-US" sz="2900" b="1" i="0" u="none" strike="noStrike" cap="none" normalizeH="0" baseline="0">
                        <a:ln>
                          <a:noFill/>
                        </a:ln>
                        <a:solidFill>
                          <a:srgbClr val="000000"/>
                        </a:solidFill>
                        <a:effectLst/>
                        <a:latin typeface="CordiaUPC"/>
                        <a:ea typeface="Times New Roman" charset="0"/>
                        <a:cs typeface="CordiaUPC"/>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extLst>
                  <a:ext uri="{0D108BD9-81ED-4DB2-BD59-A6C34878D82A}">
                    <a16:rowId xmlns:a16="http://schemas.microsoft.com/office/drawing/2014/main" val="10001"/>
                  </a:ext>
                </a:extLst>
              </a:tr>
              <a:tr h="131225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a:ln>
                            <a:noFill/>
                          </a:ln>
                          <a:solidFill>
                            <a:srgbClr val="000000"/>
                          </a:solidFill>
                          <a:effectLst/>
                          <a:latin typeface="CordiaUPC"/>
                          <a:ea typeface="Times New Roman" charset="0"/>
                          <a:cs typeface="CordiaUPC"/>
                        </a:rPr>
                        <a:t>TI/SD</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8E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h-TH" sz="2900" b="1" i="0" u="none" strike="noStrike" cap="none" normalizeH="0" baseline="0">
                          <a:ln>
                            <a:noFill/>
                          </a:ln>
                          <a:solidFill>
                            <a:srgbClr val="000000"/>
                          </a:solidFill>
                          <a:effectLst/>
                          <a:latin typeface="CordiaUPC"/>
                          <a:ea typeface="Times New Roman" charset="0"/>
                          <a:cs typeface="CordiaUPC"/>
                        </a:rPr>
                        <a:t>การทดลอง</a:t>
                      </a:r>
                      <a:r>
                        <a:rPr kumimoji="0" lang="en-US" sz="2900" b="1" i="0" u="none" strike="noStrike" cap="none" normalizeH="0" baseline="0">
                          <a:ln>
                            <a:noFill/>
                          </a:ln>
                          <a:solidFill>
                            <a:srgbClr val="000000"/>
                          </a:solidFill>
                          <a:effectLst/>
                          <a:latin typeface="CordiaUPC"/>
                          <a:ea typeface="Times New Roman" charset="0"/>
                          <a:cs typeface="CordiaUPC"/>
                        </a:rPr>
                        <a:t>-</a:t>
                      </a:r>
                      <a:r>
                        <a:rPr kumimoji="0" lang="th-TH" sz="2900" b="1" i="0" u="none" strike="noStrike" cap="none" normalizeH="0" baseline="0">
                          <a:ln>
                            <a:noFill/>
                          </a:ln>
                          <a:solidFill>
                            <a:srgbClr val="000000"/>
                          </a:solidFill>
                          <a:effectLst/>
                          <a:latin typeface="CordiaUPC"/>
                          <a:ea typeface="Times New Roman" charset="0"/>
                          <a:cs typeface="CordiaUPC"/>
                        </a:rPr>
                        <a:t>เล่นว่าว</a:t>
                      </a:r>
                      <a:endParaRPr kumimoji="0" lang="en-US" sz="2900" b="1" i="0" u="none" strike="noStrike" cap="none" normalizeH="0" baseline="0">
                        <a:ln>
                          <a:noFill/>
                        </a:ln>
                        <a:solidFill>
                          <a:srgbClr val="000000"/>
                        </a:solidFill>
                        <a:effectLst/>
                        <a:latin typeface="CordiaUPC"/>
                        <a:ea typeface="Times New Roman" charset="0"/>
                        <a:cs typeface="CordiaUPC"/>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8E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h-TH" sz="2900" b="1" i="0" u="none" strike="noStrike" cap="none" normalizeH="0" baseline="0">
                          <a:ln>
                            <a:noFill/>
                          </a:ln>
                          <a:solidFill>
                            <a:srgbClr val="000000"/>
                          </a:solidFill>
                          <a:effectLst/>
                          <a:latin typeface="CordiaUPC"/>
                          <a:ea typeface="Times New Roman" charset="0"/>
                          <a:cs typeface="CordiaUPC"/>
                        </a:rPr>
                        <a:t>การทดลอง</a:t>
                      </a:r>
                      <a:r>
                        <a:rPr kumimoji="0" lang="en-US" sz="2900" b="1" i="0" u="none" strike="noStrike" cap="none" normalizeH="0" baseline="0">
                          <a:ln>
                            <a:noFill/>
                          </a:ln>
                          <a:solidFill>
                            <a:srgbClr val="000000"/>
                          </a:solidFill>
                          <a:effectLst/>
                          <a:latin typeface="CordiaUPC"/>
                          <a:ea typeface="Times New Roman" charset="0"/>
                          <a:cs typeface="CordiaUPC"/>
                        </a:rPr>
                        <a:t>-</a:t>
                      </a:r>
                      <a:r>
                        <a:rPr kumimoji="0" lang="th-TH" sz="2900" b="1" i="0" u="none" strike="noStrike" cap="none" normalizeH="0" baseline="0">
                          <a:ln>
                            <a:noFill/>
                          </a:ln>
                          <a:solidFill>
                            <a:srgbClr val="000000"/>
                          </a:solidFill>
                          <a:effectLst/>
                          <a:latin typeface="CordiaUPC"/>
                          <a:ea typeface="Times New Roman" charset="0"/>
                          <a:cs typeface="CordiaUPC"/>
                        </a:rPr>
                        <a:t>ผลประโยชน์ต่อผู้เชื่อ</a:t>
                      </a:r>
                      <a:endParaRPr kumimoji="0" lang="en-US" sz="2900" b="1" i="0" u="none" strike="noStrike" cap="none" normalizeH="0" baseline="0">
                        <a:ln>
                          <a:noFill/>
                        </a:ln>
                        <a:solidFill>
                          <a:srgbClr val="000000"/>
                        </a:solidFill>
                        <a:effectLst/>
                        <a:latin typeface="CordiaUPC"/>
                        <a:ea typeface="Times New Roman" charset="0"/>
                        <a:cs typeface="CordiaUPC"/>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8ED"/>
                    </a:solidFill>
                  </a:tcPr>
                </a:tc>
                <a:extLst>
                  <a:ext uri="{0D108BD9-81ED-4DB2-BD59-A6C34878D82A}">
                    <a16:rowId xmlns:a16="http://schemas.microsoft.com/office/drawing/2014/main" val="10002"/>
                  </a:ext>
                </a:extLst>
              </a:tr>
              <a:tr h="172806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a:ln>
                            <a:noFill/>
                          </a:ln>
                          <a:solidFill>
                            <a:srgbClr val="000000"/>
                          </a:solidFill>
                          <a:effectLst/>
                          <a:latin typeface="CordiaUPC"/>
                          <a:ea typeface="Times New Roman" charset="0"/>
                          <a:cs typeface="CordiaUPC"/>
                        </a:rPr>
                        <a:t>TI/SP</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h-TH" sz="2900" b="1" i="0" u="none" strike="noStrike" cap="none" normalizeH="0" baseline="0" dirty="0">
                          <a:ln>
                            <a:noFill/>
                          </a:ln>
                          <a:solidFill>
                            <a:srgbClr val="000000"/>
                          </a:solidFill>
                          <a:effectLst/>
                          <a:latin typeface="CordiaUPC"/>
                          <a:ea typeface="Times New Roman" charset="0"/>
                          <a:cs typeface="CordiaUPC"/>
                        </a:rPr>
                        <a:t>โดนตี แพ้ต่อซาตาน</a:t>
                      </a:r>
                      <a:endParaRPr kumimoji="0" lang="en-US" sz="2900" b="1" i="0" u="none" strike="noStrike" cap="none" normalizeH="0" baseline="0" dirty="0">
                        <a:ln>
                          <a:noFill/>
                        </a:ln>
                        <a:solidFill>
                          <a:srgbClr val="000000"/>
                        </a:solidFill>
                        <a:effectLst/>
                        <a:latin typeface="CordiaUPC"/>
                        <a:ea typeface="Times New Roman" charset="0"/>
                        <a:cs typeface="CordiaUPC"/>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th-TH" sz="2900" b="1" i="0" u="none" strike="noStrike" cap="none" normalizeH="0" baseline="0" dirty="0">
                          <a:ln>
                            <a:noFill/>
                          </a:ln>
                          <a:solidFill>
                            <a:srgbClr val="000000"/>
                          </a:solidFill>
                          <a:effectLst/>
                          <a:latin typeface="CordiaUPC"/>
                          <a:ea typeface="Times New Roman" charset="0"/>
                          <a:cs typeface="CordiaUPC"/>
                        </a:rPr>
                        <a:t>ความล้มเหลวส่งผลต่อความมีศักยภาพที่แฝงอยู่</a:t>
                      </a:r>
                      <a:endParaRPr kumimoji="0" lang="en-US" sz="2900" b="1" i="0" u="none" strike="noStrike" cap="none" normalizeH="0" baseline="0" dirty="0">
                        <a:ln>
                          <a:noFill/>
                        </a:ln>
                        <a:solidFill>
                          <a:srgbClr val="000000"/>
                        </a:solidFill>
                        <a:effectLst/>
                        <a:latin typeface="CordiaUPC"/>
                        <a:ea typeface="Times New Roman" charset="0"/>
                        <a:cs typeface="CordiaUPC"/>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extLst>
                  <a:ext uri="{0D108BD9-81ED-4DB2-BD59-A6C34878D82A}">
                    <a16:rowId xmlns:a16="http://schemas.microsoft.com/office/drawing/2014/main" val="10003"/>
                  </a:ext>
                </a:extLst>
              </a:tr>
            </a:tbl>
          </a:graphicData>
        </a:graphic>
      </p:graphicFrame>
      <p:sp>
        <p:nvSpPr>
          <p:cNvPr id="257048" name="Text Box 4"/>
          <p:cNvSpPr txBox="1">
            <a:spLocks noChangeArrowheads="1"/>
          </p:cNvSpPr>
          <p:nvPr/>
        </p:nvSpPr>
        <p:spPr bwMode="auto">
          <a:xfrm>
            <a:off x="8578850" y="152400"/>
            <a:ext cx="469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000" b="1">
                <a:cs typeface="Arial" charset="0"/>
              </a:rPr>
              <a:t>vii</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ctrTitle" sz="quarter"/>
          </p:nvPr>
        </p:nvSpPr>
        <p:spPr>
          <a:xfrm>
            <a:off x="779463" y="620713"/>
            <a:ext cx="7678737" cy="1908175"/>
          </a:xfrm>
        </p:spPr>
        <p:txBody>
          <a:bodyPr/>
          <a:lstStyle/>
          <a:p>
            <a:pPr algn="l"/>
            <a:r>
              <a:rPr lang="th-TH" sz="7200" b="1">
                <a:latin typeface="CordiaUPC" charset="0"/>
                <a:ea typeface="ＭＳ Ｐゴシック" charset="0"/>
                <a:cs typeface="CordiaUPC" charset="0"/>
              </a:rPr>
              <a:t>งานเขียนทั้ง </a:t>
            </a:r>
            <a:r>
              <a:rPr lang="en-US" sz="7200" b="1">
                <a:latin typeface="CordiaUPC" charset="0"/>
                <a:ea typeface="ＭＳ Ｐゴシック" charset="0"/>
                <a:cs typeface="CordiaUPC" charset="0"/>
              </a:rPr>
              <a:t>12 </a:t>
            </a:r>
            <a:r>
              <a:rPr lang="th-TH" sz="7200" b="1">
                <a:latin typeface="CordiaUPC" charset="0"/>
                <a:ea typeface="ＭＳ Ｐゴシック" charset="0"/>
                <a:cs typeface="CordiaUPC" charset="0"/>
              </a:rPr>
              <a:t>ชิ้น</a:t>
            </a:r>
            <a:endParaRPr lang="en-US" sz="7200" b="1">
              <a:latin typeface="CordiaUPC" charset="0"/>
              <a:ea typeface="ＭＳ Ｐゴシック" charset="0"/>
              <a:cs typeface="CordiaUPC" charset="0"/>
            </a:endParaRPr>
          </a:p>
        </p:txBody>
      </p:sp>
      <p:sp>
        <p:nvSpPr>
          <p:cNvPr id="258050" name="Subtitle 2"/>
          <p:cNvSpPr>
            <a:spLocks noGrp="1"/>
          </p:cNvSpPr>
          <p:nvPr>
            <p:ph type="subTitle" sz="quarter" idx="1"/>
          </p:nvPr>
        </p:nvSpPr>
        <p:spPr>
          <a:xfrm>
            <a:off x="2916238" y="3644900"/>
            <a:ext cx="5541962" cy="2330450"/>
          </a:xfrm>
        </p:spPr>
        <p:txBody>
          <a:bodyPr/>
          <a:lstStyle/>
          <a:p>
            <a:pPr>
              <a:buFont typeface="Wingdings" charset="0"/>
              <a:buNone/>
            </a:pPr>
            <a:r>
              <a:rPr lang="th-TH" sz="5400" b="1" i="1">
                <a:latin typeface="CordiaUPC" charset="0"/>
                <a:ea typeface="ＭＳ Ｐゴシック" charset="0"/>
                <a:cs typeface="CordiaUPC" charset="0"/>
              </a:rPr>
              <a:t>สิ่งนี้จะเตรียมคุณสำหรับการพูด</a:t>
            </a:r>
            <a:endParaRPr lang="en-US" sz="5400" b="1" i="1">
              <a:latin typeface="CordiaUPC" charset="0"/>
              <a:ea typeface="ＭＳ Ｐゴシック" charset="0"/>
              <a:cs typeface="CordiaUPC" charset="0"/>
            </a:endParaRPr>
          </a:p>
        </p:txBody>
      </p:sp>
      <p:sp>
        <p:nvSpPr>
          <p:cNvPr id="258051" name="Text Box 4"/>
          <p:cNvSpPr txBox="1">
            <a:spLocks noChangeArrowheads="1"/>
          </p:cNvSpPr>
          <p:nvPr/>
        </p:nvSpPr>
        <p:spPr bwMode="auto">
          <a:xfrm>
            <a:off x="8459788" y="14288"/>
            <a:ext cx="684212" cy="46196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cs typeface="Arial" charset="0"/>
              </a:rPr>
              <a:t>vii</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Grp="1" noChangeArrowheads="1"/>
          </p:cNvSpPr>
          <p:nvPr>
            <p:ph type="ctrTitle"/>
          </p:nvPr>
        </p:nvSpPr>
        <p:spPr>
          <a:xfrm>
            <a:off x="0" y="53975"/>
            <a:ext cx="8763000" cy="1143000"/>
          </a:xfrm>
        </p:spPr>
        <p:txBody>
          <a:bodyPr/>
          <a:lstStyle/>
          <a:p>
            <a:pPr algn="ctr" eaLnBrk="1" hangingPunct="1"/>
            <a:r>
              <a:rPr lang="th-TH" sz="5400" b="1">
                <a:latin typeface="CordiaUPC" charset="0"/>
                <a:ea typeface="ＭＳ Ｐゴシック" charset="0"/>
                <a:cs typeface="CordiaUPC" charset="0"/>
              </a:rPr>
              <a:t>ผู้เทศน์ และผู้ประเมิน ใน</a:t>
            </a:r>
            <a:r>
              <a:rPr lang="en-US" sz="5400" b="1">
                <a:latin typeface="CordiaUPC" charset="0"/>
                <a:ea typeface="ＭＳ Ｐゴシック" charset="0"/>
                <a:cs typeface="CordiaUPC" charset="0"/>
              </a:rPr>
              <a:t> SBC</a:t>
            </a:r>
          </a:p>
        </p:txBody>
      </p:sp>
      <p:sp>
        <p:nvSpPr>
          <p:cNvPr id="259074" name="Text Box 4"/>
          <p:cNvSpPr txBox="1">
            <a:spLocks noChangeArrowheads="1"/>
          </p:cNvSpPr>
          <p:nvPr/>
        </p:nvSpPr>
        <p:spPr bwMode="auto">
          <a:xfrm>
            <a:off x="8458200" y="152400"/>
            <a:ext cx="590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000000"/>
                </a:solidFill>
                <a:latin typeface="Times New Roman" charset="0"/>
              </a:rPr>
              <a:t>viii</a:t>
            </a:r>
            <a:endParaRPr lang="en-US" sz="2400">
              <a:solidFill>
                <a:srgbClr val="000000"/>
              </a:solidFill>
              <a:latin typeface="Times New Roman" charset="0"/>
            </a:endParaRPr>
          </a:p>
        </p:txBody>
      </p:sp>
      <p:sp>
        <p:nvSpPr>
          <p:cNvPr id="259075" name="Text Box 5"/>
          <p:cNvSpPr txBox="1">
            <a:spLocks noChangeArrowheads="1"/>
          </p:cNvSpPr>
          <p:nvPr/>
        </p:nvSpPr>
        <p:spPr bwMode="auto">
          <a:xfrm>
            <a:off x="7121525" y="6172200"/>
            <a:ext cx="19129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00"/>
                </a:solidFill>
              </a:rPr>
              <a:t>July-Nov 12</a:t>
            </a:r>
          </a:p>
        </p:txBody>
      </p:sp>
      <p:graphicFrame>
        <p:nvGraphicFramePr>
          <p:cNvPr id="259076" name="Object 2"/>
          <p:cNvGraphicFramePr>
            <a:graphicFrameLocks noChangeAspect="1"/>
          </p:cNvGraphicFramePr>
          <p:nvPr/>
        </p:nvGraphicFramePr>
        <p:xfrm>
          <a:off x="0" y="1295400"/>
          <a:ext cx="9144000" cy="5486400"/>
        </p:xfrm>
        <a:graphic>
          <a:graphicData uri="http://schemas.openxmlformats.org/presentationml/2006/ole">
            <mc:AlternateContent xmlns:mc="http://schemas.openxmlformats.org/markup-compatibility/2006">
              <mc:Choice xmlns:v="urn:schemas-microsoft-com:vml" Requires="v">
                <p:oleObj spid="_x0000_s259080" name="Document" r:id="rId4" imgW="25752381" imgH="18336508" progId="Word.Document.12">
                  <p:embed/>
                </p:oleObj>
              </mc:Choice>
              <mc:Fallback>
                <p:oleObj name="Document" r:id="rId4" imgW="25752381" imgH="18336508" progId="Word.Document.1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9540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9" name="Rectangle 3"/>
          <p:cNvSpPr>
            <a:spLocks noGrp="1" noChangeArrowheads="1"/>
          </p:cNvSpPr>
          <p:nvPr>
            <p:ph type="body" sz="half" idx="1"/>
          </p:nvPr>
        </p:nvSpPr>
        <p:spPr>
          <a:xfrm>
            <a:off x="457200" y="1600200"/>
            <a:ext cx="8458200" cy="5334000"/>
          </a:xfrm>
          <a:effectLst>
            <a:outerShdw blurRad="25400" dist="25399" dir="2700000" algn="ctr" rotWithShape="0">
              <a:srgbClr val="000000">
                <a:alpha val="99962"/>
              </a:srgbClr>
            </a:outerShdw>
          </a:effectLst>
        </p:spPr>
        <p:txBody>
          <a:bodyPr/>
          <a:lstStyle/>
          <a:p>
            <a:pPr eaLnBrk="1" hangingPunct="1">
              <a:lnSpc>
                <a:spcPct val="90000"/>
              </a:lnSpc>
              <a:buFont typeface="Wingdings" charset="0"/>
              <a:buNone/>
              <a:defRPr/>
            </a:pPr>
            <a:r>
              <a:rPr lang="th-TH" sz="2400" b="1" u="sng" dirty="0">
                <a:solidFill>
                  <a:srgbClr val="FFFF00"/>
                </a:solidFill>
                <a:latin typeface="CordiaUPC"/>
                <a:ea typeface="ＭＳ Ｐゴシック" charset="0"/>
                <a:cs typeface="CordiaUPC"/>
              </a:rPr>
              <a:t>รม.</a:t>
            </a:r>
            <a:r>
              <a:rPr lang="en-US" sz="2400" b="1" u="sng" dirty="0">
                <a:solidFill>
                  <a:srgbClr val="FFFF00"/>
                </a:solidFill>
                <a:latin typeface="CordiaUPC"/>
                <a:ea typeface="ＭＳ Ｐゴシック" charset="0"/>
                <a:cs typeface="CordiaUPC"/>
              </a:rPr>
              <a:t> 13:8</a:t>
            </a:r>
            <a:r>
              <a:rPr lang="en-US" sz="2400" b="1" dirty="0">
                <a:solidFill>
                  <a:srgbClr val="FFFF00"/>
                </a:solidFill>
                <a:latin typeface="CordiaUPC"/>
                <a:ea typeface="ＭＳ Ｐゴシック" charset="0"/>
                <a:cs typeface="CordiaUPC"/>
              </a:rPr>
              <a:t> </a:t>
            </a:r>
          </a:p>
          <a:p>
            <a:pPr eaLnBrk="1" hangingPunct="1">
              <a:lnSpc>
                <a:spcPct val="90000"/>
              </a:lnSpc>
              <a:buFont typeface="Wingdings" charset="0"/>
              <a:buNone/>
              <a:defRPr/>
            </a:pPr>
            <a:r>
              <a:rPr lang="en-US" sz="2400" b="1" dirty="0">
                <a:solidFill>
                  <a:srgbClr val="FFFF00"/>
                </a:solidFill>
                <a:latin typeface="CordiaUPC"/>
                <a:ea typeface="ＭＳ Ｐゴシック" charset="0"/>
                <a:cs typeface="CordiaUPC"/>
              </a:rPr>
              <a:t>	</a:t>
            </a:r>
            <a:r>
              <a:rPr lang="en-US" sz="2400" b="1" baseline="30000" dirty="0">
                <a:solidFill>
                  <a:srgbClr val="FFFF00"/>
                </a:solidFill>
                <a:latin typeface="CordiaUPC"/>
                <a:ea typeface="ＭＳ Ｐゴシック" charset="0"/>
                <a:cs typeface="CordiaUPC"/>
              </a:rPr>
              <a:t>8</a:t>
            </a:r>
            <a:r>
              <a:rPr lang="en-US" sz="2400" dirty="0">
                <a:solidFill>
                  <a:srgbClr val="FFFF00"/>
                </a:solidFill>
                <a:latin typeface="CordiaUPC"/>
                <a:ea typeface="ＭＳ Ｐゴシック" charset="0"/>
                <a:cs typeface="CordiaUPC"/>
              </a:rPr>
              <a:t>อย่าเป็นหนี้อะไรใคร </a:t>
            </a:r>
            <a:r>
              <a:rPr lang="en-US" sz="2400" dirty="0" err="1">
                <a:solidFill>
                  <a:srgbClr val="FFFF00"/>
                </a:solidFill>
                <a:latin typeface="CordiaUPC"/>
                <a:ea typeface="ＭＳ Ｐゴシック" charset="0"/>
                <a:cs typeface="CordiaUPC"/>
              </a:rPr>
              <a:t>นอกจากความรักซึ่งมีต่อกัน</a:t>
            </a:r>
            <a:r>
              <a:rPr lang="en-US" sz="2400" dirty="0">
                <a:solidFill>
                  <a:srgbClr val="FFFF00"/>
                </a:solidFill>
                <a:latin typeface="CordiaUPC"/>
                <a:ea typeface="ＭＳ Ｐゴシック" charset="0"/>
                <a:cs typeface="CordiaUPC"/>
              </a:rPr>
              <a:t> </a:t>
            </a:r>
            <a:r>
              <a:rPr lang="en-US" sz="2400" dirty="0" err="1">
                <a:solidFill>
                  <a:srgbClr val="FFFF00"/>
                </a:solidFill>
                <a:latin typeface="CordiaUPC"/>
                <a:ea typeface="ＭＳ Ｐゴシック" charset="0"/>
                <a:cs typeface="CordiaUPC"/>
              </a:rPr>
              <a:t>เพราะว่าผู้ที่รักเพื่อนบ้าน</a:t>
            </a:r>
            <a:r>
              <a:rPr lang="en-US" sz="2400" dirty="0">
                <a:solidFill>
                  <a:srgbClr val="FFFF00"/>
                </a:solidFill>
                <a:latin typeface="CordiaUPC"/>
                <a:ea typeface="ＭＳ Ｐゴシック" charset="0"/>
                <a:cs typeface="CordiaUPC"/>
              </a:rPr>
              <a:t> </a:t>
            </a:r>
            <a:r>
              <a:rPr lang="en-US" sz="2400" dirty="0" err="1">
                <a:solidFill>
                  <a:srgbClr val="FFFF00"/>
                </a:solidFill>
                <a:latin typeface="CordiaUPC"/>
                <a:ea typeface="ＭＳ Ｐゴシック" charset="0"/>
                <a:cs typeface="CordiaUPC"/>
              </a:rPr>
              <a:t>ก็ได้ปฏิบัติตามธรรมบัญญัติครบถ้วนแล้ว</a:t>
            </a:r>
            <a:endParaRPr lang="en-US" sz="2400" b="1" dirty="0">
              <a:solidFill>
                <a:srgbClr val="FFFF00"/>
              </a:solidFill>
              <a:latin typeface="CordiaUPC"/>
              <a:ea typeface="ＭＳ Ｐゴシック" charset="0"/>
              <a:cs typeface="CordiaUPC"/>
            </a:endParaRPr>
          </a:p>
          <a:p>
            <a:pPr eaLnBrk="1" hangingPunct="1">
              <a:lnSpc>
                <a:spcPct val="90000"/>
              </a:lnSpc>
              <a:buFont typeface="Wingdings" charset="0"/>
              <a:buNone/>
              <a:defRPr/>
            </a:pPr>
            <a:r>
              <a:rPr lang="th-TH" sz="2400" b="1" u="sng" dirty="0">
                <a:latin typeface="CordiaUPC"/>
                <a:ea typeface="ＭＳ Ｐゴシック" charset="0"/>
                <a:cs typeface="CordiaUPC"/>
              </a:rPr>
              <a:t>รม.</a:t>
            </a:r>
            <a:r>
              <a:rPr lang="en-US" sz="2400" b="1" u="sng" dirty="0">
                <a:latin typeface="CordiaUPC"/>
                <a:ea typeface="ＭＳ Ｐゴシック" charset="0"/>
                <a:cs typeface="CordiaUPC"/>
              </a:rPr>
              <a:t> 14:22-23</a:t>
            </a:r>
            <a:endParaRPr lang="en-US" sz="2400" b="1" dirty="0">
              <a:latin typeface="CordiaUPC"/>
              <a:ea typeface="ＭＳ Ｐゴシック" charset="0"/>
              <a:cs typeface="CordiaUPC"/>
            </a:endParaRPr>
          </a:p>
          <a:p>
            <a:pPr eaLnBrk="1" hangingPunct="1">
              <a:lnSpc>
                <a:spcPct val="90000"/>
              </a:lnSpc>
              <a:buFont typeface="Wingdings" charset="0"/>
              <a:buNone/>
              <a:defRPr/>
            </a:pPr>
            <a:r>
              <a:rPr lang="en-US" sz="2400" b="1" baseline="30000" dirty="0">
                <a:latin typeface="CordiaUPC"/>
                <a:ea typeface="ＭＳ Ｐゴシック" charset="0"/>
                <a:cs typeface="CordiaUPC"/>
              </a:rPr>
              <a:t>	22</a:t>
            </a:r>
            <a:r>
              <a:rPr lang="en-US" sz="2400" b="1" dirty="0">
                <a:latin typeface="CordiaUPC"/>
                <a:ea typeface="ＭＳ Ｐゴシック" charset="0"/>
                <a:cs typeface="CordiaUPC"/>
              </a:rPr>
              <a:t>ความเชื่อที่ท่านมีต่อพระเจ้านั้น </a:t>
            </a:r>
            <a:r>
              <a:rPr lang="en-US" sz="2400" b="1" dirty="0" err="1">
                <a:latin typeface="CordiaUPC"/>
                <a:ea typeface="ＭＳ Ｐゴシック" charset="0"/>
                <a:cs typeface="CordiaUPC"/>
              </a:rPr>
              <a:t>จงยึดไว้ให้มั่น</a:t>
            </a:r>
            <a:r>
              <a:rPr lang="en-US" sz="2400" b="1" dirty="0">
                <a:latin typeface="CordiaUPC"/>
                <a:ea typeface="ＭＳ Ｐゴシック" charset="0"/>
                <a:cs typeface="CordiaUPC"/>
              </a:rPr>
              <a:t> </a:t>
            </a:r>
            <a:r>
              <a:rPr lang="en-US" sz="2400" b="1" dirty="0" err="1">
                <a:latin typeface="CordiaUPC"/>
                <a:ea typeface="ＭＳ Ｐゴシック" charset="0"/>
                <a:cs typeface="CordiaUPC"/>
              </a:rPr>
              <a:t>ผู้ใดไม่มีเหตุที่จะติเตียนตัวเองในสิ่งที่ตนเห็นชอบแล้วนั้น</a:t>
            </a:r>
            <a:r>
              <a:rPr lang="en-US" sz="2400" b="1" dirty="0">
                <a:latin typeface="CordiaUPC"/>
                <a:ea typeface="ＭＳ Ｐゴシック" charset="0"/>
                <a:cs typeface="CordiaUPC"/>
              </a:rPr>
              <a:t> ก็เป็นสุข</a:t>
            </a:r>
            <a:r>
              <a:rPr lang="en-US" sz="2400" b="1" baseline="30000" dirty="0">
                <a:latin typeface="CordiaUPC"/>
                <a:ea typeface="ＭＳ Ｐゴシック" charset="0"/>
                <a:cs typeface="CordiaUPC"/>
              </a:rPr>
              <a:t>23</a:t>
            </a:r>
            <a:r>
              <a:rPr lang="en-US" sz="2400" b="1" dirty="0">
                <a:latin typeface="CordiaUPC"/>
                <a:ea typeface="ＭＳ Ｐゴシック" charset="0"/>
                <a:cs typeface="CordiaUPC"/>
              </a:rPr>
              <a:t>แต่ผู้ที่มีความสงสัยอยู่นั้นถ้าเขากินก็มีความผิด </a:t>
            </a:r>
            <a:r>
              <a:rPr lang="en-US" sz="2400" b="1" dirty="0" err="1">
                <a:latin typeface="CordiaUPC"/>
                <a:ea typeface="ＭＳ Ｐゴシック" charset="0"/>
                <a:cs typeface="CordiaUPC"/>
              </a:rPr>
              <a:t>เพราะเขามิได้กินตามที่ตนเชื่อ</a:t>
            </a:r>
            <a:r>
              <a:rPr lang="en-US" sz="2400" b="1" dirty="0">
                <a:latin typeface="CordiaUPC"/>
                <a:ea typeface="ＭＳ Ｐゴシック" charset="0"/>
                <a:cs typeface="CordiaUPC"/>
              </a:rPr>
              <a:t> ทั้งนี้เพราะการกระทำใดๆที่มิได้เกิดจากความเชื่อมั่นก็เป็นบาปทั้งสิ้น</a:t>
            </a:r>
          </a:p>
          <a:p>
            <a:pPr eaLnBrk="1" hangingPunct="1">
              <a:lnSpc>
                <a:spcPct val="90000"/>
              </a:lnSpc>
              <a:buFont typeface="Wingdings" charset="0"/>
              <a:buNone/>
              <a:defRPr/>
            </a:pPr>
            <a:r>
              <a:rPr lang="th-TH" sz="2400" b="1" u="sng" dirty="0">
                <a:solidFill>
                  <a:srgbClr val="FFFF00"/>
                </a:solidFill>
                <a:latin typeface="CordiaUPC"/>
                <a:ea typeface="ＭＳ Ｐゴシック" charset="0"/>
                <a:cs typeface="CordiaUPC"/>
              </a:rPr>
              <a:t>กท.</a:t>
            </a:r>
            <a:r>
              <a:rPr lang="en-US" sz="2400" b="1" u="sng" dirty="0">
                <a:solidFill>
                  <a:srgbClr val="FFFF00"/>
                </a:solidFill>
                <a:latin typeface="CordiaUPC"/>
                <a:ea typeface="ＭＳ Ｐゴシック" charset="0"/>
                <a:cs typeface="CordiaUPC"/>
              </a:rPr>
              <a:t> 6:2</a:t>
            </a:r>
            <a:endParaRPr lang="en-US" sz="2400" b="1" dirty="0">
              <a:solidFill>
                <a:srgbClr val="FFFF00"/>
              </a:solidFill>
              <a:latin typeface="CordiaUPC"/>
              <a:ea typeface="ＭＳ Ｐゴシック" charset="0"/>
              <a:cs typeface="CordiaUPC"/>
            </a:endParaRPr>
          </a:p>
          <a:p>
            <a:pPr eaLnBrk="1" hangingPunct="1">
              <a:lnSpc>
                <a:spcPct val="90000"/>
              </a:lnSpc>
              <a:buFont typeface="Wingdings" charset="0"/>
              <a:buNone/>
              <a:defRPr/>
            </a:pPr>
            <a:r>
              <a:rPr lang="en-US" sz="2400" b="1" baseline="30000" dirty="0">
                <a:solidFill>
                  <a:srgbClr val="FFFF00"/>
                </a:solidFill>
                <a:latin typeface="CordiaUPC"/>
                <a:ea typeface="ＭＳ Ｐゴシック" charset="0"/>
                <a:cs typeface="CordiaUPC"/>
              </a:rPr>
              <a:t>	2</a:t>
            </a:r>
            <a:r>
              <a:rPr lang="en-US" sz="2400" b="1" dirty="0">
                <a:solidFill>
                  <a:srgbClr val="FFFF00"/>
                </a:solidFill>
                <a:latin typeface="CordiaUPC"/>
                <a:ea typeface="ＭＳ Ｐゴシック" charset="0"/>
                <a:cs typeface="CordiaUPC"/>
              </a:rPr>
              <a:t>จงช่วยรับภาระของกันและกัน </a:t>
            </a:r>
            <a:r>
              <a:rPr lang="en-US" sz="2400" b="1" dirty="0" err="1">
                <a:solidFill>
                  <a:srgbClr val="FFFF00"/>
                </a:solidFill>
                <a:latin typeface="CordiaUPC"/>
                <a:ea typeface="ＭＳ Ｐゴシック" charset="0"/>
                <a:cs typeface="CordiaUPC"/>
              </a:rPr>
              <a:t>ท่านจึงจะได้ปฏิบัติตามพระบัญญัติของพระคริสต์</a:t>
            </a:r>
            <a:endParaRPr lang="en-US" sz="2400" b="1" dirty="0">
              <a:solidFill>
                <a:srgbClr val="FFFF00"/>
              </a:solidFill>
              <a:latin typeface="CordiaUPC"/>
              <a:ea typeface="ＭＳ Ｐゴシック" charset="0"/>
              <a:cs typeface="CordiaUPC"/>
            </a:endParaRPr>
          </a:p>
        </p:txBody>
      </p:sp>
      <p:sp>
        <p:nvSpPr>
          <p:cNvPr id="261122" name="Text Box 4"/>
          <p:cNvSpPr txBox="1">
            <a:spLocks noChangeArrowheads="1"/>
          </p:cNvSpPr>
          <p:nvPr/>
        </p:nvSpPr>
        <p:spPr bwMode="auto">
          <a:xfrm>
            <a:off x="8662988" y="76200"/>
            <a:ext cx="36988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000" b="1">
                <a:cs typeface="Arial" charset="0"/>
              </a:rPr>
              <a:t>B</a:t>
            </a:r>
          </a:p>
        </p:txBody>
      </p:sp>
      <p:sp>
        <p:nvSpPr>
          <p:cNvPr id="6" name="Rectangle 2"/>
          <p:cNvSpPr txBox="1">
            <a:spLocks noChangeArrowheads="1"/>
          </p:cNvSpPr>
          <p:nvPr/>
        </p:nvSpPr>
        <p:spPr bwMode="auto">
          <a:xfrm>
            <a:off x="457200" y="0"/>
            <a:ext cx="8153400" cy="1371600"/>
          </a:xfrm>
          <a:prstGeom prst="rect">
            <a:avLst/>
          </a:prstGeom>
          <a:solidFill>
            <a:srgbClr val="6E0043"/>
          </a:solidFill>
          <a:ln w="9525">
            <a:noFill/>
            <a:miter lim="800000"/>
            <a:headEnd/>
            <a:tailEnd/>
          </a:ln>
          <a:effectLst>
            <a:outerShdw blurRad="25400" dist="25399" dir="2700000" algn="ctr" rotWithShape="0">
              <a:srgbClr val="000000">
                <a:alpha val="99962"/>
              </a:srgbClr>
            </a:outerShdw>
          </a:effec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defRPr/>
            </a:pPr>
            <a:r>
              <a:rPr lang="th-TH" sz="4400" b="1" i="1" dirty="0">
                <a:solidFill>
                  <a:schemeClr val="tx2"/>
                </a:solidFill>
                <a:effectLst>
                  <a:outerShdw blurRad="38100" dist="38100" dir="2700000" algn="tl">
                    <a:srgbClr val="000000"/>
                  </a:outerShdw>
                </a:effectLst>
                <a:latin typeface="CordiaUPC"/>
                <a:cs typeface="CordiaUPC"/>
              </a:rPr>
              <a:t>เทศนาตามข้อพระคัมภีร์</a:t>
            </a:r>
            <a:br>
              <a:rPr lang="en-US" sz="4400" b="1" i="1" dirty="0">
                <a:solidFill>
                  <a:schemeClr val="tx2"/>
                </a:solidFill>
                <a:effectLst>
                  <a:outerShdw blurRad="38100" dist="38100" dir="2700000" algn="tl">
                    <a:srgbClr val="000000"/>
                  </a:outerShdw>
                </a:effectLst>
                <a:latin typeface="CordiaUPC"/>
                <a:cs typeface="CordiaUPC"/>
              </a:rPr>
            </a:br>
            <a:r>
              <a:rPr lang="th-TH" sz="4400" b="1" i="1" dirty="0">
                <a:solidFill>
                  <a:schemeClr val="tx2"/>
                </a:solidFill>
                <a:effectLst>
                  <a:outerShdw blurRad="38100" dist="38100" dir="2700000" algn="tl">
                    <a:srgbClr val="000000"/>
                  </a:outerShdw>
                </a:effectLst>
                <a:latin typeface="CordiaUPC"/>
                <a:cs typeface="CordiaUPC"/>
              </a:rPr>
              <a:t>จดหมายฉบับต่างๆ </a:t>
            </a:r>
            <a:r>
              <a:rPr lang="en-US" sz="4400" b="1" i="1" dirty="0">
                <a:solidFill>
                  <a:schemeClr val="tx2"/>
                </a:solidFill>
                <a:effectLst>
                  <a:outerShdw blurRad="38100" dist="38100" dir="2700000" algn="tl">
                    <a:srgbClr val="000000"/>
                  </a:outerShdw>
                </a:effectLst>
                <a:latin typeface="CordiaUPC"/>
                <a:cs typeface="CordiaUPC"/>
              </a:rPr>
              <a:t>(15</a:t>
            </a:r>
            <a:r>
              <a:rPr lang="th-TH" sz="4400" b="1" i="1" dirty="0">
                <a:solidFill>
                  <a:schemeClr val="tx2"/>
                </a:solidFill>
                <a:effectLst>
                  <a:outerShdw blurRad="38100" dist="38100" dir="2700000" algn="tl">
                    <a:srgbClr val="000000"/>
                  </a:outerShdw>
                </a:effectLst>
                <a:latin typeface="CordiaUPC"/>
                <a:cs typeface="CordiaUPC"/>
              </a:rPr>
              <a:t> นาที</a:t>
            </a:r>
            <a:r>
              <a:rPr lang="en-US" sz="4400" b="1" i="1" dirty="0">
                <a:solidFill>
                  <a:schemeClr val="tx2"/>
                </a:solidFill>
                <a:effectLst>
                  <a:outerShdw blurRad="38100" dist="38100" dir="2700000" algn="tl">
                    <a:srgbClr val="000000"/>
                  </a:outerShdw>
                </a:effectLst>
                <a:latin typeface="CordiaUPC"/>
                <a:cs typeface="CordiaUPC"/>
              </a:rPr>
              <a:t>)</a:t>
            </a:r>
            <a:endParaRPr lang="en-US" sz="4400" b="1" i="1" dirty="0">
              <a:solidFill>
                <a:schemeClr val="tx2"/>
              </a:solidFill>
              <a:latin typeface="CordiaUPC"/>
              <a:cs typeface="CordiaUP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8" name="Rectangle 6"/>
          <p:cNvSpPr>
            <a:spLocks noGrp="1" noChangeArrowheads="1"/>
          </p:cNvSpPr>
          <p:nvPr>
            <p:ph type="body" sz="half" idx="1"/>
          </p:nvPr>
        </p:nvSpPr>
        <p:spPr>
          <a:xfrm>
            <a:off x="457200" y="1295400"/>
            <a:ext cx="8458200" cy="5334000"/>
          </a:xfrm>
          <a:effectLst>
            <a:outerShdw blurRad="25400" dist="25399" dir="2700000" algn="ctr" rotWithShape="0">
              <a:srgbClr val="000000">
                <a:alpha val="99962"/>
              </a:srgbClr>
            </a:outerShdw>
          </a:effectLst>
        </p:spPr>
        <p:txBody>
          <a:bodyPr/>
          <a:lstStyle/>
          <a:p>
            <a:pPr eaLnBrk="1" hangingPunct="1">
              <a:lnSpc>
                <a:spcPct val="90000"/>
              </a:lnSpc>
              <a:buFont typeface="Wingdings" charset="0"/>
              <a:buNone/>
              <a:defRPr/>
            </a:pPr>
            <a:r>
              <a:rPr lang="th-TH" sz="2400" b="1" u="sng" dirty="0">
                <a:solidFill>
                  <a:srgbClr val="FFFF00"/>
                </a:solidFill>
                <a:latin typeface="CordiaUPC"/>
                <a:ea typeface="ＭＳ Ｐゴシック" charset="0"/>
                <a:cs typeface="CordiaUPC"/>
              </a:rPr>
              <a:t>อฟ.</a:t>
            </a:r>
            <a:r>
              <a:rPr lang="en-US" sz="2400" b="1" u="sng" dirty="0">
                <a:solidFill>
                  <a:srgbClr val="FFFF00"/>
                </a:solidFill>
                <a:latin typeface="CordiaUPC"/>
                <a:ea typeface="ＭＳ Ｐゴシック" charset="0"/>
                <a:cs typeface="CordiaUPC"/>
              </a:rPr>
              <a:t> 2:10</a:t>
            </a:r>
            <a:endParaRPr lang="en-US" sz="2400" b="1" dirty="0">
              <a:solidFill>
                <a:srgbClr val="FFFF00"/>
              </a:solidFill>
              <a:latin typeface="CordiaUPC"/>
              <a:ea typeface="ＭＳ Ｐゴシック" charset="0"/>
              <a:cs typeface="CordiaUPC"/>
            </a:endParaRPr>
          </a:p>
          <a:p>
            <a:pPr eaLnBrk="1" hangingPunct="1">
              <a:lnSpc>
                <a:spcPct val="90000"/>
              </a:lnSpc>
              <a:buFont typeface="Wingdings" charset="0"/>
              <a:buNone/>
              <a:defRPr/>
            </a:pPr>
            <a:r>
              <a:rPr lang="en-US" sz="2400" b="1" baseline="30000" dirty="0">
                <a:solidFill>
                  <a:srgbClr val="FFFF00"/>
                </a:solidFill>
                <a:latin typeface="CordiaUPC"/>
                <a:ea typeface="ＭＳ Ｐゴシック" charset="0"/>
                <a:cs typeface="CordiaUPC"/>
              </a:rPr>
              <a:t>	10</a:t>
            </a:r>
            <a:r>
              <a:rPr lang="en-US" sz="2400" b="1" dirty="0">
                <a:solidFill>
                  <a:srgbClr val="FFFF00"/>
                </a:solidFill>
                <a:latin typeface="CordiaUPC"/>
                <a:ea typeface="ＭＳ Ｐゴシック" charset="0"/>
                <a:cs typeface="CordiaUPC"/>
              </a:rPr>
              <a:t>เพราะว่าเราเป็นฝีพระหัตถ์ของพระองค์ </a:t>
            </a:r>
            <a:r>
              <a:rPr lang="en-US" sz="2400" b="1" dirty="0" err="1">
                <a:solidFill>
                  <a:srgbClr val="FFFF00"/>
                </a:solidFill>
                <a:latin typeface="CordiaUPC"/>
                <a:ea typeface="ＭＳ Ｐゴシック" charset="0"/>
                <a:cs typeface="CordiaUPC"/>
              </a:rPr>
              <a:t>ที่ทรงสร้างขึ้นในพระเยซูคริสต์เพื่อให้ประกอบการดี</a:t>
            </a:r>
            <a:r>
              <a:rPr lang="en-US" sz="2400" b="1" dirty="0">
                <a:solidFill>
                  <a:srgbClr val="FFFF00"/>
                </a:solidFill>
                <a:latin typeface="CordiaUPC"/>
                <a:ea typeface="ＭＳ Ｐゴシック" charset="0"/>
                <a:cs typeface="CordiaUPC"/>
              </a:rPr>
              <a:t> </a:t>
            </a:r>
            <a:r>
              <a:rPr lang="en-US" sz="2400" b="1" dirty="0" err="1">
                <a:solidFill>
                  <a:srgbClr val="FFFF00"/>
                </a:solidFill>
                <a:latin typeface="CordiaUPC"/>
                <a:ea typeface="ＭＳ Ｐゴシック" charset="0"/>
                <a:cs typeface="CordiaUPC"/>
              </a:rPr>
              <a:t>ซึ่งพระเจ้าได้ทรงดำริไว้ล่วงหน้าเพื่อให้เรากระทำ</a:t>
            </a:r>
            <a:endParaRPr lang="en-US" sz="2400" b="1" dirty="0">
              <a:solidFill>
                <a:srgbClr val="FFFF00"/>
              </a:solidFill>
              <a:latin typeface="CordiaUPC"/>
              <a:ea typeface="ＭＳ Ｐゴシック" charset="0"/>
              <a:cs typeface="CordiaUPC"/>
            </a:endParaRPr>
          </a:p>
          <a:p>
            <a:pPr eaLnBrk="1" hangingPunct="1">
              <a:lnSpc>
                <a:spcPct val="90000"/>
              </a:lnSpc>
              <a:buFont typeface="Wingdings" charset="0"/>
              <a:buNone/>
              <a:defRPr/>
            </a:pPr>
            <a:r>
              <a:rPr lang="th-TH" sz="2400" b="1" u="sng" dirty="0">
                <a:solidFill>
                  <a:srgbClr val="FFFF00"/>
                </a:solidFill>
                <a:latin typeface="CordiaUPC"/>
                <a:ea typeface="ＭＳ Ｐゴシック" charset="0"/>
                <a:cs typeface="CordiaUPC"/>
              </a:rPr>
              <a:t>อฟ.</a:t>
            </a:r>
            <a:r>
              <a:rPr lang="en-US" sz="2400" b="1" u="sng" dirty="0">
                <a:solidFill>
                  <a:srgbClr val="FFFF00"/>
                </a:solidFill>
                <a:latin typeface="CordiaUPC"/>
                <a:ea typeface="ＭＳ Ｐゴシック" charset="0"/>
                <a:cs typeface="CordiaUPC"/>
              </a:rPr>
              <a:t> 4:26-27</a:t>
            </a:r>
            <a:endParaRPr lang="en-US" sz="2400" b="1" dirty="0">
              <a:solidFill>
                <a:srgbClr val="FFFF00"/>
              </a:solidFill>
              <a:latin typeface="CordiaUPC"/>
              <a:ea typeface="ＭＳ Ｐゴシック" charset="0"/>
              <a:cs typeface="CordiaUPC"/>
            </a:endParaRPr>
          </a:p>
          <a:p>
            <a:pPr eaLnBrk="1" hangingPunct="1">
              <a:lnSpc>
                <a:spcPct val="90000"/>
              </a:lnSpc>
              <a:buFont typeface="Wingdings" charset="0"/>
              <a:buNone/>
              <a:defRPr/>
            </a:pPr>
            <a:r>
              <a:rPr lang="en-US" sz="2400" b="1" baseline="30000" dirty="0">
                <a:solidFill>
                  <a:srgbClr val="FFFF00"/>
                </a:solidFill>
                <a:latin typeface="CordiaUPC"/>
                <a:ea typeface="ＭＳ Ｐゴシック" charset="0"/>
                <a:cs typeface="CordiaUPC"/>
              </a:rPr>
              <a:t>	26</a:t>
            </a:r>
            <a:r>
              <a:rPr lang="en-US" sz="2400" b="1" dirty="0">
                <a:solidFill>
                  <a:srgbClr val="FFFF00"/>
                </a:solidFill>
                <a:latin typeface="CordiaUPC"/>
                <a:ea typeface="ＭＳ Ｐゴシック" charset="0"/>
                <a:cs typeface="CordiaUPC"/>
              </a:rPr>
              <a:t>จะโกรธก็โกรธได้ </a:t>
            </a:r>
            <a:r>
              <a:rPr lang="en-US" sz="2400" b="1" dirty="0" err="1">
                <a:solidFill>
                  <a:srgbClr val="FFFF00"/>
                </a:solidFill>
                <a:latin typeface="CordiaUPC"/>
                <a:ea typeface="ＭＳ Ｐゴシック" charset="0"/>
                <a:cs typeface="CordiaUPC"/>
              </a:rPr>
              <a:t>แต่อย่าทำบาป</a:t>
            </a:r>
            <a:r>
              <a:rPr lang="en-US" sz="2400" b="1" dirty="0">
                <a:solidFill>
                  <a:srgbClr val="FFFF00"/>
                </a:solidFill>
                <a:latin typeface="CordiaUPC"/>
                <a:ea typeface="ＭＳ Ｐゴシック" charset="0"/>
                <a:cs typeface="CordiaUPC"/>
              </a:rPr>
              <a:t> อย่าให้ถึงตะวันตกท่านยังโกรธอยู่</a:t>
            </a:r>
            <a:r>
              <a:rPr lang="en-US" sz="2400" b="1" baseline="30000" dirty="0">
                <a:solidFill>
                  <a:srgbClr val="FFFF00"/>
                </a:solidFill>
                <a:latin typeface="CordiaUPC"/>
                <a:ea typeface="ＭＳ Ｐゴシック" charset="0"/>
                <a:cs typeface="CordiaUPC"/>
              </a:rPr>
              <a:t>27</a:t>
            </a:r>
            <a:r>
              <a:rPr lang="en-US" sz="2400" b="1" dirty="0">
                <a:solidFill>
                  <a:srgbClr val="FFFF00"/>
                </a:solidFill>
                <a:latin typeface="CordiaUPC"/>
                <a:ea typeface="ＭＳ Ｐゴシック" charset="0"/>
                <a:cs typeface="CordiaUPC"/>
              </a:rPr>
              <a:t>และอย่าให้โอกาสแก่มาร</a:t>
            </a:r>
          </a:p>
          <a:p>
            <a:pPr eaLnBrk="1" hangingPunct="1">
              <a:lnSpc>
                <a:spcPct val="90000"/>
              </a:lnSpc>
              <a:buFont typeface="Wingdings" charset="0"/>
              <a:buNone/>
              <a:defRPr/>
            </a:pPr>
            <a:r>
              <a:rPr lang="th-TH" sz="2400" b="1" u="sng" dirty="0">
                <a:solidFill>
                  <a:srgbClr val="FFFF00"/>
                </a:solidFill>
                <a:latin typeface="CordiaUPC"/>
                <a:ea typeface="ＭＳ Ｐゴシック" charset="0"/>
                <a:cs typeface="CordiaUPC"/>
              </a:rPr>
              <a:t>อฟ.</a:t>
            </a:r>
            <a:r>
              <a:rPr lang="en-US" sz="2400" b="1" u="sng" dirty="0">
                <a:solidFill>
                  <a:srgbClr val="FFFF00"/>
                </a:solidFill>
                <a:latin typeface="CordiaUPC"/>
                <a:ea typeface="ＭＳ Ｐゴシック" charset="0"/>
                <a:cs typeface="CordiaUPC"/>
              </a:rPr>
              <a:t> 4:28</a:t>
            </a:r>
            <a:endParaRPr lang="en-US" sz="2400" b="1" dirty="0">
              <a:solidFill>
                <a:srgbClr val="FFFF00"/>
              </a:solidFill>
              <a:latin typeface="CordiaUPC"/>
              <a:ea typeface="ＭＳ Ｐゴシック" charset="0"/>
              <a:cs typeface="CordiaUPC"/>
            </a:endParaRPr>
          </a:p>
          <a:p>
            <a:pPr eaLnBrk="1" hangingPunct="1">
              <a:lnSpc>
                <a:spcPct val="90000"/>
              </a:lnSpc>
              <a:buFont typeface="Wingdings" charset="0"/>
              <a:buNone/>
              <a:defRPr/>
            </a:pPr>
            <a:r>
              <a:rPr lang="en-US" sz="2400" b="1" baseline="30000" dirty="0">
                <a:solidFill>
                  <a:srgbClr val="FFFF00"/>
                </a:solidFill>
                <a:latin typeface="CordiaUPC"/>
                <a:ea typeface="ＭＳ Ｐゴシック" charset="0"/>
                <a:cs typeface="CordiaUPC"/>
              </a:rPr>
              <a:t>	28</a:t>
            </a:r>
            <a:r>
              <a:rPr lang="en-US" sz="2400" b="1" dirty="0">
                <a:solidFill>
                  <a:srgbClr val="FFFF00"/>
                </a:solidFill>
                <a:latin typeface="CordiaUPC"/>
                <a:ea typeface="ＭＳ Ｐゴシック" charset="0"/>
                <a:cs typeface="CordiaUPC"/>
              </a:rPr>
              <a:t>คนที่เคยขโมยก็อย่าขโมยอีก </a:t>
            </a:r>
            <a:r>
              <a:rPr lang="en-US" sz="2400" b="1" dirty="0" err="1">
                <a:solidFill>
                  <a:srgbClr val="FFFF00"/>
                </a:solidFill>
                <a:latin typeface="CordiaUPC"/>
                <a:ea typeface="ＭＳ Ｐゴシック" charset="0"/>
                <a:cs typeface="CordiaUPC"/>
              </a:rPr>
              <a:t>แต่จงใช้มือทำงานที่ดีดีกว่า</a:t>
            </a:r>
            <a:r>
              <a:rPr lang="en-US" sz="2400" b="1" dirty="0">
                <a:solidFill>
                  <a:srgbClr val="FFFF00"/>
                </a:solidFill>
                <a:latin typeface="CordiaUPC"/>
                <a:ea typeface="ＭＳ Ｐゴシック" charset="0"/>
                <a:cs typeface="CordiaUPC"/>
              </a:rPr>
              <a:t> </a:t>
            </a:r>
            <a:r>
              <a:rPr lang="en-US" sz="2400" b="1" dirty="0" err="1">
                <a:solidFill>
                  <a:srgbClr val="FFFF00"/>
                </a:solidFill>
                <a:latin typeface="CordiaUPC"/>
                <a:ea typeface="ＭＳ Ｐゴシック" charset="0"/>
                <a:cs typeface="CordiaUPC"/>
              </a:rPr>
              <a:t>เพื่อจะได้มีอะไรๆแจกให้แก่คนที่ขัดสน</a:t>
            </a:r>
            <a:endParaRPr lang="en-US" sz="2400" b="1" dirty="0">
              <a:solidFill>
                <a:srgbClr val="FFFF00"/>
              </a:solidFill>
              <a:latin typeface="CordiaUPC"/>
              <a:ea typeface="ＭＳ Ｐゴシック" charset="0"/>
              <a:cs typeface="CordiaUPC"/>
            </a:endParaRPr>
          </a:p>
          <a:p>
            <a:pPr eaLnBrk="1" hangingPunct="1">
              <a:lnSpc>
                <a:spcPct val="90000"/>
              </a:lnSpc>
              <a:buFont typeface="Wingdings" charset="0"/>
              <a:buNone/>
              <a:defRPr/>
            </a:pPr>
            <a:r>
              <a:rPr lang="th-TH" sz="2400" b="1" u="sng" dirty="0">
                <a:solidFill>
                  <a:srgbClr val="FFFF00"/>
                </a:solidFill>
                <a:latin typeface="CordiaUPC"/>
                <a:ea typeface="ＭＳ Ｐゴシック" charset="0"/>
                <a:cs typeface="CordiaUPC"/>
              </a:rPr>
              <a:t>อฟ.</a:t>
            </a:r>
            <a:r>
              <a:rPr lang="en-US" sz="2400" b="1" u="sng" dirty="0">
                <a:solidFill>
                  <a:srgbClr val="FFFF00"/>
                </a:solidFill>
                <a:latin typeface="CordiaUPC"/>
                <a:ea typeface="ＭＳ Ｐゴシック" charset="0"/>
                <a:cs typeface="CordiaUPC"/>
              </a:rPr>
              <a:t> 4:29</a:t>
            </a:r>
            <a:endParaRPr lang="en-US" sz="2400" b="1" dirty="0">
              <a:solidFill>
                <a:srgbClr val="FFFF00"/>
              </a:solidFill>
              <a:latin typeface="CordiaUPC"/>
              <a:ea typeface="ＭＳ Ｐゴシック" charset="0"/>
              <a:cs typeface="CordiaUPC"/>
            </a:endParaRPr>
          </a:p>
          <a:p>
            <a:pPr eaLnBrk="1" hangingPunct="1">
              <a:lnSpc>
                <a:spcPct val="90000"/>
              </a:lnSpc>
              <a:buFont typeface="Wingdings" charset="0"/>
              <a:buNone/>
              <a:defRPr/>
            </a:pPr>
            <a:r>
              <a:rPr lang="en-US" sz="2400" b="1" baseline="30000" dirty="0">
                <a:solidFill>
                  <a:srgbClr val="FFFF00"/>
                </a:solidFill>
                <a:latin typeface="CordiaUPC"/>
                <a:ea typeface="ＭＳ Ｐゴシック" charset="0"/>
                <a:cs typeface="CordiaUPC"/>
              </a:rPr>
              <a:t>	29</a:t>
            </a:r>
            <a:r>
              <a:rPr lang="en-US" sz="2400" b="1" dirty="0">
                <a:solidFill>
                  <a:srgbClr val="FFFF00"/>
                </a:solidFill>
                <a:latin typeface="CordiaUPC"/>
                <a:ea typeface="ＭＳ Ｐゴシック" charset="0"/>
                <a:cs typeface="CordiaUPC"/>
              </a:rPr>
              <a:t>อย่าให้คำหยาบคายออกมาจากปากท่านเลย </a:t>
            </a:r>
            <a:r>
              <a:rPr lang="en-US" sz="2400" b="1" dirty="0" err="1">
                <a:solidFill>
                  <a:srgbClr val="FFFF00"/>
                </a:solidFill>
                <a:latin typeface="CordiaUPC"/>
                <a:ea typeface="ＭＳ Ｐゴシック" charset="0"/>
                <a:cs typeface="CordiaUPC"/>
              </a:rPr>
              <a:t>แต่จงกล่าวคำที่ดีและเป็นประโยชน์ให้เหมาะสมกับความต้องการ</a:t>
            </a:r>
            <a:r>
              <a:rPr lang="en-US" sz="2400" b="1" dirty="0">
                <a:solidFill>
                  <a:srgbClr val="FFFF00"/>
                </a:solidFill>
                <a:latin typeface="CordiaUPC"/>
                <a:ea typeface="ＭＳ Ｐゴシック" charset="0"/>
                <a:cs typeface="CordiaUPC"/>
              </a:rPr>
              <a:t> </a:t>
            </a:r>
            <a:r>
              <a:rPr lang="en-US" sz="2400" b="1" dirty="0" err="1">
                <a:solidFill>
                  <a:srgbClr val="FFFF00"/>
                </a:solidFill>
                <a:latin typeface="CordiaUPC"/>
                <a:ea typeface="ＭＳ Ｐゴシック" charset="0"/>
                <a:cs typeface="CordiaUPC"/>
              </a:rPr>
              <a:t>เพื่อจะได้เป็นคุณแก่คนที่ได้ยินได้ฟัง</a:t>
            </a:r>
            <a:endParaRPr lang="en-US" sz="2400" b="1" dirty="0">
              <a:solidFill>
                <a:srgbClr val="FFFF00"/>
              </a:solidFill>
              <a:latin typeface="CordiaUPC"/>
              <a:ea typeface="ＭＳ Ｐゴシック" charset="0"/>
              <a:cs typeface="CordiaUPC"/>
            </a:endParaRPr>
          </a:p>
        </p:txBody>
      </p:sp>
      <p:sp>
        <p:nvSpPr>
          <p:cNvPr id="263170" name="Text Box 7"/>
          <p:cNvSpPr txBox="1">
            <a:spLocks noChangeArrowheads="1"/>
          </p:cNvSpPr>
          <p:nvPr/>
        </p:nvSpPr>
        <p:spPr bwMode="auto">
          <a:xfrm>
            <a:off x="8653463" y="76200"/>
            <a:ext cx="4143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000" b="1">
                <a:cs typeface="Arial" charset="0"/>
              </a:rPr>
              <a:t>B</a:t>
            </a:r>
          </a:p>
        </p:txBody>
      </p:sp>
      <p:sp>
        <p:nvSpPr>
          <p:cNvPr id="5" name="Rectangle 2"/>
          <p:cNvSpPr>
            <a:spLocks noGrp="1" noChangeArrowheads="1"/>
          </p:cNvSpPr>
          <p:nvPr>
            <p:ph type="title"/>
          </p:nvPr>
        </p:nvSpPr>
        <p:spPr>
          <a:xfrm>
            <a:off x="457200" y="0"/>
            <a:ext cx="8153400" cy="1371600"/>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th-TH" b="1" dirty="0">
                <a:effectLst>
                  <a:outerShdw blurRad="38100" dist="38100" dir="2700000" algn="tl">
                    <a:srgbClr val="000000"/>
                  </a:outerShdw>
                </a:effectLst>
                <a:latin typeface="CordiaUPC"/>
                <a:ea typeface="ＭＳ Ｐゴシック" charset="0"/>
                <a:cs typeface="CordiaUPC"/>
              </a:rPr>
              <a:t>เทศนาตามข้อพระคัมภีร์</a:t>
            </a:r>
            <a:br>
              <a:rPr lang="en-US" b="1" dirty="0">
                <a:effectLst>
                  <a:outerShdw blurRad="38100" dist="38100" dir="2700000" algn="tl">
                    <a:srgbClr val="000000"/>
                  </a:outerShdw>
                </a:effectLst>
                <a:latin typeface="CordiaUPC"/>
                <a:ea typeface="ＭＳ Ｐゴシック" charset="0"/>
                <a:cs typeface="CordiaUPC"/>
              </a:rPr>
            </a:br>
            <a:r>
              <a:rPr lang="th-TH" b="1" dirty="0">
                <a:effectLst>
                  <a:outerShdw blurRad="38100" dist="38100" dir="2700000" algn="tl">
                    <a:srgbClr val="000000"/>
                  </a:outerShdw>
                </a:effectLst>
                <a:latin typeface="CordiaUPC"/>
                <a:ea typeface="ＭＳ Ｐゴシック" charset="0"/>
                <a:cs typeface="CordiaUPC"/>
              </a:rPr>
              <a:t>จดหมายฉบับต่างๆ </a:t>
            </a:r>
            <a:r>
              <a:rPr lang="en-US" b="1" dirty="0">
                <a:effectLst>
                  <a:outerShdw blurRad="38100" dist="38100" dir="2700000" algn="tl">
                    <a:srgbClr val="000000"/>
                  </a:outerShdw>
                </a:effectLst>
                <a:latin typeface="CordiaUPC"/>
                <a:ea typeface="ＭＳ Ｐゴシック" charset="0"/>
                <a:cs typeface="CordiaUPC"/>
              </a:rPr>
              <a:t>(15</a:t>
            </a:r>
            <a:r>
              <a:rPr lang="th-TH" b="1" dirty="0">
                <a:effectLst>
                  <a:outerShdw blurRad="38100" dist="38100" dir="2700000" algn="tl">
                    <a:srgbClr val="000000"/>
                  </a:outerShdw>
                </a:effectLst>
                <a:latin typeface="CordiaUPC"/>
                <a:ea typeface="ＭＳ Ｐゴシック" charset="0"/>
                <a:cs typeface="CordiaUPC"/>
              </a:rPr>
              <a:t> นาที</a:t>
            </a:r>
            <a:r>
              <a:rPr lang="en-US" b="1" dirty="0">
                <a:effectLst>
                  <a:outerShdw blurRad="38100" dist="38100" dir="2700000" algn="tl">
                    <a:srgbClr val="000000"/>
                  </a:outerShdw>
                </a:effectLst>
                <a:latin typeface="CordiaUPC"/>
                <a:ea typeface="ＭＳ Ｐゴシック" charset="0"/>
                <a:cs typeface="CordiaUPC"/>
              </a:rPr>
              <a:t>)</a:t>
            </a:r>
            <a:endParaRPr lang="en-US" b="1" dirty="0">
              <a:latin typeface="CordiaUPC"/>
              <a:ea typeface="ＭＳ Ｐゴシック" charset="0"/>
              <a:cs typeface="CordiaUPC"/>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3" name="Rectangle 3"/>
          <p:cNvSpPr>
            <a:spLocks noGrp="1" noChangeArrowheads="1"/>
          </p:cNvSpPr>
          <p:nvPr>
            <p:ph type="body" sz="half" idx="1"/>
          </p:nvPr>
        </p:nvSpPr>
        <p:spPr>
          <a:xfrm>
            <a:off x="457200" y="1219200"/>
            <a:ext cx="8458200" cy="5181600"/>
          </a:xfrm>
          <a:effectLst>
            <a:outerShdw blurRad="25400" dist="25399" dir="2700000" algn="ctr" rotWithShape="0">
              <a:srgbClr val="000000">
                <a:alpha val="99962"/>
              </a:srgbClr>
            </a:outerShdw>
          </a:effectLst>
        </p:spPr>
        <p:txBody>
          <a:bodyPr/>
          <a:lstStyle/>
          <a:p>
            <a:pPr eaLnBrk="1" hangingPunct="1">
              <a:lnSpc>
                <a:spcPct val="90000"/>
              </a:lnSpc>
              <a:buFont typeface="Wingdings" charset="0"/>
              <a:buNone/>
              <a:defRPr/>
            </a:pPr>
            <a:r>
              <a:rPr lang="th-TH" sz="2400" b="1" u="sng" dirty="0">
                <a:solidFill>
                  <a:srgbClr val="FFFF00"/>
                </a:solidFill>
                <a:latin typeface="CordiaUPC"/>
                <a:ea typeface="ＭＳ Ｐゴシック" charset="0"/>
                <a:cs typeface="CordiaUPC"/>
              </a:rPr>
              <a:t>อฟ.</a:t>
            </a:r>
            <a:r>
              <a:rPr lang="en-US" sz="2400" b="1" u="sng" dirty="0">
                <a:solidFill>
                  <a:srgbClr val="FFFF00"/>
                </a:solidFill>
                <a:latin typeface="CordiaUPC"/>
                <a:ea typeface="ＭＳ Ｐゴシック" charset="0"/>
                <a:cs typeface="CordiaUPC"/>
              </a:rPr>
              <a:t> 6:4</a:t>
            </a:r>
            <a:endParaRPr lang="en-US" sz="2400" b="1" dirty="0">
              <a:solidFill>
                <a:srgbClr val="FFFF00"/>
              </a:solidFill>
              <a:latin typeface="CordiaUPC"/>
              <a:ea typeface="ＭＳ Ｐゴシック" charset="0"/>
              <a:cs typeface="CordiaUPC"/>
            </a:endParaRPr>
          </a:p>
          <a:p>
            <a:pPr eaLnBrk="1" hangingPunct="1">
              <a:lnSpc>
                <a:spcPct val="90000"/>
              </a:lnSpc>
              <a:buFont typeface="Wingdings" charset="0"/>
              <a:buNone/>
              <a:defRPr/>
            </a:pPr>
            <a:r>
              <a:rPr lang="en-US" sz="2400" b="1" baseline="30000" dirty="0">
                <a:solidFill>
                  <a:srgbClr val="FFFF00"/>
                </a:solidFill>
                <a:latin typeface="CordiaUPC"/>
                <a:ea typeface="ＭＳ Ｐゴシック" charset="0"/>
                <a:cs typeface="CordiaUPC"/>
              </a:rPr>
              <a:t>	4</a:t>
            </a:r>
            <a:r>
              <a:rPr lang="en-US" sz="2400" b="1" dirty="0">
                <a:solidFill>
                  <a:srgbClr val="FFFF00"/>
                </a:solidFill>
                <a:latin typeface="CordiaUPC"/>
                <a:ea typeface="ＭＳ Ｐゴシック" charset="0"/>
                <a:cs typeface="CordiaUPC"/>
              </a:rPr>
              <a:t>ฝ่ายท่านผู้เป็นบิดา </a:t>
            </a:r>
            <a:r>
              <a:rPr lang="en-US" sz="2400" b="1" dirty="0" err="1">
                <a:solidFill>
                  <a:srgbClr val="FFFF00"/>
                </a:solidFill>
                <a:latin typeface="CordiaUPC"/>
                <a:ea typeface="ＭＳ Ｐゴシック" charset="0"/>
                <a:cs typeface="CordiaUPC"/>
              </a:rPr>
              <a:t>อย่ายั่วบุตรของตนให้เกิดโทสะ</a:t>
            </a:r>
            <a:r>
              <a:rPr lang="en-US" sz="2400" b="1" dirty="0">
                <a:solidFill>
                  <a:srgbClr val="FFFF00"/>
                </a:solidFill>
                <a:latin typeface="CordiaUPC"/>
                <a:ea typeface="ＭＳ Ｐゴシック" charset="0"/>
                <a:cs typeface="CordiaUPC"/>
              </a:rPr>
              <a:t> </a:t>
            </a:r>
            <a:r>
              <a:rPr lang="en-US" sz="2400" b="1" dirty="0" err="1">
                <a:solidFill>
                  <a:srgbClr val="FFFF00"/>
                </a:solidFill>
                <a:latin typeface="CordiaUPC"/>
                <a:ea typeface="ＭＳ Ｐゴシック" charset="0"/>
                <a:cs typeface="CordiaUPC"/>
              </a:rPr>
              <a:t>แต่จงอบรมบุตรด้วยการสั่งสอน</a:t>
            </a:r>
            <a:r>
              <a:rPr lang="en-US" sz="2400" b="1" dirty="0">
                <a:solidFill>
                  <a:srgbClr val="FFFF00"/>
                </a:solidFill>
                <a:latin typeface="CordiaUPC"/>
                <a:ea typeface="ＭＳ Ｐゴシック" charset="0"/>
                <a:cs typeface="CordiaUPC"/>
              </a:rPr>
              <a:t> </a:t>
            </a:r>
            <a:r>
              <a:rPr lang="en-US" sz="2400" b="1" dirty="0" err="1">
                <a:solidFill>
                  <a:srgbClr val="FFFF00"/>
                </a:solidFill>
                <a:latin typeface="CordiaUPC"/>
                <a:ea typeface="ＭＳ Ｐゴシック" charset="0"/>
                <a:cs typeface="CordiaUPC"/>
              </a:rPr>
              <a:t>และการเตือนสติตามหลักขององค์พระผู้เป็นเจ้า</a:t>
            </a:r>
            <a:endParaRPr lang="en-US" sz="2400" b="1" dirty="0">
              <a:solidFill>
                <a:srgbClr val="FFFF00"/>
              </a:solidFill>
              <a:latin typeface="CordiaUPC"/>
              <a:ea typeface="ＭＳ Ｐゴシック" charset="0"/>
              <a:cs typeface="CordiaUPC"/>
            </a:endParaRPr>
          </a:p>
          <a:p>
            <a:pPr eaLnBrk="1" hangingPunct="1">
              <a:lnSpc>
                <a:spcPct val="90000"/>
              </a:lnSpc>
              <a:buFont typeface="Wingdings" charset="0"/>
              <a:buNone/>
              <a:defRPr/>
            </a:pPr>
            <a:r>
              <a:rPr lang="th-TH" sz="2400" b="1" u="sng" dirty="0">
                <a:latin typeface="CordiaUPC"/>
                <a:ea typeface="ＭＳ Ｐゴシック" charset="0"/>
                <a:cs typeface="CordiaUPC"/>
              </a:rPr>
              <a:t>ฟป.</a:t>
            </a:r>
            <a:r>
              <a:rPr lang="en-US" sz="2400" b="1" u="sng" dirty="0">
                <a:latin typeface="CordiaUPC"/>
                <a:ea typeface="ＭＳ Ｐゴシック" charset="0"/>
                <a:cs typeface="CordiaUPC"/>
              </a:rPr>
              <a:t> 2:13</a:t>
            </a:r>
            <a:endParaRPr lang="en-US" sz="2400" b="1" dirty="0">
              <a:latin typeface="CordiaUPC"/>
              <a:ea typeface="ＭＳ Ｐゴシック" charset="0"/>
              <a:cs typeface="CordiaUPC"/>
            </a:endParaRPr>
          </a:p>
          <a:p>
            <a:pPr eaLnBrk="1" hangingPunct="1">
              <a:lnSpc>
                <a:spcPct val="90000"/>
              </a:lnSpc>
              <a:buFont typeface="Wingdings" charset="0"/>
              <a:buNone/>
              <a:defRPr/>
            </a:pPr>
            <a:r>
              <a:rPr lang="en-US" sz="2400" b="1" baseline="30000" dirty="0">
                <a:latin typeface="CordiaUPC"/>
                <a:ea typeface="ＭＳ Ｐゴシック" charset="0"/>
                <a:cs typeface="CordiaUPC"/>
              </a:rPr>
              <a:t>	13</a:t>
            </a:r>
            <a:r>
              <a:rPr lang="en-US" sz="2400" b="1" dirty="0">
                <a:latin typeface="CordiaUPC"/>
                <a:ea typeface="ＭＳ Ｐゴシック" charset="0"/>
                <a:cs typeface="CordiaUPC"/>
              </a:rPr>
              <a:t>เพราะว่าพระเจ้าเป็นผู้ทรงกระทำกิจอยู่ภายในท่าน </a:t>
            </a:r>
            <a:r>
              <a:rPr lang="en-US" sz="2400" b="1" dirty="0" err="1">
                <a:latin typeface="CordiaUPC"/>
                <a:ea typeface="ＭＳ Ｐゴシック" charset="0"/>
                <a:cs typeface="CordiaUPC"/>
              </a:rPr>
              <a:t>ให้ท่านมีใจปรารถนาทั้งให้ประพฤติตามชอบพระทัยของพระองค์</a:t>
            </a:r>
            <a:endParaRPr lang="en-US" sz="2400" b="1" dirty="0">
              <a:latin typeface="CordiaUPC"/>
              <a:ea typeface="ＭＳ Ｐゴシック" charset="0"/>
              <a:cs typeface="CordiaUPC"/>
            </a:endParaRPr>
          </a:p>
          <a:p>
            <a:pPr eaLnBrk="1" hangingPunct="1">
              <a:lnSpc>
                <a:spcPct val="90000"/>
              </a:lnSpc>
              <a:buFont typeface="Wingdings" charset="0"/>
              <a:buNone/>
              <a:defRPr/>
            </a:pPr>
            <a:r>
              <a:rPr lang="th-TH" sz="2400" b="1" u="sng" dirty="0">
                <a:latin typeface="CordiaUPC"/>
                <a:ea typeface="ＭＳ Ｐゴシック" charset="0"/>
                <a:cs typeface="CordiaUPC"/>
              </a:rPr>
              <a:t>ฟป.</a:t>
            </a:r>
            <a:r>
              <a:rPr lang="en-US" sz="2400" b="1" u="sng" dirty="0">
                <a:latin typeface="CordiaUPC"/>
                <a:ea typeface="ＭＳ Ｐゴシック" charset="0"/>
                <a:cs typeface="CordiaUPC"/>
              </a:rPr>
              <a:t> 2:14</a:t>
            </a:r>
            <a:endParaRPr lang="en-US" sz="2400" b="1" dirty="0">
              <a:latin typeface="CordiaUPC"/>
              <a:ea typeface="ＭＳ Ｐゴシック" charset="0"/>
              <a:cs typeface="CordiaUPC"/>
            </a:endParaRPr>
          </a:p>
          <a:p>
            <a:pPr eaLnBrk="1" hangingPunct="1">
              <a:lnSpc>
                <a:spcPct val="90000"/>
              </a:lnSpc>
              <a:buFont typeface="Wingdings" charset="0"/>
              <a:buNone/>
              <a:defRPr/>
            </a:pPr>
            <a:r>
              <a:rPr lang="en-US" sz="2400" b="1" baseline="30000" dirty="0">
                <a:latin typeface="CordiaUPC"/>
                <a:ea typeface="ＭＳ Ｐゴシック" charset="0"/>
                <a:cs typeface="CordiaUPC"/>
              </a:rPr>
              <a:t>	14</a:t>
            </a:r>
            <a:r>
              <a:rPr lang="en-US" sz="2400" b="1" dirty="0">
                <a:latin typeface="CordiaUPC"/>
                <a:ea typeface="ＭＳ Ｐゴシック" charset="0"/>
                <a:cs typeface="CordiaUPC"/>
              </a:rPr>
              <a:t>จงทำสิ่งสารพัดโดยปราศจากการบ่นและการทุ่มเถียงกัน</a:t>
            </a:r>
          </a:p>
          <a:p>
            <a:pPr eaLnBrk="1" hangingPunct="1">
              <a:lnSpc>
                <a:spcPct val="90000"/>
              </a:lnSpc>
              <a:buFont typeface="Wingdings" charset="0"/>
              <a:buNone/>
              <a:defRPr/>
            </a:pPr>
            <a:r>
              <a:rPr lang="th-TH" sz="2400" b="1" u="sng" dirty="0">
                <a:latin typeface="CordiaUPC"/>
                <a:ea typeface="ＭＳ Ｐゴシック" charset="0"/>
                <a:cs typeface="CordiaUPC"/>
              </a:rPr>
              <a:t>คส.</a:t>
            </a:r>
            <a:r>
              <a:rPr lang="en-US" sz="2400" b="1" u="sng" dirty="0">
                <a:latin typeface="CordiaUPC"/>
                <a:ea typeface="ＭＳ Ｐゴシック" charset="0"/>
                <a:cs typeface="CordiaUPC"/>
              </a:rPr>
              <a:t> 2:8-9</a:t>
            </a:r>
            <a:endParaRPr lang="en-US" sz="2400" b="1" dirty="0">
              <a:latin typeface="CordiaUPC"/>
              <a:ea typeface="ＭＳ Ｐゴシック" charset="0"/>
              <a:cs typeface="CordiaUPC"/>
            </a:endParaRPr>
          </a:p>
          <a:p>
            <a:pPr eaLnBrk="1" hangingPunct="1">
              <a:lnSpc>
                <a:spcPct val="90000"/>
              </a:lnSpc>
              <a:buFont typeface="Wingdings" charset="0"/>
              <a:buNone/>
              <a:defRPr/>
            </a:pPr>
            <a:r>
              <a:rPr lang="en-US" sz="2400" b="1" baseline="30000" dirty="0">
                <a:latin typeface="CordiaUPC"/>
                <a:ea typeface="ＭＳ Ｐゴシック" charset="0"/>
                <a:cs typeface="CordiaUPC"/>
              </a:rPr>
              <a:t>	8</a:t>
            </a:r>
            <a:r>
              <a:rPr lang="en-US" sz="2400" b="1" dirty="0">
                <a:latin typeface="CordiaUPC"/>
                <a:ea typeface="ＭＳ Ｐゴシック" charset="0"/>
                <a:cs typeface="CordiaUPC"/>
              </a:rPr>
              <a:t>จงระวังให้ดี </a:t>
            </a:r>
            <a:r>
              <a:rPr lang="en-US" sz="2400" b="1" dirty="0" err="1">
                <a:latin typeface="CordiaUPC"/>
                <a:ea typeface="ＭＳ Ｐゴシック" charset="0"/>
                <a:cs typeface="CordiaUPC"/>
              </a:rPr>
              <a:t>อย่าให้ผู้ใดทำให้ท่านตกเป็นเหยื่อด้วยหลักปรัชญา</a:t>
            </a:r>
            <a:r>
              <a:rPr lang="en-US" sz="2400" b="1" dirty="0">
                <a:latin typeface="CordiaUPC"/>
                <a:ea typeface="ＭＳ Ｐゴシック" charset="0"/>
                <a:cs typeface="CordiaUPC"/>
              </a:rPr>
              <a:t> </a:t>
            </a:r>
            <a:r>
              <a:rPr lang="en-US" sz="2400" b="1" dirty="0" err="1">
                <a:latin typeface="CordiaUPC"/>
                <a:ea typeface="ＭＳ Ｐゴシック" charset="0"/>
                <a:cs typeface="CordiaUPC"/>
              </a:rPr>
              <a:t>และด้วยคำล่อลวงอันเหลว</a:t>
            </a:r>
            <a:r>
              <a:rPr lang="th-TH" sz="2400" b="1" dirty="0">
                <a:latin typeface="CordiaUPC"/>
                <a:ea typeface="ＭＳ Ｐゴシック" charset="0"/>
                <a:cs typeface="CordiaUPC"/>
              </a:rPr>
              <a:t>ไ</a:t>
            </a:r>
            <a:r>
              <a:rPr lang="en-US" sz="2400" b="1" dirty="0" err="1">
                <a:latin typeface="CordiaUPC"/>
                <a:ea typeface="ＭＳ Ｐゴシック" charset="0"/>
                <a:cs typeface="CordiaUPC"/>
              </a:rPr>
              <a:t>หลตามตำนานของมนุษย์</a:t>
            </a:r>
            <a:r>
              <a:rPr lang="en-US" sz="2400" b="1" dirty="0">
                <a:latin typeface="CordiaUPC"/>
                <a:ea typeface="ＭＳ Ｐゴシック" charset="0"/>
                <a:cs typeface="CordiaUPC"/>
              </a:rPr>
              <a:t> </a:t>
            </a:r>
            <a:r>
              <a:rPr lang="en-US" sz="2400" b="1" dirty="0" err="1">
                <a:latin typeface="CordiaUPC"/>
                <a:ea typeface="ＭＳ Ｐゴシック" charset="0"/>
                <a:cs typeface="CordiaUPC"/>
              </a:rPr>
              <a:t>ตาม</a:t>
            </a:r>
            <a:r>
              <a:rPr lang="th-TH" sz="2400" b="1" dirty="0">
                <a:latin typeface="CordiaUPC"/>
                <a:ea typeface="ＭＳ Ｐゴシック" charset="0"/>
                <a:cs typeface="CordiaUPC"/>
              </a:rPr>
              <a:t>วิญญาณต่างๆ แห่งสากลจักรวาล </a:t>
            </a:r>
            <a:r>
              <a:rPr lang="en-US" sz="2400" b="1" dirty="0">
                <a:latin typeface="CordiaUPC"/>
                <a:ea typeface="ＭＳ Ｐゴシック" charset="0"/>
                <a:cs typeface="CordiaUPC"/>
              </a:rPr>
              <a:t>ไม่ใช่ตามพระคริสต์</a:t>
            </a:r>
            <a:r>
              <a:rPr lang="en-US" sz="2400" b="1" baseline="30000" dirty="0">
                <a:latin typeface="CordiaUPC"/>
                <a:ea typeface="ＭＳ Ｐゴシック" charset="0"/>
                <a:cs typeface="CordiaUPC"/>
              </a:rPr>
              <a:t>9</a:t>
            </a:r>
            <a:r>
              <a:rPr lang="en-US" sz="2400" b="1" dirty="0">
                <a:latin typeface="CordiaUPC"/>
                <a:ea typeface="ＭＳ Ｐゴシック" charset="0"/>
                <a:cs typeface="CordiaUPC"/>
              </a:rPr>
              <a:t>เพราะว่าในพระองค์นั้น </a:t>
            </a:r>
            <a:r>
              <a:rPr lang="en-US" sz="2400" b="1" dirty="0" err="1">
                <a:latin typeface="CordiaUPC"/>
                <a:ea typeface="ＭＳ Ｐゴシック" charset="0"/>
                <a:cs typeface="CordiaUPC"/>
              </a:rPr>
              <a:t>สภาพของพระเจ้าดำรงอยู่อย่างบริบูรณ์</a:t>
            </a:r>
            <a:endParaRPr lang="en-US" sz="2400" b="1" dirty="0">
              <a:latin typeface="CordiaUPC"/>
              <a:ea typeface="ＭＳ Ｐゴシック" charset="0"/>
              <a:cs typeface="CordiaUPC"/>
            </a:endParaRPr>
          </a:p>
        </p:txBody>
      </p:sp>
      <p:sp>
        <p:nvSpPr>
          <p:cNvPr id="265218" name="Text Box 4"/>
          <p:cNvSpPr txBox="1">
            <a:spLocks noChangeArrowheads="1"/>
          </p:cNvSpPr>
          <p:nvPr/>
        </p:nvSpPr>
        <p:spPr bwMode="auto">
          <a:xfrm>
            <a:off x="8662988" y="76200"/>
            <a:ext cx="36988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000" b="1">
                <a:cs typeface="Arial" charset="0"/>
              </a:rPr>
              <a:t>B</a:t>
            </a:r>
          </a:p>
        </p:txBody>
      </p:sp>
      <p:sp>
        <p:nvSpPr>
          <p:cNvPr id="7" name="Rectangle 2"/>
          <p:cNvSpPr>
            <a:spLocks noGrp="1" noChangeArrowheads="1"/>
          </p:cNvSpPr>
          <p:nvPr>
            <p:ph type="title"/>
          </p:nvPr>
        </p:nvSpPr>
        <p:spPr>
          <a:xfrm>
            <a:off x="457200" y="0"/>
            <a:ext cx="8153400" cy="1371600"/>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th-TH" b="1" dirty="0">
                <a:effectLst>
                  <a:outerShdw blurRad="38100" dist="38100" dir="2700000" algn="tl">
                    <a:srgbClr val="000000"/>
                  </a:outerShdw>
                </a:effectLst>
                <a:latin typeface="CordiaUPC"/>
                <a:ea typeface="ＭＳ Ｐゴシック" charset="0"/>
                <a:cs typeface="CordiaUPC"/>
              </a:rPr>
              <a:t>เทศนาตามข้อพระคัมภีร์</a:t>
            </a:r>
            <a:br>
              <a:rPr lang="en-US" b="1" dirty="0">
                <a:effectLst>
                  <a:outerShdw blurRad="38100" dist="38100" dir="2700000" algn="tl">
                    <a:srgbClr val="000000"/>
                  </a:outerShdw>
                </a:effectLst>
                <a:latin typeface="CordiaUPC"/>
                <a:ea typeface="ＭＳ Ｐゴシック" charset="0"/>
                <a:cs typeface="CordiaUPC"/>
              </a:rPr>
            </a:br>
            <a:r>
              <a:rPr lang="th-TH" b="1" dirty="0">
                <a:effectLst>
                  <a:outerShdw blurRad="38100" dist="38100" dir="2700000" algn="tl">
                    <a:srgbClr val="000000"/>
                  </a:outerShdw>
                </a:effectLst>
                <a:latin typeface="CordiaUPC"/>
                <a:ea typeface="ＭＳ Ｐゴシック" charset="0"/>
                <a:cs typeface="CordiaUPC"/>
              </a:rPr>
              <a:t>จดหมายฉบับต่างๆ </a:t>
            </a:r>
            <a:r>
              <a:rPr lang="en-US" b="1" dirty="0">
                <a:effectLst>
                  <a:outerShdw blurRad="38100" dist="38100" dir="2700000" algn="tl">
                    <a:srgbClr val="000000"/>
                  </a:outerShdw>
                </a:effectLst>
                <a:latin typeface="CordiaUPC"/>
                <a:ea typeface="ＭＳ Ｐゴシック" charset="0"/>
                <a:cs typeface="CordiaUPC"/>
              </a:rPr>
              <a:t>(15</a:t>
            </a:r>
            <a:r>
              <a:rPr lang="th-TH" b="1" dirty="0">
                <a:effectLst>
                  <a:outerShdw blurRad="38100" dist="38100" dir="2700000" algn="tl">
                    <a:srgbClr val="000000"/>
                  </a:outerShdw>
                </a:effectLst>
                <a:latin typeface="CordiaUPC"/>
                <a:ea typeface="ＭＳ Ｐゴシック" charset="0"/>
                <a:cs typeface="CordiaUPC"/>
              </a:rPr>
              <a:t> นาที</a:t>
            </a:r>
            <a:r>
              <a:rPr lang="en-US" b="1" dirty="0">
                <a:effectLst>
                  <a:outerShdw blurRad="38100" dist="38100" dir="2700000" algn="tl">
                    <a:srgbClr val="000000"/>
                  </a:outerShdw>
                </a:effectLst>
                <a:latin typeface="CordiaUPC"/>
                <a:ea typeface="ＭＳ Ｐゴシック" charset="0"/>
                <a:cs typeface="CordiaUPC"/>
              </a:rPr>
              <a:t>)</a:t>
            </a:r>
            <a:endParaRPr lang="en-US" b="1" dirty="0">
              <a:latin typeface="CordiaUPC"/>
              <a:ea typeface="ＭＳ Ｐゴシック" charset="0"/>
              <a:cs typeface="CordiaUP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descr="Agros Farm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08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6306" name="Picture 2" descr="IMG_767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19700" y="2420938"/>
            <a:ext cx="5627688" cy="422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52710"/>
            <a:ext cx="9220200" cy="3016250"/>
          </a:xfrm>
          <a:ln>
            <a:miter lim="800000"/>
            <a:headEnd/>
            <a:tailEnd/>
          </a:ln>
        </p:spPr>
        <p:txBody>
          <a:bodyPr/>
          <a:lstStyle/>
          <a:p>
            <a:pPr algn="l">
              <a:defRPr/>
            </a:pPr>
            <a:r>
              <a:rPr lang="th-TH" sz="5400" b="1" dirty="0">
                <a:solidFill>
                  <a:schemeClr val="tx1"/>
                </a:solidFill>
                <a:effectLst>
                  <a:glow rad="266700">
                    <a:schemeClr val="bg1">
                      <a:alpha val="75000"/>
                    </a:schemeClr>
                  </a:glow>
                </a:effectLst>
                <a:latin typeface="CordiaUPC"/>
                <a:cs typeface="CordiaUPC"/>
              </a:rPr>
              <a:t>เคิร์ททำงาน</a:t>
            </a:r>
            <a:br>
              <a:rPr lang="th-TH" sz="5400" b="1" dirty="0">
                <a:solidFill>
                  <a:schemeClr val="tx1"/>
                </a:solidFill>
                <a:effectLst>
                  <a:glow rad="266700">
                    <a:schemeClr val="bg1">
                      <a:alpha val="75000"/>
                    </a:schemeClr>
                  </a:glow>
                </a:effectLst>
                <a:latin typeface="CordiaUPC"/>
                <a:cs typeface="CordiaUPC"/>
              </a:rPr>
            </a:br>
            <a:r>
              <a:rPr lang="th-TH" sz="5400" b="1" dirty="0">
                <a:solidFill>
                  <a:schemeClr val="tx1"/>
                </a:solidFill>
                <a:effectLst>
                  <a:glow rad="266700">
                    <a:schemeClr val="bg1">
                      <a:alpha val="75000"/>
                    </a:schemeClr>
                  </a:glow>
                </a:effectLst>
                <a:latin typeface="CordiaUPC"/>
                <a:cs typeface="CordiaUPC"/>
              </a:rPr>
              <a:t>ด้านการตลาด</a:t>
            </a:r>
            <a:br>
              <a:rPr lang="en-US" sz="5400" b="1" dirty="0">
                <a:solidFill>
                  <a:schemeClr val="tx1"/>
                </a:solidFill>
                <a:effectLst>
                  <a:glow rad="266700">
                    <a:schemeClr val="bg1">
                      <a:alpha val="75000"/>
                    </a:schemeClr>
                  </a:glow>
                </a:effectLst>
                <a:latin typeface="CordiaUPC"/>
                <a:cs typeface="CordiaUPC"/>
              </a:rPr>
            </a:br>
            <a:r>
              <a:rPr lang="th-TH" sz="5400" b="1" dirty="0">
                <a:solidFill>
                  <a:schemeClr val="tx1"/>
                </a:solidFill>
                <a:effectLst>
                  <a:glow rad="266700">
                    <a:schemeClr val="bg1">
                      <a:alpha val="75000"/>
                    </a:schemeClr>
                  </a:glow>
                </a:effectLst>
                <a:latin typeface="CordiaUPC"/>
                <a:cs typeface="CordiaUPC"/>
              </a:rPr>
              <a:t>และไอที</a:t>
            </a:r>
            <a:endParaRPr lang="en-US" sz="5400" b="1" dirty="0">
              <a:solidFill>
                <a:schemeClr val="tx1"/>
              </a:solidFill>
              <a:effectLst>
                <a:glow rad="266700">
                  <a:schemeClr val="bg1">
                    <a:alpha val="75000"/>
                  </a:schemeClr>
                </a:glow>
              </a:effectLst>
              <a:latin typeface="CordiaUPC"/>
              <a:cs typeface="CordiaUPC"/>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99"/>
                </a:solidFill>
                <a:effectLst>
                  <a:glow rad="266700">
                    <a:srgbClr val="000000">
                      <a:alpha val="75000"/>
                    </a:srgbClr>
                  </a:glow>
                </a:effectLst>
                <a:latin typeface="Arial" charset="0"/>
              </a:rPr>
              <a:t>6</a:t>
            </a:r>
          </a:p>
        </p:txBody>
      </p:sp>
      <p:pic>
        <p:nvPicPr>
          <p:cNvPr id="226309" name="Picture 4" descr="Agros 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42988" y="4437063"/>
            <a:ext cx="2286000" cy="226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7" name="Rectangle 3"/>
          <p:cNvSpPr>
            <a:spLocks noGrp="1" noChangeArrowheads="1"/>
          </p:cNvSpPr>
          <p:nvPr>
            <p:ph type="body" sz="half" idx="1"/>
          </p:nvPr>
        </p:nvSpPr>
        <p:spPr>
          <a:xfrm>
            <a:off x="457200" y="1295400"/>
            <a:ext cx="8458200" cy="5334000"/>
          </a:xfrm>
          <a:effectLst>
            <a:outerShdw blurRad="25400" dist="25399" dir="2700000" algn="ctr" rotWithShape="0">
              <a:srgbClr val="000000">
                <a:alpha val="99962"/>
              </a:srgbClr>
            </a:outerShdw>
          </a:effectLst>
        </p:spPr>
        <p:txBody>
          <a:bodyPr/>
          <a:lstStyle/>
          <a:p>
            <a:pPr eaLnBrk="1" hangingPunct="1">
              <a:lnSpc>
                <a:spcPct val="90000"/>
              </a:lnSpc>
              <a:buFont typeface="Wingdings" charset="0"/>
              <a:buNone/>
              <a:defRPr/>
            </a:pPr>
            <a:r>
              <a:rPr lang="en-US" sz="2400" b="1" u="sng" dirty="0">
                <a:latin typeface="CordiaUPC"/>
                <a:ea typeface="ＭＳ Ｐゴシック" charset="0"/>
                <a:cs typeface="CordiaUPC"/>
              </a:rPr>
              <a:t>1 </a:t>
            </a:r>
            <a:r>
              <a:rPr lang="th-TH" sz="2400" b="1" u="sng" dirty="0">
                <a:latin typeface="CordiaUPC"/>
                <a:ea typeface="ＭＳ Ｐゴシック" charset="0"/>
                <a:cs typeface="CordiaUPC"/>
              </a:rPr>
              <a:t>ทธ.</a:t>
            </a:r>
            <a:r>
              <a:rPr lang="en-US" sz="2400" b="1" u="sng" dirty="0">
                <a:latin typeface="CordiaUPC"/>
                <a:ea typeface="ＭＳ Ｐゴシック" charset="0"/>
                <a:cs typeface="CordiaUPC"/>
              </a:rPr>
              <a:t> 2:11-12</a:t>
            </a:r>
            <a:endParaRPr lang="en-US" sz="2400" b="1" dirty="0">
              <a:latin typeface="CordiaUPC"/>
              <a:ea typeface="ＭＳ Ｐゴシック" charset="0"/>
              <a:cs typeface="CordiaUPC"/>
            </a:endParaRPr>
          </a:p>
          <a:p>
            <a:pPr eaLnBrk="1" hangingPunct="1">
              <a:lnSpc>
                <a:spcPct val="90000"/>
              </a:lnSpc>
              <a:buFont typeface="Wingdings" charset="0"/>
              <a:buNone/>
              <a:defRPr/>
            </a:pPr>
            <a:r>
              <a:rPr lang="en-US" sz="2400" b="1" baseline="30000" dirty="0">
                <a:latin typeface="CordiaUPC"/>
                <a:ea typeface="ＭＳ Ｐゴシック" charset="0"/>
                <a:cs typeface="CordiaUPC"/>
              </a:rPr>
              <a:t>	11</a:t>
            </a:r>
            <a:r>
              <a:rPr lang="en-US" sz="2400" b="1" dirty="0">
                <a:latin typeface="CordiaUPC"/>
                <a:ea typeface="ＭＳ Ｐゴシック" charset="0"/>
                <a:cs typeface="CordiaUPC"/>
              </a:rPr>
              <a:t>ให้ผู้หญิงเรียนอย่างเงียบๆและด้วยใจนอบน้อม</a:t>
            </a:r>
            <a:r>
              <a:rPr lang="en-US" sz="2400" b="1" baseline="30000" dirty="0">
                <a:latin typeface="CordiaUPC"/>
                <a:ea typeface="ＭＳ Ｐゴシック" charset="0"/>
                <a:cs typeface="CordiaUPC"/>
              </a:rPr>
              <a:t>12</a:t>
            </a:r>
            <a:r>
              <a:rPr lang="en-US" sz="2400" b="1" dirty="0">
                <a:latin typeface="CordiaUPC"/>
                <a:ea typeface="ＭＳ Ｐゴシック" charset="0"/>
                <a:cs typeface="CordiaUPC"/>
              </a:rPr>
              <a:t>ข้าพเจ้าไม่ยอมให้ผู้หญิงสั่งสอนหรือใช้อำนาจเหนือผู้ชาย </a:t>
            </a:r>
            <a:r>
              <a:rPr lang="en-US" sz="2400" b="1" dirty="0" err="1">
                <a:latin typeface="CordiaUPC"/>
                <a:ea typeface="ＭＳ Ｐゴシック" charset="0"/>
                <a:cs typeface="CordiaUPC"/>
              </a:rPr>
              <a:t>แต่ให้เขานิ่งๆอยู่</a:t>
            </a:r>
            <a:endParaRPr lang="en-US" sz="2400" b="1" dirty="0">
              <a:latin typeface="CordiaUPC"/>
              <a:ea typeface="ＭＳ Ｐゴシック" charset="0"/>
              <a:cs typeface="CordiaUPC"/>
            </a:endParaRPr>
          </a:p>
          <a:p>
            <a:pPr eaLnBrk="1" hangingPunct="1">
              <a:lnSpc>
                <a:spcPct val="90000"/>
              </a:lnSpc>
              <a:buFont typeface="Wingdings" charset="0"/>
              <a:buNone/>
              <a:defRPr/>
            </a:pPr>
            <a:r>
              <a:rPr lang="en-US" sz="2400" b="1" u="sng" dirty="0">
                <a:solidFill>
                  <a:srgbClr val="FFFF00"/>
                </a:solidFill>
                <a:latin typeface="CordiaUPC"/>
                <a:ea typeface="ＭＳ Ｐゴシック" charset="0"/>
                <a:cs typeface="CordiaUPC"/>
              </a:rPr>
              <a:t>1 </a:t>
            </a:r>
            <a:r>
              <a:rPr lang="th-TH" sz="2400" b="1" u="sng" dirty="0">
                <a:solidFill>
                  <a:srgbClr val="FFFF00"/>
                </a:solidFill>
                <a:latin typeface="CordiaUPC"/>
                <a:ea typeface="ＭＳ Ｐゴシック" charset="0"/>
                <a:cs typeface="CordiaUPC"/>
              </a:rPr>
              <a:t>ทธ.</a:t>
            </a:r>
            <a:r>
              <a:rPr lang="en-US" sz="2400" b="1" u="sng" dirty="0">
                <a:solidFill>
                  <a:srgbClr val="FFFF00"/>
                </a:solidFill>
                <a:latin typeface="CordiaUPC"/>
                <a:ea typeface="ＭＳ Ｐゴシック" charset="0"/>
                <a:cs typeface="CordiaUPC"/>
              </a:rPr>
              <a:t> 5:22</a:t>
            </a:r>
            <a:endParaRPr lang="en-US" sz="2400" b="1" dirty="0">
              <a:solidFill>
                <a:srgbClr val="FFFF00"/>
              </a:solidFill>
              <a:latin typeface="CordiaUPC"/>
              <a:ea typeface="ＭＳ Ｐゴシック" charset="0"/>
              <a:cs typeface="CordiaUPC"/>
            </a:endParaRPr>
          </a:p>
          <a:p>
            <a:pPr eaLnBrk="1" hangingPunct="1">
              <a:lnSpc>
                <a:spcPct val="90000"/>
              </a:lnSpc>
              <a:buFont typeface="Wingdings" charset="0"/>
              <a:buNone/>
              <a:defRPr/>
            </a:pPr>
            <a:r>
              <a:rPr lang="en-US" sz="2400" b="1" baseline="30000" dirty="0">
                <a:solidFill>
                  <a:srgbClr val="FFFF00"/>
                </a:solidFill>
                <a:latin typeface="CordiaUPC"/>
                <a:ea typeface="ＭＳ Ｐゴシック" charset="0"/>
                <a:cs typeface="CordiaUPC"/>
              </a:rPr>
              <a:t>	22</a:t>
            </a:r>
            <a:r>
              <a:rPr lang="en-US" sz="2400" b="1" dirty="0">
                <a:solidFill>
                  <a:srgbClr val="FFFF00"/>
                </a:solidFill>
                <a:latin typeface="CordiaUPC"/>
                <a:ea typeface="ＭＳ Ｐゴシック" charset="0"/>
                <a:cs typeface="CordiaUPC"/>
              </a:rPr>
              <a:t>อย่าด่วนเอามือวางเจิมผู้ใด </a:t>
            </a:r>
            <a:r>
              <a:rPr lang="en-US" sz="2400" b="1" dirty="0" err="1">
                <a:solidFill>
                  <a:srgbClr val="FFFF00"/>
                </a:solidFill>
                <a:latin typeface="CordiaUPC"/>
                <a:ea typeface="ＭＳ Ｐゴシック" charset="0"/>
                <a:cs typeface="CordiaUPC"/>
              </a:rPr>
              <a:t>และอย่ามีส่วนร่วมในการกระทำบาปเลย</a:t>
            </a:r>
            <a:r>
              <a:rPr lang="en-US" sz="2400" b="1" dirty="0">
                <a:solidFill>
                  <a:srgbClr val="FFFF00"/>
                </a:solidFill>
                <a:latin typeface="CordiaUPC"/>
                <a:ea typeface="ＭＳ Ｐゴシック" charset="0"/>
                <a:cs typeface="CordiaUPC"/>
              </a:rPr>
              <a:t> </a:t>
            </a:r>
            <a:r>
              <a:rPr lang="en-US" sz="2400" b="1" dirty="0" err="1">
                <a:solidFill>
                  <a:srgbClr val="FFFF00"/>
                </a:solidFill>
                <a:latin typeface="CordiaUPC"/>
                <a:ea typeface="ＭＳ Ｐゴシック" charset="0"/>
                <a:cs typeface="CordiaUPC"/>
              </a:rPr>
              <a:t>จงรักษาตัวให้บริสุทธิ์</a:t>
            </a:r>
            <a:endParaRPr lang="en-US" sz="2400" b="1" dirty="0">
              <a:solidFill>
                <a:srgbClr val="FFFF00"/>
              </a:solidFill>
              <a:latin typeface="CordiaUPC"/>
              <a:ea typeface="ＭＳ Ｐゴシック" charset="0"/>
              <a:cs typeface="CordiaUPC"/>
            </a:endParaRPr>
          </a:p>
          <a:p>
            <a:pPr eaLnBrk="1" hangingPunct="1">
              <a:lnSpc>
                <a:spcPct val="90000"/>
              </a:lnSpc>
              <a:buFont typeface="Wingdings" charset="0"/>
              <a:buNone/>
              <a:defRPr/>
            </a:pPr>
            <a:r>
              <a:rPr lang="th-TH" sz="2400" b="1" u="sng" dirty="0">
                <a:solidFill>
                  <a:srgbClr val="FFFF00"/>
                </a:solidFill>
                <a:latin typeface="CordiaUPC"/>
                <a:ea typeface="ＭＳ Ｐゴシック" charset="0"/>
                <a:cs typeface="CordiaUPC"/>
              </a:rPr>
              <a:t>ทต.</a:t>
            </a:r>
            <a:r>
              <a:rPr lang="en-US" sz="2400" b="1" u="sng" dirty="0">
                <a:solidFill>
                  <a:srgbClr val="FFFF00"/>
                </a:solidFill>
                <a:latin typeface="CordiaUPC"/>
                <a:ea typeface="ＭＳ Ｐゴシック" charset="0"/>
                <a:cs typeface="CordiaUPC"/>
              </a:rPr>
              <a:t> 3:9</a:t>
            </a:r>
            <a:endParaRPr lang="en-US" sz="2400" b="1" dirty="0">
              <a:solidFill>
                <a:srgbClr val="FFFF00"/>
              </a:solidFill>
              <a:latin typeface="CordiaUPC"/>
              <a:ea typeface="ＭＳ Ｐゴシック" charset="0"/>
              <a:cs typeface="CordiaUPC"/>
            </a:endParaRPr>
          </a:p>
          <a:p>
            <a:pPr eaLnBrk="1" hangingPunct="1">
              <a:lnSpc>
                <a:spcPct val="90000"/>
              </a:lnSpc>
              <a:buFont typeface="Wingdings" charset="0"/>
              <a:buNone/>
              <a:defRPr/>
            </a:pPr>
            <a:r>
              <a:rPr lang="en-US" sz="2400" b="1" baseline="30000" dirty="0">
                <a:solidFill>
                  <a:srgbClr val="FFFF00"/>
                </a:solidFill>
                <a:latin typeface="CordiaUPC"/>
                <a:ea typeface="ＭＳ Ｐゴシック" charset="0"/>
                <a:cs typeface="CordiaUPC"/>
              </a:rPr>
              <a:t>	9</a:t>
            </a:r>
            <a:r>
              <a:rPr lang="en-US" sz="2400" b="1" dirty="0">
                <a:solidFill>
                  <a:srgbClr val="FFFF00"/>
                </a:solidFill>
                <a:latin typeface="CordiaUPC"/>
                <a:ea typeface="ＭＳ Ｐゴシック" charset="0"/>
                <a:cs typeface="CordiaUPC"/>
              </a:rPr>
              <a:t>แต่จงหลีกเสียจากปัญหาโฉดเขลาที่เถียงกัน </a:t>
            </a:r>
            <a:r>
              <a:rPr lang="en-US" sz="2400" b="1" dirty="0" err="1">
                <a:solidFill>
                  <a:srgbClr val="FFFF00"/>
                </a:solidFill>
                <a:latin typeface="CordiaUPC"/>
                <a:ea typeface="ＭＳ Ｐゴシック" charset="0"/>
                <a:cs typeface="CordiaUPC"/>
              </a:rPr>
              <a:t>จากการลำดับวงศ์ตระกูลและการเถียง</a:t>
            </a:r>
            <a:r>
              <a:rPr lang="en-US" sz="2400" b="1" dirty="0">
                <a:solidFill>
                  <a:srgbClr val="FFFF00"/>
                </a:solidFill>
                <a:latin typeface="CordiaUPC"/>
                <a:ea typeface="ＭＳ Ｐゴシック" charset="0"/>
                <a:cs typeface="CordiaUPC"/>
              </a:rPr>
              <a:t> </a:t>
            </a:r>
            <a:r>
              <a:rPr lang="en-US" sz="2400" b="1" dirty="0" err="1">
                <a:solidFill>
                  <a:srgbClr val="FFFF00"/>
                </a:solidFill>
                <a:latin typeface="CordiaUPC"/>
                <a:ea typeface="ＭＳ Ｐゴシック" charset="0"/>
                <a:cs typeface="CordiaUPC"/>
              </a:rPr>
              <a:t>และการทะเลาะกันเรื่องธรรมบัญญัติ</a:t>
            </a:r>
            <a:r>
              <a:rPr lang="en-US" sz="2400" b="1" dirty="0">
                <a:solidFill>
                  <a:srgbClr val="FFFF00"/>
                </a:solidFill>
                <a:latin typeface="CordiaUPC"/>
                <a:ea typeface="ＭＳ Ｐゴシック" charset="0"/>
                <a:cs typeface="CordiaUPC"/>
              </a:rPr>
              <a:t> </a:t>
            </a:r>
            <a:r>
              <a:rPr lang="en-US" sz="2400" b="1" dirty="0" err="1">
                <a:solidFill>
                  <a:srgbClr val="FFFF00"/>
                </a:solidFill>
                <a:latin typeface="CordiaUPC"/>
                <a:ea typeface="ＭＳ Ｐゴシック" charset="0"/>
                <a:cs typeface="CordiaUPC"/>
              </a:rPr>
              <a:t>เพราะว่าการอย่างนั้นไร้ประโยชน์และไม่เป็นเรื่องเป็นราว</a:t>
            </a:r>
            <a:endParaRPr lang="en-US" sz="2400" b="1" dirty="0">
              <a:solidFill>
                <a:srgbClr val="FFFF00"/>
              </a:solidFill>
              <a:latin typeface="CordiaUPC"/>
              <a:ea typeface="ＭＳ Ｐゴシック" charset="0"/>
              <a:cs typeface="CordiaUPC"/>
            </a:endParaRPr>
          </a:p>
          <a:p>
            <a:pPr eaLnBrk="1" hangingPunct="1">
              <a:lnSpc>
                <a:spcPct val="90000"/>
              </a:lnSpc>
              <a:buFont typeface="Wingdings" charset="0"/>
              <a:buNone/>
              <a:defRPr/>
            </a:pPr>
            <a:r>
              <a:rPr lang="th-TH" sz="2400" b="1" u="sng" dirty="0">
                <a:solidFill>
                  <a:srgbClr val="FFFF00"/>
                </a:solidFill>
                <a:latin typeface="CordiaUPC"/>
                <a:ea typeface="ＭＳ Ｐゴシック" charset="0"/>
                <a:cs typeface="CordiaUPC"/>
              </a:rPr>
              <a:t>ฮบ.</a:t>
            </a:r>
            <a:r>
              <a:rPr lang="en-US" sz="2400" b="1" u="sng" dirty="0">
                <a:solidFill>
                  <a:srgbClr val="FFFF00"/>
                </a:solidFill>
                <a:latin typeface="CordiaUPC"/>
                <a:ea typeface="ＭＳ Ｐゴシック" charset="0"/>
                <a:cs typeface="CordiaUPC"/>
              </a:rPr>
              <a:t> 3:13</a:t>
            </a:r>
            <a:endParaRPr lang="en-US" sz="2400" b="1" dirty="0">
              <a:solidFill>
                <a:srgbClr val="FFFF00"/>
              </a:solidFill>
              <a:latin typeface="CordiaUPC"/>
              <a:ea typeface="ＭＳ Ｐゴシック" charset="0"/>
              <a:cs typeface="CordiaUPC"/>
            </a:endParaRPr>
          </a:p>
          <a:p>
            <a:pPr eaLnBrk="1" hangingPunct="1">
              <a:lnSpc>
                <a:spcPct val="90000"/>
              </a:lnSpc>
              <a:buFont typeface="Wingdings" charset="0"/>
              <a:buNone/>
              <a:defRPr/>
            </a:pPr>
            <a:r>
              <a:rPr lang="en-US" sz="2400" b="1" baseline="30000" dirty="0">
                <a:solidFill>
                  <a:srgbClr val="FFFF00"/>
                </a:solidFill>
                <a:latin typeface="CordiaUPC"/>
                <a:ea typeface="ＭＳ Ｐゴシック" charset="0"/>
                <a:cs typeface="CordiaUPC"/>
              </a:rPr>
              <a:t>	13</a:t>
            </a:r>
            <a:r>
              <a:rPr lang="en-US" sz="2400" b="1" dirty="0">
                <a:solidFill>
                  <a:srgbClr val="FFFF00"/>
                </a:solidFill>
                <a:latin typeface="CordiaUPC"/>
                <a:ea typeface="ＭＳ Ｐゴシック" charset="0"/>
                <a:cs typeface="CordiaUPC"/>
              </a:rPr>
              <a:t>ท่านจงเตือนสติกันและกันทุกวัน </a:t>
            </a:r>
            <a:r>
              <a:rPr lang="en-US" sz="2400" b="1" dirty="0" err="1">
                <a:solidFill>
                  <a:srgbClr val="FFFF00"/>
                </a:solidFill>
                <a:latin typeface="CordiaUPC"/>
                <a:ea typeface="ＭＳ Ｐゴシック" charset="0"/>
                <a:cs typeface="CordiaUPC"/>
              </a:rPr>
              <a:t>ตลอดเวลาที่เรียกว่า</a:t>
            </a:r>
            <a:r>
              <a:rPr lang="en-US" sz="2400" b="1" dirty="0">
                <a:solidFill>
                  <a:srgbClr val="FFFF00"/>
                </a:solidFill>
                <a:latin typeface="CordiaUPC"/>
                <a:ea typeface="ＭＳ Ｐゴシック" charset="0"/>
                <a:cs typeface="CordiaUPC"/>
              </a:rPr>
              <a:t> "</a:t>
            </a:r>
            <a:r>
              <a:rPr lang="en-US" sz="2400" b="1" dirty="0" err="1">
                <a:solidFill>
                  <a:srgbClr val="FFFF00"/>
                </a:solidFill>
                <a:latin typeface="CordiaUPC"/>
                <a:ea typeface="ＭＳ Ｐゴシック" charset="0"/>
                <a:cs typeface="CordiaUPC"/>
              </a:rPr>
              <a:t>วันนี้</a:t>
            </a:r>
            <a:r>
              <a:rPr lang="en-US" sz="2400" b="1" dirty="0">
                <a:solidFill>
                  <a:srgbClr val="FFFF00"/>
                </a:solidFill>
                <a:latin typeface="CordiaUPC"/>
                <a:ea typeface="ＭＳ Ｐゴシック" charset="0"/>
                <a:cs typeface="CordiaUPC"/>
              </a:rPr>
              <a:t>" </a:t>
            </a:r>
            <a:r>
              <a:rPr lang="en-US" sz="2400" b="1" dirty="0" err="1">
                <a:solidFill>
                  <a:srgbClr val="FFFF00"/>
                </a:solidFill>
                <a:latin typeface="CordiaUPC"/>
                <a:ea typeface="ＭＳ Ｐゴシック" charset="0"/>
                <a:cs typeface="CordiaUPC"/>
              </a:rPr>
              <a:t>เพื่อว่าจะไม่มีผู้ใดในพวกท่านมีใจแข็งกระด้างไป</a:t>
            </a:r>
            <a:r>
              <a:rPr lang="en-US" sz="2400" b="1" dirty="0">
                <a:solidFill>
                  <a:srgbClr val="FFFF00"/>
                </a:solidFill>
                <a:latin typeface="CordiaUPC"/>
                <a:ea typeface="ＭＳ Ｐゴシック" charset="0"/>
                <a:cs typeface="CordiaUPC"/>
              </a:rPr>
              <a:t> </a:t>
            </a:r>
            <a:r>
              <a:rPr lang="en-US" sz="2400" b="1" dirty="0" err="1">
                <a:solidFill>
                  <a:srgbClr val="FFFF00"/>
                </a:solidFill>
                <a:latin typeface="CordiaUPC"/>
                <a:ea typeface="ＭＳ Ｐゴシック" charset="0"/>
                <a:cs typeface="CordiaUPC"/>
              </a:rPr>
              <a:t>เพราะเล่ห์กลของบาป</a:t>
            </a:r>
            <a:endParaRPr lang="en-US" sz="2400" b="1" dirty="0">
              <a:solidFill>
                <a:srgbClr val="FFFF00"/>
              </a:solidFill>
              <a:latin typeface="CordiaUPC"/>
              <a:ea typeface="ＭＳ Ｐゴシック" charset="0"/>
              <a:cs typeface="CordiaUPC"/>
            </a:endParaRPr>
          </a:p>
        </p:txBody>
      </p:sp>
      <p:sp>
        <p:nvSpPr>
          <p:cNvPr id="267266" name="Text Box 4"/>
          <p:cNvSpPr txBox="1">
            <a:spLocks noChangeArrowheads="1"/>
          </p:cNvSpPr>
          <p:nvPr/>
        </p:nvSpPr>
        <p:spPr bwMode="auto">
          <a:xfrm>
            <a:off x="8662988" y="76200"/>
            <a:ext cx="36988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000" b="1">
                <a:cs typeface="Arial" charset="0"/>
              </a:rPr>
              <a:t>B</a:t>
            </a:r>
          </a:p>
        </p:txBody>
      </p:sp>
      <p:sp>
        <p:nvSpPr>
          <p:cNvPr id="7" name="Rectangle 2"/>
          <p:cNvSpPr txBox="1">
            <a:spLocks noChangeArrowheads="1"/>
          </p:cNvSpPr>
          <p:nvPr/>
        </p:nvSpPr>
        <p:spPr bwMode="auto">
          <a:xfrm>
            <a:off x="457200" y="0"/>
            <a:ext cx="8153400" cy="1371600"/>
          </a:xfrm>
          <a:prstGeom prst="rect">
            <a:avLst/>
          </a:prstGeom>
          <a:solidFill>
            <a:srgbClr val="6E0043"/>
          </a:solidFill>
          <a:ln w="9525">
            <a:noFill/>
            <a:miter lim="800000"/>
            <a:headEnd/>
            <a:tailEnd/>
          </a:ln>
          <a:effectLst>
            <a:outerShdw blurRad="25400" dist="25399" dir="2700000" algn="ctr" rotWithShape="0">
              <a:srgbClr val="000000">
                <a:alpha val="99962"/>
              </a:srgbClr>
            </a:outerShdw>
          </a:effec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defRPr/>
            </a:pPr>
            <a:r>
              <a:rPr lang="th-TH" sz="4400" b="1" i="1" dirty="0">
                <a:solidFill>
                  <a:schemeClr val="tx2"/>
                </a:solidFill>
                <a:effectLst>
                  <a:outerShdw blurRad="38100" dist="38100" dir="2700000" algn="tl">
                    <a:srgbClr val="000000"/>
                  </a:outerShdw>
                </a:effectLst>
                <a:latin typeface="CordiaUPC"/>
                <a:cs typeface="CordiaUPC"/>
              </a:rPr>
              <a:t>เทศนาตามข้อพระคัมภีร์</a:t>
            </a:r>
            <a:br>
              <a:rPr lang="en-US" sz="4400" b="1" i="1" dirty="0">
                <a:solidFill>
                  <a:schemeClr val="tx2"/>
                </a:solidFill>
                <a:effectLst>
                  <a:outerShdw blurRad="38100" dist="38100" dir="2700000" algn="tl">
                    <a:srgbClr val="000000"/>
                  </a:outerShdw>
                </a:effectLst>
                <a:latin typeface="CordiaUPC"/>
                <a:cs typeface="CordiaUPC"/>
              </a:rPr>
            </a:br>
            <a:r>
              <a:rPr lang="th-TH" sz="4400" b="1" i="1" dirty="0">
                <a:solidFill>
                  <a:schemeClr val="tx2"/>
                </a:solidFill>
                <a:effectLst>
                  <a:outerShdw blurRad="38100" dist="38100" dir="2700000" algn="tl">
                    <a:srgbClr val="000000"/>
                  </a:outerShdw>
                </a:effectLst>
                <a:latin typeface="CordiaUPC"/>
                <a:cs typeface="CordiaUPC"/>
              </a:rPr>
              <a:t>จดหมายฉบับต่างๆ </a:t>
            </a:r>
            <a:r>
              <a:rPr lang="en-US" sz="4400" b="1" i="1" dirty="0">
                <a:solidFill>
                  <a:schemeClr val="tx2"/>
                </a:solidFill>
                <a:effectLst>
                  <a:outerShdw blurRad="38100" dist="38100" dir="2700000" algn="tl">
                    <a:srgbClr val="000000"/>
                  </a:outerShdw>
                </a:effectLst>
                <a:latin typeface="CordiaUPC"/>
                <a:cs typeface="CordiaUPC"/>
              </a:rPr>
              <a:t>(15</a:t>
            </a:r>
            <a:r>
              <a:rPr lang="th-TH" sz="4400" b="1" i="1" dirty="0">
                <a:solidFill>
                  <a:schemeClr val="tx2"/>
                </a:solidFill>
                <a:effectLst>
                  <a:outerShdw blurRad="38100" dist="38100" dir="2700000" algn="tl">
                    <a:srgbClr val="000000"/>
                  </a:outerShdw>
                </a:effectLst>
                <a:latin typeface="CordiaUPC"/>
                <a:cs typeface="CordiaUPC"/>
              </a:rPr>
              <a:t> นาที</a:t>
            </a:r>
            <a:r>
              <a:rPr lang="en-US" sz="4400" b="1" i="1" dirty="0">
                <a:solidFill>
                  <a:schemeClr val="tx2"/>
                </a:solidFill>
                <a:effectLst>
                  <a:outerShdw blurRad="38100" dist="38100" dir="2700000" algn="tl">
                    <a:srgbClr val="000000"/>
                  </a:outerShdw>
                </a:effectLst>
                <a:latin typeface="CordiaUPC"/>
                <a:cs typeface="CordiaUPC"/>
              </a:rPr>
              <a:t>)</a:t>
            </a:r>
            <a:endParaRPr lang="en-US" sz="4400" b="1" i="1" dirty="0">
              <a:solidFill>
                <a:schemeClr val="tx2"/>
              </a:solidFill>
              <a:latin typeface="CordiaUPC"/>
              <a:cs typeface="CordiaUPC"/>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1" name="Rectangle 3"/>
          <p:cNvSpPr>
            <a:spLocks noGrp="1" noChangeArrowheads="1"/>
          </p:cNvSpPr>
          <p:nvPr>
            <p:ph type="body" sz="half" idx="1"/>
          </p:nvPr>
        </p:nvSpPr>
        <p:spPr>
          <a:xfrm>
            <a:off x="457200" y="1268413"/>
            <a:ext cx="8458200" cy="5334000"/>
          </a:xfrm>
          <a:effectLst>
            <a:outerShdw blurRad="25400" dist="25399" dir="2700000" algn="ctr" rotWithShape="0">
              <a:srgbClr val="000000">
                <a:alpha val="99962"/>
              </a:srgbClr>
            </a:outerShdw>
          </a:effectLst>
        </p:spPr>
        <p:txBody>
          <a:bodyPr/>
          <a:lstStyle/>
          <a:p>
            <a:pPr eaLnBrk="1" hangingPunct="1">
              <a:lnSpc>
                <a:spcPct val="90000"/>
              </a:lnSpc>
              <a:buFont typeface="Wingdings" charset="0"/>
              <a:buNone/>
              <a:defRPr/>
            </a:pPr>
            <a:r>
              <a:rPr lang="th-TH" sz="2400" b="1" u="sng" dirty="0">
                <a:latin typeface="CordiaUPC"/>
                <a:ea typeface="ＭＳ Ｐゴシック" charset="0"/>
                <a:cs typeface="CordiaUPC"/>
              </a:rPr>
              <a:t>ฮบ.</a:t>
            </a:r>
            <a:r>
              <a:rPr lang="en-US" sz="2400" b="1" u="sng" dirty="0">
                <a:latin typeface="CordiaUPC"/>
                <a:ea typeface="ＭＳ Ｐゴシック" charset="0"/>
                <a:cs typeface="CordiaUPC"/>
              </a:rPr>
              <a:t> 13:2</a:t>
            </a:r>
            <a:endParaRPr lang="en-US" sz="2400" b="1" dirty="0">
              <a:latin typeface="CordiaUPC"/>
              <a:ea typeface="ＭＳ Ｐゴシック" charset="0"/>
              <a:cs typeface="CordiaUPC"/>
            </a:endParaRPr>
          </a:p>
          <a:p>
            <a:pPr eaLnBrk="1" hangingPunct="1">
              <a:lnSpc>
                <a:spcPct val="90000"/>
              </a:lnSpc>
              <a:buFont typeface="Wingdings" charset="0"/>
              <a:buNone/>
              <a:defRPr/>
            </a:pPr>
            <a:r>
              <a:rPr lang="en-US" sz="2400" b="1" baseline="30000" dirty="0">
                <a:latin typeface="CordiaUPC"/>
                <a:ea typeface="ＭＳ Ｐゴシック" charset="0"/>
                <a:cs typeface="CordiaUPC"/>
              </a:rPr>
              <a:t>	2</a:t>
            </a:r>
            <a:r>
              <a:rPr lang="en-US" sz="2400" b="1" dirty="0">
                <a:latin typeface="CordiaUPC"/>
                <a:ea typeface="ＭＳ Ｐゴシック" charset="0"/>
                <a:cs typeface="CordiaUPC"/>
              </a:rPr>
              <a:t>อย่าละเลยที่จะต้อนรับแขกแปลกหน้า </a:t>
            </a:r>
            <a:r>
              <a:rPr lang="en-US" sz="2400" b="1" dirty="0" err="1">
                <a:latin typeface="CordiaUPC"/>
                <a:ea typeface="ＭＳ Ｐゴシック" charset="0"/>
                <a:cs typeface="CordiaUPC"/>
              </a:rPr>
              <a:t>เพราะว่าโดยการกระทำเช่นนั้น</a:t>
            </a:r>
            <a:r>
              <a:rPr lang="en-US" sz="2400" b="1" dirty="0">
                <a:latin typeface="CordiaUPC"/>
                <a:ea typeface="ＭＳ Ｐゴシック" charset="0"/>
                <a:cs typeface="CordiaUPC"/>
              </a:rPr>
              <a:t> </a:t>
            </a:r>
            <a:r>
              <a:rPr lang="en-US" sz="2400" b="1" dirty="0" err="1">
                <a:latin typeface="CordiaUPC"/>
                <a:ea typeface="ＭＳ Ｐゴシック" charset="0"/>
                <a:cs typeface="CordiaUPC"/>
              </a:rPr>
              <a:t>บางคนก็ได้ต้อนรับทูตสวรรค์โดยไม่รู้ตั</a:t>
            </a:r>
            <a:r>
              <a:rPr lang="th-TH" sz="2400" b="1" dirty="0">
                <a:latin typeface="CordiaUPC"/>
                <a:ea typeface="ＭＳ Ｐゴシック" charset="0"/>
                <a:cs typeface="CordiaUPC"/>
              </a:rPr>
              <a:t>ว</a:t>
            </a:r>
            <a:endParaRPr lang="en-US" sz="2400" b="1" dirty="0">
              <a:latin typeface="CordiaUPC"/>
              <a:ea typeface="ＭＳ Ｐゴシック" charset="0"/>
              <a:cs typeface="CordiaUPC"/>
            </a:endParaRPr>
          </a:p>
          <a:p>
            <a:pPr eaLnBrk="1" hangingPunct="1">
              <a:lnSpc>
                <a:spcPct val="90000"/>
              </a:lnSpc>
              <a:buFont typeface="Wingdings" charset="0"/>
              <a:buNone/>
              <a:defRPr/>
            </a:pPr>
            <a:r>
              <a:rPr lang="en-US" sz="2400" b="1" u="sng" dirty="0">
                <a:latin typeface="CordiaUPC"/>
                <a:ea typeface="ＭＳ Ｐゴシック" charset="0"/>
                <a:cs typeface="CordiaUPC"/>
              </a:rPr>
              <a:t>1 </a:t>
            </a:r>
            <a:r>
              <a:rPr lang="th-TH" sz="2400" b="1" u="sng" dirty="0">
                <a:latin typeface="CordiaUPC"/>
                <a:ea typeface="ＭＳ Ｐゴシック" charset="0"/>
                <a:cs typeface="CordiaUPC"/>
              </a:rPr>
              <a:t>ปต.</a:t>
            </a:r>
            <a:r>
              <a:rPr lang="en-US" sz="2400" b="1" u="sng" dirty="0">
                <a:latin typeface="CordiaUPC"/>
                <a:ea typeface="ＭＳ Ｐゴシック" charset="0"/>
                <a:cs typeface="CordiaUPC"/>
              </a:rPr>
              <a:t> 2:2</a:t>
            </a:r>
            <a:endParaRPr lang="en-US" sz="2400" b="1" dirty="0">
              <a:latin typeface="CordiaUPC"/>
              <a:ea typeface="ＭＳ Ｐゴシック" charset="0"/>
              <a:cs typeface="CordiaUPC"/>
            </a:endParaRPr>
          </a:p>
          <a:p>
            <a:pPr eaLnBrk="1" hangingPunct="1">
              <a:lnSpc>
                <a:spcPct val="90000"/>
              </a:lnSpc>
              <a:buFont typeface="Wingdings" charset="0"/>
              <a:buNone/>
              <a:defRPr/>
            </a:pPr>
            <a:r>
              <a:rPr lang="en-US" sz="2400" b="1" baseline="30000" dirty="0">
                <a:latin typeface="CordiaUPC"/>
                <a:ea typeface="ＭＳ Ｐゴシック" charset="0"/>
                <a:cs typeface="CordiaUPC"/>
              </a:rPr>
              <a:t>	2</a:t>
            </a:r>
            <a:r>
              <a:rPr lang="en-US" sz="2400" b="1" dirty="0">
                <a:latin typeface="CordiaUPC"/>
                <a:ea typeface="ＭＳ Ｐゴシック" charset="0"/>
                <a:cs typeface="CordiaUPC"/>
              </a:rPr>
              <a:t>เช่นเดียวกับทารกแรกเกิด </a:t>
            </a:r>
            <a:r>
              <a:rPr lang="en-US" sz="2400" b="1" dirty="0" err="1">
                <a:latin typeface="CordiaUPC"/>
                <a:ea typeface="ＭＳ Ｐゴシック" charset="0"/>
                <a:cs typeface="CordiaUPC"/>
              </a:rPr>
              <a:t>จงปรารถนาน้ำนมฝ่ายวิญญาณอันบริสุทธิ์</a:t>
            </a:r>
            <a:r>
              <a:rPr lang="en-US" sz="2400" b="1" dirty="0">
                <a:latin typeface="CordiaUPC"/>
                <a:ea typeface="ＭＳ Ｐゴシック" charset="0"/>
                <a:cs typeface="CordiaUPC"/>
              </a:rPr>
              <a:t> </a:t>
            </a:r>
            <a:r>
              <a:rPr lang="en-US" sz="2400" b="1" dirty="0" err="1">
                <a:latin typeface="CordiaUPC"/>
                <a:ea typeface="ＭＳ Ｐゴシック" charset="0"/>
                <a:cs typeface="CordiaUPC"/>
              </a:rPr>
              <a:t>เพื่อโดยน้ำนมนั้นจะทำให้ท่านทั้งหลายเจริญขึ้นสู่ความรอด</a:t>
            </a:r>
            <a:endParaRPr lang="en-US" sz="2400" b="1" dirty="0">
              <a:latin typeface="CordiaUPC"/>
              <a:ea typeface="ＭＳ Ｐゴシック" charset="0"/>
              <a:cs typeface="CordiaUPC"/>
            </a:endParaRPr>
          </a:p>
          <a:p>
            <a:pPr eaLnBrk="1" hangingPunct="1">
              <a:lnSpc>
                <a:spcPct val="90000"/>
              </a:lnSpc>
              <a:buFont typeface="Wingdings" charset="0"/>
              <a:buNone/>
              <a:defRPr/>
            </a:pPr>
            <a:r>
              <a:rPr lang="en-US" sz="2400" b="1" u="sng" dirty="0">
                <a:latin typeface="CordiaUPC"/>
                <a:ea typeface="ＭＳ Ｐゴシック" charset="0"/>
                <a:cs typeface="CordiaUPC"/>
              </a:rPr>
              <a:t>1</a:t>
            </a:r>
            <a:r>
              <a:rPr lang="th-TH" sz="2400" b="1" u="sng" dirty="0">
                <a:latin typeface="CordiaUPC"/>
                <a:ea typeface="ＭＳ Ｐゴシック" charset="0"/>
                <a:cs typeface="CordiaUPC"/>
              </a:rPr>
              <a:t> ปต.</a:t>
            </a:r>
            <a:r>
              <a:rPr lang="en-US" sz="2400" b="1" u="sng" dirty="0">
                <a:latin typeface="CordiaUPC"/>
                <a:ea typeface="ＭＳ Ｐゴシック" charset="0"/>
                <a:cs typeface="CordiaUPC"/>
              </a:rPr>
              <a:t> 3:7</a:t>
            </a:r>
            <a:endParaRPr lang="en-US" sz="2400" b="1" dirty="0">
              <a:latin typeface="CordiaUPC"/>
              <a:ea typeface="ＭＳ Ｐゴシック" charset="0"/>
              <a:cs typeface="CordiaUPC"/>
            </a:endParaRPr>
          </a:p>
          <a:p>
            <a:pPr eaLnBrk="1" hangingPunct="1">
              <a:lnSpc>
                <a:spcPct val="90000"/>
              </a:lnSpc>
              <a:buFont typeface="Wingdings" charset="0"/>
              <a:buNone/>
              <a:defRPr/>
            </a:pPr>
            <a:r>
              <a:rPr lang="en-US" sz="2400" b="1" baseline="30000" dirty="0">
                <a:latin typeface="CordiaUPC"/>
                <a:ea typeface="ＭＳ Ｐゴシック" charset="0"/>
                <a:cs typeface="CordiaUPC"/>
              </a:rPr>
              <a:t>	7</a:t>
            </a:r>
            <a:r>
              <a:rPr lang="en-US" sz="2400" b="1" dirty="0">
                <a:latin typeface="CordiaUPC"/>
                <a:ea typeface="ＭＳ Ｐゴシック" charset="0"/>
                <a:cs typeface="CordiaUPC"/>
              </a:rPr>
              <a:t>ท่านทั้งหลายที่เป็นสามีก็เช่นกัน </a:t>
            </a:r>
            <a:r>
              <a:rPr lang="en-US" sz="2400" b="1" dirty="0" err="1">
                <a:latin typeface="CordiaUPC"/>
                <a:ea typeface="ＭＳ Ｐゴシック" charset="0"/>
                <a:cs typeface="CordiaUPC"/>
              </a:rPr>
              <a:t>จงอยู่กินกับภรรยาด้วยความเข้าใจในเธอ</a:t>
            </a:r>
            <a:r>
              <a:rPr lang="en-US" sz="2400" b="1" dirty="0">
                <a:latin typeface="CordiaUPC"/>
                <a:ea typeface="ＭＳ Ｐゴシック" charset="0"/>
                <a:cs typeface="CordiaUPC"/>
              </a:rPr>
              <a:t> </a:t>
            </a:r>
            <a:r>
              <a:rPr lang="en-US" sz="2400" b="1" dirty="0" err="1">
                <a:latin typeface="CordiaUPC"/>
                <a:ea typeface="ＭＳ Ｐゴシック" charset="0"/>
                <a:cs typeface="CordiaUPC"/>
              </a:rPr>
              <a:t>จงให้เกียรติแก่ภรรยา</a:t>
            </a:r>
            <a:r>
              <a:rPr lang="en-US" sz="2400" b="1" dirty="0">
                <a:latin typeface="CordiaUPC"/>
                <a:ea typeface="ＭＳ Ｐゴシック" charset="0"/>
                <a:cs typeface="CordiaUPC"/>
              </a:rPr>
              <a:t> </a:t>
            </a:r>
            <a:r>
              <a:rPr lang="en-US" sz="2400" b="1" dirty="0" err="1">
                <a:latin typeface="CordiaUPC"/>
                <a:ea typeface="ＭＳ Ｐゴシック" charset="0"/>
                <a:cs typeface="CordiaUPC"/>
              </a:rPr>
              <a:t>เพราะเป็นเพศที่อ่อนแอกว่า</a:t>
            </a:r>
            <a:r>
              <a:rPr lang="en-US" sz="2400" b="1" dirty="0">
                <a:latin typeface="CordiaUPC"/>
                <a:ea typeface="ＭＳ Ｐゴシック" charset="0"/>
                <a:cs typeface="CordiaUPC"/>
              </a:rPr>
              <a:t> </a:t>
            </a:r>
            <a:r>
              <a:rPr lang="en-US" sz="2400" b="1" dirty="0" err="1">
                <a:latin typeface="CordiaUPC"/>
                <a:ea typeface="ＭＳ Ｐゴシック" charset="0"/>
                <a:cs typeface="CordiaUPC"/>
              </a:rPr>
              <a:t>และเพราะท่านทั้งสองได้รับชีวิตอันเป็นพระคุณเป็นมรดก</a:t>
            </a:r>
            <a:r>
              <a:rPr lang="en-US" sz="2400" b="1" dirty="0">
                <a:latin typeface="CordiaUPC"/>
                <a:ea typeface="ＭＳ Ｐゴシック" charset="0"/>
                <a:cs typeface="CordiaUPC"/>
              </a:rPr>
              <a:t> </a:t>
            </a:r>
            <a:r>
              <a:rPr lang="en-US" sz="2400" b="1" dirty="0" err="1">
                <a:latin typeface="CordiaUPC"/>
                <a:ea typeface="ＭＳ Ｐゴシック" charset="0"/>
                <a:cs typeface="CordiaUPC"/>
              </a:rPr>
              <a:t>เพื่อว่าคำอธิษฐานของท่านจะไม่มีอุปสรรคขัดขวาง</a:t>
            </a:r>
            <a:endParaRPr lang="en-US" sz="2400" b="1" dirty="0">
              <a:latin typeface="CordiaUPC"/>
              <a:ea typeface="ＭＳ Ｐゴシック" charset="0"/>
              <a:cs typeface="CordiaUPC"/>
            </a:endParaRPr>
          </a:p>
          <a:p>
            <a:pPr eaLnBrk="1" hangingPunct="1">
              <a:lnSpc>
                <a:spcPct val="90000"/>
              </a:lnSpc>
              <a:buFont typeface="Wingdings" charset="0"/>
              <a:buNone/>
              <a:defRPr/>
            </a:pPr>
            <a:r>
              <a:rPr lang="en-US" sz="2400" b="1" u="sng" dirty="0">
                <a:latin typeface="CordiaUPC"/>
                <a:ea typeface="ＭＳ Ｐゴシック" charset="0"/>
                <a:cs typeface="CordiaUPC"/>
              </a:rPr>
              <a:t>2 </a:t>
            </a:r>
            <a:r>
              <a:rPr lang="th-TH" sz="2400" b="1" u="sng" dirty="0">
                <a:latin typeface="CordiaUPC"/>
                <a:ea typeface="ＭＳ Ｐゴシック" charset="0"/>
                <a:cs typeface="CordiaUPC"/>
              </a:rPr>
              <a:t>ปต.</a:t>
            </a:r>
            <a:r>
              <a:rPr lang="en-US" sz="2400" b="1" u="sng" dirty="0">
                <a:latin typeface="CordiaUPC"/>
                <a:ea typeface="ＭＳ Ｐゴシック" charset="0"/>
                <a:cs typeface="CordiaUPC"/>
              </a:rPr>
              <a:t> 3:3</a:t>
            </a:r>
            <a:endParaRPr lang="en-US" sz="2400" b="1" dirty="0">
              <a:latin typeface="CordiaUPC"/>
              <a:ea typeface="ＭＳ Ｐゴシック" charset="0"/>
              <a:cs typeface="CordiaUPC"/>
            </a:endParaRPr>
          </a:p>
          <a:p>
            <a:pPr eaLnBrk="1" hangingPunct="1">
              <a:lnSpc>
                <a:spcPct val="90000"/>
              </a:lnSpc>
              <a:buFont typeface="Wingdings" charset="0"/>
              <a:buNone/>
              <a:defRPr/>
            </a:pPr>
            <a:r>
              <a:rPr lang="en-US" sz="2400" b="1" baseline="30000" dirty="0">
                <a:latin typeface="CordiaUPC"/>
                <a:ea typeface="ＭＳ Ｐゴシック" charset="0"/>
                <a:cs typeface="CordiaUPC"/>
              </a:rPr>
              <a:t>	3</a:t>
            </a:r>
            <a:r>
              <a:rPr lang="en-US" sz="2400" b="1" dirty="0">
                <a:latin typeface="CordiaUPC"/>
                <a:ea typeface="ＭＳ Ｐゴシック" charset="0"/>
                <a:cs typeface="CordiaUPC"/>
              </a:rPr>
              <a:t>จงรู้ข้อนี้ก่อนคือ </a:t>
            </a:r>
            <a:r>
              <a:rPr lang="en-US" sz="2400" b="1" dirty="0" err="1">
                <a:latin typeface="CordiaUPC"/>
                <a:ea typeface="ＭＳ Ｐゴシック" charset="0"/>
                <a:cs typeface="CordiaUPC"/>
              </a:rPr>
              <a:t>ในกาลสุดท้ายคนที่ชอบเยาะเย้ยจะเกิดขึ้น</a:t>
            </a:r>
            <a:r>
              <a:rPr lang="en-US" sz="2400" b="1" dirty="0">
                <a:latin typeface="CordiaUPC"/>
                <a:ea typeface="ＭＳ Ｐゴシック" charset="0"/>
                <a:cs typeface="CordiaUPC"/>
              </a:rPr>
              <a:t> </a:t>
            </a:r>
            <a:r>
              <a:rPr lang="en-US" sz="2400" b="1" dirty="0" err="1">
                <a:latin typeface="CordiaUPC"/>
                <a:ea typeface="ＭＳ Ｐゴシック" charset="0"/>
                <a:cs typeface="CordiaUPC"/>
              </a:rPr>
              <a:t>และประพฤติตามใจปรารถนาของตน</a:t>
            </a:r>
            <a:endParaRPr lang="en-US" sz="2400" b="1" dirty="0">
              <a:latin typeface="CordiaUPC"/>
              <a:ea typeface="ＭＳ Ｐゴシック" charset="0"/>
              <a:cs typeface="CordiaUPC"/>
            </a:endParaRPr>
          </a:p>
        </p:txBody>
      </p:sp>
      <p:sp>
        <p:nvSpPr>
          <p:cNvPr id="269314" name="Text Box 4"/>
          <p:cNvSpPr txBox="1">
            <a:spLocks noChangeArrowheads="1"/>
          </p:cNvSpPr>
          <p:nvPr/>
        </p:nvSpPr>
        <p:spPr bwMode="auto">
          <a:xfrm>
            <a:off x="8662988" y="76200"/>
            <a:ext cx="36988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000" b="1">
                <a:cs typeface="Arial" charset="0"/>
              </a:rPr>
              <a:t>B</a:t>
            </a:r>
          </a:p>
        </p:txBody>
      </p:sp>
      <p:sp>
        <p:nvSpPr>
          <p:cNvPr id="7" name="Rectangle 2"/>
          <p:cNvSpPr txBox="1">
            <a:spLocks noChangeArrowheads="1"/>
          </p:cNvSpPr>
          <p:nvPr/>
        </p:nvSpPr>
        <p:spPr bwMode="auto">
          <a:xfrm>
            <a:off x="457200" y="0"/>
            <a:ext cx="8153400" cy="1371600"/>
          </a:xfrm>
          <a:prstGeom prst="rect">
            <a:avLst/>
          </a:prstGeom>
          <a:solidFill>
            <a:srgbClr val="6E0043"/>
          </a:solidFill>
          <a:ln w="9525">
            <a:noFill/>
            <a:miter lim="800000"/>
            <a:headEnd/>
            <a:tailEnd/>
          </a:ln>
          <a:effectLst>
            <a:outerShdw blurRad="25400" dist="25399" dir="2700000" algn="ctr" rotWithShape="0">
              <a:srgbClr val="000000">
                <a:alpha val="99962"/>
              </a:srgbClr>
            </a:outerShdw>
          </a:effec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defRPr/>
            </a:pPr>
            <a:r>
              <a:rPr lang="th-TH" sz="4400" b="1" i="1" dirty="0">
                <a:solidFill>
                  <a:schemeClr val="tx2"/>
                </a:solidFill>
                <a:effectLst>
                  <a:outerShdw blurRad="38100" dist="38100" dir="2700000" algn="tl">
                    <a:srgbClr val="000000"/>
                  </a:outerShdw>
                </a:effectLst>
                <a:latin typeface="CordiaUPC"/>
                <a:cs typeface="CordiaUPC"/>
              </a:rPr>
              <a:t>เทศนาตามข้อพระคัมภีร์</a:t>
            </a:r>
            <a:br>
              <a:rPr lang="en-US" sz="4400" b="1" i="1" dirty="0">
                <a:solidFill>
                  <a:schemeClr val="tx2"/>
                </a:solidFill>
                <a:effectLst>
                  <a:outerShdw blurRad="38100" dist="38100" dir="2700000" algn="tl">
                    <a:srgbClr val="000000"/>
                  </a:outerShdw>
                </a:effectLst>
                <a:latin typeface="CordiaUPC"/>
                <a:cs typeface="CordiaUPC"/>
              </a:rPr>
            </a:br>
            <a:r>
              <a:rPr lang="th-TH" sz="4400" b="1" i="1" dirty="0">
                <a:solidFill>
                  <a:schemeClr val="tx2"/>
                </a:solidFill>
                <a:effectLst>
                  <a:outerShdw blurRad="38100" dist="38100" dir="2700000" algn="tl">
                    <a:srgbClr val="000000"/>
                  </a:outerShdw>
                </a:effectLst>
                <a:latin typeface="CordiaUPC"/>
                <a:cs typeface="CordiaUPC"/>
              </a:rPr>
              <a:t>จดหมายฉบับต่างๆ </a:t>
            </a:r>
            <a:r>
              <a:rPr lang="en-US" sz="4400" b="1" i="1" dirty="0">
                <a:solidFill>
                  <a:schemeClr val="tx2"/>
                </a:solidFill>
                <a:effectLst>
                  <a:outerShdw blurRad="38100" dist="38100" dir="2700000" algn="tl">
                    <a:srgbClr val="000000"/>
                  </a:outerShdw>
                </a:effectLst>
                <a:latin typeface="CordiaUPC"/>
                <a:cs typeface="CordiaUPC"/>
              </a:rPr>
              <a:t>(15</a:t>
            </a:r>
            <a:r>
              <a:rPr lang="th-TH" sz="4400" b="1" i="1" dirty="0">
                <a:solidFill>
                  <a:schemeClr val="tx2"/>
                </a:solidFill>
                <a:effectLst>
                  <a:outerShdw blurRad="38100" dist="38100" dir="2700000" algn="tl">
                    <a:srgbClr val="000000"/>
                  </a:outerShdw>
                </a:effectLst>
                <a:latin typeface="CordiaUPC"/>
                <a:cs typeface="CordiaUPC"/>
              </a:rPr>
              <a:t> นาที</a:t>
            </a:r>
            <a:r>
              <a:rPr lang="en-US" sz="4400" b="1" i="1" dirty="0">
                <a:solidFill>
                  <a:schemeClr val="tx2"/>
                </a:solidFill>
                <a:effectLst>
                  <a:outerShdw blurRad="38100" dist="38100" dir="2700000" algn="tl">
                    <a:srgbClr val="000000"/>
                  </a:outerShdw>
                </a:effectLst>
                <a:latin typeface="CordiaUPC"/>
                <a:cs typeface="CordiaUPC"/>
              </a:rPr>
              <a:t>)</a:t>
            </a:r>
            <a:endParaRPr lang="en-US" sz="4400" b="1" i="1" dirty="0">
              <a:solidFill>
                <a:schemeClr val="tx2"/>
              </a:solidFill>
              <a:latin typeface="CordiaUPC"/>
              <a:cs typeface="CordiaUPC"/>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ChangeArrowheads="1"/>
          </p:cNvSpPr>
          <p:nvPr/>
        </p:nvSpPr>
        <p:spPr bwMode="auto">
          <a:xfrm>
            <a:off x="0" y="-26988"/>
            <a:ext cx="9144000" cy="1511301"/>
          </a:xfrm>
          <a:prstGeom prst="rect">
            <a:avLst/>
          </a:prstGeom>
          <a:solidFill>
            <a:srgbClr val="006600"/>
          </a:solidFill>
          <a:ln w="12700">
            <a:solidFill>
              <a:schemeClr val="tx1"/>
            </a:solidFill>
            <a:round/>
            <a:headEnd/>
            <a:tailEnd/>
          </a:ln>
        </p:spPr>
        <p:txBody>
          <a:bodyPr/>
          <a:lstStyle/>
          <a:p>
            <a:endParaRPr lang="en-US">
              <a:latin typeface="CordiaUPC" charset="0"/>
              <a:cs typeface="CordiaUPC" charset="0"/>
            </a:endParaRPr>
          </a:p>
        </p:txBody>
      </p:sp>
      <p:sp>
        <p:nvSpPr>
          <p:cNvPr id="271362" name="Title 1"/>
          <p:cNvSpPr>
            <a:spLocks noGrp="1"/>
          </p:cNvSpPr>
          <p:nvPr>
            <p:ph type="title"/>
          </p:nvPr>
        </p:nvSpPr>
        <p:spPr>
          <a:xfrm>
            <a:off x="179388" y="71438"/>
            <a:ext cx="7954962" cy="1270000"/>
          </a:xfrm>
        </p:spPr>
        <p:txBody>
          <a:bodyPr/>
          <a:lstStyle/>
          <a:p>
            <a:pPr algn="l"/>
            <a:r>
              <a:rPr lang="th-TH" b="1" i="1">
                <a:solidFill>
                  <a:srgbClr val="FFFFFF"/>
                </a:solidFill>
                <a:latin typeface="CordiaUPC" charset="0"/>
                <a:ea typeface="ＭＳ Ｐゴシック" charset="0"/>
                <a:cs typeface="CordiaUPC" charset="0"/>
              </a:rPr>
              <a:t>กรุณาส่งสิ่งเหล่านี้สำหรับเทศนา</a:t>
            </a:r>
            <a:br>
              <a:rPr lang="en-US" b="1" i="1">
                <a:solidFill>
                  <a:srgbClr val="FFFFFF"/>
                </a:solidFill>
                <a:latin typeface="CordiaUPC" charset="0"/>
                <a:ea typeface="ＭＳ Ｐゴシック" charset="0"/>
                <a:cs typeface="CordiaUPC" charset="0"/>
              </a:rPr>
            </a:br>
            <a:r>
              <a:rPr lang="en-US" b="1" i="1">
                <a:solidFill>
                  <a:srgbClr val="FFFFFF"/>
                </a:solidFill>
                <a:latin typeface="CordiaUPC" charset="0"/>
                <a:ea typeface="ＭＳ Ｐゴシック" charset="0"/>
                <a:cs typeface="CordiaUPC" charset="0"/>
              </a:rPr>
              <a:t>15</a:t>
            </a:r>
            <a:r>
              <a:rPr lang="th-TH" b="1" i="1">
                <a:solidFill>
                  <a:srgbClr val="FFFFFF"/>
                </a:solidFill>
                <a:latin typeface="CordiaUPC" charset="0"/>
                <a:ea typeface="ＭＳ Ｐゴシック" charset="0"/>
                <a:cs typeface="CordiaUPC" charset="0"/>
              </a:rPr>
              <a:t> นาทีทั้งสอง</a:t>
            </a:r>
            <a:r>
              <a:rPr lang="en-US" b="1" i="1">
                <a:solidFill>
                  <a:srgbClr val="FFFFFF"/>
                </a:solidFill>
                <a:latin typeface="CordiaUPC" charset="0"/>
                <a:ea typeface="ＭＳ Ｐゴシック" charset="0"/>
                <a:cs typeface="CordiaUPC" charset="0"/>
              </a:rPr>
              <a:t>…</a:t>
            </a:r>
          </a:p>
        </p:txBody>
      </p:sp>
      <p:sp>
        <p:nvSpPr>
          <p:cNvPr id="3" name="Title 1"/>
          <p:cNvSpPr txBox="1">
            <a:spLocks/>
          </p:cNvSpPr>
          <p:nvPr/>
        </p:nvSpPr>
        <p:spPr bwMode="auto">
          <a:xfrm>
            <a:off x="30163" y="1484313"/>
            <a:ext cx="9113837" cy="64928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th-TH" sz="3600" b="1">
                <a:solidFill>
                  <a:srgbClr val="FFFFFF"/>
                </a:solidFill>
                <a:latin typeface="CordiaUPC" charset="0"/>
                <a:cs typeface="CordiaUPC" charset="0"/>
              </a:rPr>
              <a:t>วัน </a:t>
            </a:r>
            <a:r>
              <a:rPr lang="th-TH" sz="3600" b="1" i="1">
                <a:solidFill>
                  <a:srgbClr val="FFFF00"/>
                </a:solidFill>
                <a:latin typeface="CordiaUPC" charset="0"/>
                <a:cs typeface="CordiaUPC" charset="0"/>
              </a:rPr>
              <a:t>ก่อน</a:t>
            </a:r>
            <a:r>
              <a:rPr lang="en-US" sz="3600" b="1">
                <a:solidFill>
                  <a:srgbClr val="FFFF00"/>
                </a:solidFill>
                <a:latin typeface="CordiaUPC" charset="0"/>
                <a:cs typeface="CordiaUPC" charset="0"/>
              </a:rPr>
              <a:t> </a:t>
            </a:r>
            <a:r>
              <a:rPr lang="th-TH" sz="3600" b="1">
                <a:solidFill>
                  <a:srgbClr val="FFFFFF"/>
                </a:solidFill>
                <a:latin typeface="CordiaUPC" charset="0"/>
                <a:cs typeface="CordiaUPC" charset="0"/>
              </a:rPr>
              <a:t>เทศน์</a:t>
            </a:r>
            <a:r>
              <a:rPr lang="en-US" sz="3600" b="1">
                <a:solidFill>
                  <a:srgbClr val="FFFFFF"/>
                </a:solidFill>
                <a:latin typeface="CordiaUPC" charset="0"/>
                <a:cs typeface="CordiaUPC" charset="0"/>
              </a:rPr>
              <a:t>…</a:t>
            </a:r>
          </a:p>
        </p:txBody>
      </p:sp>
      <p:sp>
        <p:nvSpPr>
          <p:cNvPr id="4" name="Title 1"/>
          <p:cNvSpPr txBox="1">
            <a:spLocks/>
          </p:cNvSpPr>
          <p:nvPr/>
        </p:nvSpPr>
        <p:spPr bwMode="auto">
          <a:xfrm>
            <a:off x="30163" y="4265613"/>
            <a:ext cx="9113837" cy="64770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th-TH" sz="3600" b="1" i="1">
                <a:solidFill>
                  <a:srgbClr val="FFFF00"/>
                </a:solidFill>
                <a:latin typeface="CordiaUPC" charset="0"/>
                <a:cs typeface="CordiaUPC" charset="0"/>
              </a:rPr>
              <a:t>วัน </a:t>
            </a:r>
            <a:r>
              <a:rPr lang="th-TH" sz="3600" b="1">
                <a:solidFill>
                  <a:srgbClr val="FFFFFF"/>
                </a:solidFill>
                <a:latin typeface="CordiaUPC" charset="0"/>
                <a:cs typeface="CordiaUPC" charset="0"/>
              </a:rPr>
              <a:t>ที่คุณเทศน์</a:t>
            </a:r>
            <a:r>
              <a:rPr lang="en-US" sz="3600" b="1">
                <a:solidFill>
                  <a:srgbClr val="FFFFFF"/>
                </a:solidFill>
                <a:latin typeface="CordiaUPC" charset="0"/>
                <a:cs typeface="CordiaUPC" charset="0"/>
              </a:rPr>
              <a:t>…</a:t>
            </a:r>
          </a:p>
        </p:txBody>
      </p:sp>
      <p:sp>
        <p:nvSpPr>
          <p:cNvPr id="271365" name="Text Box 4"/>
          <p:cNvSpPr txBox="1">
            <a:spLocks noChangeArrowheads="1"/>
          </p:cNvSpPr>
          <p:nvPr/>
        </p:nvSpPr>
        <p:spPr bwMode="auto">
          <a:xfrm>
            <a:off x="8316913" y="76200"/>
            <a:ext cx="7508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2400" b="1">
                <a:solidFill>
                  <a:srgbClr val="FFFFFF"/>
                </a:solidFill>
                <a:latin typeface="CordiaUPC" charset="0"/>
                <a:cs typeface="Arial" charset="0"/>
              </a:rPr>
              <a:t>ix</a:t>
            </a:r>
          </a:p>
        </p:txBody>
      </p:sp>
      <p:sp>
        <p:nvSpPr>
          <p:cNvPr id="6" name="Title 1"/>
          <p:cNvSpPr txBox="1">
            <a:spLocks/>
          </p:cNvSpPr>
          <p:nvPr/>
        </p:nvSpPr>
        <p:spPr bwMode="auto">
          <a:xfrm>
            <a:off x="30163" y="2133600"/>
            <a:ext cx="9113837"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 typeface="Times New Roman" charset="0"/>
              <a:buAutoNum type="arabicPeriod"/>
            </a:pPr>
            <a:r>
              <a:rPr lang="th-TH" sz="3200" b="1">
                <a:solidFill>
                  <a:schemeClr val="bg1"/>
                </a:solidFill>
                <a:latin typeface="CordiaUPC" charset="0"/>
                <a:cs typeface="CordiaUPC" charset="0"/>
              </a:rPr>
              <a:t>การบ้าน</a:t>
            </a:r>
            <a:r>
              <a:rPr lang="th-TH" sz="3200" b="1">
                <a:solidFill>
                  <a:srgbClr val="FFFF00"/>
                </a:solidFill>
                <a:latin typeface="CordiaUPC" charset="0"/>
                <a:cs typeface="CordiaUPC" charset="0"/>
              </a:rPr>
              <a:t>โครงเทศน์</a:t>
            </a:r>
            <a:r>
              <a:rPr lang="en-US" sz="3200" b="1">
                <a:solidFill>
                  <a:srgbClr val="FFFFFF"/>
                </a:solidFill>
                <a:latin typeface="CordiaUPC" charset="0"/>
                <a:cs typeface="CordiaUPC" charset="0"/>
              </a:rPr>
              <a:t> 7 &amp; 8 (or 11 &amp; 12)</a:t>
            </a:r>
          </a:p>
          <a:p>
            <a:pPr>
              <a:buFont typeface="Times New Roman" charset="0"/>
              <a:buAutoNum type="arabicPeriod"/>
            </a:pPr>
            <a:r>
              <a:rPr lang="th-TH" sz="3200" b="1">
                <a:solidFill>
                  <a:srgbClr val="FFFF00"/>
                </a:solidFill>
                <a:latin typeface="CordiaUPC" charset="0"/>
                <a:cs typeface="CordiaUPC" charset="0"/>
              </a:rPr>
              <a:t>พาวเวอร์พอยท์</a:t>
            </a:r>
            <a:r>
              <a:rPr lang="en-US" sz="3200" b="1">
                <a:solidFill>
                  <a:srgbClr val="FFFFFF"/>
                </a:solidFill>
                <a:latin typeface="CordiaUPC" charset="0"/>
                <a:cs typeface="CordiaUPC" charset="0"/>
              </a:rPr>
              <a:t> </a:t>
            </a:r>
            <a:r>
              <a:rPr lang="th-TH" sz="3200" b="1">
                <a:solidFill>
                  <a:srgbClr val="FFFFFF"/>
                </a:solidFill>
                <a:latin typeface="CordiaUPC" charset="0"/>
                <a:cs typeface="CordiaUPC" charset="0"/>
              </a:rPr>
              <a:t>ของโครงเทศน์</a:t>
            </a:r>
            <a:r>
              <a:rPr lang="en-US" sz="3200" b="1">
                <a:solidFill>
                  <a:srgbClr val="FFFFFF"/>
                </a:solidFill>
                <a:latin typeface="CordiaUPC" charset="0"/>
                <a:cs typeface="CordiaUPC" charset="0"/>
              </a:rPr>
              <a:t> </a:t>
            </a:r>
          </a:p>
          <a:p>
            <a:pPr>
              <a:buFont typeface="Times New Roman" charset="0"/>
              <a:buAutoNum type="arabicPeriod"/>
            </a:pPr>
            <a:r>
              <a:rPr lang="th-TH" sz="3200" b="1">
                <a:solidFill>
                  <a:srgbClr val="FFFF00"/>
                </a:solidFill>
                <a:latin typeface="CordiaUPC" charset="0"/>
                <a:cs typeface="CordiaUPC" charset="0"/>
              </a:rPr>
              <a:t>สำเนา</a:t>
            </a:r>
            <a:r>
              <a:rPr lang="en-US" sz="3200" b="1">
                <a:solidFill>
                  <a:srgbClr val="FFFFFF"/>
                </a:solidFill>
                <a:latin typeface="CordiaUPC" charset="0"/>
                <a:cs typeface="CordiaUPC" charset="0"/>
              </a:rPr>
              <a:t> </a:t>
            </a:r>
            <a:r>
              <a:rPr lang="th-TH" sz="3200" b="1">
                <a:solidFill>
                  <a:srgbClr val="FFFFFF"/>
                </a:solidFill>
                <a:latin typeface="CordiaUPC" charset="0"/>
                <a:cs typeface="CordiaUPC" charset="0"/>
              </a:rPr>
              <a:t>ของโครงเทศน์ทั้งหมด</a:t>
            </a:r>
            <a:endParaRPr lang="en-US" sz="3200" b="1">
              <a:solidFill>
                <a:srgbClr val="FFFFFF"/>
              </a:solidFill>
              <a:latin typeface="CordiaUPC" charset="0"/>
              <a:cs typeface="CordiaUPC" charset="0"/>
            </a:endParaRPr>
          </a:p>
          <a:p>
            <a:pPr>
              <a:buFont typeface="Times New Roman" charset="0"/>
              <a:buAutoNum type="arabicPeriod"/>
            </a:pPr>
            <a:r>
              <a:rPr lang="th-TH" sz="3200" b="1">
                <a:solidFill>
                  <a:srgbClr val="FFFF00"/>
                </a:solidFill>
                <a:latin typeface="CordiaUPC" charset="0"/>
                <a:cs typeface="CordiaUPC" charset="0"/>
              </a:rPr>
              <a:t>คู่มือ</a:t>
            </a:r>
            <a:r>
              <a:rPr lang="en-US" sz="3200" b="1">
                <a:solidFill>
                  <a:srgbClr val="FFFFFF"/>
                </a:solidFill>
                <a:latin typeface="CordiaUPC" charset="0"/>
                <a:cs typeface="CordiaUPC" charset="0"/>
              </a:rPr>
              <a:t> </a:t>
            </a:r>
            <a:r>
              <a:rPr lang="th-TH" sz="3200" b="1">
                <a:solidFill>
                  <a:srgbClr val="FFFFFF"/>
                </a:solidFill>
                <a:latin typeface="CordiaUPC" charset="0"/>
                <a:cs typeface="CordiaUPC" charset="0"/>
              </a:rPr>
              <a:t>ทำหมายเหตุประกอบให้ชัดเจน</a:t>
            </a:r>
            <a:endParaRPr lang="en-US" sz="3200" b="1">
              <a:solidFill>
                <a:srgbClr val="FFFFFF"/>
              </a:solidFill>
              <a:latin typeface="CordiaUPC" charset="0"/>
              <a:cs typeface="CordiaUPC" charset="0"/>
            </a:endParaRPr>
          </a:p>
        </p:txBody>
      </p:sp>
      <p:sp>
        <p:nvSpPr>
          <p:cNvPr id="7" name="Title 1"/>
          <p:cNvSpPr txBox="1">
            <a:spLocks/>
          </p:cNvSpPr>
          <p:nvPr/>
        </p:nvSpPr>
        <p:spPr bwMode="auto">
          <a:xfrm>
            <a:off x="30163" y="4913313"/>
            <a:ext cx="9113837"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 typeface="Times New Roman" charset="0"/>
              <a:buAutoNum type="arabicPeriod" startAt="5"/>
            </a:pPr>
            <a:r>
              <a:rPr lang="th-TH" sz="3200" b="1">
                <a:solidFill>
                  <a:srgbClr val="FFFF00"/>
                </a:solidFill>
                <a:latin typeface="CordiaUPC" charset="0"/>
                <a:cs typeface="CordiaUPC" charset="0"/>
              </a:rPr>
              <a:t>ใช้แฟลชไดรฟ์</a:t>
            </a:r>
            <a:r>
              <a:rPr lang="th-TH" sz="3200" b="1">
                <a:solidFill>
                  <a:srgbClr val="FFFFFF"/>
                </a:solidFill>
                <a:latin typeface="CordiaUPC" charset="0"/>
                <a:cs typeface="CordiaUPC" charset="0"/>
              </a:rPr>
              <a:t>เพื่อบันทึกการเทศน์ของคุณ</a:t>
            </a:r>
            <a:endParaRPr lang="en-US" sz="3200" b="1">
              <a:solidFill>
                <a:srgbClr val="FFFFFF"/>
              </a:solidFill>
              <a:latin typeface="CordiaUPC" charset="0"/>
              <a:cs typeface="CordiaUPC" charset="0"/>
            </a:endParaRPr>
          </a:p>
        </p:txBody>
      </p:sp>
      <p:sp>
        <p:nvSpPr>
          <p:cNvPr id="10" name="Title 1"/>
          <p:cNvSpPr txBox="1">
            <a:spLocks/>
          </p:cNvSpPr>
          <p:nvPr/>
        </p:nvSpPr>
        <p:spPr bwMode="auto">
          <a:xfrm>
            <a:off x="0" y="5638800"/>
            <a:ext cx="9113838" cy="64770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th-TH" sz="3600" b="1">
                <a:solidFill>
                  <a:srgbClr val="FFFFFF"/>
                </a:solidFill>
                <a:latin typeface="CordiaUPC" charset="0"/>
                <a:cs typeface="CordiaUPC" charset="0"/>
              </a:rPr>
              <a:t>ภายในสองวัน</a:t>
            </a:r>
            <a:r>
              <a:rPr lang="en-US" sz="3600" b="1">
                <a:solidFill>
                  <a:srgbClr val="FFFFFF"/>
                </a:solidFill>
                <a:latin typeface="CordiaUPC" charset="0"/>
                <a:cs typeface="CordiaUPC" charset="0"/>
              </a:rPr>
              <a:t> </a:t>
            </a:r>
            <a:r>
              <a:rPr lang="th-TH" sz="3600" b="1" i="1">
                <a:solidFill>
                  <a:srgbClr val="FFFF00"/>
                </a:solidFill>
                <a:latin typeface="CordiaUPC" charset="0"/>
                <a:cs typeface="CordiaUPC" charset="0"/>
              </a:rPr>
              <a:t>หลังจาก </a:t>
            </a:r>
            <a:r>
              <a:rPr lang="th-TH" sz="3600" b="1">
                <a:solidFill>
                  <a:srgbClr val="FFFFFF"/>
                </a:solidFill>
                <a:latin typeface="CordiaUPC" charset="0"/>
                <a:cs typeface="CordiaUPC" charset="0"/>
              </a:rPr>
              <a:t>คุณเทศน์</a:t>
            </a:r>
            <a:endParaRPr lang="en-US" sz="3600" b="1">
              <a:solidFill>
                <a:srgbClr val="FFFFFF"/>
              </a:solidFill>
              <a:latin typeface="CordiaUPC" charset="0"/>
              <a:cs typeface="CordiaUPC" charset="0"/>
            </a:endParaRPr>
          </a:p>
        </p:txBody>
      </p:sp>
      <p:sp>
        <p:nvSpPr>
          <p:cNvPr id="11" name="Title 1"/>
          <p:cNvSpPr txBox="1">
            <a:spLocks/>
          </p:cNvSpPr>
          <p:nvPr/>
        </p:nvSpPr>
        <p:spPr bwMode="auto">
          <a:xfrm>
            <a:off x="30163" y="6237288"/>
            <a:ext cx="9113837"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 typeface="Times New Roman" charset="0"/>
              <a:buAutoNum type="arabicPeriod" startAt="6"/>
            </a:pPr>
            <a:r>
              <a:rPr lang="th-TH" sz="3200" b="1">
                <a:solidFill>
                  <a:srgbClr val="FFFF00"/>
                </a:solidFill>
                <a:latin typeface="CordiaUPC" charset="0"/>
                <a:cs typeface="CordiaUPC" charset="0"/>
              </a:rPr>
              <a:t>การประเมินการเทศน์ด้วยตัวเอง</a:t>
            </a:r>
            <a:r>
              <a:rPr lang="en-US" sz="3200" b="1">
                <a:solidFill>
                  <a:srgbClr val="FFFFFF"/>
                </a:solidFill>
                <a:latin typeface="CordiaUPC" charset="0"/>
                <a:cs typeface="CordiaUPC" charset="0"/>
              </a:rPr>
              <a:t> (</a:t>
            </a:r>
            <a:r>
              <a:rPr lang="th-TH" sz="3200" b="1">
                <a:solidFill>
                  <a:srgbClr val="FFFFFF"/>
                </a:solidFill>
                <a:latin typeface="CordiaUPC" charset="0"/>
                <a:cs typeface="CordiaUPC" charset="0"/>
              </a:rPr>
              <a:t>หน้า</a:t>
            </a:r>
            <a:r>
              <a:rPr lang="en-US" sz="3200" b="1">
                <a:solidFill>
                  <a:srgbClr val="FFFFFF"/>
                </a:solidFill>
                <a:latin typeface="CordiaUPC" charset="0"/>
                <a:cs typeface="CordiaUPC" charset="0"/>
              </a:rPr>
              <a:t> 104)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build="p"/>
      <p:bldP spid="7" grpId="0"/>
      <p:bldP spid="10" grpId="0" animBg="1"/>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ctrTitle"/>
          </p:nvPr>
        </p:nvSpPr>
        <p:spPr>
          <a:xfrm>
            <a:off x="1403350" y="457200"/>
            <a:ext cx="7435850" cy="2362200"/>
          </a:xfrm>
        </p:spPr>
        <p:txBody>
          <a:bodyPr/>
          <a:lstStyle/>
          <a:p>
            <a:pPr eaLnBrk="1" hangingPunct="1">
              <a:defRPr/>
            </a:pPr>
            <a:r>
              <a:rPr lang="th-TH" sz="5400" b="1" dirty="0">
                <a:latin typeface="CordiaUPC"/>
                <a:ea typeface="MS Pゴシック" charset="0"/>
                <a:cs typeface="CordiaUPC"/>
              </a:rPr>
              <a:t>งงเรื่องการบ้านหรือ?</a:t>
            </a:r>
            <a:br>
              <a:rPr lang="th-TH" sz="5400" b="1" dirty="0">
                <a:latin typeface="CordiaUPC"/>
                <a:ea typeface="MS Pゴシック" charset="0"/>
                <a:cs typeface="CordiaUPC"/>
              </a:rPr>
            </a:br>
            <a:r>
              <a:rPr lang="th-TH" sz="5400" b="1" dirty="0">
                <a:latin typeface="CordiaUPC"/>
                <a:ea typeface="MS Pゴシック" charset="0"/>
                <a:cs typeface="CordiaUPC"/>
              </a:rPr>
              <a:t> จงขอความช่วยเหลือ</a:t>
            </a:r>
            <a:r>
              <a:rPr lang="en-US" sz="5400" b="1" dirty="0">
                <a:latin typeface="CordiaUPC"/>
                <a:ea typeface="MS Pゴシック" charset="0"/>
                <a:cs typeface="CordiaUPC"/>
              </a:rPr>
              <a:t>!  </a:t>
            </a:r>
            <a:br>
              <a:rPr lang="en-US" sz="5400" b="1" dirty="0">
                <a:latin typeface="CordiaUPC"/>
                <a:ea typeface="MS Pゴシック" charset="0"/>
                <a:cs typeface="CordiaUPC"/>
              </a:rPr>
            </a:br>
            <a:endParaRPr lang="en-US" sz="5400" b="1" dirty="0">
              <a:latin typeface="CordiaUPC"/>
              <a:ea typeface="MS Pゴシック" charset="0"/>
              <a:cs typeface="CordiaUPC"/>
            </a:endParaRPr>
          </a:p>
        </p:txBody>
      </p:sp>
      <p:pic>
        <p:nvPicPr>
          <p:cNvPr id="295940" name="Picture 4" descr="Emergenci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51213" y="2895600"/>
            <a:ext cx="5564187"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95940"/>
                                        </p:tgtEl>
                                        <p:attrNameLst>
                                          <p:attrName>style.visibility</p:attrName>
                                        </p:attrNameLst>
                                      </p:cBhvr>
                                      <p:to>
                                        <p:strVal val="visible"/>
                                      </p:to>
                                    </p:set>
                                    <p:animEffect transition="in" filter="checkerboard(across)">
                                      <p:cBhvr>
                                        <p:cTn id="7" dur="500"/>
                                        <p:tgtEl>
                                          <p:spTgt spid="29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effectLst>
            <a:outerShdw blurRad="63500" dist="35921" dir="2700000" algn="ctr" rotWithShape="0">
              <a:srgbClr val="000000">
                <a:alpha val="74998"/>
              </a:srgbClr>
            </a:outerShdw>
          </a:effectLst>
        </p:spPr>
        <p:txBody>
          <a:bodyPr/>
          <a:lstStyle/>
          <a:p>
            <a:pPr eaLnBrk="1" hangingPunct="1">
              <a:defRPr/>
            </a:pPr>
            <a:r>
              <a:rPr lang="th-TH" sz="4800">
                <a:latin typeface="CordiaUPC" charset="0"/>
                <a:ea typeface="ＭＳ Ｐゴシック" charset="0"/>
                <a:cs typeface="CordiaUPC" charset="0"/>
              </a:rPr>
              <a:t>กรุณาพิมพ์การบ้านของคุณลงในคอมพิวเตอร์</a:t>
            </a:r>
            <a:endParaRPr lang="en-US" sz="4800">
              <a:latin typeface="CordiaUPC" charset="0"/>
              <a:ea typeface="ＭＳ Ｐゴシック" charset="0"/>
              <a:cs typeface="CordiaUPC" charset="0"/>
            </a:endParaRPr>
          </a:p>
        </p:txBody>
      </p:sp>
      <p:pic>
        <p:nvPicPr>
          <p:cNvPr id="299012" name="Picture 4" descr="BuyTheWarrant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6413" y="1828800"/>
            <a:ext cx="8129587"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9013" name="Text Box 5"/>
          <p:cNvSpPr txBox="1">
            <a:spLocks noChangeArrowheads="1"/>
          </p:cNvSpPr>
          <p:nvPr/>
        </p:nvSpPr>
        <p:spPr bwMode="auto">
          <a:xfrm>
            <a:off x="4067175" y="5951538"/>
            <a:ext cx="4924425" cy="830262"/>
          </a:xfrm>
          <a:prstGeom prst="rect">
            <a:avLst/>
          </a:prstGeom>
          <a:solidFill>
            <a:srgbClr val="50009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th-TH" sz="4800" b="1">
                <a:solidFill>
                  <a:schemeClr val="tx2"/>
                </a:solidFill>
                <a:latin typeface="CordiaUPC" charset="0"/>
                <a:cs typeface="CordiaUPC" charset="0"/>
              </a:rPr>
              <a:t>ซื้อประกันด้วยนะ</a:t>
            </a:r>
            <a:r>
              <a:rPr lang="en-US" sz="4800" b="1">
                <a:solidFill>
                  <a:schemeClr val="tx2"/>
                </a:solidFill>
                <a:latin typeface="CordiaUPC" charset="0"/>
                <a:cs typeface="CordiaUPC" charset="0"/>
              </a:rPr>
              <a:t>!</a:t>
            </a:r>
            <a:endParaRPr lang="en-US" sz="4800">
              <a:latin typeface="CordiaUPC" charset="0"/>
              <a:cs typeface="CordiaUPC"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99012"/>
                                        </p:tgtEl>
                                        <p:attrNameLst>
                                          <p:attrName>style.visibility</p:attrName>
                                        </p:attrNameLst>
                                      </p:cBhvr>
                                      <p:to>
                                        <p:strVal val="visible"/>
                                      </p:to>
                                    </p:set>
                                    <p:anim calcmode="lin" valueType="num">
                                      <p:cBhvr>
                                        <p:cTn id="7" dur="5000" fill="hold"/>
                                        <p:tgtEl>
                                          <p:spTgt spid="299012"/>
                                        </p:tgtEl>
                                        <p:attrNameLst>
                                          <p:attrName>ppt_w</p:attrName>
                                        </p:attrNameLst>
                                      </p:cBhvr>
                                      <p:tavLst>
                                        <p:tav tm="0">
                                          <p:val>
                                            <p:fltVal val="0"/>
                                          </p:val>
                                        </p:tav>
                                        <p:tav tm="100000">
                                          <p:val>
                                            <p:strVal val="#ppt_w"/>
                                          </p:val>
                                        </p:tav>
                                      </p:tavLst>
                                    </p:anim>
                                    <p:anim calcmode="lin" valueType="num">
                                      <p:cBhvr>
                                        <p:cTn id="8" dur="5000" fill="hold"/>
                                        <p:tgtEl>
                                          <p:spTgt spid="299012"/>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17" presetClass="entr" presetSubtype="10" fill="hold" grpId="0" nodeType="afterEffect">
                                  <p:stCondLst>
                                    <p:cond delay="0"/>
                                  </p:stCondLst>
                                  <p:childTnLst>
                                    <p:set>
                                      <p:cBhvr>
                                        <p:cTn id="11" dur="1" fill="hold">
                                          <p:stCondLst>
                                            <p:cond delay="0"/>
                                          </p:stCondLst>
                                        </p:cTn>
                                        <p:tgtEl>
                                          <p:spTgt spid="299013"/>
                                        </p:tgtEl>
                                        <p:attrNameLst>
                                          <p:attrName>style.visibility</p:attrName>
                                        </p:attrNameLst>
                                      </p:cBhvr>
                                      <p:to>
                                        <p:strVal val="visible"/>
                                      </p:to>
                                    </p:set>
                                    <p:anim calcmode="lin" valueType="num">
                                      <p:cBhvr>
                                        <p:cTn id="12" dur="5000" fill="hold"/>
                                        <p:tgtEl>
                                          <p:spTgt spid="299013"/>
                                        </p:tgtEl>
                                        <p:attrNameLst>
                                          <p:attrName>ppt_w</p:attrName>
                                        </p:attrNameLst>
                                      </p:cBhvr>
                                      <p:tavLst>
                                        <p:tav tm="0">
                                          <p:val>
                                            <p:fltVal val="0"/>
                                          </p:val>
                                        </p:tav>
                                        <p:tav tm="100000">
                                          <p:val>
                                            <p:strVal val="#ppt_w"/>
                                          </p:val>
                                        </p:tav>
                                      </p:tavLst>
                                    </p:anim>
                                    <p:anim calcmode="lin" valueType="num">
                                      <p:cBhvr>
                                        <p:cTn id="13" dur="5000" fill="hold"/>
                                        <p:tgtEl>
                                          <p:spTgt spid="2990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685800" y="404813"/>
            <a:ext cx="7772400" cy="1276350"/>
          </a:xfrm>
          <a:solidFill>
            <a:schemeClr val="tx1"/>
          </a:solidFill>
        </p:spPr>
        <p:txBody>
          <a:bodyPr/>
          <a:lstStyle/>
          <a:p>
            <a:pPr eaLnBrk="1" hangingPunct="1">
              <a:defRPr/>
            </a:pPr>
            <a:r>
              <a:rPr lang="th-TH" altLang="zh-CN" sz="6000" b="1" dirty="0">
                <a:solidFill>
                  <a:schemeClr val="bg1"/>
                </a:solidFill>
                <a:latin typeface="CordiaUPC" charset="0"/>
                <a:ea typeface="ＭＳ Ｐゴシック" charset="0"/>
                <a:cs typeface="CordiaUPC" charset="0"/>
              </a:rPr>
              <a:t>เรื่องอื่นๆ</a:t>
            </a:r>
            <a:endParaRPr lang="en-US" sz="6000" b="1" dirty="0">
              <a:solidFill>
                <a:schemeClr val="bg1"/>
              </a:solidFill>
              <a:latin typeface="CordiaUPC" charset="0"/>
              <a:ea typeface="ＭＳ Ｐゴシック" charset="0"/>
              <a:cs typeface="CordiaUPC" charset="0"/>
            </a:endParaRPr>
          </a:p>
        </p:txBody>
      </p:sp>
      <p:sp>
        <p:nvSpPr>
          <p:cNvPr id="265219" name="Rectangle 3"/>
          <p:cNvSpPr>
            <a:spLocks noGrp="1" noChangeArrowheads="1"/>
          </p:cNvSpPr>
          <p:nvPr>
            <p:ph type="body" sz="half" idx="1"/>
          </p:nvPr>
        </p:nvSpPr>
        <p:spPr>
          <a:xfrm>
            <a:off x="304800" y="1717675"/>
            <a:ext cx="8839200" cy="5140325"/>
          </a:xfrm>
          <a:effectLst/>
        </p:spPr>
        <p:txBody>
          <a:bodyPr/>
          <a:lstStyle/>
          <a:p>
            <a:pPr marL="609600" indent="-609600" algn="ctr" eaLnBrk="1" hangingPunct="1">
              <a:spcBef>
                <a:spcPct val="0"/>
              </a:spcBef>
              <a:buFont typeface="Wingdings" charset="0"/>
              <a:buNone/>
              <a:defRPr/>
            </a:pPr>
            <a:r>
              <a:rPr lang="th-TH" altLang="zh-CN" sz="4800" b="1" u="sng" dirty="0">
                <a:effectLst>
                  <a:glow rad="101600">
                    <a:schemeClr val="bg1"/>
                  </a:glow>
                </a:effectLst>
                <a:latin typeface="CordiaUPC" charset="0"/>
                <a:ea typeface="ＭＳ Ｐゴシック" charset="0"/>
                <a:cs typeface="CordiaUPC" charset="0"/>
              </a:rPr>
              <a:t>สำเนาบทเรียน</a:t>
            </a:r>
            <a:r>
              <a:rPr lang="en-US" altLang="zh-CN" sz="4800" b="1" dirty="0">
                <a:effectLst>
                  <a:glow rad="101600">
                    <a:schemeClr val="bg1"/>
                  </a:glow>
                </a:effectLst>
                <a:latin typeface="CordiaUPC" charset="0"/>
                <a:ea typeface="ＭＳ Ｐゴシック" charset="0"/>
                <a:cs typeface="CordiaUPC" charset="0"/>
              </a:rPr>
              <a:t> </a:t>
            </a:r>
            <a:endParaRPr lang="en-US" altLang="zh-CN" sz="2400" b="1" u="sng" dirty="0">
              <a:effectLst>
                <a:glow rad="101600">
                  <a:schemeClr val="bg1"/>
                </a:glow>
              </a:effectLst>
              <a:latin typeface="CordiaUPC" charset="0"/>
              <a:ea typeface="ＭＳ Ｐゴシック" charset="0"/>
              <a:cs typeface="CordiaUPC" charset="0"/>
            </a:endParaRPr>
          </a:p>
          <a:p>
            <a:pPr marL="609600" indent="-609600" algn="ctr" eaLnBrk="1" hangingPunct="1">
              <a:spcBef>
                <a:spcPct val="0"/>
              </a:spcBef>
              <a:buFontTx/>
              <a:buNone/>
              <a:defRPr/>
            </a:pPr>
            <a:r>
              <a:rPr lang="th-TH" altLang="zh-CN" sz="4800" b="1" u="sng" dirty="0">
                <a:effectLst>
                  <a:glow rad="101600">
                    <a:schemeClr val="bg1"/>
                  </a:glow>
                </a:effectLst>
                <a:latin typeface="CordiaUPC" charset="0"/>
                <a:ea typeface="ＭＳ Ｐゴシック" charset="0"/>
                <a:cs typeface="CordiaUPC" charset="0"/>
              </a:rPr>
              <a:t>ติดต่อข้าพเจ้า</a:t>
            </a:r>
            <a:endParaRPr lang="en-US" altLang="zh-CN" sz="4800" b="1" dirty="0">
              <a:effectLst>
                <a:glow rad="101600">
                  <a:schemeClr val="bg1"/>
                </a:glow>
              </a:effectLst>
              <a:latin typeface="CordiaUPC" charset="0"/>
              <a:ea typeface="ＭＳ Ｐゴシック" charset="0"/>
              <a:cs typeface="CordiaUPC" charset="0"/>
            </a:endParaRPr>
          </a:p>
          <a:p>
            <a:pPr marL="609600" indent="-609600" eaLnBrk="1" hangingPunct="1">
              <a:spcBef>
                <a:spcPct val="0"/>
              </a:spcBef>
              <a:defRPr/>
            </a:pPr>
            <a:r>
              <a:rPr lang="en-US" altLang="zh-CN" sz="2800" b="1" dirty="0">
                <a:effectLst>
                  <a:glow rad="101600">
                    <a:schemeClr val="bg1"/>
                  </a:glow>
                </a:effectLst>
                <a:latin typeface="CordiaUPC" charset="0"/>
                <a:ea typeface="ＭＳ Ｐゴシック" charset="0"/>
                <a:cs typeface="CordiaUPC" charset="0"/>
              </a:rPr>
              <a:t>SBC</a:t>
            </a:r>
            <a:r>
              <a:rPr lang="th-TH" altLang="zh-CN" sz="2800" b="1" dirty="0">
                <a:effectLst>
                  <a:glow rad="101600">
                    <a:schemeClr val="bg1"/>
                  </a:glow>
                </a:effectLst>
                <a:latin typeface="CordiaUPC" charset="0"/>
                <a:ea typeface="ＭＳ Ｐゴシック" charset="0"/>
                <a:cs typeface="CordiaUPC" charset="0"/>
              </a:rPr>
              <a:t> ตู้</a:t>
            </a:r>
            <a:r>
              <a:rPr lang="en-US" altLang="zh-CN" sz="2800" b="1" dirty="0">
                <a:effectLst>
                  <a:glow rad="101600">
                    <a:schemeClr val="bg1"/>
                  </a:glow>
                </a:effectLst>
                <a:latin typeface="CordiaUPC" charset="0"/>
                <a:ea typeface="ＭＳ Ｐゴシック" charset="0"/>
                <a:cs typeface="CordiaUPC" charset="0"/>
              </a:rPr>
              <a:t> L19 </a:t>
            </a:r>
            <a:r>
              <a:rPr lang="th-TH" altLang="zh-CN" sz="2800" b="1" dirty="0">
                <a:effectLst>
                  <a:glow rad="101600">
                    <a:schemeClr val="bg1"/>
                  </a:glow>
                </a:effectLst>
                <a:latin typeface="CordiaUPC" charset="0"/>
                <a:ea typeface="ＭＳ Ｐゴシック" charset="0"/>
                <a:cs typeface="CordiaUPC" charset="0"/>
              </a:rPr>
              <a:t>หรือ โทร</a:t>
            </a:r>
            <a:r>
              <a:rPr lang="en-US" altLang="zh-CN" sz="2800" b="1" dirty="0">
                <a:effectLst>
                  <a:glow rad="101600">
                    <a:schemeClr val="bg1"/>
                  </a:glow>
                </a:effectLst>
                <a:latin typeface="CordiaUPC" charset="0"/>
                <a:ea typeface="ＭＳ Ｐゴシック" charset="0"/>
                <a:cs typeface="CordiaUPC" charset="0"/>
              </a:rPr>
              <a:t> (6559-1555 ext. 7130)</a:t>
            </a:r>
          </a:p>
          <a:p>
            <a:pPr marL="609600" indent="-609600" eaLnBrk="1" hangingPunct="1">
              <a:spcBef>
                <a:spcPct val="0"/>
              </a:spcBef>
              <a:defRPr/>
            </a:pPr>
            <a:r>
              <a:rPr lang="th-TH" altLang="zh-CN" sz="2800" b="1" dirty="0">
                <a:effectLst>
                  <a:glow rad="101600">
                    <a:schemeClr val="bg1"/>
                  </a:glow>
                </a:effectLst>
                <a:latin typeface="CordiaUPC" charset="0"/>
                <a:ea typeface="ＭＳ Ｐゴシック" charset="0"/>
                <a:cs typeface="CordiaUPC" charset="0"/>
              </a:rPr>
              <a:t>โทรศัพท์มือถือ </a:t>
            </a:r>
            <a:r>
              <a:rPr lang="en-US" altLang="zh-CN" sz="2800" b="1" dirty="0">
                <a:effectLst>
                  <a:glow rad="101600">
                    <a:schemeClr val="bg1"/>
                  </a:glow>
                </a:effectLst>
                <a:latin typeface="CordiaUPC" charset="0"/>
                <a:ea typeface="ＭＳ Ｐゴシック" charset="0"/>
                <a:cs typeface="CordiaUPC" charset="0"/>
              </a:rPr>
              <a:t>9113-7090</a:t>
            </a:r>
          </a:p>
          <a:p>
            <a:pPr marL="609600" indent="-609600" eaLnBrk="1" hangingPunct="1">
              <a:spcBef>
                <a:spcPct val="0"/>
              </a:spcBef>
              <a:defRPr/>
            </a:pPr>
            <a:r>
              <a:rPr lang="th-TH" altLang="zh-CN" sz="2800" b="1" dirty="0">
                <a:effectLst>
                  <a:glow rad="101600">
                    <a:schemeClr val="bg1"/>
                  </a:glow>
                </a:effectLst>
                <a:latin typeface="CordiaUPC" charset="0"/>
                <a:ea typeface="ＭＳ Ｐゴシック" charset="0"/>
                <a:cs typeface="CordiaUPC" charset="0"/>
              </a:rPr>
              <a:t>ที่อยู่ </a:t>
            </a:r>
            <a:r>
              <a:rPr lang="en-US" altLang="zh-CN" sz="2800" b="1" dirty="0">
                <a:effectLst>
                  <a:glow rad="101600">
                    <a:schemeClr val="bg1"/>
                  </a:glow>
                </a:effectLst>
                <a:latin typeface="CordiaUPC" charset="0"/>
                <a:ea typeface="ＭＳ Ｐゴシック" charset="0"/>
                <a:cs typeface="CordiaUPC" charset="0"/>
              </a:rPr>
              <a:t>SBC Block 2-302 </a:t>
            </a:r>
          </a:p>
          <a:p>
            <a:pPr marL="609600" indent="-609600" eaLnBrk="1" hangingPunct="1">
              <a:spcBef>
                <a:spcPct val="0"/>
              </a:spcBef>
              <a:defRPr/>
            </a:pPr>
            <a:r>
              <a:rPr lang="th-TH" altLang="zh-CN" sz="2800" b="1" dirty="0">
                <a:effectLst>
                  <a:glow rad="101600">
                    <a:schemeClr val="bg1"/>
                  </a:glow>
                </a:effectLst>
                <a:latin typeface="CordiaUPC" charset="0"/>
                <a:ea typeface="ＭＳ Ｐゴシック" charset="0"/>
                <a:cs typeface="CordiaUPC" charset="0"/>
              </a:rPr>
              <a:t>โทรศัพท์บ้าน </a:t>
            </a:r>
            <a:r>
              <a:rPr lang="en-US" altLang="zh-CN" sz="2800" b="1" dirty="0">
                <a:effectLst>
                  <a:glow rad="101600">
                    <a:schemeClr val="bg1"/>
                  </a:glow>
                </a:effectLst>
                <a:latin typeface="CordiaUPC" charset="0"/>
                <a:ea typeface="ＭＳ Ｐゴシック" charset="0"/>
                <a:cs typeface="CordiaUPC" charset="0"/>
              </a:rPr>
              <a:t>is 67622011</a:t>
            </a:r>
          </a:p>
          <a:p>
            <a:pPr marL="609600" indent="-609600" eaLnBrk="1" hangingPunct="1">
              <a:spcBef>
                <a:spcPct val="0"/>
              </a:spcBef>
              <a:defRPr/>
            </a:pPr>
            <a:r>
              <a:rPr lang="en-US" altLang="zh-CN" sz="2800" b="1" dirty="0">
                <a:effectLst>
                  <a:glow rad="101600">
                    <a:schemeClr val="bg1"/>
                  </a:glow>
                </a:effectLst>
                <a:latin typeface="CordiaUPC" charset="0"/>
                <a:ea typeface="ＭＳ Ｐゴシック" charset="0"/>
                <a:cs typeface="CordiaUPC" charset="0"/>
              </a:rPr>
              <a:t>E-mail: </a:t>
            </a:r>
            <a:r>
              <a:rPr lang="en-US" altLang="zh-CN" sz="2800" b="1" dirty="0" err="1">
                <a:effectLst>
                  <a:glow rad="101600">
                    <a:schemeClr val="bg1"/>
                  </a:glow>
                </a:effectLst>
                <a:latin typeface="CordiaUPC" charset="0"/>
                <a:ea typeface="ＭＳ Ｐゴシック" charset="0"/>
                <a:cs typeface="CordiaUPC" charset="0"/>
              </a:rPr>
              <a:t>griffith@sbc.edu.sg</a:t>
            </a:r>
            <a:endParaRPr lang="en-US" altLang="zh-CN" sz="2800" b="1" dirty="0">
              <a:effectLst>
                <a:glow rad="101600">
                  <a:schemeClr val="bg1"/>
                </a:glow>
              </a:effectLst>
              <a:latin typeface="CordiaUPC" charset="0"/>
              <a:ea typeface="ＭＳ Ｐゴシック" charset="0"/>
              <a:cs typeface="CordiaUPC" charset="0"/>
            </a:endParaRPr>
          </a:p>
          <a:p>
            <a:pPr marL="609600" indent="-609600" eaLnBrk="1" hangingPunct="1">
              <a:spcBef>
                <a:spcPct val="0"/>
              </a:spcBef>
              <a:defRPr/>
            </a:pPr>
            <a:r>
              <a:rPr lang="th-TH" altLang="zh-CN" sz="2800" b="1" dirty="0">
                <a:effectLst>
                  <a:glow rad="101600">
                    <a:schemeClr val="bg1"/>
                  </a:glow>
                </a:effectLst>
                <a:latin typeface="CordiaUPC" charset="0"/>
                <a:ea typeface="ＭＳ Ｐゴシック" charset="0"/>
                <a:cs typeface="CordiaUPC" charset="0"/>
              </a:rPr>
              <a:t>เวลาทำงาน คือ </a:t>
            </a:r>
            <a:r>
              <a:rPr lang="en-US" altLang="zh-CN" sz="2800" b="1" dirty="0">
                <a:effectLst>
                  <a:glow rad="101600">
                    <a:schemeClr val="bg1"/>
                  </a:glow>
                </a:effectLst>
                <a:latin typeface="CordiaUPC" charset="0"/>
                <a:ea typeface="ＭＳ Ｐゴシック" charset="0"/>
                <a:cs typeface="CordiaUPC" charset="0"/>
              </a:rPr>
              <a:t>…</a:t>
            </a:r>
          </a:p>
          <a:p>
            <a:pPr marL="609600" indent="-609600" eaLnBrk="1" hangingPunct="1">
              <a:spcBef>
                <a:spcPct val="0"/>
              </a:spcBef>
              <a:defRPr/>
            </a:pPr>
            <a:r>
              <a:rPr lang="th-TH" altLang="zh-CN" sz="2800" b="1" dirty="0">
                <a:effectLst>
                  <a:glow rad="101600">
                    <a:schemeClr val="bg1"/>
                  </a:glow>
                </a:effectLst>
                <a:latin typeface="CordiaUPC" charset="0"/>
                <a:ea typeface="ＭＳ Ｐゴシック" charset="0"/>
                <a:cs typeface="CordiaUPC" charset="0"/>
              </a:rPr>
              <a:t>ได้เวลาทานอาหารเที่ยง</a:t>
            </a:r>
            <a:r>
              <a:rPr lang="en-US" altLang="zh-CN" sz="2800" b="1" dirty="0">
                <a:effectLst>
                  <a:glow rad="101600">
                    <a:schemeClr val="bg1"/>
                  </a:glow>
                </a:effectLst>
                <a:latin typeface="CordiaUPC" charset="0"/>
                <a:ea typeface="ＭＳ Ｐゴシック" charset="0"/>
                <a:cs typeface="CordiaUPC" charset="0"/>
              </a:rPr>
              <a:t>! </a:t>
            </a:r>
            <a:endParaRPr lang="en-US" sz="3600" b="1" dirty="0">
              <a:effectLst>
                <a:glow rad="101600">
                  <a:schemeClr val="bg1"/>
                </a:glow>
              </a:effectLst>
              <a:latin typeface="CordiaUPC" charset="0"/>
              <a:ea typeface="ＭＳ Ｐゴシック" charset="0"/>
              <a:cs typeface="CordiaUPC" charset="0"/>
            </a:endParaRPr>
          </a:p>
        </p:txBody>
      </p:sp>
      <p:pic>
        <p:nvPicPr>
          <p:cNvPr id="265220" name="Picture 4" descr="j0229713"/>
          <p:cNvPicPr>
            <a:picLocks noGrp="1" noChangeAspect="1" noChangeArrowheads="1"/>
          </p:cNvPicPr>
          <p:nvPr>
            <p:ph sz="quarter" idx="2"/>
          </p:nvPr>
        </p:nvPicPr>
        <p:blipFill>
          <a:blip r:embed="rId3"/>
          <a:srcRect/>
          <a:stretch>
            <a:fillRect/>
          </a:stretch>
        </p:blipFill>
        <p:spPr>
          <a:xfrm>
            <a:off x="7051675" y="762000"/>
            <a:ext cx="1787525" cy="1820863"/>
          </a:xfrm>
        </p:spPr>
      </p:pic>
      <p:sp>
        <p:nvSpPr>
          <p:cNvPr id="276484" name="Text Box 5"/>
          <p:cNvSpPr txBox="1">
            <a:spLocks noChangeArrowheads="1"/>
          </p:cNvSpPr>
          <p:nvPr/>
        </p:nvSpPr>
        <p:spPr bwMode="auto">
          <a:xfrm>
            <a:off x="8458200" y="152400"/>
            <a:ext cx="4206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latin typeface="CordiaUPC" charset="0"/>
                <a:cs typeface="Arial" charset="0"/>
              </a:rPr>
              <a:t>xiii</a:t>
            </a:r>
          </a:p>
        </p:txBody>
      </p:sp>
      <p:pic>
        <p:nvPicPr>
          <p:cNvPr id="265222" name="Picture 6" descr="j0233563"/>
          <p:cNvPicPr>
            <a:picLocks noGrp="1" noChangeAspect="1" noChangeArrowheads="1"/>
          </p:cNvPicPr>
          <p:nvPr>
            <p:ph sz="quarter" idx="3"/>
          </p:nvPr>
        </p:nvPicPr>
        <p:blipFill>
          <a:blip r:embed="rId4"/>
          <a:srcRect/>
          <a:stretch>
            <a:fillRect/>
          </a:stretch>
        </p:blipFill>
        <p:spPr>
          <a:xfrm>
            <a:off x="7761288" y="5568950"/>
            <a:ext cx="1382712" cy="128905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5219">
                                            <p:txEl>
                                              <p:pRg st="0" end="0"/>
                                            </p:txEl>
                                          </p:spTgt>
                                        </p:tgtEl>
                                        <p:attrNameLst>
                                          <p:attrName>style.visibility</p:attrName>
                                        </p:attrNameLst>
                                      </p:cBhvr>
                                      <p:to>
                                        <p:strVal val="visible"/>
                                      </p:to>
                                    </p:set>
                                    <p:anim calcmode="lin" valueType="num">
                                      <p:cBhvr additive="base">
                                        <p:cTn id="7" dur="500" fill="hold"/>
                                        <p:tgtEl>
                                          <p:spTgt spid="2652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5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5219">
                                            <p:txEl>
                                              <p:pRg st="1" end="1"/>
                                            </p:txEl>
                                          </p:spTgt>
                                        </p:tgtEl>
                                        <p:attrNameLst>
                                          <p:attrName>style.visibility</p:attrName>
                                        </p:attrNameLst>
                                      </p:cBhvr>
                                      <p:to>
                                        <p:strVal val="visible"/>
                                      </p:to>
                                    </p:set>
                                    <p:anim calcmode="lin" valueType="num">
                                      <p:cBhvr additive="base">
                                        <p:cTn id="13" dur="500" fill="hold"/>
                                        <p:tgtEl>
                                          <p:spTgt spid="2652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52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5219">
                                            <p:txEl>
                                              <p:pRg st="2" end="2"/>
                                            </p:txEl>
                                          </p:spTgt>
                                        </p:tgtEl>
                                        <p:attrNameLst>
                                          <p:attrName>style.visibility</p:attrName>
                                        </p:attrNameLst>
                                      </p:cBhvr>
                                      <p:to>
                                        <p:strVal val="visible"/>
                                      </p:to>
                                    </p:set>
                                    <p:anim calcmode="lin" valueType="num">
                                      <p:cBhvr additive="base">
                                        <p:cTn id="19" dur="500" fill="hold"/>
                                        <p:tgtEl>
                                          <p:spTgt spid="2652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52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65219">
                                            <p:txEl>
                                              <p:pRg st="3" end="3"/>
                                            </p:txEl>
                                          </p:spTgt>
                                        </p:tgtEl>
                                        <p:attrNameLst>
                                          <p:attrName>style.visibility</p:attrName>
                                        </p:attrNameLst>
                                      </p:cBhvr>
                                      <p:to>
                                        <p:strVal val="visible"/>
                                      </p:to>
                                    </p:set>
                                    <p:anim calcmode="lin" valueType="num">
                                      <p:cBhvr additive="base">
                                        <p:cTn id="25" dur="500" fill="hold"/>
                                        <p:tgtEl>
                                          <p:spTgt spid="26521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652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65219">
                                            <p:txEl>
                                              <p:pRg st="4" end="4"/>
                                            </p:txEl>
                                          </p:spTgt>
                                        </p:tgtEl>
                                        <p:attrNameLst>
                                          <p:attrName>style.visibility</p:attrName>
                                        </p:attrNameLst>
                                      </p:cBhvr>
                                      <p:to>
                                        <p:strVal val="visible"/>
                                      </p:to>
                                    </p:set>
                                    <p:anim calcmode="lin" valueType="num">
                                      <p:cBhvr additive="base">
                                        <p:cTn id="31" dur="500" fill="hold"/>
                                        <p:tgtEl>
                                          <p:spTgt spid="26521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652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65219">
                                            <p:txEl>
                                              <p:pRg st="5" end="5"/>
                                            </p:txEl>
                                          </p:spTgt>
                                        </p:tgtEl>
                                        <p:attrNameLst>
                                          <p:attrName>style.visibility</p:attrName>
                                        </p:attrNameLst>
                                      </p:cBhvr>
                                      <p:to>
                                        <p:strVal val="visible"/>
                                      </p:to>
                                    </p:set>
                                    <p:anim calcmode="lin" valueType="num">
                                      <p:cBhvr additive="base">
                                        <p:cTn id="37" dur="500" fill="hold"/>
                                        <p:tgtEl>
                                          <p:spTgt spid="26521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652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65219">
                                            <p:txEl>
                                              <p:pRg st="6" end="6"/>
                                            </p:txEl>
                                          </p:spTgt>
                                        </p:tgtEl>
                                        <p:attrNameLst>
                                          <p:attrName>style.visibility</p:attrName>
                                        </p:attrNameLst>
                                      </p:cBhvr>
                                      <p:to>
                                        <p:strVal val="visible"/>
                                      </p:to>
                                    </p:set>
                                    <p:anim calcmode="lin" valueType="num">
                                      <p:cBhvr additive="base">
                                        <p:cTn id="43" dur="500" fill="hold"/>
                                        <p:tgtEl>
                                          <p:spTgt spid="265219">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6521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65219">
                                            <p:txEl>
                                              <p:pRg st="7" end="7"/>
                                            </p:txEl>
                                          </p:spTgt>
                                        </p:tgtEl>
                                        <p:attrNameLst>
                                          <p:attrName>style.visibility</p:attrName>
                                        </p:attrNameLst>
                                      </p:cBhvr>
                                      <p:to>
                                        <p:strVal val="visible"/>
                                      </p:to>
                                    </p:set>
                                    <p:anim calcmode="lin" valueType="num">
                                      <p:cBhvr additive="base">
                                        <p:cTn id="49" dur="500" fill="hold"/>
                                        <p:tgtEl>
                                          <p:spTgt spid="265219">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6521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65219">
                                            <p:txEl>
                                              <p:pRg st="8" end="8"/>
                                            </p:txEl>
                                          </p:spTgt>
                                        </p:tgtEl>
                                        <p:attrNameLst>
                                          <p:attrName>style.visibility</p:attrName>
                                        </p:attrNameLst>
                                      </p:cBhvr>
                                      <p:to>
                                        <p:strVal val="visible"/>
                                      </p:to>
                                    </p:set>
                                    <p:anim calcmode="lin" valueType="num">
                                      <p:cBhvr additive="base">
                                        <p:cTn id="55" dur="500" fill="hold"/>
                                        <p:tgtEl>
                                          <p:spTgt spid="265219">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65219">
                                            <p:txEl>
                                              <p:pRg st="8" end="8"/>
                                            </p:txEl>
                                          </p:spTgt>
                                        </p:tgtEl>
                                        <p:attrNameLst>
                                          <p:attrName>ppt_y</p:attrName>
                                        </p:attrNameLst>
                                      </p:cBhvr>
                                      <p:tavLst>
                                        <p:tav tm="0">
                                          <p:val>
                                            <p:strVal val="#ppt_y"/>
                                          </p:val>
                                        </p:tav>
                                        <p:tav tm="100000">
                                          <p:val>
                                            <p:strVal val="#ppt_y"/>
                                          </p:val>
                                        </p:tav>
                                      </p:tavLst>
                                    </p:anim>
                                  </p:childTnLst>
                                </p:cTn>
                              </p:par>
                              <p:par>
                                <p:cTn id="57" presetID="51" presetClass="entr" presetSubtype="0" fill="hold" nodeType="withEffect">
                                  <p:stCondLst>
                                    <p:cond delay="0"/>
                                  </p:stCondLst>
                                  <p:childTnLst>
                                    <p:set>
                                      <p:cBhvr>
                                        <p:cTn id="58" dur="1" fill="hold">
                                          <p:stCondLst>
                                            <p:cond delay="0"/>
                                          </p:stCondLst>
                                        </p:cTn>
                                        <p:tgtEl>
                                          <p:spTgt spid="265222"/>
                                        </p:tgtEl>
                                        <p:attrNameLst>
                                          <p:attrName>style.visibility</p:attrName>
                                        </p:attrNameLst>
                                      </p:cBhvr>
                                      <p:to>
                                        <p:strVal val="visible"/>
                                      </p:to>
                                    </p:set>
                                    <p:animEffect transition="in" filter="fade">
                                      <p:cBhvr>
                                        <p:cTn id="59" dur="770" decel="100000"/>
                                        <p:tgtEl>
                                          <p:spTgt spid="265222"/>
                                        </p:tgtEl>
                                      </p:cBhvr>
                                    </p:animEffect>
                                    <p:animScale>
                                      <p:cBhvr>
                                        <p:cTn id="60" dur="770" decel="100000"/>
                                        <p:tgtEl>
                                          <p:spTgt spid="265222"/>
                                        </p:tgtEl>
                                      </p:cBhvr>
                                      <p:from x="10000" y="10000"/>
                                      <p:to x="200000" y="450000"/>
                                    </p:animScale>
                                    <p:animScale>
                                      <p:cBhvr>
                                        <p:cTn id="61" dur="1230" accel="100000" fill="hold">
                                          <p:stCondLst>
                                            <p:cond delay="770"/>
                                          </p:stCondLst>
                                        </p:cTn>
                                        <p:tgtEl>
                                          <p:spTgt spid="265222"/>
                                        </p:tgtEl>
                                      </p:cBhvr>
                                      <p:from x="200000" y="450000"/>
                                      <p:to x="100000" y="100000"/>
                                    </p:animScale>
                                    <p:set>
                                      <p:cBhvr>
                                        <p:cTn id="62" dur="770" fill="hold"/>
                                        <p:tgtEl>
                                          <p:spTgt spid="265222"/>
                                        </p:tgtEl>
                                        <p:attrNameLst>
                                          <p:attrName>ppt_x</p:attrName>
                                        </p:attrNameLst>
                                      </p:cBhvr>
                                      <p:to>
                                        <p:strVal val="(0.5)"/>
                                      </p:to>
                                    </p:set>
                                    <p:anim from="(0.5)" to="(#ppt_x)" calcmode="lin" valueType="num">
                                      <p:cBhvr>
                                        <p:cTn id="63" dur="1230" accel="100000" fill="hold">
                                          <p:stCondLst>
                                            <p:cond delay="770"/>
                                          </p:stCondLst>
                                        </p:cTn>
                                        <p:tgtEl>
                                          <p:spTgt spid="265222"/>
                                        </p:tgtEl>
                                        <p:attrNameLst>
                                          <p:attrName>ppt_x</p:attrName>
                                        </p:attrNameLst>
                                      </p:cBhvr>
                                    </p:anim>
                                    <p:set>
                                      <p:cBhvr>
                                        <p:cTn id="64" dur="770" fill="hold"/>
                                        <p:tgtEl>
                                          <p:spTgt spid="265222"/>
                                        </p:tgtEl>
                                        <p:attrNameLst>
                                          <p:attrName>ppt_y</p:attrName>
                                        </p:attrNameLst>
                                      </p:cBhvr>
                                      <p:to>
                                        <p:strVal val="(#ppt_y+0.4)"/>
                                      </p:to>
                                    </p:set>
                                    <p:anim from="(#ppt_y+0.4)" to="(#ppt_y)" calcmode="lin" valueType="num">
                                      <p:cBhvr>
                                        <p:cTn id="65" dur="1230" accel="100000" fill="hold">
                                          <p:stCondLst>
                                            <p:cond delay="770"/>
                                          </p:stCondLst>
                                        </p:cTn>
                                        <p:tgtEl>
                                          <p:spTgt spid="26522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9"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2"/>
          <p:cNvSpPr>
            <a:spLocks noGrp="1" noChangeArrowheads="1"/>
          </p:cNvSpPr>
          <p:nvPr>
            <p:ph type="title" idx="4294967295"/>
          </p:nvPr>
        </p:nvSpPr>
        <p:spPr>
          <a:xfrm>
            <a:off x="-36513" y="414338"/>
            <a:ext cx="9180513" cy="1143000"/>
          </a:xfrm>
          <a:solidFill>
            <a:schemeClr val="tx1"/>
          </a:solidFill>
        </p:spPr>
        <p:txBody>
          <a:bodyPr/>
          <a:lstStyle/>
          <a:p>
            <a:pPr algn="ctr" eaLnBrk="1" hangingPunct="1"/>
            <a:r>
              <a:rPr lang="th-TH" sz="4800" b="1">
                <a:solidFill>
                  <a:srgbClr val="F9F9F9"/>
                </a:solidFill>
                <a:latin typeface="CordiaUPC" charset="0"/>
                <a:ea typeface="Osaka" charset="0"/>
                <a:cs typeface="CordiaUPC" charset="0"/>
              </a:rPr>
              <a:t>ทำไมต้องแบ่งปันคำพยาน</a:t>
            </a:r>
            <a:r>
              <a:rPr lang="en-US" sz="4800" b="1">
                <a:solidFill>
                  <a:srgbClr val="F9F9F9"/>
                </a:solidFill>
                <a:latin typeface="CordiaUPC" charset="0"/>
                <a:ea typeface="Osaka" charset="0"/>
                <a:cs typeface="CordiaUPC" charset="0"/>
              </a:rPr>
              <a:t>?</a:t>
            </a:r>
            <a:endParaRPr lang="en-US" sz="4800">
              <a:solidFill>
                <a:srgbClr val="F9F9F9"/>
              </a:solidFill>
              <a:latin typeface="CordiaUPC" charset="0"/>
              <a:ea typeface="Osaka" charset="0"/>
              <a:cs typeface="CordiaUPC" charset="0"/>
            </a:endParaRPr>
          </a:p>
        </p:txBody>
      </p:sp>
      <p:sp>
        <p:nvSpPr>
          <p:cNvPr id="10243" name="Text Box 3"/>
          <p:cNvSpPr txBox="1">
            <a:spLocks noChangeArrowheads="1"/>
          </p:cNvSpPr>
          <p:nvPr/>
        </p:nvSpPr>
        <p:spPr bwMode="auto">
          <a:xfrm>
            <a:off x="8585200" y="-26988"/>
            <a:ext cx="527050" cy="461963"/>
          </a:xfrm>
          <a:prstGeom prst="rect">
            <a:avLst/>
          </a:prstGeom>
          <a:noFill/>
          <a:ln w="9525">
            <a:noFill/>
            <a:miter lim="800000"/>
            <a:headEnd/>
            <a:tailEnd/>
          </a:ln>
          <a:effectLst>
            <a:outerShdw blurRad="63500" dist="35921" dir="2700000" algn="ctr" rotWithShape="0">
              <a:srgbClr val="F9F9F9">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dirty="0">
                <a:solidFill>
                  <a:srgbClr val="000000"/>
                </a:solidFill>
                <a:latin typeface="Arial"/>
                <a:cs typeface="Arial"/>
              </a:rPr>
              <a:t>16</a:t>
            </a:r>
            <a:endParaRPr lang="en-US" sz="2400" dirty="0">
              <a:solidFill>
                <a:srgbClr val="000000"/>
              </a:solidFill>
              <a:latin typeface="Arial"/>
              <a:cs typeface="Arial"/>
            </a:endParaRPr>
          </a:p>
        </p:txBody>
      </p:sp>
      <p:sp>
        <p:nvSpPr>
          <p:cNvPr id="278531" name="Text Box 5"/>
          <p:cNvSpPr txBox="1">
            <a:spLocks noChangeArrowheads="1"/>
          </p:cNvSpPr>
          <p:nvPr/>
        </p:nvSpPr>
        <p:spPr bwMode="auto">
          <a:xfrm>
            <a:off x="1066800" y="5903913"/>
            <a:ext cx="59436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th-TH" sz="2000" b="1">
                <a:latin typeface="CordiaUPC" charset="0"/>
                <a:cs typeface="Arial" charset="0"/>
              </a:rPr>
              <a:t>ดร.ริค กริฟฟิธ, พระคริสตธรรมสิงคโปร์</a:t>
            </a:r>
            <a:r>
              <a:rPr lang="en-US" sz="2000" b="1">
                <a:latin typeface="CordiaUPC" charset="0"/>
                <a:cs typeface="Arial" charset="0"/>
              </a:rPr>
              <a:t> (SBC)</a:t>
            </a:r>
          </a:p>
          <a:p>
            <a:pPr algn="ctr" eaLnBrk="1" hangingPunct="1"/>
            <a:r>
              <a:rPr lang="en-US" sz="2000">
                <a:solidFill>
                  <a:srgbClr val="000000"/>
                </a:solidFill>
                <a:latin typeface="CordiaUPC" charset="0"/>
                <a:cs typeface="Arial" charset="0"/>
              </a:rPr>
              <a:t>www.biblestudydownloads.com</a:t>
            </a:r>
          </a:p>
        </p:txBody>
      </p:sp>
      <p:sp>
        <p:nvSpPr>
          <p:cNvPr id="278532" name="Rectangle 2"/>
          <p:cNvSpPr txBox="1">
            <a:spLocks noChangeArrowheads="1"/>
          </p:cNvSpPr>
          <p:nvPr/>
        </p:nvSpPr>
        <p:spPr bwMode="auto">
          <a:xfrm>
            <a:off x="96838" y="1700213"/>
            <a:ext cx="8939212" cy="417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49263" indent="-449263">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buFont typeface="Arial" charset="0"/>
              <a:buChar char="•"/>
            </a:pPr>
            <a:r>
              <a:rPr lang="th-TH" sz="4000" b="1">
                <a:solidFill>
                  <a:srgbClr val="000000"/>
                </a:solidFill>
                <a:latin typeface="CordiaUPC" charset="0"/>
                <a:ea typeface="Osaka" charset="0"/>
                <a:cs typeface="Osaka" charset="0"/>
              </a:rPr>
              <a:t>ง่ายที่จะพูดเกี่ยวกับตัวเอง</a:t>
            </a:r>
            <a:endParaRPr lang="en-US" sz="4000" b="1">
              <a:solidFill>
                <a:srgbClr val="000000"/>
              </a:solidFill>
              <a:latin typeface="CordiaUPC" charset="0"/>
              <a:ea typeface="Osaka" charset="0"/>
              <a:cs typeface="Osaka" charset="0"/>
            </a:endParaRPr>
          </a:p>
          <a:p>
            <a:pPr eaLnBrk="1" hangingPunct="1">
              <a:buFont typeface="Arial" charset="0"/>
              <a:buChar char="•"/>
            </a:pPr>
            <a:r>
              <a:rPr lang="th-TH" sz="4000" b="1">
                <a:solidFill>
                  <a:srgbClr val="000000"/>
                </a:solidFill>
                <a:latin typeface="CordiaUPC" charset="0"/>
                <a:ea typeface="Osaka" charset="0"/>
                <a:cs typeface="Osaka" charset="0"/>
              </a:rPr>
              <a:t>ถนัดที่สุด</a:t>
            </a:r>
            <a:endParaRPr lang="en-US" sz="4000" b="1">
              <a:solidFill>
                <a:srgbClr val="000000"/>
              </a:solidFill>
              <a:latin typeface="CordiaUPC" charset="0"/>
              <a:ea typeface="Osaka" charset="0"/>
              <a:cs typeface="Osaka" charset="0"/>
            </a:endParaRPr>
          </a:p>
          <a:p>
            <a:pPr eaLnBrk="1" hangingPunct="1">
              <a:buFont typeface="Arial" charset="0"/>
              <a:buChar char="•"/>
            </a:pPr>
            <a:r>
              <a:rPr lang="th-TH" sz="4000" b="1">
                <a:solidFill>
                  <a:srgbClr val="000000"/>
                </a:solidFill>
                <a:latin typeface="CordiaUPC" charset="0"/>
                <a:ea typeface="Osaka" charset="0"/>
                <a:cs typeface="Osaka" charset="0"/>
              </a:rPr>
              <a:t>เป็นโอกาสในการแป่งปันข่าวประเสริฐ</a:t>
            </a:r>
            <a:endParaRPr lang="en-US" sz="3600">
              <a:solidFill>
                <a:srgbClr val="000000"/>
              </a:solidFill>
              <a:latin typeface="CordiaUPC" charset="0"/>
              <a:ea typeface="Osaka" charset="0"/>
              <a:cs typeface="Osaka"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685800" y="533400"/>
            <a:ext cx="7772400" cy="727075"/>
          </a:xfrm>
          <a:effectLst>
            <a:outerShdw blurRad="63500" dist="35921" dir="2700000" algn="ctr" rotWithShape="0">
              <a:srgbClr val="000000">
                <a:alpha val="74998"/>
              </a:srgbClr>
            </a:outerShdw>
          </a:effectLst>
        </p:spPr>
        <p:txBody>
          <a:bodyPr/>
          <a:lstStyle/>
          <a:p>
            <a:pPr>
              <a:defRPr/>
            </a:pPr>
            <a:r>
              <a:rPr lang="th-TH" sz="5400" b="1" dirty="0">
                <a:latin typeface="CordiaUPC"/>
                <a:cs typeface="CordiaUPC"/>
              </a:rPr>
              <a:t>แผนผังการเป็นพยาน</a:t>
            </a:r>
            <a:endParaRPr lang="en-US" dirty="0">
              <a:latin typeface="CordiaUPC"/>
              <a:cs typeface="CordiaUPC"/>
            </a:endParaRPr>
          </a:p>
        </p:txBody>
      </p:sp>
      <p:sp>
        <p:nvSpPr>
          <p:cNvPr id="11267" name="Text Box 3"/>
          <p:cNvSpPr txBox="1">
            <a:spLocks noChangeArrowheads="1"/>
          </p:cNvSpPr>
          <p:nvPr/>
        </p:nvSpPr>
        <p:spPr bwMode="auto">
          <a:xfrm>
            <a:off x="198438" y="4724400"/>
            <a:ext cx="2801937" cy="1570038"/>
          </a:xfrm>
          <a:prstGeom prst="rect">
            <a:avLst/>
          </a:prstGeom>
          <a:gradFill rotWithShape="0">
            <a:gsLst>
              <a:gs pos="0">
                <a:srgbClr val="606060"/>
              </a:gs>
              <a:gs pos="100000">
                <a:srgbClr val="2C2C2C"/>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th-TH" sz="2400" b="1" u="sng" dirty="0">
                <a:solidFill>
                  <a:srgbClr val="FFFFFF"/>
                </a:solidFill>
                <a:effectLst>
                  <a:outerShdw blurRad="38100" dist="38100" dir="2700000" algn="tl">
                    <a:srgbClr val="000000">
                      <a:alpha val="43137"/>
                    </a:srgbClr>
                  </a:outerShdw>
                </a:effectLst>
                <a:latin typeface="CordiaUPC" charset="0"/>
                <a:cs typeface="CordiaUPC" charset="0"/>
              </a:rPr>
              <a:t>ก่อนกลับใจ</a:t>
            </a:r>
            <a:r>
              <a:rPr lang="en-US" sz="2400" b="1" dirty="0">
                <a:solidFill>
                  <a:srgbClr val="FFFFFF"/>
                </a:solidFill>
                <a:effectLst>
                  <a:outerShdw blurRad="38100" dist="38100" dir="2700000" algn="tl">
                    <a:srgbClr val="000000">
                      <a:alpha val="43137"/>
                    </a:srgbClr>
                  </a:outerShdw>
                </a:effectLst>
                <a:latin typeface="CordiaUPC" charset="0"/>
                <a:cs typeface="CordiaUPC" charset="0"/>
              </a:rPr>
              <a:t>:</a:t>
            </a:r>
          </a:p>
          <a:p>
            <a:pPr>
              <a:buFontTx/>
              <a:buChar char="•"/>
              <a:defRPr/>
            </a:pPr>
            <a:r>
              <a:rPr lang="th-TH" sz="2400" b="1" dirty="0">
                <a:solidFill>
                  <a:srgbClr val="FFFFFF"/>
                </a:solidFill>
                <a:effectLst>
                  <a:outerShdw blurRad="38100" dist="38100" dir="2700000" algn="tl">
                    <a:srgbClr val="000000">
                      <a:alpha val="43137"/>
                    </a:srgbClr>
                  </a:outerShdw>
                </a:effectLst>
                <a:latin typeface="CordiaUPC" charset="0"/>
                <a:cs typeface="CordiaUPC" charset="0"/>
              </a:rPr>
              <a:t>ความคิดของคุณ</a:t>
            </a:r>
            <a:endParaRPr lang="en-US" sz="2400" b="1" dirty="0">
              <a:solidFill>
                <a:srgbClr val="FFFFFF"/>
              </a:solidFill>
              <a:effectLst>
                <a:outerShdw blurRad="38100" dist="38100" dir="2700000" algn="tl">
                  <a:srgbClr val="000000">
                    <a:alpha val="43137"/>
                  </a:srgbClr>
                </a:outerShdw>
              </a:effectLst>
              <a:latin typeface="CordiaUPC" charset="0"/>
              <a:cs typeface="CordiaUPC" charset="0"/>
            </a:endParaRPr>
          </a:p>
          <a:p>
            <a:pPr>
              <a:buFontTx/>
              <a:buChar char="•"/>
              <a:defRPr/>
            </a:pPr>
            <a:r>
              <a:rPr lang="th-TH" sz="2400" b="1" dirty="0">
                <a:solidFill>
                  <a:srgbClr val="FFFFFF"/>
                </a:solidFill>
                <a:effectLst>
                  <a:outerShdw blurRad="38100" dist="38100" dir="2700000" algn="tl">
                    <a:srgbClr val="000000">
                      <a:alpha val="43137"/>
                    </a:srgbClr>
                  </a:outerShdw>
                </a:effectLst>
                <a:latin typeface="CordiaUPC" charset="0"/>
                <a:cs typeface="CordiaUPC" charset="0"/>
              </a:rPr>
              <a:t>การกระทำของคุณ</a:t>
            </a:r>
            <a:endParaRPr lang="en-US" sz="2400" b="1" dirty="0">
              <a:solidFill>
                <a:srgbClr val="FFFFFF"/>
              </a:solidFill>
              <a:effectLst>
                <a:outerShdw blurRad="38100" dist="38100" dir="2700000" algn="tl">
                  <a:srgbClr val="000000">
                    <a:alpha val="43137"/>
                  </a:srgbClr>
                </a:outerShdw>
              </a:effectLst>
              <a:latin typeface="CordiaUPC" charset="0"/>
              <a:cs typeface="CordiaUPC" charset="0"/>
            </a:endParaRPr>
          </a:p>
          <a:p>
            <a:pPr>
              <a:buFontTx/>
              <a:buChar char="•"/>
              <a:defRPr/>
            </a:pPr>
            <a:r>
              <a:rPr lang="th-TH" sz="2400" b="1" dirty="0">
                <a:solidFill>
                  <a:srgbClr val="FFFFFF"/>
                </a:solidFill>
                <a:effectLst>
                  <a:outerShdw blurRad="38100" dist="38100" dir="2700000" algn="tl">
                    <a:srgbClr val="000000">
                      <a:alpha val="43137"/>
                    </a:srgbClr>
                  </a:outerShdw>
                </a:effectLst>
                <a:latin typeface="CordiaUPC" charset="0"/>
                <a:cs typeface="CordiaUPC" charset="0"/>
              </a:rPr>
              <a:t>เป็นนามธรรม</a:t>
            </a:r>
            <a:r>
              <a:rPr lang="en-US" sz="2400" b="1" dirty="0">
                <a:solidFill>
                  <a:srgbClr val="FFFFFF"/>
                </a:solidFill>
                <a:effectLst>
                  <a:outerShdw blurRad="38100" dist="38100" dir="2700000" algn="tl">
                    <a:srgbClr val="000000">
                      <a:alpha val="43137"/>
                    </a:srgbClr>
                  </a:outerShdw>
                </a:effectLst>
                <a:latin typeface="CordiaUPC" charset="0"/>
                <a:cs typeface="CordiaUPC" charset="0"/>
              </a:rPr>
              <a:t>!</a:t>
            </a:r>
          </a:p>
        </p:txBody>
      </p:sp>
      <p:sp>
        <p:nvSpPr>
          <p:cNvPr id="11268" name="Text Box 4"/>
          <p:cNvSpPr txBox="1">
            <a:spLocks noChangeArrowheads="1"/>
          </p:cNvSpPr>
          <p:nvPr/>
        </p:nvSpPr>
        <p:spPr bwMode="auto">
          <a:xfrm>
            <a:off x="2165350" y="2743200"/>
            <a:ext cx="3143250" cy="1570038"/>
          </a:xfrm>
          <a:prstGeom prst="rect">
            <a:avLst/>
          </a:prstGeom>
          <a:solidFill>
            <a:srgbClr val="F8FF3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th-TH" sz="2400" b="1" u="sng">
                <a:solidFill>
                  <a:srgbClr val="000000"/>
                </a:solidFill>
                <a:latin typeface="CordiaUPC" charset="0"/>
                <a:cs typeface="CordiaUPC" charset="0"/>
              </a:rPr>
              <a:t>กลับใจ</a:t>
            </a:r>
            <a:r>
              <a:rPr lang="en-US" sz="2400" b="1">
                <a:solidFill>
                  <a:srgbClr val="000000"/>
                </a:solidFill>
                <a:latin typeface="CordiaUPC" charset="0"/>
                <a:cs typeface="CordiaUPC" charset="0"/>
              </a:rPr>
              <a:t>:</a:t>
            </a:r>
          </a:p>
          <a:p>
            <a:pPr>
              <a:buFontTx/>
              <a:buChar char="•"/>
            </a:pPr>
            <a:r>
              <a:rPr lang="th-TH" sz="2400" b="1">
                <a:solidFill>
                  <a:srgbClr val="000000"/>
                </a:solidFill>
                <a:latin typeface="CordiaUPC" charset="0"/>
                <a:cs typeface="CordiaUPC" charset="0"/>
              </a:rPr>
              <a:t>แบ่งปันเหตุการณ์นั้น</a:t>
            </a:r>
            <a:endParaRPr lang="en-US" sz="2400" b="1">
              <a:solidFill>
                <a:srgbClr val="000000"/>
              </a:solidFill>
              <a:latin typeface="CordiaUPC" charset="0"/>
              <a:cs typeface="CordiaUPC" charset="0"/>
            </a:endParaRPr>
          </a:p>
          <a:p>
            <a:pPr>
              <a:buFontTx/>
              <a:buChar char="•"/>
            </a:pPr>
            <a:r>
              <a:rPr lang="th-TH" sz="2400" b="1">
                <a:solidFill>
                  <a:srgbClr val="000000"/>
                </a:solidFill>
                <a:latin typeface="CordiaUPC" charset="0"/>
                <a:cs typeface="CordiaUPC" charset="0"/>
              </a:rPr>
              <a:t>สิ่งที่คุณเชื่อ</a:t>
            </a:r>
            <a:endParaRPr lang="en-US" sz="2400" b="1">
              <a:solidFill>
                <a:srgbClr val="000000"/>
              </a:solidFill>
              <a:latin typeface="CordiaUPC" charset="0"/>
              <a:cs typeface="CordiaUPC" charset="0"/>
            </a:endParaRPr>
          </a:p>
          <a:p>
            <a:pPr>
              <a:buFontTx/>
              <a:buChar char="•"/>
            </a:pPr>
            <a:r>
              <a:rPr lang="th-TH" sz="2400" b="1">
                <a:solidFill>
                  <a:srgbClr val="000000"/>
                </a:solidFill>
                <a:latin typeface="CordiaUPC" charset="0"/>
                <a:cs typeface="CordiaUPC" charset="0"/>
              </a:rPr>
              <a:t>เป็นนามธรรม</a:t>
            </a:r>
            <a:r>
              <a:rPr lang="en-US" sz="2400" b="1">
                <a:solidFill>
                  <a:srgbClr val="000000"/>
                </a:solidFill>
                <a:latin typeface="CordiaUPC" charset="0"/>
                <a:cs typeface="CordiaUPC" charset="0"/>
              </a:rPr>
              <a:t>!</a:t>
            </a:r>
          </a:p>
        </p:txBody>
      </p:sp>
      <p:sp>
        <p:nvSpPr>
          <p:cNvPr id="11269" name="Text Box 5"/>
          <p:cNvSpPr txBox="1">
            <a:spLocks noChangeArrowheads="1"/>
          </p:cNvSpPr>
          <p:nvPr/>
        </p:nvSpPr>
        <p:spPr bwMode="auto">
          <a:xfrm>
            <a:off x="5724525" y="1447800"/>
            <a:ext cx="3419475" cy="1570038"/>
          </a:xfrm>
          <a:prstGeom prst="rect">
            <a:avLst/>
          </a:prstGeom>
          <a:gradFill rotWithShape="0">
            <a:gsLst>
              <a:gs pos="0">
                <a:srgbClr val="B21F18"/>
              </a:gs>
              <a:gs pos="100000">
                <a:srgbClr val="520E0B"/>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th-TH" sz="2400" b="1" u="sng">
                <a:solidFill>
                  <a:srgbClr val="FFFFFF"/>
                </a:solidFill>
                <a:effectLst>
                  <a:outerShdw blurRad="38100" dist="38100" dir="2700000" algn="tl">
                    <a:srgbClr val="000000">
                      <a:alpha val="43137"/>
                    </a:srgbClr>
                  </a:outerShdw>
                </a:effectLst>
                <a:latin typeface="CordiaUPC" charset="0"/>
                <a:cs typeface="CordiaUPC" charset="0"/>
              </a:rPr>
              <a:t>หลังจากกลับใจ</a:t>
            </a:r>
            <a:r>
              <a:rPr lang="en-US" sz="2400" b="1">
                <a:solidFill>
                  <a:srgbClr val="FFFFFF"/>
                </a:solidFill>
                <a:effectLst>
                  <a:outerShdw blurRad="38100" dist="38100" dir="2700000" algn="tl">
                    <a:srgbClr val="000000">
                      <a:alpha val="43137"/>
                    </a:srgbClr>
                  </a:outerShdw>
                </a:effectLst>
                <a:latin typeface="CordiaUPC" charset="0"/>
                <a:cs typeface="CordiaUPC" charset="0"/>
              </a:rPr>
              <a:t>:</a:t>
            </a:r>
          </a:p>
          <a:p>
            <a:pPr>
              <a:buFontTx/>
              <a:buChar char="•"/>
              <a:defRPr/>
            </a:pPr>
            <a:r>
              <a:rPr lang="th-TH" sz="2400" b="1">
                <a:solidFill>
                  <a:srgbClr val="FFFFFF"/>
                </a:solidFill>
                <a:effectLst>
                  <a:outerShdw blurRad="38100" dist="38100" dir="2700000" algn="tl">
                    <a:srgbClr val="000000">
                      <a:alpha val="43137"/>
                    </a:srgbClr>
                  </a:outerShdw>
                </a:effectLst>
                <a:latin typeface="CordiaUPC" charset="0"/>
                <a:cs typeface="CordiaUPC" charset="0"/>
              </a:rPr>
              <a:t>ความคิดของคุณ</a:t>
            </a:r>
            <a:endParaRPr lang="en-US" sz="2400" b="1">
              <a:solidFill>
                <a:srgbClr val="FFFFFF"/>
              </a:solidFill>
              <a:effectLst>
                <a:outerShdw blurRad="38100" dist="38100" dir="2700000" algn="tl">
                  <a:srgbClr val="000000">
                    <a:alpha val="43137"/>
                  </a:srgbClr>
                </a:outerShdw>
              </a:effectLst>
              <a:latin typeface="CordiaUPC" charset="0"/>
              <a:cs typeface="CordiaUPC" charset="0"/>
            </a:endParaRPr>
          </a:p>
          <a:p>
            <a:pPr>
              <a:buFontTx/>
              <a:buChar char="•"/>
              <a:defRPr/>
            </a:pPr>
            <a:r>
              <a:rPr lang="th-TH" sz="2400" b="1">
                <a:solidFill>
                  <a:srgbClr val="FFFFFF"/>
                </a:solidFill>
                <a:effectLst>
                  <a:outerShdw blurRad="38100" dist="38100" dir="2700000" algn="tl">
                    <a:srgbClr val="000000">
                      <a:alpha val="43137"/>
                    </a:srgbClr>
                  </a:outerShdw>
                </a:effectLst>
                <a:latin typeface="CordiaUPC" charset="0"/>
                <a:cs typeface="CordiaUPC" charset="0"/>
              </a:rPr>
              <a:t>การเปลี่ยนแปลงหลักๆ</a:t>
            </a:r>
            <a:endParaRPr lang="en-US" sz="2400" b="1">
              <a:solidFill>
                <a:srgbClr val="FFFFFF"/>
              </a:solidFill>
              <a:effectLst>
                <a:outerShdw blurRad="38100" dist="38100" dir="2700000" algn="tl">
                  <a:srgbClr val="000000">
                    <a:alpha val="43137"/>
                  </a:srgbClr>
                </a:outerShdw>
              </a:effectLst>
              <a:latin typeface="CordiaUPC" charset="0"/>
              <a:cs typeface="CordiaUPC" charset="0"/>
            </a:endParaRPr>
          </a:p>
          <a:p>
            <a:pPr>
              <a:buFontTx/>
              <a:buChar char="•"/>
              <a:defRPr/>
            </a:pPr>
            <a:r>
              <a:rPr lang="th-TH" sz="2400" b="1">
                <a:solidFill>
                  <a:srgbClr val="FFFFFF"/>
                </a:solidFill>
                <a:effectLst>
                  <a:outerShdw blurRad="38100" dist="38100" dir="2700000" algn="tl">
                    <a:srgbClr val="000000">
                      <a:alpha val="43137"/>
                    </a:srgbClr>
                  </a:outerShdw>
                </a:effectLst>
                <a:latin typeface="CordiaUPC" charset="0"/>
                <a:cs typeface="CordiaUPC" charset="0"/>
              </a:rPr>
              <a:t>เป็นนามธรรม</a:t>
            </a:r>
            <a:r>
              <a:rPr lang="en-US" sz="2400" b="1">
                <a:solidFill>
                  <a:srgbClr val="FFFFFF"/>
                </a:solidFill>
                <a:effectLst>
                  <a:outerShdw blurRad="38100" dist="38100" dir="2700000" algn="tl">
                    <a:srgbClr val="000000">
                      <a:alpha val="43137"/>
                    </a:srgbClr>
                  </a:outerShdw>
                </a:effectLst>
                <a:latin typeface="CordiaUPC" charset="0"/>
                <a:cs typeface="CordiaUPC" charset="0"/>
              </a:rPr>
              <a:t>!</a:t>
            </a:r>
          </a:p>
        </p:txBody>
      </p:sp>
      <p:sp>
        <p:nvSpPr>
          <p:cNvPr id="11270" name="Oval 6"/>
          <p:cNvSpPr>
            <a:spLocks noChangeArrowheads="1"/>
          </p:cNvSpPr>
          <p:nvPr/>
        </p:nvSpPr>
        <p:spPr bwMode="auto">
          <a:xfrm rot="-1340641">
            <a:off x="-533400" y="1905000"/>
            <a:ext cx="10210800" cy="4114800"/>
          </a:xfrm>
          <a:prstGeom prst="ellipse">
            <a:avLst/>
          </a:prstGeom>
          <a:no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defRPr/>
            </a:pPr>
            <a:endParaRPr lang="en-US" sz="2400">
              <a:solidFill>
                <a:srgbClr val="FFFFFF"/>
              </a:solidFill>
              <a:latin typeface="CordiaUPC" charset="0"/>
              <a:cs typeface="CordiaUPC" charset="0"/>
            </a:endParaRPr>
          </a:p>
        </p:txBody>
      </p:sp>
      <p:sp>
        <p:nvSpPr>
          <p:cNvPr id="11271" name="Text Box 7"/>
          <p:cNvSpPr txBox="1">
            <a:spLocks noChangeArrowheads="1"/>
          </p:cNvSpPr>
          <p:nvPr/>
        </p:nvSpPr>
        <p:spPr bwMode="auto">
          <a:xfrm>
            <a:off x="5181600" y="4495800"/>
            <a:ext cx="3733800" cy="17541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th-TH" sz="3600" b="1" dirty="0">
                <a:solidFill>
                  <a:srgbClr val="FFFFFF"/>
                </a:solidFill>
                <a:latin typeface="CordiaUPC" charset="0"/>
                <a:cs typeface="CordiaUPC" charset="0"/>
              </a:rPr>
              <a:t>รักษา</a:t>
            </a:r>
            <a:br>
              <a:rPr lang="en-US" sz="3600" b="1" dirty="0">
                <a:solidFill>
                  <a:srgbClr val="FFFFFF"/>
                </a:solidFill>
                <a:latin typeface="CordiaUPC" charset="0"/>
                <a:cs typeface="CordiaUPC" charset="0"/>
              </a:rPr>
            </a:br>
            <a:r>
              <a:rPr lang="th-TH" sz="3600" b="1" dirty="0">
                <a:solidFill>
                  <a:srgbClr val="F8FF3E"/>
                </a:solidFill>
                <a:latin typeface="CordiaUPC" charset="0"/>
                <a:cs typeface="CordiaUPC" charset="0"/>
              </a:rPr>
              <a:t>แนวคิดหลักเดียวกัน</a:t>
            </a:r>
            <a:br>
              <a:rPr lang="en-US" sz="3600" b="1" dirty="0">
                <a:solidFill>
                  <a:srgbClr val="F8FF3E"/>
                </a:solidFill>
                <a:latin typeface="CordiaUPC" charset="0"/>
                <a:cs typeface="CordiaUPC" charset="0"/>
              </a:rPr>
            </a:br>
            <a:r>
              <a:rPr lang="th-TH" sz="3600" b="1" dirty="0">
                <a:solidFill>
                  <a:srgbClr val="FFFFFF"/>
                </a:solidFill>
                <a:latin typeface="CordiaUPC" charset="0"/>
                <a:cs typeface="CordiaUPC" charset="0"/>
              </a:rPr>
              <a:t>ตลอดเรื่อง</a:t>
            </a:r>
            <a:r>
              <a:rPr lang="en-US" sz="3600" b="1" dirty="0">
                <a:solidFill>
                  <a:srgbClr val="FFFFFF"/>
                </a:solidFill>
                <a:latin typeface="CordiaUPC" charset="0"/>
                <a:cs typeface="CordiaUPC" charset="0"/>
              </a:rPr>
              <a:t>!</a:t>
            </a:r>
          </a:p>
        </p:txBody>
      </p:sp>
      <p:sp>
        <p:nvSpPr>
          <p:cNvPr id="11273" name="AutoShape 9"/>
          <p:cNvSpPr>
            <a:spLocks noChangeArrowheads="1"/>
          </p:cNvSpPr>
          <p:nvPr/>
        </p:nvSpPr>
        <p:spPr bwMode="auto">
          <a:xfrm rot="-2685464">
            <a:off x="1219200" y="3810000"/>
            <a:ext cx="9906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1274" name="AutoShape 10"/>
          <p:cNvSpPr>
            <a:spLocks noChangeArrowheads="1"/>
          </p:cNvSpPr>
          <p:nvPr/>
        </p:nvSpPr>
        <p:spPr bwMode="auto">
          <a:xfrm rot="-2685464">
            <a:off x="4876800" y="1828800"/>
            <a:ext cx="9906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1275" name="Text Box 11"/>
          <p:cNvSpPr txBox="1">
            <a:spLocks noChangeArrowheads="1"/>
          </p:cNvSpPr>
          <p:nvPr/>
        </p:nvSpPr>
        <p:spPr bwMode="auto">
          <a:xfrm>
            <a:off x="8442325" y="115888"/>
            <a:ext cx="415925"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a:solidFill>
                  <a:srgbClr val="FFFFFF"/>
                </a:solidFill>
                <a:latin typeface="CordiaUPC" charset="0"/>
                <a:cs typeface="CordiaUPC" charset="0"/>
              </a:rPr>
              <a:t>16</a:t>
            </a:r>
            <a:endParaRPr lang="en-US" sz="2400">
              <a:solidFill>
                <a:srgbClr val="FFFFFF"/>
              </a:solidFill>
              <a:latin typeface="CordiaUPC" charset="0"/>
              <a:cs typeface="CordiaUPC"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 calcmode="lin" valueType="num">
                                      <p:cBhvr>
                                        <p:cTn id="7" dur="500" fill="hold"/>
                                        <p:tgtEl>
                                          <p:spTgt spid="11267">
                                            <p:bg/>
                                          </p:spTgt>
                                        </p:tgtEl>
                                        <p:attrNameLst>
                                          <p:attrName>ppt_w</p:attrName>
                                        </p:attrNameLst>
                                      </p:cBhvr>
                                      <p:tavLst>
                                        <p:tav tm="0">
                                          <p:val>
                                            <p:fltVal val="0"/>
                                          </p:val>
                                        </p:tav>
                                        <p:tav tm="100000">
                                          <p:val>
                                            <p:strVal val="#ppt_w"/>
                                          </p:val>
                                        </p:tav>
                                      </p:tavLst>
                                    </p:anim>
                                    <p:anim calcmode="lin" valueType="num">
                                      <p:cBhvr>
                                        <p:cTn id="8" dur="500" fill="hold"/>
                                        <p:tgtEl>
                                          <p:spTgt spid="11267">
                                            <p:bg/>
                                          </p:spTgt>
                                        </p:tgtEl>
                                        <p:attrNameLst>
                                          <p:attrName>ppt_h</p:attrName>
                                        </p:attrNameLst>
                                      </p:cBhvr>
                                      <p:tavLst>
                                        <p:tav tm="0">
                                          <p:val>
                                            <p:fltVal val="0"/>
                                          </p:val>
                                        </p:tav>
                                        <p:tav tm="100000">
                                          <p:val>
                                            <p:strVal val="#ppt_h"/>
                                          </p:val>
                                        </p:tav>
                                      </p:tavLst>
                                    </p:anim>
                                    <p:animEffect transition="in" filter="fade">
                                      <p:cBhvr>
                                        <p:cTn id="9" dur="500"/>
                                        <p:tgtEl>
                                          <p:spTgt spid="11267">
                                            <p:bg/>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 calcmode="lin" valueType="num">
                                      <p:cBhvr>
                                        <p:cTn id="12"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126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1267">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1267">
                                            <p:txEl>
                                              <p:pRg st="1" end="1"/>
                                            </p:txEl>
                                          </p:spTgt>
                                        </p:tgtEl>
                                        <p:attrNameLst>
                                          <p:attrName>style.visibility</p:attrName>
                                        </p:attrNameLst>
                                      </p:cBhvr>
                                      <p:to>
                                        <p:strVal val="visible"/>
                                      </p:to>
                                    </p:set>
                                    <p:anim calcmode="lin" valueType="num">
                                      <p:cBhvr>
                                        <p:cTn id="19" dur="500" fill="hold"/>
                                        <p:tgtEl>
                                          <p:spTgt spid="11267">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1267">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1267">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11267">
                                            <p:txEl>
                                              <p:pRg st="2" end="2"/>
                                            </p:txEl>
                                          </p:spTgt>
                                        </p:tgtEl>
                                        <p:attrNameLst>
                                          <p:attrName>style.visibility</p:attrName>
                                        </p:attrNameLst>
                                      </p:cBhvr>
                                      <p:to>
                                        <p:strVal val="visible"/>
                                      </p:to>
                                    </p:set>
                                    <p:anim calcmode="lin" valueType="num">
                                      <p:cBhvr>
                                        <p:cTn id="26" dur="500" fill="hold"/>
                                        <p:tgtEl>
                                          <p:spTgt spid="11267">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1267">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1267">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11267">
                                            <p:txEl>
                                              <p:pRg st="3" end="3"/>
                                            </p:txEl>
                                          </p:spTgt>
                                        </p:tgtEl>
                                        <p:attrNameLst>
                                          <p:attrName>style.visibility</p:attrName>
                                        </p:attrNameLst>
                                      </p:cBhvr>
                                      <p:to>
                                        <p:strVal val="visible"/>
                                      </p:to>
                                    </p:set>
                                    <p:anim calcmode="lin" valueType="num">
                                      <p:cBhvr>
                                        <p:cTn id="33" dur="500" fill="hold"/>
                                        <p:tgtEl>
                                          <p:spTgt spid="11267">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1267">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1267">
                                            <p:txEl>
                                              <p:pRg st="3" end="3"/>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273"/>
                                        </p:tgtEl>
                                        <p:attrNameLst>
                                          <p:attrName>style.visibility</p:attrName>
                                        </p:attrNameLst>
                                      </p:cBhvr>
                                      <p:to>
                                        <p:strVal val="visible"/>
                                      </p:to>
                                    </p:set>
                                    <p:animEffect transition="in" filter="wipe(down)">
                                      <p:cBhvr>
                                        <p:cTn id="40" dur="500"/>
                                        <p:tgtEl>
                                          <p:spTgt spid="11273"/>
                                        </p:tgtEl>
                                      </p:cBhvr>
                                    </p:animEffect>
                                  </p:childTnLst>
                                </p:cTn>
                              </p:par>
                            </p:childTnLst>
                          </p:cTn>
                        </p:par>
                        <p:par>
                          <p:cTn id="41" fill="hold" nodeType="afterGroup">
                            <p:stCondLst>
                              <p:cond delay="500"/>
                            </p:stCondLst>
                            <p:childTnLst>
                              <p:par>
                                <p:cTn id="42" presetID="53" presetClass="entr" presetSubtype="0" fill="hold" grpId="0" nodeType="afterEffect">
                                  <p:stCondLst>
                                    <p:cond delay="0"/>
                                  </p:stCondLst>
                                  <p:childTnLst>
                                    <p:set>
                                      <p:cBhvr>
                                        <p:cTn id="43" dur="1" fill="hold">
                                          <p:stCondLst>
                                            <p:cond delay="0"/>
                                          </p:stCondLst>
                                        </p:cTn>
                                        <p:tgtEl>
                                          <p:spTgt spid="11268">
                                            <p:bg/>
                                          </p:spTgt>
                                        </p:tgtEl>
                                        <p:attrNameLst>
                                          <p:attrName>style.visibility</p:attrName>
                                        </p:attrNameLst>
                                      </p:cBhvr>
                                      <p:to>
                                        <p:strVal val="visible"/>
                                      </p:to>
                                    </p:set>
                                    <p:anim calcmode="lin" valueType="num">
                                      <p:cBhvr>
                                        <p:cTn id="44" dur="500" fill="hold"/>
                                        <p:tgtEl>
                                          <p:spTgt spid="11268">
                                            <p:bg/>
                                          </p:spTgt>
                                        </p:tgtEl>
                                        <p:attrNameLst>
                                          <p:attrName>ppt_w</p:attrName>
                                        </p:attrNameLst>
                                      </p:cBhvr>
                                      <p:tavLst>
                                        <p:tav tm="0">
                                          <p:val>
                                            <p:fltVal val="0"/>
                                          </p:val>
                                        </p:tav>
                                        <p:tav tm="100000">
                                          <p:val>
                                            <p:strVal val="#ppt_w"/>
                                          </p:val>
                                        </p:tav>
                                      </p:tavLst>
                                    </p:anim>
                                    <p:anim calcmode="lin" valueType="num">
                                      <p:cBhvr>
                                        <p:cTn id="45" dur="500" fill="hold"/>
                                        <p:tgtEl>
                                          <p:spTgt spid="11268">
                                            <p:bg/>
                                          </p:spTgt>
                                        </p:tgtEl>
                                        <p:attrNameLst>
                                          <p:attrName>ppt_h</p:attrName>
                                        </p:attrNameLst>
                                      </p:cBhvr>
                                      <p:tavLst>
                                        <p:tav tm="0">
                                          <p:val>
                                            <p:fltVal val="0"/>
                                          </p:val>
                                        </p:tav>
                                        <p:tav tm="100000">
                                          <p:val>
                                            <p:strVal val="#ppt_h"/>
                                          </p:val>
                                        </p:tav>
                                      </p:tavLst>
                                    </p:anim>
                                    <p:animEffect transition="in" filter="fade">
                                      <p:cBhvr>
                                        <p:cTn id="46" dur="500"/>
                                        <p:tgtEl>
                                          <p:spTgt spid="11268">
                                            <p:bg/>
                                          </p:spTgt>
                                        </p:tgtEl>
                                      </p:cBhvr>
                                    </p:animEffect>
                                  </p:childTnLst>
                                </p:cTn>
                              </p:par>
                              <p:par>
                                <p:cTn id="47" presetID="53" presetClass="entr" presetSubtype="0" fill="hold" grpId="0" nodeType="withEffect">
                                  <p:stCondLst>
                                    <p:cond delay="0"/>
                                  </p:stCondLst>
                                  <p:childTnLst>
                                    <p:set>
                                      <p:cBhvr>
                                        <p:cTn id="48" dur="1" fill="hold">
                                          <p:stCondLst>
                                            <p:cond delay="0"/>
                                          </p:stCondLst>
                                        </p:cTn>
                                        <p:tgtEl>
                                          <p:spTgt spid="11268">
                                            <p:txEl>
                                              <p:pRg st="0" end="0"/>
                                            </p:txEl>
                                          </p:spTgt>
                                        </p:tgtEl>
                                        <p:attrNameLst>
                                          <p:attrName>style.visibility</p:attrName>
                                        </p:attrNameLst>
                                      </p:cBhvr>
                                      <p:to>
                                        <p:strVal val="visible"/>
                                      </p:to>
                                    </p:set>
                                    <p:anim calcmode="lin" valueType="num">
                                      <p:cBhvr>
                                        <p:cTn id="49" dur="500" fill="hold"/>
                                        <p:tgtEl>
                                          <p:spTgt spid="11268">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11268">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11268">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11268">
                                            <p:txEl>
                                              <p:pRg st="1" end="1"/>
                                            </p:txEl>
                                          </p:spTgt>
                                        </p:tgtEl>
                                        <p:attrNameLst>
                                          <p:attrName>style.visibility</p:attrName>
                                        </p:attrNameLst>
                                      </p:cBhvr>
                                      <p:to>
                                        <p:strVal val="visible"/>
                                      </p:to>
                                    </p:set>
                                    <p:anim calcmode="lin" valueType="num">
                                      <p:cBhvr>
                                        <p:cTn id="56" dur="500" fill="hold"/>
                                        <p:tgtEl>
                                          <p:spTgt spid="11268">
                                            <p:txEl>
                                              <p:pRg st="1" end="1"/>
                                            </p:txEl>
                                          </p:spTgt>
                                        </p:tgtEl>
                                        <p:attrNameLst>
                                          <p:attrName>ppt_w</p:attrName>
                                        </p:attrNameLst>
                                      </p:cBhvr>
                                      <p:tavLst>
                                        <p:tav tm="0">
                                          <p:val>
                                            <p:fltVal val="0"/>
                                          </p:val>
                                        </p:tav>
                                        <p:tav tm="100000">
                                          <p:val>
                                            <p:strVal val="#ppt_w"/>
                                          </p:val>
                                        </p:tav>
                                      </p:tavLst>
                                    </p:anim>
                                    <p:anim calcmode="lin" valueType="num">
                                      <p:cBhvr>
                                        <p:cTn id="57" dur="500" fill="hold"/>
                                        <p:tgtEl>
                                          <p:spTgt spid="11268">
                                            <p:txEl>
                                              <p:pRg st="1" end="1"/>
                                            </p:txEl>
                                          </p:spTgt>
                                        </p:tgtEl>
                                        <p:attrNameLst>
                                          <p:attrName>ppt_h</p:attrName>
                                        </p:attrNameLst>
                                      </p:cBhvr>
                                      <p:tavLst>
                                        <p:tav tm="0">
                                          <p:val>
                                            <p:fltVal val="0"/>
                                          </p:val>
                                        </p:tav>
                                        <p:tav tm="100000">
                                          <p:val>
                                            <p:strVal val="#ppt_h"/>
                                          </p:val>
                                        </p:tav>
                                      </p:tavLst>
                                    </p:anim>
                                    <p:animEffect transition="in" filter="fade">
                                      <p:cBhvr>
                                        <p:cTn id="58" dur="500"/>
                                        <p:tgtEl>
                                          <p:spTgt spid="11268">
                                            <p:txEl>
                                              <p:pRg st="1" end="1"/>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11268">
                                            <p:txEl>
                                              <p:pRg st="2" end="2"/>
                                            </p:txEl>
                                          </p:spTgt>
                                        </p:tgtEl>
                                        <p:attrNameLst>
                                          <p:attrName>style.visibility</p:attrName>
                                        </p:attrNameLst>
                                      </p:cBhvr>
                                      <p:to>
                                        <p:strVal val="visible"/>
                                      </p:to>
                                    </p:set>
                                    <p:anim calcmode="lin" valueType="num">
                                      <p:cBhvr>
                                        <p:cTn id="63" dur="500" fill="hold"/>
                                        <p:tgtEl>
                                          <p:spTgt spid="11268">
                                            <p:txEl>
                                              <p:pRg st="2" end="2"/>
                                            </p:txEl>
                                          </p:spTgt>
                                        </p:tgtEl>
                                        <p:attrNameLst>
                                          <p:attrName>ppt_w</p:attrName>
                                        </p:attrNameLst>
                                      </p:cBhvr>
                                      <p:tavLst>
                                        <p:tav tm="0">
                                          <p:val>
                                            <p:fltVal val="0"/>
                                          </p:val>
                                        </p:tav>
                                        <p:tav tm="100000">
                                          <p:val>
                                            <p:strVal val="#ppt_w"/>
                                          </p:val>
                                        </p:tav>
                                      </p:tavLst>
                                    </p:anim>
                                    <p:anim calcmode="lin" valueType="num">
                                      <p:cBhvr>
                                        <p:cTn id="64" dur="500" fill="hold"/>
                                        <p:tgtEl>
                                          <p:spTgt spid="11268">
                                            <p:txEl>
                                              <p:pRg st="2" end="2"/>
                                            </p:txEl>
                                          </p:spTgt>
                                        </p:tgtEl>
                                        <p:attrNameLst>
                                          <p:attrName>ppt_h</p:attrName>
                                        </p:attrNameLst>
                                      </p:cBhvr>
                                      <p:tavLst>
                                        <p:tav tm="0">
                                          <p:val>
                                            <p:fltVal val="0"/>
                                          </p:val>
                                        </p:tav>
                                        <p:tav tm="100000">
                                          <p:val>
                                            <p:strVal val="#ppt_h"/>
                                          </p:val>
                                        </p:tav>
                                      </p:tavLst>
                                    </p:anim>
                                    <p:animEffect transition="in" filter="fade">
                                      <p:cBhvr>
                                        <p:cTn id="65" dur="500"/>
                                        <p:tgtEl>
                                          <p:spTgt spid="11268">
                                            <p:txEl>
                                              <p:pRg st="2" end="2"/>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3" presetClass="entr" presetSubtype="0" fill="hold" grpId="0" nodeType="clickEffect">
                                  <p:stCondLst>
                                    <p:cond delay="0"/>
                                  </p:stCondLst>
                                  <p:childTnLst>
                                    <p:set>
                                      <p:cBhvr>
                                        <p:cTn id="69" dur="1" fill="hold">
                                          <p:stCondLst>
                                            <p:cond delay="0"/>
                                          </p:stCondLst>
                                        </p:cTn>
                                        <p:tgtEl>
                                          <p:spTgt spid="11268">
                                            <p:txEl>
                                              <p:pRg st="3" end="3"/>
                                            </p:txEl>
                                          </p:spTgt>
                                        </p:tgtEl>
                                        <p:attrNameLst>
                                          <p:attrName>style.visibility</p:attrName>
                                        </p:attrNameLst>
                                      </p:cBhvr>
                                      <p:to>
                                        <p:strVal val="visible"/>
                                      </p:to>
                                    </p:set>
                                    <p:anim calcmode="lin" valueType="num">
                                      <p:cBhvr>
                                        <p:cTn id="70" dur="500" fill="hold"/>
                                        <p:tgtEl>
                                          <p:spTgt spid="11268">
                                            <p:txEl>
                                              <p:pRg st="3" end="3"/>
                                            </p:txEl>
                                          </p:spTgt>
                                        </p:tgtEl>
                                        <p:attrNameLst>
                                          <p:attrName>ppt_w</p:attrName>
                                        </p:attrNameLst>
                                      </p:cBhvr>
                                      <p:tavLst>
                                        <p:tav tm="0">
                                          <p:val>
                                            <p:fltVal val="0"/>
                                          </p:val>
                                        </p:tav>
                                        <p:tav tm="100000">
                                          <p:val>
                                            <p:strVal val="#ppt_w"/>
                                          </p:val>
                                        </p:tav>
                                      </p:tavLst>
                                    </p:anim>
                                    <p:anim calcmode="lin" valueType="num">
                                      <p:cBhvr>
                                        <p:cTn id="71" dur="500" fill="hold"/>
                                        <p:tgtEl>
                                          <p:spTgt spid="11268">
                                            <p:txEl>
                                              <p:pRg st="3" end="3"/>
                                            </p:txEl>
                                          </p:spTgt>
                                        </p:tgtEl>
                                        <p:attrNameLst>
                                          <p:attrName>ppt_h</p:attrName>
                                        </p:attrNameLst>
                                      </p:cBhvr>
                                      <p:tavLst>
                                        <p:tav tm="0">
                                          <p:val>
                                            <p:fltVal val="0"/>
                                          </p:val>
                                        </p:tav>
                                        <p:tav tm="100000">
                                          <p:val>
                                            <p:strVal val="#ppt_h"/>
                                          </p:val>
                                        </p:tav>
                                      </p:tavLst>
                                    </p:anim>
                                    <p:animEffect transition="in" filter="fade">
                                      <p:cBhvr>
                                        <p:cTn id="72" dur="500"/>
                                        <p:tgtEl>
                                          <p:spTgt spid="11268">
                                            <p:txEl>
                                              <p:pRg st="3" end="3"/>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1274"/>
                                        </p:tgtEl>
                                        <p:attrNameLst>
                                          <p:attrName>style.visibility</p:attrName>
                                        </p:attrNameLst>
                                      </p:cBhvr>
                                      <p:to>
                                        <p:strVal val="visible"/>
                                      </p:to>
                                    </p:set>
                                    <p:animEffect transition="in" filter="wipe(down)">
                                      <p:cBhvr>
                                        <p:cTn id="77" dur="500"/>
                                        <p:tgtEl>
                                          <p:spTgt spid="11274"/>
                                        </p:tgtEl>
                                      </p:cBhvr>
                                    </p:animEffect>
                                  </p:childTnLst>
                                </p:cTn>
                              </p:par>
                            </p:childTnLst>
                          </p:cTn>
                        </p:par>
                        <p:par>
                          <p:cTn id="78" fill="hold" nodeType="afterGroup">
                            <p:stCondLst>
                              <p:cond delay="500"/>
                            </p:stCondLst>
                            <p:childTnLst>
                              <p:par>
                                <p:cTn id="79" presetID="53" presetClass="entr" presetSubtype="0" fill="hold" grpId="0" nodeType="afterEffect">
                                  <p:stCondLst>
                                    <p:cond delay="0"/>
                                  </p:stCondLst>
                                  <p:childTnLst>
                                    <p:set>
                                      <p:cBhvr>
                                        <p:cTn id="80" dur="1" fill="hold">
                                          <p:stCondLst>
                                            <p:cond delay="0"/>
                                          </p:stCondLst>
                                        </p:cTn>
                                        <p:tgtEl>
                                          <p:spTgt spid="11269">
                                            <p:bg/>
                                          </p:spTgt>
                                        </p:tgtEl>
                                        <p:attrNameLst>
                                          <p:attrName>style.visibility</p:attrName>
                                        </p:attrNameLst>
                                      </p:cBhvr>
                                      <p:to>
                                        <p:strVal val="visible"/>
                                      </p:to>
                                    </p:set>
                                    <p:anim calcmode="lin" valueType="num">
                                      <p:cBhvr>
                                        <p:cTn id="81" dur="500" fill="hold"/>
                                        <p:tgtEl>
                                          <p:spTgt spid="11269">
                                            <p:bg/>
                                          </p:spTgt>
                                        </p:tgtEl>
                                        <p:attrNameLst>
                                          <p:attrName>ppt_w</p:attrName>
                                        </p:attrNameLst>
                                      </p:cBhvr>
                                      <p:tavLst>
                                        <p:tav tm="0">
                                          <p:val>
                                            <p:fltVal val="0"/>
                                          </p:val>
                                        </p:tav>
                                        <p:tav tm="100000">
                                          <p:val>
                                            <p:strVal val="#ppt_w"/>
                                          </p:val>
                                        </p:tav>
                                      </p:tavLst>
                                    </p:anim>
                                    <p:anim calcmode="lin" valueType="num">
                                      <p:cBhvr>
                                        <p:cTn id="82" dur="500" fill="hold"/>
                                        <p:tgtEl>
                                          <p:spTgt spid="11269">
                                            <p:bg/>
                                          </p:spTgt>
                                        </p:tgtEl>
                                        <p:attrNameLst>
                                          <p:attrName>ppt_h</p:attrName>
                                        </p:attrNameLst>
                                      </p:cBhvr>
                                      <p:tavLst>
                                        <p:tav tm="0">
                                          <p:val>
                                            <p:fltVal val="0"/>
                                          </p:val>
                                        </p:tav>
                                        <p:tav tm="100000">
                                          <p:val>
                                            <p:strVal val="#ppt_h"/>
                                          </p:val>
                                        </p:tav>
                                      </p:tavLst>
                                    </p:anim>
                                    <p:animEffect transition="in" filter="fade">
                                      <p:cBhvr>
                                        <p:cTn id="83" dur="500"/>
                                        <p:tgtEl>
                                          <p:spTgt spid="11269">
                                            <p:bg/>
                                          </p:spTgt>
                                        </p:tgtEl>
                                      </p:cBhvr>
                                    </p:animEffect>
                                  </p:childTnLst>
                                </p:cTn>
                              </p:par>
                              <p:par>
                                <p:cTn id="84" presetID="53" presetClass="entr" presetSubtype="0" fill="hold" grpId="0" nodeType="withEffect">
                                  <p:stCondLst>
                                    <p:cond delay="0"/>
                                  </p:stCondLst>
                                  <p:childTnLst>
                                    <p:set>
                                      <p:cBhvr>
                                        <p:cTn id="85" dur="1" fill="hold">
                                          <p:stCondLst>
                                            <p:cond delay="0"/>
                                          </p:stCondLst>
                                        </p:cTn>
                                        <p:tgtEl>
                                          <p:spTgt spid="11269">
                                            <p:txEl>
                                              <p:pRg st="0" end="0"/>
                                            </p:txEl>
                                          </p:spTgt>
                                        </p:tgtEl>
                                        <p:attrNameLst>
                                          <p:attrName>style.visibility</p:attrName>
                                        </p:attrNameLst>
                                      </p:cBhvr>
                                      <p:to>
                                        <p:strVal val="visible"/>
                                      </p:to>
                                    </p:set>
                                    <p:anim calcmode="lin" valueType="num">
                                      <p:cBhvr>
                                        <p:cTn id="86" dur="500" fill="hold"/>
                                        <p:tgtEl>
                                          <p:spTgt spid="11269">
                                            <p:txEl>
                                              <p:pRg st="0" end="0"/>
                                            </p:txEl>
                                          </p:spTgt>
                                        </p:tgtEl>
                                        <p:attrNameLst>
                                          <p:attrName>ppt_w</p:attrName>
                                        </p:attrNameLst>
                                      </p:cBhvr>
                                      <p:tavLst>
                                        <p:tav tm="0">
                                          <p:val>
                                            <p:fltVal val="0"/>
                                          </p:val>
                                        </p:tav>
                                        <p:tav tm="100000">
                                          <p:val>
                                            <p:strVal val="#ppt_w"/>
                                          </p:val>
                                        </p:tav>
                                      </p:tavLst>
                                    </p:anim>
                                    <p:anim calcmode="lin" valueType="num">
                                      <p:cBhvr>
                                        <p:cTn id="87" dur="500" fill="hold"/>
                                        <p:tgtEl>
                                          <p:spTgt spid="11269">
                                            <p:txEl>
                                              <p:pRg st="0" end="0"/>
                                            </p:txEl>
                                          </p:spTgt>
                                        </p:tgtEl>
                                        <p:attrNameLst>
                                          <p:attrName>ppt_h</p:attrName>
                                        </p:attrNameLst>
                                      </p:cBhvr>
                                      <p:tavLst>
                                        <p:tav tm="0">
                                          <p:val>
                                            <p:fltVal val="0"/>
                                          </p:val>
                                        </p:tav>
                                        <p:tav tm="100000">
                                          <p:val>
                                            <p:strVal val="#ppt_h"/>
                                          </p:val>
                                        </p:tav>
                                      </p:tavLst>
                                    </p:anim>
                                    <p:animEffect transition="in" filter="fade">
                                      <p:cBhvr>
                                        <p:cTn id="88" dur="500"/>
                                        <p:tgtEl>
                                          <p:spTgt spid="11269">
                                            <p:txEl>
                                              <p:pRg st="0" end="0"/>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53" presetClass="entr" presetSubtype="0" fill="hold" grpId="0" nodeType="clickEffect">
                                  <p:stCondLst>
                                    <p:cond delay="0"/>
                                  </p:stCondLst>
                                  <p:childTnLst>
                                    <p:set>
                                      <p:cBhvr>
                                        <p:cTn id="92" dur="1" fill="hold">
                                          <p:stCondLst>
                                            <p:cond delay="0"/>
                                          </p:stCondLst>
                                        </p:cTn>
                                        <p:tgtEl>
                                          <p:spTgt spid="11269">
                                            <p:txEl>
                                              <p:pRg st="1" end="1"/>
                                            </p:txEl>
                                          </p:spTgt>
                                        </p:tgtEl>
                                        <p:attrNameLst>
                                          <p:attrName>style.visibility</p:attrName>
                                        </p:attrNameLst>
                                      </p:cBhvr>
                                      <p:to>
                                        <p:strVal val="visible"/>
                                      </p:to>
                                    </p:set>
                                    <p:anim calcmode="lin" valueType="num">
                                      <p:cBhvr>
                                        <p:cTn id="93" dur="500" fill="hold"/>
                                        <p:tgtEl>
                                          <p:spTgt spid="11269">
                                            <p:txEl>
                                              <p:pRg st="1" end="1"/>
                                            </p:txEl>
                                          </p:spTgt>
                                        </p:tgtEl>
                                        <p:attrNameLst>
                                          <p:attrName>ppt_w</p:attrName>
                                        </p:attrNameLst>
                                      </p:cBhvr>
                                      <p:tavLst>
                                        <p:tav tm="0">
                                          <p:val>
                                            <p:fltVal val="0"/>
                                          </p:val>
                                        </p:tav>
                                        <p:tav tm="100000">
                                          <p:val>
                                            <p:strVal val="#ppt_w"/>
                                          </p:val>
                                        </p:tav>
                                      </p:tavLst>
                                    </p:anim>
                                    <p:anim calcmode="lin" valueType="num">
                                      <p:cBhvr>
                                        <p:cTn id="94" dur="500" fill="hold"/>
                                        <p:tgtEl>
                                          <p:spTgt spid="11269">
                                            <p:txEl>
                                              <p:pRg st="1" end="1"/>
                                            </p:txEl>
                                          </p:spTgt>
                                        </p:tgtEl>
                                        <p:attrNameLst>
                                          <p:attrName>ppt_h</p:attrName>
                                        </p:attrNameLst>
                                      </p:cBhvr>
                                      <p:tavLst>
                                        <p:tav tm="0">
                                          <p:val>
                                            <p:fltVal val="0"/>
                                          </p:val>
                                        </p:tav>
                                        <p:tav tm="100000">
                                          <p:val>
                                            <p:strVal val="#ppt_h"/>
                                          </p:val>
                                        </p:tav>
                                      </p:tavLst>
                                    </p:anim>
                                    <p:animEffect transition="in" filter="fade">
                                      <p:cBhvr>
                                        <p:cTn id="95" dur="500"/>
                                        <p:tgtEl>
                                          <p:spTgt spid="11269">
                                            <p:txEl>
                                              <p:pRg st="1" end="1"/>
                                            </p:txEl>
                                          </p:spTgt>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53" presetClass="entr" presetSubtype="0" fill="hold" grpId="0" nodeType="clickEffect">
                                  <p:stCondLst>
                                    <p:cond delay="0"/>
                                  </p:stCondLst>
                                  <p:childTnLst>
                                    <p:set>
                                      <p:cBhvr>
                                        <p:cTn id="99" dur="1" fill="hold">
                                          <p:stCondLst>
                                            <p:cond delay="0"/>
                                          </p:stCondLst>
                                        </p:cTn>
                                        <p:tgtEl>
                                          <p:spTgt spid="11269">
                                            <p:txEl>
                                              <p:pRg st="2" end="2"/>
                                            </p:txEl>
                                          </p:spTgt>
                                        </p:tgtEl>
                                        <p:attrNameLst>
                                          <p:attrName>style.visibility</p:attrName>
                                        </p:attrNameLst>
                                      </p:cBhvr>
                                      <p:to>
                                        <p:strVal val="visible"/>
                                      </p:to>
                                    </p:set>
                                    <p:anim calcmode="lin" valueType="num">
                                      <p:cBhvr>
                                        <p:cTn id="100" dur="500" fill="hold"/>
                                        <p:tgtEl>
                                          <p:spTgt spid="11269">
                                            <p:txEl>
                                              <p:pRg st="2" end="2"/>
                                            </p:txEl>
                                          </p:spTgt>
                                        </p:tgtEl>
                                        <p:attrNameLst>
                                          <p:attrName>ppt_w</p:attrName>
                                        </p:attrNameLst>
                                      </p:cBhvr>
                                      <p:tavLst>
                                        <p:tav tm="0">
                                          <p:val>
                                            <p:fltVal val="0"/>
                                          </p:val>
                                        </p:tav>
                                        <p:tav tm="100000">
                                          <p:val>
                                            <p:strVal val="#ppt_w"/>
                                          </p:val>
                                        </p:tav>
                                      </p:tavLst>
                                    </p:anim>
                                    <p:anim calcmode="lin" valueType="num">
                                      <p:cBhvr>
                                        <p:cTn id="101" dur="500" fill="hold"/>
                                        <p:tgtEl>
                                          <p:spTgt spid="11269">
                                            <p:txEl>
                                              <p:pRg st="2" end="2"/>
                                            </p:txEl>
                                          </p:spTgt>
                                        </p:tgtEl>
                                        <p:attrNameLst>
                                          <p:attrName>ppt_h</p:attrName>
                                        </p:attrNameLst>
                                      </p:cBhvr>
                                      <p:tavLst>
                                        <p:tav tm="0">
                                          <p:val>
                                            <p:fltVal val="0"/>
                                          </p:val>
                                        </p:tav>
                                        <p:tav tm="100000">
                                          <p:val>
                                            <p:strVal val="#ppt_h"/>
                                          </p:val>
                                        </p:tav>
                                      </p:tavLst>
                                    </p:anim>
                                    <p:animEffect transition="in" filter="fade">
                                      <p:cBhvr>
                                        <p:cTn id="102" dur="500"/>
                                        <p:tgtEl>
                                          <p:spTgt spid="11269">
                                            <p:txEl>
                                              <p:pRg st="2" end="2"/>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53" presetClass="entr" presetSubtype="0" fill="hold" grpId="0" nodeType="clickEffect">
                                  <p:stCondLst>
                                    <p:cond delay="0"/>
                                  </p:stCondLst>
                                  <p:childTnLst>
                                    <p:set>
                                      <p:cBhvr>
                                        <p:cTn id="106" dur="1" fill="hold">
                                          <p:stCondLst>
                                            <p:cond delay="0"/>
                                          </p:stCondLst>
                                        </p:cTn>
                                        <p:tgtEl>
                                          <p:spTgt spid="11269">
                                            <p:txEl>
                                              <p:pRg st="3" end="3"/>
                                            </p:txEl>
                                          </p:spTgt>
                                        </p:tgtEl>
                                        <p:attrNameLst>
                                          <p:attrName>style.visibility</p:attrName>
                                        </p:attrNameLst>
                                      </p:cBhvr>
                                      <p:to>
                                        <p:strVal val="visible"/>
                                      </p:to>
                                    </p:set>
                                    <p:anim calcmode="lin" valueType="num">
                                      <p:cBhvr>
                                        <p:cTn id="107" dur="500" fill="hold"/>
                                        <p:tgtEl>
                                          <p:spTgt spid="11269">
                                            <p:txEl>
                                              <p:pRg st="3" end="3"/>
                                            </p:txEl>
                                          </p:spTgt>
                                        </p:tgtEl>
                                        <p:attrNameLst>
                                          <p:attrName>ppt_w</p:attrName>
                                        </p:attrNameLst>
                                      </p:cBhvr>
                                      <p:tavLst>
                                        <p:tav tm="0">
                                          <p:val>
                                            <p:fltVal val="0"/>
                                          </p:val>
                                        </p:tav>
                                        <p:tav tm="100000">
                                          <p:val>
                                            <p:strVal val="#ppt_w"/>
                                          </p:val>
                                        </p:tav>
                                      </p:tavLst>
                                    </p:anim>
                                    <p:anim calcmode="lin" valueType="num">
                                      <p:cBhvr>
                                        <p:cTn id="108" dur="500" fill="hold"/>
                                        <p:tgtEl>
                                          <p:spTgt spid="11269">
                                            <p:txEl>
                                              <p:pRg st="3" end="3"/>
                                            </p:txEl>
                                          </p:spTgt>
                                        </p:tgtEl>
                                        <p:attrNameLst>
                                          <p:attrName>ppt_h</p:attrName>
                                        </p:attrNameLst>
                                      </p:cBhvr>
                                      <p:tavLst>
                                        <p:tav tm="0">
                                          <p:val>
                                            <p:fltVal val="0"/>
                                          </p:val>
                                        </p:tav>
                                        <p:tav tm="100000">
                                          <p:val>
                                            <p:strVal val="#ppt_h"/>
                                          </p:val>
                                        </p:tav>
                                      </p:tavLst>
                                    </p:anim>
                                    <p:animEffect transition="in" filter="fade">
                                      <p:cBhvr>
                                        <p:cTn id="109" dur="500"/>
                                        <p:tgtEl>
                                          <p:spTgt spid="11269">
                                            <p:txEl>
                                              <p:pRg st="3" end="3"/>
                                            </p:txEl>
                                          </p:spTgt>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53" presetClass="entr" presetSubtype="0" fill="hold" grpId="0" nodeType="clickEffect">
                                  <p:stCondLst>
                                    <p:cond delay="0"/>
                                  </p:stCondLst>
                                  <p:childTnLst>
                                    <p:set>
                                      <p:cBhvr>
                                        <p:cTn id="113" dur="1" fill="hold">
                                          <p:stCondLst>
                                            <p:cond delay="0"/>
                                          </p:stCondLst>
                                        </p:cTn>
                                        <p:tgtEl>
                                          <p:spTgt spid="11270"/>
                                        </p:tgtEl>
                                        <p:attrNameLst>
                                          <p:attrName>style.visibility</p:attrName>
                                        </p:attrNameLst>
                                      </p:cBhvr>
                                      <p:to>
                                        <p:strVal val="visible"/>
                                      </p:to>
                                    </p:set>
                                    <p:anim calcmode="lin" valueType="num">
                                      <p:cBhvr>
                                        <p:cTn id="114" dur="500" fill="hold"/>
                                        <p:tgtEl>
                                          <p:spTgt spid="11270"/>
                                        </p:tgtEl>
                                        <p:attrNameLst>
                                          <p:attrName>ppt_w</p:attrName>
                                        </p:attrNameLst>
                                      </p:cBhvr>
                                      <p:tavLst>
                                        <p:tav tm="0">
                                          <p:val>
                                            <p:fltVal val="0"/>
                                          </p:val>
                                        </p:tav>
                                        <p:tav tm="100000">
                                          <p:val>
                                            <p:strVal val="#ppt_w"/>
                                          </p:val>
                                        </p:tav>
                                      </p:tavLst>
                                    </p:anim>
                                    <p:anim calcmode="lin" valueType="num">
                                      <p:cBhvr>
                                        <p:cTn id="115" dur="500" fill="hold"/>
                                        <p:tgtEl>
                                          <p:spTgt spid="11270"/>
                                        </p:tgtEl>
                                        <p:attrNameLst>
                                          <p:attrName>ppt_h</p:attrName>
                                        </p:attrNameLst>
                                      </p:cBhvr>
                                      <p:tavLst>
                                        <p:tav tm="0">
                                          <p:val>
                                            <p:fltVal val="0"/>
                                          </p:val>
                                        </p:tav>
                                        <p:tav tm="100000">
                                          <p:val>
                                            <p:strVal val="#ppt_h"/>
                                          </p:val>
                                        </p:tav>
                                      </p:tavLst>
                                    </p:anim>
                                    <p:animEffect transition="in" filter="fade">
                                      <p:cBhvr>
                                        <p:cTn id="116" dur="500"/>
                                        <p:tgtEl>
                                          <p:spTgt spid="11270"/>
                                        </p:tgtEl>
                                      </p:cBhvr>
                                    </p:animEffect>
                                  </p:childTnLst>
                                </p:cTn>
                              </p:par>
                            </p:childTnLst>
                          </p:cTn>
                        </p:par>
                        <p:par>
                          <p:cTn id="117" fill="hold" nodeType="afterGroup">
                            <p:stCondLst>
                              <p:cond delay="500"/>
                            </p:stCondLst>
                            <p:childTnLst>
                              <p:par>
                                <p:cTn id="118" presetID="53" presetClass="entr" presetSubtype="0" fill="hold" grpId="0" nodeType="afterEffect">
                                  <p:stCondLst>
                                    <p:cond delay="0"/>
                                  </p:stCondLst>
                                  <p:childTnLst>
                                    <p:set>
                                      <p:cBhvr>
                                        <p:cTn id="119" dur="1" fill="hold">
                                          <p:stCondLst>
                                            <p:cond delay="0"/>
                                          </p:stCondLst>
                                        </p:cTn>
                                        <p:tgtEl>
                                          <p:spTgt spid="11271"/>
                                        </p:tgtEl>
                                        <p:attrNameLst>
                                          <p:attrName>style.visibility</p:attrName>
                                        </p:attrNameLst>
                                      </p:cBhvr>
                                      <p:to>
                                        <p:strVal val="visible"/>
                                      </p:to>
                                    </p:set>
                                    <p:anim calcmode="lin" valueType="num">
                                      <p:cBhvr>
                                        <p:cTn id="120" dur="500" fill="hold"/>
                                        <p:tgtEl>
                                          <p:spTgt spid="11271"/>
                                        </p:tgtEl>
                                        <p:attrNameLst>
                                          <p:attrName>ppt_w</p:attrName>
                                        </p:attrNameLst>
                                      </p:cBhvr>
                                      <p:tavLst>
                                        <p:tav tm="0">
                                          <p:val>
                                            <p:fltVal val="0"/>
                                          </p:val>
                                        </p:tav>
                                        <p:tav tm="100000">
                                          <p:val>
                                            <p:strVal val="#ppt_w"/>
                                          </p:val>
                                        </p:tav>
                                      </p:tavLst>
                                    </p:anim>
                                    <p:anim calcmode="lin" valueType="num">
                                      <p:cBhvr>
                                        <p:cTn id="121" dur="500" fill="hold"/>
                                        <p:tgtEl>
                                          <p:spTgt spid="11271"/>
                                        </p:tgtEl>
                                        <p:attrNameLst>
                                          <p:attrName>ppt_h</p:attrName>
                                        </p:attrNameLst>
                                      </p:cBhvr>
                                      <p:tavLst>
                                        <p:tav tm="0">
                                          <p:val>
                                            <p:fltVal val="0"/>
                                          </p:val>
                                        </p:tav>
                                        <p:tav tm="100000">
                                          <p:val>
                                            <p:strVal val="#ppt_h"/>
                                          </p:val>
                                        </p:tav>
                                      </p:tavLst>
                                    </p:anim>
                                    <p:animEffect transition="in" filter="fade">
                                      <p:cBhvr>
                                        <p:cTn id="122"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nimBg="1"/>
      <p:bldP spid="11268" grpId="0" build="p" animBg="1"/>
      <p:bldP spid="11269" grpId="0" build="p" animBg="1"/>
      <p:bldP spid="11270" grpId="0" animBg="1"/>
      <p:bldP spid="11271" grpId="0"/>
      <p:bldP spid="11273" grpId="0" animBg="1"/>
      <p:bldP spid="1127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Black</a:t>
            </a:r>
          </a:p>
        </p:txBody>
      </p:sp>
    </p:spTree>
  </p:cSld>
  <p:clrMapOvr>
    <a:masterClrMapping/>
  </p:clrMapOvr>
  <p:transition spd="med">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p:cNvSpPr>
            <a:spLocks noGrp="1" noChangeArrowheads="1"/>
          </p:cNvSpPr>
          <p:nvPr>
            <p:ph type="ctrTitle"/>
          </p:nvPr>
        </p:nvSpPr>
        <p:spPr>
          <a:xfrm>
            <a:off x="838200" y="457200"/>
            <a:ext cx="7391400" cy="685800"/>
          </a:xfrm>
        </p:spPr>
        <p:txBody>
          <a:bodyPr/>
          <a:lstStyle/>
          <a:p>
            <a:pPr algn="ctr" eaLnBrk="1" hangingPunct="1"/>
            <a:r>
              <a:rPr lang="th-TH" b="1">
                <a:latin typeface="CordiaUPC" charset="0"/>
                <a:ea typeface="ＭＳ Ｐゴシック" charset="0"/>
                <a:cs typeface="CordiaUPC" charset="0"/>
              </a:rPr>
              <a:t>ผู้เทศนา และ ผู้ประเมินผล </a:t>
            </a:r>
            <a:r>
              <a:rPr lang="en-US" b="1">
                <a:latin typeface="CordiaUPC" charset="0"/>
                <a:ea typeface="ＭＳ Ｐゴシック" charset="0"/>
                <a:cs typeface="CordiaUPC" charset="0"/>
              </a:rPr>
              <a:t>LBC </a:t>
            </a:r>
          </a:p>
        </p:txBody>
      </p:sp>
      <p:graphicFrame>
        <p:nvGraphicFramePr>
          <p:cNvPr id="284674" name="Object 2"/>
          <p:cNvGraphicFramePr>
            <a:graphicFrameLocks noChangeAspect="1"/>
          </p:cNvGraphicFramePr>
          <p:nvPr/>
        </p:nvGraphicFramePr>
        <p:xfrm>
          <a:off x="4763" y="1208088"/>
          <a:ext cx="9210675" cy="4684712"/>
        </p:xfrm>
        <a:graphic>
          <a:graphicData uri="http://schemas.openxmlformats.org/presentationml/2006/ole">
            <mc:AlternateContent xmlns:mc="http://schemas.openxmlformats.org/markup-compatibility/2006">
              <mc:Choice xmlns:v="urn:schemas-microsoft-com:vml" Requires="v">
                <p:oleObj spid="_x0000_s284679" name="Document" r:id="rId4" imgW="25549206" imgH="13003175" progId="Word.Document.8">
                  <p:embed/>
                </p:oleObj>
              </mc:Choice>
              <mc:Fallback>
                <p:oleObj name="Document" r:id="rId4" imgW="25549206" imgH="13003175"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1208088"/>
                        <a:ext cx="9210675" cy="46847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84675" name="Text Box 4"/>
          <p:cNvSpPr txBox="1">
            <a:spLocks noChangeArrowheads="1"/>
          </p:cNvSpPr>
          <p:nvPr/>
        </p:nvSpPr>
        <p:spPr bwMode="auto">
          <a:xfrm>
            <a:off x="8686800" y="0"/>
            <a:ext cx="481013" cy="457200"/>
          </a:xfrm>
          <a:prstGeom prst="rect">
            <a:avLst/>
          </a:prstGeom>
          <a:solidFill>
            <a:schemeClr val="accent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latin typeface="Times New Roman" charset="0"/>
              </a:rPr>
              <a:t>B</a:t>
            </a:r>
            <a:endParaRPr lang="en-US" sz="2400">
              <a:latin typeface="Times New Roman"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2" descr="Stephen as Pilo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0" name="Title 1"/>
          <p:cNvSpPr>
            <a:spLocks noGrp="1"/>
          </p:cNvSpPr>
          <p:nvPr>
            <p:ph type="title"/>
          </p:nvPr>
        </p:nvSpPr>
        <p:spPr>
          <a:xfrm>
            <a:off x="685800" y="44450"/>
            <a:ext cx="7772400" cy="1008063"/>
          </a:xfrm>
        </p:spPr>
        <p:txBody>
          <a:bodyPr/>
          <a:lstStyle/>
          <a:p>
            <a:r>
              <a:rPr lang="th-TH" sz="5400" b="1">
                <a:latin typeface="CordiaUPC" charset="0"/>
                <a:ea typeface="ＭＳ Ｐゴシック" charset="0"/>
                <a:cs typeface="CordiaUPC" charset="0"/>
              </a:rPr>
              <a:t>สเตเฟนเป็นนักบิน</a:t>
            </a:r>
            <a:endParaRPr lang="en-US" sz="5400" b="1">
              <a:latin typeface="CordiaUPC" charset="0"/>
              <a:ea typeface="ＭＳ Ｐゴシック" charset="0"/>
              <a:cs typeface="CordiaUPC" charset="0"/>
            </a:endParaRPr>
          </a:p>
        </p:txBody>
      </p:sp>
    </p:spTree>
  </p:cSld>
  <p:clrMapOvr>
    <a:masterClrMapping/>
  </p:clrMapOvr>
  <p:transition spd="med">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p:cNvSpPr>
            <a:spLocks noGrp="1" noChangeArrowheads="1"/>
          </p:cNvSpPr>
          <p:nvPr>
            <p:ph type="ctrTitle"/>
          </p:nvPr>
        </p:nvSpPr>
        <p:spPr>
          <a:xfrm>
            <a:off x="838200" y="0"/>
            <a:ext cx="7391400" cy="1143000"/>
          </a:xfrm>
        </p:spPr>
        <p:txBody>
          <a:bodyPr/>
          <a:lstStyle/>
          <a:p>
            <a:pPr algn="ctr" eaLnBrk="1" hangingPunct="1"/>
            <a:r>
              <a:rPr lang="th-TH" b="1">
                <a:latin typeface="CordiaUPC" charset="0"/>
                <a:ea typeface="ＭＳ Ｐゴシック" charset="0"/>
                <a:cs typeface="CordiaUPC" charset="0"/>
              </a:rPr>
              <a:t>ผู้เทศนา และ ผู้ประเมินผล </a:t>
            </a:r>
            <a:r>
              <a:rPr lang="en-US" b="1">
                <a:latin typeface="CordiaUPC" charset="0"/>
                <a:ea typeface="ＭＳ Ｐゴシック" charset="0"/>
                <a:cs typeface="CordiaUPC" charset="0"/>
              </a:rPr>
              <a:t>SBC</a:t>
            </a:r>
            <a:r>
              <a:rPr lang="th-TH" b="1">
                <a:latin typeface="CordiaUPC" charset="0"/>
                <a:ea typeface="ＭＳ Ｐゴシック" charset="0"/>
                <a:cs typeface="CordiaUPC" charset="0"/>
              </a:rPr>
              <a:t> </a:t>
            </a:r>
            <a:endParaRPr lang="en-US" b="1">
              <a:latin typeface="CordiaUPC" charset="0"/>
              <a:ea typeface="ＭＳ Ｐゴシック" charset="0"/>
              <a:cs typeface="CordiaUPC" charset="0"/>
            </a:endParaRPr>
          </a:p>
        </p:txBody>
      </p:sp>
      <p:graphicFrame>
        <p:nvGraphicFramePr>
          <p:cNvPr id="286722" name="Object 2"/>
          <p:cNvGraphicFramePr>
            <a:graphicFrameLocks noChangeAspect="1"/>
          </p:cNvGraphicFramePr>
          <p:nvPr/>
        </p:nvGraphicFramePr>
        <p:xfrm>
          <a:off x="34925" y="1306513"/>
          <a:ext cx="9153525" cy="4487862"/>
        </p:xfrm>
        <a:graphic>
          <a:graphicData uri="http://schemas.openxmlformats.org/presentationml/2006/ole">
            <mc:AlternateContent xmlns:mc="http://schemas.openxmlformats.org/markup-compatibility/2006">
              <mc:Choice xmlns:v="urn:schemas-microsoft-com:vml" Requires="v">
                <p:oleObj spid="_x0000_s286728" name="Document" r:id="rId4" imgW="25396825" imgH="12444444" progId="Word.Document.8">
                  <p:embed/>
                </p:oleObj>
              </mc:Choice>
              <mc:Fallback>
                <p:oleObj name="Document" r:id="rId4" imgW="25396825" imgH="12444444"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1306513"/>
                        <a:ext cx="9153525" cy="44878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86723" name="Text Box 4"/>
          <p:cNvSpPr txBox="1">
            <a:spLocks noChangeArrowheads="1"/>
          </p:cNvSpPr>
          <p:nvPr/>
        </p:nvSpPr>
        <p:spPr bwMode="auto">
          <a:xfrm>
            <a:off x="8458200" y="152400"/>
            <a:ext cx="590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latin typeface="Times New Roman" charset="0"/>
              </a:rPr>
              <a:t>viii</a:t>
            </a:r>
            <a:endParaRPr lang="en-US" sz="2400">
              <a:latin typeface="Times New Roman" charset="0"/>
            </a:endParaRPr>
          </a:p>
        </p:txBody>
      </p:sp>
      <p:sp>
        <p:nvSpPr>
          <p:cNvPr id="286724" name="Text Box 5"/>
          <p:cNvSpPr txBox="1">
            <a:spLocks noChangeArrowheads="1"/>
          </p:cNvSpPr>
          <p:nvPr/>
        </p:nvSpPr>
        <p:spPr bwMode="auto">
          <a:xfrm>
            <a:off x="7121525" y="6172200"/>
            <a:ext cx="18335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th-TH" sz="2400"/>
              <a:t>ก.ค.</a:t>
            </a:r>
            <a:r>
              <a:rPr lang="en-US" sz="2400"/>
              <a:t>-</a:t>
            </a:r>
            <a:r>
              <a:rPr lang="th-TH" sz="2400"/>
              <a:t>พ.ย.</a:t>
            </a:r>
            <a:r>
              <a:rPr lang="en-US" sz="2400"/>
              <a:t> 05</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p:cNvSpPr>
            <a:spLocks noGrp="1" noChangeArrowheads="1"/>
          </p:cNvSpPr>
          <p:nvPr>
            <p:ph type="ctrTitle"/>
          </p:nvPr>
        </p:nvSpPr>
        <p:spPr>
          <a:xfrm>
            <a:off x="838200" y="0"/>
            <a:ext cx="7391400" cy="1143000"/>
          </a:xfrm>
        </p:spPr>
        <p:txBody>
          <a:bodyPr/>
          <a:lstStyle/>
          <a:p>
            <a:pPr algn="ctr" eaLnBrk="1" hangingPunct="1"/>
            <a:r>
              <a:rPr lang="th-TH" b="1">
                <a:latin typeface="CordiaUPC" charset="0"/>
                <a:ea typeface="ＭＳ Ｐゴシック" charset="0"/>
                <a:cs typeface="CordiaUPC" charset="0"/>
              </a:rPr>
              <a:t>ผู้เทศนา</a:t>
            </a:r>
            <a:r>
              <a:rPr lang="en-US" b="1">
                <a:latin typeface="CordiaUPC" charset="0"/>
                <a:ea typeface="ＭＳ Ｐゴシック" charset="0"/>
                <a:cs typeface="CordiaUPC" charset="0"/>
              </a:rPr>
              <a:t> </a:t>
            </a:r>
            <a:r>
              <a:rPr lang="th-TH" b="1">
                <a:latin typeface="CordiaUPC" charset="0"/>
                <a:ea typeface="ＭＳ Ｐゴシック" charset="0"/>
                <a:cs typeface="CordiaUPC" charset="0"/>
              </a:rPr>
              <a:t>และ ผู้ประเมินผล</a:t>
            </a:r>
            <a:r>
              <a:rPr lang="en-US" b="1">
                <a:latin typeface="CordiaUPC" charset="0"/>
                <a:ea typeface="ＭＳ Ｐゴシック" charset="0"/>
                <a:cs typeface="CordiaUPC" charset="0"/>
              </a:rPr>
              <a:t> SBC</a:t>
            </a:r>
            <a:r>
              <a:rPr lang="th-TH" b="1">
                <a:latin typeface="CordiaUPC" charset="0"/>
                <a:ea typeface="ＭＳ Ｐゴシック" charset="0"/>
                <a:cs typeface="CordiaUPC" charset="0"/>
              </a:rPr>
              <a:t> </a:t>
            </a:r>
            <a:endParaRPr lang="en-US" b="1">
              <a:latin typeface="CordiaUPC" charset="0"/>
              <a:ea typeface="ＭＳ Ｐゴシック" charset="0"/>
              <a:cs typeface="CordiaUPC" charset="0"/>
            </a:endParaRPr>
          </a:p>
        </p:txBody>
      </p:sp>
      <p:graphicFrame>
        <p:nvGraphicFramePr>
          <p:cNvPr id="288770" name="Object 2"/>
          <p:cNvGraphicFramePr>
            <a:graphicFrameLocks noChangeAspect="1"/>
          </p:cNvGraphicFramePr>
          <p:nvPr/>
        </p:nvGraphicFramePr>
        <p:xfrm>
          <a:off x="34925" y="1285875"/>
          <a:ext cx="9153525" cy="4525963"/>
        </p:xfrm>
        <a:graphic>
          <a:graphicData uri="http://schemas.openxmlformats.org/presentationml/2006/ole">
            <mc:AlternateContent xmlns:mc="http://schemas.openxmlformats.org/markup-compatibility/2006">
              <mc:Choice xmlns:v="urn:schemas-microsoft-com:vml" Requires="v">
                <p:oleObj spid="_x0000_s288776" name="Document" r:id="rId4" imgW="25396825" imgH="12546032" progId="Word.Document.8">
                  <p:embed/>
                </p:oleObj>
              </mc:Choice>
              <mc:Fallback>
                <p:oleObj name="Document" r:id="rId4" imgW="25396825" imgH="12546032"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1285875"/>
                        <a:ext cx="9153525" cy="4525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88771" name="Text Box 4"/>
          <p:cNvSpPr txBox="1">
            <a:spLocks noChangeArrowheads="1"/>
          </p:cNvSpPr>
          <p:nvPr/>
        </p:nvSpPr>
        <p:spPr bwMode="auto">
          <a:xfrm>
            <a:off x="8458200" y="152400"/>
            <a:ext cx="590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latin typeface="Times New Roman" charset="0"/>
              </a:rPr>
              <a:t>viii</a:t>
            </a:r>
            <a:endParaRPr lang="en-US" sz="2400">
              <a:latin typeface="Times New Roman" charset="0"/>
            </a:endParaRPr>
          </a:p>
        </p:txBody>
      </p:sp>
      <p:sp>
        <p:nvSpPr>
          <p:cNvPr id="288772" name="Text Box 5"/>
          <p:cNvSpPr txBox="1">
            <a:spLocks noChangeArrowheads="1"/>
          </p:cNvSpPr>
          <p:nvPr/>
        </p:nvSpPr>
        <p:spPr bwMode="auto">
          <a:xfrm>
            <a:off x="7121525" y="6172200"/>
            <a:ext cx="18335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th-TH" sz="2400"/>
              <a:t>ก.ค.</a:t>
            </a:r>
            <a:r>
              <a:rPr lang="en-US" sz="2400"/>
              <a:t>-</a:t>
            </a:r>
            <a:r>
              <a:rPr lang="th-TH" sz="2400"/>
              <a:t>พ.ย.</a:t>
            </a:r>
            <a:r>
              <a:rPr lang="en-US" sz="2400"/>
              <a:t> 06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ctrTitle"/>
          </p:nvPr>
        </p:nvSpPr>
        <p:spPr>
          <a:xfrm>
            <a:off x="838200" y="0"/>
            <a:ext cx="7391400" cy="1143000"/>
          </a:xfrm>
        </p:spPr>
        <p:txBody>
          <a:bodyPr/>
          <a:lstStyle/>
          <a:p>
            <a:pPr algn="ctr" eaLnBrk="1" hangingPunct="1"/>
            <a:r>
              <a:rPr lang="th-TH" b="1">
                <a:latin typeface="CordiaUPC" charset="0"/>
                <a:ea typeface="ＭＳ Ｐゴシック" charset="0"/>
                <a:cs typeface="CordiaUPC" charset="0"/>
              </a:rPr>
              <a:t>ผู้เทศนา</a:t>
            </a:r>
            <a:r>
              <a:rPr lang="en-US" b="1">
                <a:latin typeface="CordiaUPC" charset="0"/>
                <a:ea typeface="ＭＳ Ｐゴシック" charset="0"/>
                <a:cs typeface="CordiaUPC" charset="0"/>
              </a:rPr>
              <a:t> </a:t>
            </a:r>
            <a:r>
              <a:rPr lang="th-TH" b="1">
                <a:latin typeface="CordiaUPC" charset="0"/>
                <a:ea typeface="ＭＳ Ｐゴシック" charset="0"/>
                <a:cs typeface="CordiaUPC" charset="0"/>
              </a:rPr>
              <a:t>และ ผู้ประเมินผล</a:t>
            </a:r>
            <a:r>
              <a:rPr lang="en-US" b="1">
                <a:latin typeface="CordiaUPC" charset="0"/>
                <a:ea typeface="ＭＳ Ｐゴシック" charset="0"/>
                <a:cs typeface="CordiaUPC" charset="0"/>
              </a:rPr>
              <a:t> SBC </a:t>
            </a:r>
          </a:p>
        </p:txBody>
      </p:sp>
      <p:sp>
        <p:nvSpPr>
          <p:cNvPr id="290818" name="Text Box 4"/>
          <p:cNvSpPr txBox="1">
            <a:spLocks noChangeArrowheads="1"/>
          </p:cNvSpPr>
          <p:nvPr/>
        </p:nvSpPr>
        <p:spPr bwMode="auto">
          <a:xfrm>
            <a:off x="8458200" y="152400"/>
            <a:ext cx="590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latin typeface="Times New Roman" charset="0"/>
              </a:rPr>
              <a:t>viii</a:t>
            </a:r>
            <a:endParaRPr lang="en-US" sz="2400">
              <a:latin typeface="Times New Roman" charset="0"/>
            </a:endParaRPr>
          </a:p>
        </p:txBody>
      </p:sp>
      <p:sp>
        <p:nvSpPr>
          <p:cNvPr id="290819" name="Text Box 5"/>
          <p:cNvSpPr txBox="1">
            <a:spLocks noChangeArrowheads="1"/>
          </p:cNvSpPr>
          <p:nvPr/>
        </p:nvSpPr>
        <p:spPr bwMode="auto">
          <a:xfrm>
            <a:off x="7121525" y="6172200"/>
            <a:ext cx="18335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th-TH" sz="2400"/>
              <a:t>ก.ค.</a:t>
            </a:r>
            <a:r>
              <a:rPr lang="en-US" sz="2400"/>
              <a:t>-</a:t>
            </a:r>
            <a:r>
              <a:rPr lang="th-TH" sz="2400"/>
              <a:t>พ.ย.</a:t>
            </a:r>
            <a:r>
              <a:rPr lang="en-US" sz="2400"/>
              <a:t> 08</a:t>
            </a:r>
          </a:p>
        </p:txBody>
      </p:sp>
      <p:graphicFrame>
        <p:nvGraphicFramePr>
          <p:cNvPr id="290820" name="Object 2"/>
          <p:cNvGraphicFramePr>
            <a:graphicFrameLocks noChangeAspect="1"/>
          </p:cNvGraphicFramePr>
          <p:nvPr/>
        </p:nvGraphicFramePr>
        <p:xfrm>
          <a:off x="85725" y="1828800"/>
          <a:ext cx="8905875" cy="3810000"/>
        </p:xfrm>
        <a:graphic>
          <a:graphicData uri="http://schemas.openxmlformats.org/presentationml/2006/ole">
            <mc:AlternateContent xmlns:mc="http://schemas.openxmlformats.org/markup-compatibility/2006">
              <mc:Choice xmlns:v="urn:schemas-microsoft-com:vml" Requires="v">
                <p:oleObj spid="_x0000_s290824" name="Document" r:id="rId4" imgW="24939683" imgH="10666667" progId="Word.Document.12">
                  <p:embed/>
                </p:oleObj>
              </mc:Choice>
              <mc:Fallback>
                <p:oleObj name="Document" r:id="rId4" imgW="24939683" imgH="10666667" progId="Word.Document.1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5" y="1828800"/>
                        <a:ext cx="8905875" cy="381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Grp="1" noChangeArrowheads="1"/>
          </p:cNvSpPr>
          <p:nvPr>
            <p:ph type="ctrTitle"/>
          </p:nvPr>
        </p:nvSpPr>
        <p:spPr>
          <a:xfrm>
            <a:off x="0" y="76200"/>
            <a:ext cx="9144000" cy="457200"/>
          </a:xfrm>
        </p:spPr>
        <p:txBody>
          <a:bodyPr/>
          <a:lstStyle/>
          <a:p>
            <a:pPr algn="ctr" eaLnBrk="1" hangingPunct="1"/>
            <a:r>
              <a:rPr lang="th-TH" sz="3200" b="1">
                <a:latin typeface="CordiaUPC" charset="0"/>
                <a:ea typeface="ＭＳ Ｐゴシック" charset="0"/>
                <a:cs typeface="CordiaUPC" charset="0"/>
              </a:rPr>
              <a:t>ผู้เทศนา และ ผู้ประเมินผล</a:t>
            </a:r>
            <a:r>
              <a:rPr lang="en-US" sz="3200" b="1">
                <a:latin typeface="CordiaUPC" charset="0"/>
                <a:ea typeface="ＭＳ Ｐゴシック" charset="0"/>
                <a:cs typeface="CordiaUPC" charset="0"/>
              </a:rPr>
              <a:t> </a:t>
            </a:r>
            <a:r>
              <a:rPr lang="en-US" b="1">
                <a:latin typeface="CordiaUPC" charset="0"/>
                <a:ea typeface="ＭＳ Ｐゴシック" charset="0"/>
                <a:cs typeface="CordiaUPC" charset="0"/>
              </a:rPr>
              <a:t>HGST </a:t>
            </a:r>
          </a:p>
        </p:txBody>
      </p:sp>
      <p:sp>
        <p:nvSpPr>
          <p:cNvPr id="292866" name="Text Box 4"/>
          <p:cNvSpPr txBox="1">
            <a:spLocks noChangeArrowheads="1"/>
          </p:cNvSpPr>
          <p:nvPr/>
        </p:nvSpPr>
        <p:spPr bwMode="auto">
          <a:xfrm>
            <a:off x="8686800" y="0"/>
            <a:ext cx="481013" cy="457200"/>
          </a:xfrm>
          <a:prstGeom prst="rect">
            <a:avLst/>
          </a:prstGeom>
          <a:solidFill>
            <a:schemeClr val="accent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solidFill>
                  <a:srgbClr val="000000"/>
                </a:solidFill>
                <a:latin typeface="Times New Roman" charset="0"/>
              </a:rPr>
              <a:t>B</a:t>
            </a:r>
            <a:endParaRPr lang="en-US" sz="2400">
              <a:solidFill>
                <a:srgbClr val="000000"/>
              </a:solidFill>
              <a:latin typeface="Times New Roman" charset="0"/>
            </a:endParaRPr>
          </a:p>
        </p:txBody>
      </p:sp>
      <p:graphicFrame>
        <p:nvGraphicFramePr>
          <p:cNvPr id="32116" name="Group 372"/>
          <p:cNvGraphicFramePr>
            <a:graphicFrameLocks noGrp="1"/>
          </p:cNvGraphicFramePr>
          <p:nvPr/>
        </p:nvGraphicFramePr>
        <p:xfrm>
          <a:off x="-76200" y="738188"/>
          <a:ext cx="9220199" cy="6158894"/>
        </p:xfrm>
        <a:graphic>
          <a:graphicData uri="http://schemas.openxmlformats.org/drawingml/2006/table">
            <a:tbl>
              <a:tblPr/>
              <a:tblGrid>
                <a:gridCol w="1155036">
                  <a:extLst>
                    <a:ext uri="{9D8B030D-6E8A-4147-A177-3AD203B41FA5}">
                      <a16:colId xmlns:a16="http://schemas.microsoft.com/office/drawing/2014/main" val="20000"/>
                    </a:ext>
                  </a:extLst>
                </a:gridCol>
                <a:gridCol w="1156292">
                  <a:extLst>
                    <a:ext uri="{9D8B030D-6E8A-4147-A177-3AD203B41FA5}">
                      <a16:colId xmlns:a16="http://schemas.microsoft.com/office/drawing/2014/main" val="20001"/>
                    </a:ext>
                  </a:extLst>
                </a:gridCol>
                <a:gridCol w="649080">
                  <a:extLst>
                    <a:ext uri="{9D8B030D-6E8A-4147-A177-3AD203B41FA5}">
                      <a16:colId xmlns:a16="http://schemas.microsoft.com/office/drawing/2014/main" val="20002"/>
                    </a:ext>
                  </a:extLst>
                </a:gridCol>
                <a:gridCol w="723153">
                  <a:extLst>
                    <a:ext uri="{9D8B030D-6E8A-4147-A177-3AD203B41FA5}">
                      <a16:colId xmlns:a16="http://schemas.microsoft.com/office/drawing/2014/main" val="20003"/>
                    </a:ext>
                  </a:extLst>
                </a:gridCol>
                <a:gridCol w="649080">
                  <a:extLst>
                    <a:ext uri="{9D8B030D-6E8A-4147-A177-3AD203B41FA5}">
                      <a16:colId xmlns:a16="http://schemas.microsoft.com/office/drawing/2014/main" val="20004"/>
                    </a:ext>
                  </a:extLst>
                </a:gridCol>
                <a:gridCol w="650335">
                  <a:extLst>
                    <a:ext uri="{9D8B030D-6E8A-4147-A177-3AD203B41FA5}">
                      <a16:colId xmlns:a16="http://schemas.microsoft.com/office/drawing/2014/main" val="20005"/>
                    </a:ext>
                  </a:extLst>
                </a:gridCol>
                <a:gridCol w="1010656">
                  <a:extLst>
                    <a:ext uri="{9D8B030D-6E8A-4147-A177-3AD203B41FA5}">
                      <a16:colId xmlns:a16="http://schemas.microsoft.com/office/drawing/2014/main" val="20006"/>
                    </a:ext>
                  </a:extLst>
                </a:gridCol>
                <a:gridCol w="650335">
                  <a:extLst>
                    <a:ext uri="{9D8B030D-6E8A-4147-A177-3AD203B41FA5}">
                      <a16:colId xmlns:a16="http://schemas.microsoft.com/office/drawing/2014/main" val="20007"/>
                    </a:ext>
                  </a:extLst>
                </a:gridCol>
                <a:gridCol w="650335">
                  <a:extLst>
                    <a:ext uri="{9D8B030D-6E8A-4147-A177-3AD203B41FA5}">
                      <a16:colId xmlns:a16="http://schemas.microsoft.com/office/drawing/2014/main" val="20008"/>
                    </a:ext>
                  </a:extLst>
                </a:gridCol>
                <a:gridCol w="577518">
                  <a:extLst>
                    <a:ext uri="{9D8B030D-6E8A-4147-A177-3AD203B41FA5}">
                      <a16:colId xmlns:a16="http://schemas.microsoft.com/office/drawing/2014/main" val="20009"/>
                    </a:ext>
                  </a:extLst>
                </a:gridCol>
                <a:gridCol w="564963">
                  <a:extLst>
                    <a:ext uri="{9D8B030D-6E8A-4147-A177-3AD203B41FA5}">
                      <a16:colId xmlns:a16="http://schemas.microsoft.com/office/drawing/2014/main" val="20010"/>
                    </a:ext>
                  </a:extLst>
                </a:gridCol>
                <a:gridCol w="783416">
                  <a:extLst>
                    <a:ext uri="{9D8B030D-6E8A-4147-A177-3AD203B41FA5}">
                      <a16:colId xmlns:a16="http://schemas.microsoft.com/office/drawing/2014/main" val="20011"/>
                    </a:ext>
                  </a:extLst>
                </a:gridCol>
              </a:tblGrid>
              <a:tr h="447953">
                <a:tc gridSpan="2">
                  <a:txBody>
                    <a:body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charset="0"/>
                        <a:buNone/>
                        <a:tabLst/>
                      </a:pPr>
                      <a:r>
                        <a:rPr kumimoji="0" lang="th-TH" sz="1900" b="0" i="0" u="none" strike="noStrike" cap="none" normalizeH="0" baseline="0">
                          <a:ln>
                            <a:noFill/>
                          </a:ln>
                          <a:solidFill>
                            <a:schemeClr val="bg2"/>
                          </a:solidFill>
                          <a:effectLst/>
                          <a:latin typeface="Arial" charset="0"/>
                          <a:ea typeface="ＭＳ Ｐゴシック" charset="0"/>
                          <a:cs typeface="Arial" charset="0"/>
                        </a:rPr>
                        <a:t>ผู้เทศน์</a:t>
                      </a:r>
                      <a:endParaRPr kumimoji="0" lang="en-US" sz="1900" b="0" i="0" u="none" strike="noStrike" cap="none" normalizeH="0" baseline="0">
                        <a:ln>
                          <a:noFill/>
                        </a:ln>
                        <a:solidFill>
                          <a:schemeClr val="bg2"/>
                        </a:solidFill>
                        <a:effectLst/>
                        <a:latin typeface="Arial" charset="0"/>
                        <a:ea typeface="ＭＳ Ｐゴシック" charset="0"/>
                        <a:cs typeface="Arial" charset="0"/>
                      </a:endParaRPr>
                    </a:p>
                  </a:txBody>
                  <a:tcPr marT="44176" marB="4417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charset="0"/>
                        <a:buNone/>
                        <a:tabLst/>
                      </a:pPr>
                      <a:r>
                        <a:rPr kumimoji="0" lang="th-TH" sz="1900" b="0" i="0" u="none" strike="noStrike" cap="none" normalizeH="0" baseline="0">
                          <a:ln>
                            <a:noFill/>
                          </a:ln>
                          <a:solidFill>
                            <a:schemeClr val="bg2"/>
                          </a:solidFill>
                          <a:effectLst/>
                          <a:latin typeface="Arial" charset="0"/>
                          <a:ea typeface="ＭＳ Ｐゴシック" charset="0"/>
                          <a:cs typeface="Arial" charset="0"/>
                        </a:rPr>
                        <a:t>เทศนาจดหมายฉบับต่างๆ</a:t>
                      </a:r>
                      <a:endParaRPr kumimoji="0" lang="en-US" sz="1900" b="0" i="0" u="none" strike="noStrike" cap="none" normalizeH="0" baseline="0">
                        <a:ln>
                          <a:noFill/>
                        </a:ln>
                        <a:solidFill>
                          <a:schemeClr val="bg2"/>
                        </a:solidFill>
                        <a:effectLst/>
                        <a:latin typeface="Arial" charset="0"/>
                        <a:ea typeface="ＭＳ Ｐゴシック" charset="0"/>
                        <a:cs typeface="Arial" charset="0"/>
                      </a:endParaRPr>
                    </a:p>
                  </a:txBody>
                  <a:tcPr marT="44176" marB="4417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charset="0"/>
                        <a:buNone/>
                        <a:tabLst/>
                      </a:pPr>
                      <a:r>
                        <a:rPr kumimoji="0" lang="th-TH" sz="1900" b="0" i="0" u="none" strike="noStrike" cap="none" normalizeH="0" baseline="0">
                          <a:ln>
                            <a:noFill/>
                          </a:ln>
                          <a:solidFill>
                            <a:schemeClr val="bg2"/>
                          </a:solidFill>
                          <a:effectLst/>
                          <a:latin typeface="Arial" charset="0"/>
                          <a:ea typeface="ＭＳ Ｐゴシック" charset="0"/>
                          <a:cs typeface="Arial" charset="0"/>
                        </a:rPr>
                        <a:t>เทศนาเรื่องเล่า</a:t>
                      </a:r>
                      <a:endParaRPr kumimoji="0" lang="en-US" sz="1900" b="0" i="0" u="none" strike="noStrike" cap="none" normalizeH="0" baseline="0">
                        <a:ln>
                          <a:noFill/>
                        </a:ln>
                        <a:solidFill>
                          <a:schemeClr val="bg2"/>
                        </a:solidFill>
                        <a:effectLst/>
                        <a:latin typeface="Arial" charset="0"/>
                        <a:ea typeface="ＭＳ Ｐゴシック" charset="0"/>
                        <a:cs typeface="Arial" charset="0"/>
                      </a:endParaRPr>
                    </a:p>
                  </a:txBody>
                  <a:tcPr marT="44176" marB="4417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3088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th-TH" sz="1400" b="0" i="0" u="none" strike="noStrike" cap="none" normalizeH="0" baseline="0">
                          <a:ln>
                            <a:noFill/>
                          </a:ln>
                          <a:solidFill>
                            <a:schemeClr val="tx1"/>
                          </a:solidFill>
                          <a:effectLst/>
                          <a:latin typeface="Arial" charset="0"/>
                          <a:ea typeface="ＭＳ Ｐゴシック" charset="0"/>
                          <a:cs typeface="Arial" charset="0"/>
                        </a:rPr>
                        <a:t>ผู้เทศน์ในกลุ่ม</a:t>
                      </a:r>
                    </a:p>
                    <a:p>
                      <a:pPr marL="0" marR="0" lvl="0" indent="0" algn="ctr" defTabSz="457200" rtl="0" eaLnBrk="1" fontAlgn="base" latinLnBrk="0" hangingPunct="1">
                        <a:lnSpc>
                          <a:spcPct val="100000"/>
                        </a:lnSpc>
                        <a:spcBef>
                          <a:spcPct val="0"/>
                        </a:spcBef>
                        <a:spcAft>
                          <a:spcPct val="0"/>
                        </a:spcAft>
                        <a:buClrTx/>
                        <a:buSzTx/>
                        <a:buFontTx/>
                        <a:buNone/>
                        <a:tabLst/>
                      </a:pPr>
                      <a:r>
                        <a:rPr kumimoji="0" lang="th-TH" sz="1400" b="0" i="0" u="none" strike="noStrike" cap="none" normalizeH="0" baseline="0">
                          <a:ln>
                            <a:noFill/>
                          </a:ln>
                          <a:solidFill>
                            <a:schemeClr val="tx1"/>
                          </a:solidFill>
                          <a:effectLst/>
                          <a:latin typeface="Arial" charset="0"/>
                          <a:ea typeface="ＭＳ Ｐゴシック" charset="0"/>
                          <a:cs typeface="Arial" charset="0"/>
                        </a:rPr>
                        <a:t>ของ ดร.ริค</a:t>
                      </a: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th-TH" sz="1400" b="0" i="0" u="none" strike="noStrike" cap="none" normalizeH="0" baseline="0">
                          <a:ln>
                            <a:noFill/>
                          </a:ln>
                          <a:solidFill>
                            <a:schemeClr val="tx1"/>
                          </a:solidFill>
                          <a:effectLst/>
                          <a:latin typeface="Arial" charset="0"/>
                          <a:ea typeface="ＭＳ Ｐゴシック" charset="0"/>
                          <a:cs typeface="Arial" charset="0"/>
                        </a:rPr>
                        <a:t>ผู้เทศน์ในกลุ่ม</a:t>
                      </a:r>
                    </a:p>
                    <a:p>
                      <a:pPr marL="0" marR="0" lvl="0" indent="0" algn="ctr" defTabSz="457200" rtl="0" eaLnBrk="1" fontAlgn="base" latinLnBrk="0" hangingPunct="1">
                        <a:lnSpc>
                          <a:spcPct val="100000"/>
                        </a:lnSpc>
                        <a:spcBef>
                          <a:spcPct val="0"/>
                        </a:spcBef>
                        <a:spcAft>
                          <a:spcPct val="0"/>
                        </a:spcAft>
                        <a:buClrTx/>
                        <a:buSzTx/>
                        <a:buFontTx/>
                        <a:buNone/>
                        <a:tabLst/>
                      </a:pPr>
                      <a:r>
                        <a:rPr kumimoji="0" lang="th-TH" sz="1400" b="0" i="0" u="none" strike="noStrike" cap="none" normalizeH="0" baseline="0">
                          <a:ln>
                            <a:noFill/>
                          </a:ln>
                          <a:solidFill>
                            <a:schemeClr val="tx1"/>
                          </a:solidFill>
                          <a:effectLst/>
                          <a:latin typeface="Arial" charset="0"/>
                          <a:ea typeface="ＭＳ Ｐゴシック" charset="0"/>
                          <a:cs typeface="Arial" charset="0"/>
                        </a:rPr>
                        <a:t>ของ ดร.อลัน</a:t>
                      </a: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th-TH" sz="1400" b="0" i="0" u="none" strike="noStrike" cap="none" normalizeH="0" baseline="0">
                          <a:ln>
                            <a:noFill/>
                          </a:ln>
                          <a:solidFill>
                            <a:schemeClr val="tx1"/>
                          </a:solidFill>
                          <a:effectLst/>
                          <a:latin typeface="Arial" charset="0"/>
                          <a:ea typeface="ＭＳ Ｐゴシック" charset="0"/>
                          <a:cs typeface="Arial" charset="0"/>
                        </a:rPr>
                        <a:t>ลำดับ</a:t>
                      </a:r>
                    </a:p>
                    <a:p>
                      <a:pPr marL="0" marR="0" lvl="0" indent="0" algn="ctr" defTabSz="457200" rtl="0" eaLnBrk="1" fontAlgn="base" latinLnBrk="0" hangingPunct="1">
                        <a:lnSpc>
                          <a:spcPct val="100000"/>
                        </a:lnSpc>
                        <a:spcBef>
                          <a:spcPct val="0"/>
                        </a:spcBef>
                        <a:spcAft>
                          <a:spcPct val="0"/>
                        </a:spcAft>
                        <a:buClrTx/>
                        <a:buSzTx/>
                        <a:buFontTx/>
                        <a:buNone/>
                        <a:tabLst/>
                      </a:pPr>
                      <a:r>
                        <a:rPr kumimoji="0" lang="th-TH" sz="1400" b="0" i="0" u="none" strike="noStrike" cap="none" normalizeH="0" baseline="0">
                          <a:ln>
                            <a:noFill/>
                          </a:ln>
                          <a:solidFill>
                            <a:schemeClr val="tx1"/>
                          </a:solidFill>
                          <a:effectLst/>
                          <a:latin typeface="Arial" charset="0"/>
                          <a:ea typeface="ＭＳ Ｐゴシック" charset="0"/>
                          <a:cs typeface="Arial" charset="0"/>
                        </a:rPr>
                        <a:t>ผู้เทศน์</a:t>
                      </a: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th-TH" sz="1400" b="0" i="0" u="none" strike="noStrike" cap="none" normalizeH="0" baseline="0">
                          <a:ln>
                            <a:noFill/>
                          </a:ln>
                          <a:solidFill>
                            <a:schemeClr val="tx1"/>
                          </a:solidFill>
                          <a:effectLst/>
                          <a:latin typeface="Arial" charset="0"/>
                          <a:ea typeface="ＭＳ Ｐゴシック" charset="0"/>
                          <a:cs typeface="Arial" charset="0"/>
                        </a:rPr>
                        <a:t>ประเมิน ครั้งที่  </a:t>
                      </a:r>
                      <a:r>
                        <a:rPr kumimoji="0" lang="en-US" sz="1400" b="0" i="0" u="none" strike="noStrike" cap="none" normalizeH="0" baseline="0">
                          <a:ln>
                            <a:noFill/>
                          </a:ln>
                          <a:solidFill>
                            <a:schemeClr val="tx1"/>
                          </a:solidFill>
                          <a:effectLst/>
                          <a:latin typeface="Arial" charset="0"/>
                          <a:ea typeface="ＭＳ Ｐゴシック" charset="0"/>
                          <a:cs typeface="Arial"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th-TH" sz="1400" b="0" i="0" u="none" strike="noStrike" cap="none" normalizeH="0" baseline="0">
                          <a:ln>
                            <a:noFill/>
                          </a:ln>
                          <a:solidFill>
                            <a:schemeClr val="tx1"/>
                          </a:solidFill>
                          <a:effectLst/>
                          <a:latin typeface="Arial" charset="0"/>
                          <a:ea typeface="ＭＳ Ｐゴシック" charset="0"/>
                          <a:cs typeface="Arial" charset="0"/>
                        </a:rPr>
                        <a:t>ประเมิน ครั้งที่ </a:t>
                      </a:r>
                      <a:r>
                        <a:rPr kumimoji="0" lang="en-US" sz="1400" b="0" i="0" u="none" strike="noStrike" cap="none" normalizeH="0" baseline="0">
                          <a:ln>
                            <a:noFill/>
                          </a:ln>
                          <a:solidFill>
                            <a:schemeClr val="tx1"/>
                          </a:solidFill>
                          <a:effectLst/>
                          <a:latin typeface="Arial" charset="0"/>
                          <a:ea typeface="ＭＳ Ｐゴシック" charset="0"/>
                          <a:cs typeface="Arial"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th-TH" sz="1400" b="0" i="0" u="none" strike="noStrike" cap="none" normalizeH="0" baseline="0">
                          <a:ln>
                            <a:noFill/>
                          </a:ln>
                          <a:solidFill>
                            <a:schemeClr val="tx1"/>
                          </a:solidFill>
                          <a:effectLst/>
                          <a:latin typeface="Arial" charset="0"/>
                          <a:ea typeface="ＭＳ Ｐゴシック" charset="0"/>
                          <a:cs typeface="Arial" charset="0"/>
                        </a:rPr>
                        <a:t>ประเมิน ครั้งที่ </a:t>
                      </a:r>
                      <a:r>
                        <a:rPr kumimoji="0" lang="en-US" sz="1400" b="0" i="0" u="none" strike="noStrike" cap="none" normalizeH="0" baseline="0">
                          <a:ln>
                            <a:noFill/>
                          </a:ln>
                          <a:solidFill>
                            <a:schemeClr val="tx1"/>
                          </a:solidFill>
                          <a:effectLst/>
                          <a:latin typeface="Arial" charset="0"/>
                          <a:ea typeface="ＭＳ Ｐゴシック" charset="0"/>
                          <a:cs typeface="Arial"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th-TH" sz="1400" b="0" i="0" u="none" strike="noStrike" cap="none" normalizeH="0" baseline="0">
                          <a:ln>
                            <a:noFill/>
                          </a:ln>
                          <a:solidFill>
                            <a:schemeClr val="tx1"/>
                          </a:solidFill>
                          <a:effectLst/>
                          <a:latin typeface="Arial" charset="0"/>
                          <a:ea typeface="ＭＳ Ｐゴシック" charset="0"/>
                          <a:cs typeface="Arial" charset="0"/>
                        </a:rPr>
                        <a:t>ข้อพระคัมภีร์</a:t>
                      </a:r>
                    </a:p>
                    <a:p>
                      <a:pPr marL="0" marR="0" lvl="0" indent="0" algn="ctr" defTabSz="457200" rtl="0" eaLnBrk="1" fontAlgn="base" latinLnBrk="0" hangingPunct="1">
                        <a:lnSpc>
                          <a:spcPct val="100000"/>
                        </a:lnSpc>
                        <a:spcBef>
                          <a:spcPct val="0"/>
                        </a:spcBef>
                        <a:spcAft>
                          <a:spcPct val="0"/>
                        </a:spcAft>
                        <a:buClrTx/>
                        <a:buSzTx/>
                        <a:buFontTx/>
                        <a:buNone/>
                        <a:tabLst/>
                      </a:pPr>
                      <a:r>
                        <a:rPr kumimoji="0" lang="th-TH" sz="1400" b="0" i="0" u="none" strike="noStrike" cap="none" normalizeH="0" baseline="0">
                          <a:ln>
                            <a:noFill/>
                          </a:ln>
                          <a:solidFill>
                            <a:schemeClr val="tx1"/>
                          </a:solidFill>
                          <a:effectLst/>
                          <a:latin typeface="Arial" charset="0"/>
                          <a:ea typeface="ＭＳ Ｐゴシック" charset="0"/>
                          <a:cs typeface="Arial" charset="0"/>
                        </a:rPr>
                        <a:t>จดหมาย ฉบับต่างๆ</a:t>
                      </a: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th-TH" sz="1400" b="0" i="0" u="none" strike="noStrike" cap="none" normalizeH="0" baseline="0">
                          <a:ln>
                            <a:noFill/>
                          </a:ln>
                          <a:solidFill>
                            <a:schemeClr val="tx1"/>
                          </a:solidFill>
                          <a:effectLst/>
                          <a:latin typeface="Arial" charset="0"/>
                          <a:ea typeface="ＭＳ Ｐゴシック" charset="0"/>
                          <a:cs typeface="Arial" charset="0"/>
                        </a:rPr>
                        <a:t>ลำดับ</a:t>
                      </a:r>
                    </a:p>
                    <a:p>
                      <a:pPr marL="0" marR="0" lvl="0" indent="0" algn="ctr" defTabSz="457200" rtl="0" eaLnBrk="1" fontAlgn="base" latinLnBrk="0" hangingPunct="1">
                        <a:lnSpc>
                          <a:spcPct val="100000"/>
                        </a:lnSpc>
                        <a:spcBef>
                          <a:spcPct val="0"/>
                        </a:spcBef>
                        <a:spcAft>
                          <a:spcPct val="0"/>
                        </a:spcAft>
                        <a:buClrTx/>
                        <a:buSzTx/>
                        <a:buFontTx/>
                        <a:buNone/>
                        <a:tabLst/>
                      </a:pPr>
                      <a:r>
                        <a:rPr kumimoji="0" lang="th-TH" sz="1400" b="0" i="0" u="none" strike="noStrike" cap="none" normalizeH="0" baseline="0">
                          <a:ln>
                            <a:noFill/>
                          </a:ln>
                          <a:solidFill>
                            <a:schemeClr val="tx1"/>
                          </a:solidFill>
                          <a:effectLst/>
                          <a:latin typeface="Arial" charset="0"/>
                          <a:ea typeface="ＭＳ Ｐゴシック" charset="0"/>
                          <a:cs typeface="Arial" charset="0"/>
                        </a:rPr>
                        <a:t>ผู้เทศน์</a:t>
                      </a: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th-TH" sz="1400" b="0" i="0" u="none" strike="noStrike" cap="none" normalizeH="0" baseline="0">
                          <a:ln>
                            <a:noFill/>
                          </a:ln>
                          <a:solidFill>
                            <a:schemeClr val="tx1"/>
                          </a:solidFill>
                          <a:effectLst/>
                          <a:latin typeface="Arial" charset="0"/>
                          <a:ea typeface="ＭＳ Ｐゴシック" charset="0"/>
                          <a:cs typeface="Arial" charset="0"/>
                        </a:rPr>
                        <a:t>ประเมิน ครั้งที่ </a:t>
                      </a:r>
                      <a:r>
                        <a:rPr kumimoji="0" lang="en-US" sz="1400" b="0" i="0" u="none" strike="noStrike" cap="none" normalizeH="0" baseline="0">
                          <a:ln>
                            <a:noFill/>
                          </a:ln>
                          <a:solidFill>
                            <a:schemeClr val="tx1"/>
                          </a:solidFill>
                          <a:effectLst/>
                          <a:latin typeface="Arial" charset="0"/>
                          <a:ea typeface="ＭＳ Ｐゴシック" charset="0"/>
                          <a:cs typeface="Arial"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th-TH" sz="1400" b="0" i="0" u="none" strike="noStrike" cap="none" normalizeH="0" baseline="0">
                          <a:ln>
                            <a:noFill/>
                          </a:ln>
                          <a:solidFill>
                            <a:schemeClr val="tx1"/>
                          </a:solidFill>
                          <a:effectLst/>
                          <a:latin typeface="Arial" charset="0"/>
                          <a:ea typeface="ＭＳ Ｐゴシック" charset="0"/>
                          <a:cs typeface="Arial" charset="0"/>
                        </a:rPr>
                        <a:t>ประเมิน ครั้งที่ </a:t>
                      </a:r>
                      <a:r>
                        <a:rPr kumimoji="0" lang="en-US" sz="1400" b="0" i="0" u="none" strike="noStrike" cap="none" normalizeH="0" baseline="0">
                          <a:ln>
                            <a:noFill/>
                          </a:ln>
                          <a:solidFill>
                            <a:schemeClr val="tx1"/>
                          </a:solidFill>
                          <a:effectLst/>
                          <a:latin typeface="Arial" charset="0"/>
                          <a:ea typeface="ＭＳ Ｐゴシック" charset="0"/>
                          <a:cs typeface="Arial"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th-TH" sz="1400" b="0" i="0" u="none" strike="noStrike" cap="none" normalizeH="0" baseline="0">
                          <a:ln>
                            <a:noFill/>
                          </a:ln>
                          <a:solidFill>
                            <a:schemeClr val="tx1"/>
                          </a:solidFill>
                          <a:effectLst/>
                          <a:latin typeface="Arial" charset="0"/>
                          <a:ea typeface="ＭＳ Ｐゴシック" charset="0"/>
                          <a:cs typeface="Arial" charset="0"/>
                        </a:rPr>
                        <a:t>ประเมิน ครั้งที่ </a:t>
                      </a:r>
                      <a:r>
                        <a:rPr kumimoji="0" lang="en-US" sz="1400" b="0" i="0" u="none" strike="noStrike" cap="none" normalizeH="0" baseline="0">
                          <a:ln>
                            <a:noFill/>
                          </a:ln>
                          <a:solidFill>
                            <a:schemeClr val="tx1"/>
                          </a:solidFill>
                          <a:effectLst/>
                          <a:latin typeface="Arial" charset="0"/>
                          <a:ea typeface="ＭＳ Ｐゴシック" charset="0"/>
                          <a:cs typeface="Arial"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th-TH" sz="1400" b="0" i="0" u="none" strike="noStrike" cap="none" normalizeH="0" baseline="0">
                          <a:ln>
                            <a:noFill/>
                          </a:ln>
                          <a:solidFill>
                            <a:schemeClr val="tx1"/>
                          </a:solidFill>
                          <a:effectLst/>
                          <a:latin typeface="Arial" charset="0"/>
                          <a:ea typeface="ＭＳ Ｐゴシック" charset="0"/>
                          <a:cs typeface="Arial" charset="0"/>
                        </a:rPr>
                        <a:t>พระธรรมยอห์น</a:t>
                      </a: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1297">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6</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th-TH" sz="1500" b="0" i="0" u="none" strike="noStrike" cap="none" normalizeH="0" baseline="0">
                          <a:ln>
                            <a:noFill/>
                          </a:ln>
                          <a:solidFill>
                            <a:schemeClr val="tx1"/>
                          </a:solidFill>
                          <a:effectLst/>
                          <a:latin typeface="Arial" charset="0"/>
                          <a:ea typeface="ＭＳ Ｐゴシック" charset="0"/>
                          <a:cs typeface="Arial" charset="0"/>
                        </a:rPr>
                        <a:t>รม.</a:t>
                      </a:r>
                      <a:r>
                        <a:rPr kumimoji="0" lang="en-US" sz="1500" b="0" i="0" u="none" strike="noStrike" cap="none" normalizeH="0" baseline="0">
                          <a:ln>
                            <a:noFill/>
                          </a:ln>
                          <a:solidFill>
                            <a:schemeClr val="tx1"/>
                          </a:solidFill>
                          <a:effectLst/>
                          <a:latin typeface="Arial" charset="0"/>
                          <a:ea typeface="ＭＳ Ｐゴシック" charset="0"/>
                          <a:cs typeface="Arial" charset="0"/>
                        </a:rPr>
                        <a:t> 13:8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5</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ＭＳ Ｐゴシック" charset="0"/>
                          <a:cs typeface="Arial" charset="0"/>
                        </a:rPr>
                        <a:t>1:19-</a:t>
                      </a:r>
                      <a:br>
                        <a:rPr kumimoji="0" lang="en-US" sz="1500" b="0" i="0" u="none" strike="noStrike" cap="none" normalizeH="0" baseline="0">
                          <a:ln>
                            <a:noFill/>
                          </a:ln>
                          <a:solidFill>
                            <a:schemeClr val="tx1"/>
                          </a:solidFill>
                          <a:effectLst/>
                          <a:latin typeface="Arial" charset="0"/>
                          <a:ea typeface="ＭＳ Ｐゴシック" charset="0"/>
                          <a:cs typeface="Arial" charset="0"/>
                        </a:rPr>
                      </a:br>
                      <a:r>
                        <a:rPr kumimoji="0" lang="en-US" sz="1500" b="0" i="0" u="none" strike="noStrike" cap="none" normalizeH="0" baseline="0">
                          <a:ln>
                            <a:noFill/>
                          </a:ln>
                          <a:solidFill>
                            <a:schemeClr val="tx1"/>
                          </a:solidFill>
                          <a:effectLst/>
                          <a:latin typeface="Arial" charset="0"/>
                          <a:ea typeface="ＭＳ Ｐゴシック" charset="0"/>
                          <a:cs typeface="Arial" charset="0"/>
                        </a:rPr>
                        <a:t>51</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47953">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5</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th-TH" sz="1500" b="0" i="0" u="none" strike="noStrike" cap="none" normalizeH="0" baseline="0">
                          <a:ln>
                            <a:noFill/>
                          </a:ln>
                          <a:solidFill>
                            <a:schemeClr val="tx1"/>
                          </a:solidFill>
                          <a:effectLst/>
                          <a:latin typeface="Arial" charset="0"/>
                          <a:ea typeface="ＭＳ Ｐゴシック" charset="0"/>
                          <a:cs typeface="Arial" charset="0"/>
                        </a:rPr>
                        <a:t>กท</a:t>
                      </a:r>
                      <a:r>
                        <a:rPr kumimoji="0" lang="en-US" sz="1500" b="0" i="0" u="none" strike="noStrike" cap="none" normalizeH="0" baseline="0">
                          <a:ln>
                            <a:noFill/>
                          </a:ln>
                          <a:solidFill>
                            <a:schemeClr val="tx1"/>
                          </a:solidFill>
                          <a:effectLst/>
                          <a:latin typeface="Arial" charset="0"/>
                          <a:ea typeface="ＭＳ Ｐゴシック" charset="0"/>
                          <a:cs typeface="Arial" charset="0"/>
                        </a:rPr>
                        <a:t>. 6:2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6</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ＭＳ Ｐゴシック" charset="0"/>
                          <a:cs typeface="Arial" charset="0"/>
                        </a:rPr>
                        <a:t>2:1-11</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1297">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6</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th-TH" sz="1500" b="0" i="0" u="none" strike="noStrike" cap="none" normalizeH="0" baseline="0">
                          <a:ln>
                            <a:noFill/>
                          </a:ln>
                          <a:solidFill>
                            <a:schemeClr val="tx1"/>
                          </a:solidFill>
                          <a:effectLst/>
                          <a:latin typeface="Arial" charset="0"/>
                          <a:ea typeface="ＭＳ Ｐゴシック" charset="0"/>
                          <a:cs typeface="Arial" charset="0"/>
                        </a:rPr>
                        <a:t>อฟ</a:t>
                      </a:r>
                      <a:r>
                        <a:rPr kumimoji="0" lang="en-US" sz="1500" b="0" i="0" u="none" strike="noStrike" cap="none" normalizeH="0" baseline="0">
                          <a:ln>
                            <a:noFill/>
                          </a:ln>
                          <a:solidFill>
                            <a:schemeClr val="tx1"/>
                          </a:solidFill>
                          <a:effectLst/>
                          <a:latin typeface="Arial" charset="0"/>
                          <a:ea typeface="ＭＳ Ｐゴシック" charset="0"/>
                          <a:cs typeface="Arial" charset="0"/>
                        </a:rPr>
                        <a:t>. 2:10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ＭＳ Ｐゴシック" charset="0"/>
                          <a:cs typeface="Arial" charset="0"/>
                        </a:rPr>
                        <a:t>2:12-</a:t>
                      </a:r>
                      <a:br>
                        <a:rPr kumimoji="0" lang="en-US" sz="1500" b="0" i="0" u="none" strike="noStrike" cap="none" normalizeH="0" baseline="0">
                          <a:ln>
                            <a:noFill/>
                          </a:ln>
                          <a:solidFill>
                            <a:schemeClr val="tx1"/>
                          </a:solidFill>
                          <a:effectLst/>
                          <a:latin typeface="Arial" charset="0"/>
                          <a:ea typeface="ＭＳ Ｐゴシック" charset="0"/>
                          <a:cs typeface="Arial" charset="0"/>
                        </a:rPr>
                      </a:br>
                      <a:r>
                        <a:rPr kumimoji="0" lang="en-US" sz="1500" b="0" i="0" u="none" strike="noStrike" cap="none" normalizeH="0" baseline="0">
                          <a:ln>
                            <a:noFill/>
                          </a:ln>
                          <a:solidFill>
                            <a:schemeClr val="tx1"/>
                          </a:solidFill>
                          <a:effectLst/>
                          <a:latin typeface="Arial" charset="0"/>
                          <a:ea typeface="ＭＳ Ｐゴシック" charset="0"/>
                          <a:cs typeface="Arial" charset="0"/>
                        </a:rPr>
                        <a:t>25</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83571">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th-TH" sz="1500" b="0" i="0" u="none" strike="noStrike" cap="none" normalizeH="0" baseline="0">
                          <a:ln>
                            <a:noFill/>
                          </a:ln>
                          <a:solidFill>
                            <a:schemeClr val="tx1"/>
                          </a:solidFill>
                          <a:effectLst/>
                          <a:latin typeface="Arial" charset="0"/>
                          <a:ea typeface="ＭＳ Ｐゴシック" charset="0"/>
                          <a:cs typeface="Arial" charset="0"/>
                        </a:rPr>
                        <a:t>อฟ.</a:t>
                      </a:r>
                      <a:r>
                        <a:rPr kumimoji="0" lang="en-US" sz="1500" b="0" i="0" u="none" strike="noStrike" cap="none" normalizeH="0" baseline="0">
                          <a:ln>
                            <a:noFill/>
                          </a:ln>
                          <a:solidFill>
                            <a:schemeClr val="tx1"/>
                          </a:solidFill>
                          <a:effectLst/>
                          <a:latin typeface="Arial" charset="0"/>
                          <a:ea typeface="ＭＳ Ｐゴシック" charset="0"/>
                          <a:cs typeface="Arial" charset="0"/>
                        </a:rPr>
                        <a:t> 4:26-27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ＭＳ Ｐゴシック" charset="0"/>
                          <a:cs typeface="Arial" charset="0"/>
                        </a:rPr>
                        <a:t>3:22-</a:t>
                      </a:r>
                      <a:br>
                        <a:rPr kumimoji="0" lang="en-US" sz="1500" b="0" i="0" u="none" strike="noStrike" cap="none" normalizeH="0" baseline="0">
                          <a:ln>
                            <a:noFill/>
                          </a:ln>
                          <a:solidFill>
                            <a:schemeClr val="tx1"/>
                          </a:solidFill>
                          <a:effectLst/>
                          <a:latin typeface="Arial" charset="0"/>
                          <a:ea typeface="ＭＳ Ｐゴシック" charset="0"/>
                          <a:cs typeface="Arial" charset="0"/>
                        </a:rPr>
                      </a:br>
                      <a:r>
                        <a:rPr kumimoji="0" lang="en-US" sz="1500" b="0" i="0" u="none" strike="noStrike" cap="none" normalizeH="0" baseline="0">
                          <a:ln>
                            <a:noFill/>
                          </a:ln>
                          <a:solidFill>
                            <a:schemeClr val="tx1"/>
                          </a:solidFill>
                          <a:effectLst/>
                          <a:latin typeface="Arial" charset="0"/>
                          <a:ea typeface="ＭＳ Ｐゴシック" charset="0"/>
                          <a:cs typeface="Arial" charset="0"/>
                        </a:rPr>
                        <a:t>36</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47953">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5</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th-TH" sz="1500" b="0" i="0" u="none" strike="noStrike" cap="none" normalizeH="0" baseline="0">
                          <a:ln>
                            <a:noFill/>
                          </a:ln>
                          <a:solidFill>
                            <a:schemeClr val="tx1"/>
                          </a:solidFill>
                          <a:effectLst/>
                          <a:latin typeface="Arial" charset="0"/>
                          <a:ea typeface="ＭＳ Ｐゴシック" charset="0"/>
                          <a:cs typeface="Arial" charset="0"/>
                        </a:rPr>
                        <a:t>อฟ</a:t>
                      </a:r>
                      <a:r>
                        <a:rPr kumimoji="0" lang="en-US" sz="1500" b="0" i="0" u="none" strike="noStrike" cap="none" normalizeH="0" baseline="0">
                          <a:ln>
                            <a:noFill/>
                          </a:ln>
                          <a:solidFill>
                            <a:schemeClr val="tx1"/>
                          </a:solidFill>
                          <a:effectLst/>
                          <a:latin typeface="Arial" charset="0"/>
                          <a:ea typeface="ＭＳ Ｐゴシック" charset="0"/>
                          <a:cs typeface="Arial" charset="0"/>
                        </a:rPr>
                        <a:t>. 4:28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5</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ＭＳ Ｐゴシック" charset="0"/>
                          <a:cs typeface="Arial" charset="0"/>
                        </a:rPr>
                        <a:t>4:1-42</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71297">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6</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th-TH" sz="1500" b="0" i="0" u="none" strike="noStrike" cap="none" normalizeH="0" baseline="0">
                          <a:ln>
                            <a:noFill/>
                          </a:ln>
                          <a:solidFill>
                            <a:schemeClr val="tx1"/>
                          </a:solidFill>
                          <a:effectLst/>
                          <a:latin typeface="Arial" charset="0"/>
                          <a:ea typeface="ＭＳ Ｐゴシック" charset="0"/>
                          <a:cs typeface="Arial" charset="0"/>
                        </a:rPr>
                        <a:t>อฟ</a:t>
                      </a:r>
                      <a:r>
                        <a:rPr kumimoji="0" lang="en-US" sz="1500" b="0" i="0" u="none" strike="noStrike" cap="none" normalizeH="0" baseline="0">
                          <a:ln>
                            <a:noFill/>
                          </a:ln>
                          <a:solidFill>
                            <a:schemeClr val="tx1"/>
                          </a:solidFill>
                          <a:effectLst/>
                          <a:latin typeface="Arial" charset="0"/>
                          <a:ea typeface="ＭＳ Ｐゴシック" charset="0"/>
                          <a:cs typeface="Arial" charset="0"/>
                        </a:rPr>
                        <a:t>. 4:29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6</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ＭＳ Ｐゴシック" charset="0"/>
                          <a:cs typeface="Arial" charset="0"/>
                        </a:rPr>
                        <a:t>4:43-</a:t>
                      </a:r>
                      <a:br>
                        <a:rPr kumimoji="0" lang="en-US" sz="1500" b="0" i="0" u="none" strike="noStrike" cap="none" normalizeH="0" baseline="0">
                          <a:ln>
                            <a:noFill/>
                          </a:ln>
                          <a:solidFill>
                            <a:schemeClr val="tx1"/>
                          </a:solidFill>
                          <a:effectLst/>
                          <a:latin typeface="Arial" charset="0"/>
                          <a:ea typeface="ＭＳ Ｐゴシック" charset="0"/>
                          <a:cs typeface="Arial" charset="0"/>
                        </a:rPr>
                      </a:br>
                      <a:r>
                        <a:rPr kumimoji="0" lang="en-US" sz="1500" b="0" i="0" u="none" strike="noStrike" cap="none" normalizeH="0" baseline="0">
                          <a:ln>
                            <a:noFill/>
                          </a:ln>
                          <a:solidFill>
                            <a:schemeClr val="tx1"/>
                          </a:solidFill>
                          <a:effectLst/>
                          <a:latin typeface="Arial" charset="0"/>
                          <a:ea typeface="ＭＳ Ｐゴシック" charset="0"/>
                          <a:cs typeface="Arial" charset="0"/>
                        </a:rPr>
                        <a:t>54</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47953">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th-TH" sz="1500" b="0" i="0" u="none" strike="noStrike" cap="none" normalizeH="0" baseline="0">
                          <a:ln>
                            <a:noFill/>
                          </a:ln>
                          <a:solidFill>
                            <a:schemeClr val="tx1"/>
                          </a:solidFill>
                          <a:effectLst/>
                          <a:latin typeface="Arial" charset="0"/>
                          <a:ea typeface="ＭＳ Ｐゴシック" charset="0"/>
                          <a:cs typeface="Arial" charset="0"/>
                        </a:rPr>
                        <a:t>อฟ</a:t>
                      </a:r>
                      <a:r>
                        <a:rPr kumimoji="0" lang="en-US" sz="1500" b="0" i="0" u="none" strike="noStrike" cap="none" normalizeH="0" baseline="0">
                          <a:ln>
                            <a:noFill/>
                          </a:ln>
                          <a:solidFill>
                            <a:schemeClr val="tx1"/>
                          </a:solidFill>
                          <a:effectLst/>
                          <a:latin typeface="Arial" charset="0"/>
                          <a:ea typeface="ＭＳ Ｐゴシック" charset="0"/>
                          <a:cs typeface="Arial" charset="0"/>
                        </a:rPr>
                        <a:t>. 6:4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ＭＳ Ｐゴシック" charset="0"/>
                          <a:cs typeface="Arial" charset="0"/>
                        </a:rPr>
                        <a:t>5:1-46</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83571">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ＭＳ Ｐゴシック" charset="0"/>
                          <a:cs typeface="Arial" charset="0"/>
                        </a:rPr>
                        <a:t>1 </a:t>
                      </a:r>
                      <a:r>
                        <a:rPr kumimoji="0" lang="th-TH" sz="1500" b="0" i="0" u="none" strike="noStrike" cap="none" normalizeH="0" baseline="0">
                          <a:ln>
                            <a:noFill/>
                          </a:ln>
                          <a:solidFill>
                            <a:schemeClr val="tx1"/>
                          </a:solidFill>
                          <a:effectLst/>
                          <a:latin typeface="Arial" charset="0"/>
                          <a:ea typeface="ＭＳ Ｐゴシック" charset="0"/>
                          <a:cs typeface="Arial" charset="0"/>
                        </a:rPr>
                        <a:t>ทธ</a:t>
                      </a:r>
                      <a:r>
                        <a:rPr kumimoji="0" lang="en-US" sz="1500" b="0" i="0" u="none" strike="noStrike" cap="none" normalizeH="0" baseline="0">
                          <a:ln>
                            <a:noFill/>
                          </a:ln>
                          <a:solidFill>
                            <a:schemeClr val="tx1"/>
                          </a:solidFill>
                          <a:effectLst/>
                          <a:latin typeface="Arial" charset="0"/>
                          <a:ea typeface="ＭＳ Ｐゴシック" charset="0"/>
                          <a:cs typeface="Arial" charset="0"/>
                        </a:rPr>
                        <a:t>. 5:22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5</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ＭＳ Ｐゴシック" charset="0"/>
                          <a:cs typeface="Arial" charset="0"/>
                        </a:rPr>
                        <a:t>6:1-24</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71297">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5</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th-TH" sz="1500" b="0" i="0" u="none" strike="noStrike" cap="none" normalizeH="0" baseline="0">
                          <a:ln>
                            <a:noFill/>
                          </a:ln>
                          <a:solidFill>
                            <a:schemeClr val="tx1"/>
                          </a:solidFill>
                          <a:effectLst/>
                          <a:latin typeface="Arial" charset="0"/>
                          <a:ea typeface="ＭＳ Ｐゴシック" charset="0"/>
                          <a:cs typeface="Arial" charset="0"/>
                        </a:rPr>
                        <a:t>ทต</a:t>
                      </a:r>
                      <a:r>
                        <a:rPr kumimoji="0" lang="en-US" sz="1500" b="0" i="0" u="none" strike="noStrike" cap="none" normalizeH="0" baseline="0">
                          <a:ln>
                            <a:noFill/>
                          </a:ln>
                          <a:solidFill>
                            <a:schemeClr val="tx1"/>
                          </a:solidFill>
                          <a:effectLst/>
                          <a:latin typeface="Arial" charset="0"/>
                          <a:ea typeface="ＭＳ Ｐゴシック" charset="0"/>
                          <a:cs typeface="Arial" charset="0"/>
                        </a:rPr>
                        <a:t>. 3:9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6</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5</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Arial" charset="0"/>
                          <a:ea typeface="ＭＳ Ｐゴシック" charset="0"/>
                          <a:cs typeface="Arial" charset="0"/>
                        </a:rPr>
                        <a:t>6:25-</a:t>
                      </a:r>
                      <a:br>
                        <a:rPr kumimoji="0" lang="en-US" sz="1500" b="0" i="0" u="none" strike="noStrike" cap="none" normalizeH="0" baseline="0">
                          <a:ln>
                            <a:noFill/>
                          </a:ln>
                          <a:solidFill>
                            <a:schemeClr val="tx1"/>
                          </a:solidFill>
                          <a:effectLst/>
                          <a:latin typeface="Arial" charset="0"/>
                          <a:ea typeface="ＭＳ Ｐゴシック" charset="0"/>
                          <a:cs typeface="Arial" charset="0"/>
                        </a:rPr>
                      </a:br>
                      <a:r>
                        <a:rPr kumimoji="0" lang="en-US" sz="1500" b="0" i="0" u="none" strike="noStrike" cap="none" normalizeH="0" baseline="0">
                          <a:ln>
                            <a:noFill/>
                          </a:ln>
                          <a:solidFill>
                            <a:schemeClr val="tx1"/>
                          </a:solidFill>
                          <a:effectLst/>
                          <a:latin typeface="Arial" charset="0"/>
                          <a:ea typeface="ＭＳ Ｐゴシック" charset="0"/>
                          <a:cs typeface="Arial" charset="0"/>
                        </a:rPr>
                        <a:t>71</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47953">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cs typeface="Arial"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6</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5</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th-TH" sz="1500" b="0" i="0" u="none" strike="noStrike" cap="none" normalizeH="0" baseline="0">
                          <a:ln>
                            <a:noFill/>
                          </a:ln>
                          <a:solidFill>
                            <a:schemeClr val="tx1"/>
                          </a:solidFill>
                          <a:effectLst/>
                          <a:latin typeface="Arial" charset="0"/>
                          <a:ea typeface="ＭＳ Ｐゴシック" charset="0"/>
                          <a:cs typeface="Arial" charset="0"/>
                        </a:rPr>
                        <a:t>ฮบ</a:t>
                      </a:r>
                      <a:r>
                        <a:rPr kumimoji="0" lang="en-US" sz="1500" b="0" i="0" u="none" strike="noStrike" cap="none" normalizeH="0" baseline="0">
                          <a:ln>
                            <a:noFill/>
                          </a:ln>
                          <a:solidFill>
                            <a:schemeClr val="tx1"/>
                          </a:solidFill>
                          <a:effectLst/>
                          <a:latin typeface="Arial" charset="0"/>
                          <a:ea typeface="ＭＳ Ｐゴシック" charset="0"/>
                          <a:cs typeface="Arial" charset="0"/>
                        </a:rPr>
                        <a:t>. 3:13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Arial" charset="0"/>
                          <a:ea typeface="ＭＳ Ｐゴシック" charset="0"/>
                          <a:cs typeface="Arial" charset="0"/>
                        </a:rPr>
                        <a:t>6</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Arial" charset="0"/>
                          <a:ea typeface="ＭＳ Ｐゴシック" charset="0"/>
                          <a:cs typeface="Arial" charset="0"/>
                        </a:rPr>
                        <a:t>7:1-52</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293029" name="Text Box 5"/>
          <p:cNvSpPr txBox="1">
            <a:spLocks noChangeArrowheads="1"/>
          </p:cNvSpPr>
          <p:nvPr/>
        </p:nvSpPr>
        <p:spPr bwMode="auto">
          <a:xfrm>
            <a:off x="838200" y="6400800"/>
            <a:ext cx="23812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th-TH" sz="2400">
                <a:solidFill>
                  <a:schemeClr val="bg1"/>
                </a:solidFill>
              </a:rPr>
              <a:t>พฤษภาคม</a:t>
            </a:r>
            <a:r>
              <a:rPr lang="en-US" sz="2400">
                <a:solidFill>
                  <a:schemeClr val="bg1"/>
                </a:solidFill>
              </a:rPr>
              <a:t> 2010</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ctrTitle"/>
          </p:nvPr>
        </p:nvSpPr>
        <p:spPr>
          <a:xfrm>
            <a:off x="0" y="0"/>
            <a:ext cx="9144000" cy="457200"/>
          </a:xfrm>
        </p:spPr>
        <p:txBody>
          <a:bodyPr/>
          <a:lstStyle/>
          <a:p>
            <a:pPr algn="ctr" eaLnBrk="1" hangingPunct="1"/>
            <a:r>
              <a:rPr lang="th-TH" sz="3200" b="1">
                <a:latin typeface="CordiaUPC" charset="0"/>
                <a:ea typeface="ＭＳ Ｐゴシック" charset="0"/>
                <a:cs typeface="CordiaUPC" charset="0"/>
              </a:rPr>
              <a:t>ผู้เทศนา และ ผู้ประเมินผล </a:t>
            </a:r>
            <a:r>
              <a:rPr lang="en-US" b="1">
                <a:latin typeface="CordiaUPC" charset="0"/>
                <a:ea typeface="ＭＳ Ｐゴシック" charset="0"/>
                <a:cs typeface="CordiaUPC" charset="0"/>
              </a:rPr>
              <a:t>SCM </a:t>
            </a:r>
          </a:p>
        </p:txBody>
      </p:sp>
      <p:sp>
        <p:nvSpPr>
          <p:cNvPr id="294914" name="Text Box 4"/>
          <p:cNvSpPr txBox="1">
            <a:spLocks noChangeArrowheads="1"/>
          </p:cNvSpPr>
          <p:nvPr/>
        </p:nvSpPr>
        <p:spPr bwMode="auto">
          <a:xfrm>
            <a:off x="8686800" y="0"/>
            <a:ext cx="481013" cy="457200"/>
          </a:xfrm>
          <a:prstGeom prst="rect">
            <a:avLst/>
          </a:prstGeom>
          <a:solidFill>
            <a:schemeClr val="accent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solidFill>
                  <a:srgbClr val="000000"/>
                </a:solidFill>
                <a:latin typeface="Times New Roman" charset="0"/>
              </a:rPr>
              <a:t>B</a:t>
            </a:r>
            <a:endParaRPr lang="en-US" sz="2400">
              <a:solidFill>
                <a:srgbClr val="000000"/>
              </a:solidFill>
              <a:latin typeface="Times New Roman" charset="0"/>
            </a:endParaRPr>
          </a:p>
        </p:txBody>
      </p:sp>
      <p:sp>
        <p:nvSpPr>
          <p:cNvPr id="294915" name="Text Box 5"/>
          <p:cNvSpPr txBox="1">
            <a:spLocks noChangeArrowheads="1"/>
          </p:cNvSpPr>
          <p:nvPr/>
        </p:nvSpPr>
        <p:spPr bwMode="auto">
          <a:xfrm>
            <a:off x="7116763" y="6396038"/>
            <a:ext cx="2005012" cy="46196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th-TH" sz="2400">
                <a:solidFill>
                  <a:schemeClr val="bg1"/>
                </a:solidFill>
              </a:rPr>
              <a:t>มกราคม</a:t>
            </a:r>
            <a:r>
              <a:rPr lang="en-US" sz="2400">
                <a:solidFill>
                  <a:schemeClr val="bg1"/>
                </a:solidFill>
              </a:rPr>
              <a:t> 2011</a:t>
            </a:r>
          </a:p>
        </p:txBody>
      </p:sp>
      <p:graphicFrame>
        <p:nvGraphicFramePr>
          <p:cNvPr id="294916" name="Object 2"/>
          <p:cNvGraphicFramePr>
            <a:graphicFrameLocks noChangeAspect="1"/>
          </p:cNvGraphicFramePr>
          <p:nvPr/>
        </p:nvGraphicFramePr>
        <p:xfrm>
          <a:off x="304800" y="533400"/>
          <a:ext cx="9906000" cy="5791200"/>
        </p:xfrm>
        <a:graphic>
          <a:graphicData uri="http://schemas.openxmlformats.org/presentationml/2006/ole">
            <mc:AlternateContent xmlns:mc="http://schemas.openxmlformats.org/markup-compatibility/2006">
              <mc:Choice xmlns:v="urn:schemas-microsoft-com:vml" Requires="v">
                <p:oleObj spid="_x0000_s294920" name="Document" r:id="rId4" imgW="22501587" imgH="13155556" progId="Word.Document.12">
                  <p:link updateAutomatic="1"/>
                </p:oleObj>
              </mc:Choice>
              <mc:Fallback>
                <p:oleObj name="Document" r:id="rId4" imgW="22501587" imgH="13155556" progId="Word.Document.12">
                  <p:link updateAutomatic="1"/>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33400"/>
                        <a:ext cx="9906000" cy="579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6" name="Picture 8" descr="OverloadDonkey"/>
          <p:cNvPicPr>
            <a:picLocks noGrp="1" noChangeAspect="1" noChangeArrowheads="1"/>
          </p:cNvPicPr>
          <p:nvPr>
            <p:ph sz="half" idx="2"/>
          </p:nvPr>
        </p:nvPicPr>
        <p:blipFill>
          <a:blip r:embed="rId3"/>
          <a:srcRect/>
          <a:stretch>
            <a:fillRect/>
          </a:stretch>
        </p:blipFill>
        <p:spPr>
          <a:xfrm>
            <a:off x="4343400" y="2057400"/>
            <a:ext cx="4724400" cy="3500438"/>
          </a:xfrm>
        </p:spPr>
      </p:pic>
      <p:sp>
        <p:nvSpPr>
          <p:cNvPr id="263170" name="Rectangle 2"/>
          <p:cNvSpPr>
            <a:spLocks noGrp="1" noChangeArrowheads="1"/>
          </p:cNvSpPr>
          <p:nvPr>
            <p:ph type="title"/>
          </p:nvPr>
        </p:nvSpPr>
        <p:spPr>
          <a:xfrm>
            <a:off x="685800" y="823913"/>
            <a:ext cx="7772400" cy="785812"/>
          </a:xfrm>
          <a:solidFill>
            <a:schemeClr val="tx1"/>
          </a:solidFill>
        </p:spPr>
        <p:txBody>
          <a:bodyPr/>
          <a:lstStyle/>
          <a:p>
            <a:pPr eaLnBrk="1" hangingPunct="1">
              <a:defRPr/>
            </a:pPr>
            <a:r>
              <a:rPr lang="th-TH" altLang="zh-CN" b="1">
                <a:solidFill>
                  <a:schemeClr val="bg1"/>
                </a:solidFill>
                <a:latin typeface="CordiaUPC" charset="0"/>
                <a:ea typeface="ＭＳ Ｐゴシック" charset="0"/>
                <a:cs typeface="CordiaUPC" charset="0"/>
              </a:rPr>
              <a:t>สิ่งที่ต้องทำในรายวิชา </a:t>
            </a:r>
            <a:r>
              <a:rPr lang="en-US" altLang="zh-CN" b="1">
                <a:solidFill>
                  <a:schemeClr val="bg1"/>
                </a:solidFill>
                <a:latin typeface="CordiaUPC" charset="0"/>
                <a:ea typeface="ＭＳ Ｐゴシック" charset="0"/>
                <a:cs typeface="CordiaUPC" charset="0"/>
              </a:rPr>
              <a:t>HGSTC</a:t>
            </a:r>
            <a:endParaRPr lang="en-US" b="1">
              <a:solidFill>
                <a:schemeClr val="bg1"/>
              </a:solidFill>
              <a:latin typeface="CordiaUPC" charset="0"/>
              <a:ea typeface="ＭＳ Ｐゴシック" charset="0"/>
              <a:cs typeface="CordiaUPC" charset="0"/>
            </a:endParaRPr>
          </a:p>
        </p:txBody>
      </p:sp>
      <p:sp>
        <p:nvSpPr>
          <p:cNvPr id="263171" name="Rectangle 3"/>
          <p:cNvSpPr>
            <a:spLocks noGrp="1" noChangeArrowheads="1"/>
          </p:cNvSpPr>
          <p:nvPr>
            <p:ph type="body" sz="half" idx="1"/>
          </p:nvPr>
        </p:nvSpPr>
        <p:spPr>
          <a:xfrm>
            <a:off x="304800" y="1946275"/>
            <a:ext cx="4114800" cy="3921125"/>
          </a:xfrm>
          <a:effectLst>
            <a:outerShdw blurRad="38100" dist="35921" dir="2700000" algn="ctr" rotWithShape="0">
              <a:srgbClr val="000000">
                <a:alpha val="99962"/>
              </a:srgbClr>
            </a:outerShdw>
          </a:effectLst>
        </p:spPr>
        <p:txBody>
          <a:bodyPr/>
          <a:lstStyle/>
          <a:p>
            <a:pPr marL="609600" indent="-609600" eaLnBrk="1" hangingPunct="1">
              <a:buFontTx/>
              <a:buAutoNum type="alphaUcPeriod"/>
              <a:defRPr/>
            </a:pPr>
            <a:r>
              <a:rPr lang="th-TH" altLang="zh-CN">
                <a:solidFill>
                  <a:srgbClr val="FFF9FC"/>
                </a:solidFill>
                <a:latin typeface="CordiaUPC" charset="0"/>
                <a:ea typeface="ＭＳ Ｐゴシック" charset="0"/>
                <a:cs typeface="CordiaUPC" charset="0"/>
              </a:rPr>
              <a:t>การอ่าน</a:t>
            </a:r>
            <a:r>
              <a:rPr lang="en-US" altLang="zh-CN">
                <a:solidFill>
                  <a:srgbClr val="FFF9FC"/>
                </a:solidFill>
                <a:latin typeface="CordiaUPC" charset="0"/>
                <a:ea typeface="ＭＳ Ｐゴシック" charset="0"/>
                <a:cs typeface="CordiaUPC" charset="0"/>
              </a:rPr>
              <a:t> (10%)</a:t>
            </a:r>
          </a:p>
          <a:p>
            <a:pPr marL="609600" indent="-609600" eaLnBrk="1" hangingPunct="1">
              <a:buFontTx/>
              <a:buNone/>
              <a:defRPr/>
            </a:pPr>
            <a:endParaRPr lang="en-US" altLang="zh-CN" sz="2400">
              <a:solidFill>
                <a:srgbClr val="FFF9FC"/>
              </a:solidFill>
              <a:latin typeface="CordiaUPC" charset="0"/>
              <a:ea typeface="ＭＳ Ｐゴシック" charset="0"/>
              <a:cs typeface="CordiaUPC" charset="0"/>
            </a:endParaRPr>
          </a:p>
          <a:p>
            <a:pPr marL="609600" indent="-609600" eaLnBrk="1" hangingPunct="1">
              <a:buFontTx/>
              <a:buNone/>
              <a:defRPr/>
            </a:pPr>
            <a:r>
              <a:rPr lang="en-US" altLang="zh-CN">
                <a:solidFill>
                  <a:srgbClr val="FFF9FC"/>
                </a:solidFill>
                <a:latin typeface="CordiaUPC" charset="0"/>
                <a:ea typeface="ＭＳ Ｐゴシック" charset="0"/>
                <a:cs typeface="CordiaUPC" charset="0"/>
              </a:rPr>
              <a:t>B.	</a:t>
            </a:r>
            <a:r>
              <a:rPr lang="th-TH" altLang="zh-CN">
                <a:solidFill>
                  <a:srgbClr val="FFF9FC"/>
                </a:solidFill>
                <a:latin typeface="CordiaUPC" charset="0"/>
                <a:ea typeface="ＭＳ Ｐゴシック" charset="0"/>
                <a:cs typeface="CordiaUPC" charset="0"/>
              </a:rPr>
              <a:t>การบ้าน</a:t>
            </a:r>
            <a:r>
              <a:rPr lang="en-US" altLang="zh-CN">
                <a:solidFill>
                  <a:srgbClr val="FFF9FC"/>
                </a:solidFill>
                <a:latin typeface="CordiaUPC" charset="0"/>
                <a:ea typeface="ＭＳ Ｐゴシック" charset="0"/>
                <a:cs typeface="CordiaUPC" charset="0"/>
              </a:rPr>
              <a:t> (25%)</a:t>
            </a:r>
          </a:p>
          <a:p>
            <a:pPr marL="609600" indent="-609600" eaLnBrk="1" hangingPunct="1">
              <a:buFontTx/>
              <a:buNone/>
              <a:defRPr/>
            </a:pPr>
            <a:endParaRPr lang="en-US" altLang="zh-CN" sz="2400">
              <a:solidFill>
                <a:srgbClr val="FFF9FC"/>
              </a:solidFill>
              <a:latin typeface="CordiaUPC" charset="0"/>
              <a:ea typeface="ＭＳ Ｐゴシック" charset="0"/>
              <a:cs typeface="CordiaUPC" charset="0"/>
            </a:endParaRPr>
          </a:p>
          <a:p>
            <a:pPr marL="609600" indent="-609600" eaLnBrk="1" hangingPunct="1">
              <a:buFontTx/>
              <a:buNone/>
              <a:defRPr/>
            </a:pPr>
            <a:r>
              <a:rPr lang="en-US" altLang="zh-CN">
                <a:solidFill>
                  <a:srgbClr val="FFF9FC"/>
                </a:solidFill>
                <a:latin typeface="CordiaUPC" charset="0"/>
                <a:ea typeface="ＭＳ Ｐゴシック" charset="0"/>
                <a:cs typeface="CordiaUPC" charset="0"/>
              </a:rPr>
              <a:t>C.	</a:t>
            </a:r>
            <a:r>
              <a:rPr lang="th-TH" altLang="zh-CN">
                <a:solidFill>
                  <a:srgbClr val="FFF9FC"/>
                </a:solidFill>
                <a:latin typeface="CordiaUPC" charset="0"/>
                <a:ea typeface="ＭＳ Ｐゴシック" charset="0"/>
                <a:cs typeface="CordiaUPC" charset="0"/>
              </a:rPr>
              <a:t>การมีส่วนร่วม การเข้าเรียน</a:t>
            </a:r>
            <a:r>
              <a:rPr lang="en-US" altLang="zh-CN">
                <a:solidFill>
                  <a:srgbClr val="FFF9FC"/>
                </a:solidFill>
                <a:latin typeface="CordiaUPC" charset="0"/>
                <a:ea typeface="ＭＳ Ｐゴシック" charset="0"/>
                <a:cs typeface="CordiaUPC" charset="0"/>
              </a:rPr>
              <a:t> (5%) </a:t>
            </a:r>
          </a:p>
          <a:p>
            <a:pPr marL="609600" indent="-609600" eaLnBrk="1" hangingPunct="1">
              <a:buFontTx/>
              <a:buNone/>
              <a:defRPr/>
            </a:pPr>
            <a:endParaRPr lang="en-US" altLang="zh-CN" sz="2400">
              <a:solidFill>
                <a:srgbClr val="FFF9FC"/>
              </a:solidFill>
              <a:latin typeface="CordiaUPC" charset="0"/>
              <a:ea typeface="ＭＳ Ｐゴシック" charset="0"/>
              <a:cs typeface="CordiaUPC" charset="0"/>
            </a:endParaRPr>
          </a:p>
          <a:p>
            <a:pPr marL="609600" indent="-609600" eaLnBrk="1" hangingPunct="1">
              <a:buFontTx/>
              <a:buNone/>
              <a:defRPr/>
            </a:pPr>
            <a:r>
              <a:rPr lang="en-US" altLang="zh-CN">
                <a:solidFill>
                  <a:srgbClr val="FFF9FC"/>
                </a:solidFill>
                <a:latin typeface="CordiaUPC" charset="0"/>
                <a:ea typeface="ＭＳ Ｐゴシック" charset="0"/>
                <a:cs typeface="CordiaUPC" charset="0"/>
              </a:rPr>
              <a:t>D.	</a:t>
            </a:r>
            <a:r>
              <a:rPr lang="th-TH" altLang="zh-CN">
                <a:solidFill>
                  <a:srgbClr val="FFF9FC"/>
                </a:solidFill>
                <a:latin typeface="CordiaUPC" charset="0"/>
                <a:ea typeface="ＭＳ Ｐゴシック" charset="0"/>
                <a:cs typeface="CordiaUPC" charset="0"/>
              </a:rPr>
              <a:t>การเทศน์</a:t>
            </a:r>
            <a:r>
              <a:rPr lang="en-US" altLang="zh-CN">
                <a:solidFill>
                  <a:srgbClr val="FFF9FC"/>
                </a:solidFill>
                <a:latin typeface="CordiaUPC" charset="0"/>
                <a:ea typeface="ＭＳ Ｐゴシック" charset="0"/>
                <a:cs typeface="CordiaUPC" charset="0"/>
              </a:rPr>
              <a:t> (60%)</a:t>
            </a:r>
            <a:endParaRPr lang="en-US">
              <a:solidFill>
                <a:srgbClr val="FFF9FC"/>
              </a:solidFill>
              <a:latin typeface="CordiaUPC" charset="0"/>
              <a:ea typeface="ＭＳ Ｐゴシック" charset="0"/>
              <a:cs typeface="CordiaUPC" charset="0"/>
            </a:endParaRPr>
          </a:p>
        </p:txBody>
      </p:sp>
      <p:sp>
        <p:nvSpPr>
          <p:cNvPr id="296964" name="Text Box 4"/>
          <p:cNvSpPr txBox="1">
            <a:spLocks noChangeArrowheads="1"/>
          </p:cNvSpPr>
          <p:nvPr/>
        </p:nvSpPr>
        <p:spPr bwMode="auto">
          <a:xfrm>
            <a:off x="8578850" y="152400"/>
            <a:ext cx="2873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latin typeface="CordiaUPC" charset="0"/>
                <a:cs typeface="CordiaUPC" charset="0"/>
              </a:rPr>
              <a:t>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anim calcmode="lin" valueType="num">
                                      <p:cBhvr additive="base">
                                        <p:cTn id="7" dur="500" fill="hold"/>
                                        <p:tgtEl>
                                          <p:spTgt spid="263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3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3171">
                                            <p:txEl>
                                              <p:pRg st="2" end="2"/>
                                            </p:txEl>
                                          </p:spTgt>
                                        </p:tgtEl>
                                        <p:attrNameLst>
                                          <p:attrName>style.visibility</p:attrName>
                                        </p:attrNameLst>
                                      </p:cBhvr>
                                      <p:to>
                                        <p:strVal val="visible"/>
                                      </p:to>
                                    </p:set>
                                    <p:anim calcmode="lin" valueType="num">
                                      <p:cBhvr additive="base">
                                        <p:cTn id="13" dur="500" fill="hold"/>
                                        <p:tgtEl>
                                          <p:spTgt spid="26317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3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3171">
                                            <p:txEl>
                                              <p:pRg st="4" end="4"/>
                                            </p:txEl>
                                          </p:spTgt>
                                        </p:tgtEl>
                                        <p:attrNameLst>
                                          <p:attrName>style.visibility</p:attrName>
                                        </p:attrNameLst>
                                      </p:cBhvr>
                                      <p:to>
                                        <p:strVal val="visible"/>
                                      </p:to>
                                    </p:set>
                                    <p:anim calcmode="lin" valueType="num">
                                      <p:cBhvr additive="base">
                                        <p:cTn id="19" dur="500" fill="hold"/>
                                        <p:tgtEl>
                                          <p:spTgt spid="26317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31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63171">
                                            <p:txEl>
                                              <p:pRg st="6" end="6"/>
                                            </p:txEl>
                                          </p:spTgt>
                                        </p:tgtEl>
                                        <p:attrNameLst>
                                          <p:attrName>style.visibility</p:attrName>
                                        </p:attrNameLst>
                                      </p:cBhvr>
                                      <p:to>
                                        <p:strVal val="visible"/>
                                      </p:to>
                                    </p:set>
                                    <p:anim calcmode="lin" valueType="num">
                                      <p:cBhvr additive="base">
                                        <p:cTn id="25" dur="500" fill="hold"/>
                                        <p:tgtEl>
                                          <p:spTgt spid="263171">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6317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p:cNvSpPr>
            <a:spLocks noGrp="1"/>
          </p:cNvSpPr>
          <p:nvPr>
            <p:ph type="dt" sz="quarter" idx="10"/>
          </p:nvPr>
        </p:nvSpPr>
        <p:spPr/>
        <p:txBody>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defRPr/>
            </a:pPr>
            <a:endParaRPr lang="en-US" sz="1400">
              <a:latin typeface="CordiaUPC" charset="0"/>
              <a:cs typeface="CordiaUPC" charset="0"/>
            </a:endParaRPr>
          </a:p>
        </p:txBody>
      </p:sp>
      <p:sp>
        <p:nvSpPr>
          <p:cNvPr id="7" name="Footer Placeholder 5"/>
          <p:cNvSpPr>
            <a:spLocks noGrp="1"/>
          </p:cNvSpPr>
          <p:nvPr>
            <p:ph type="ftr" sz="quarter" idx="11"/>
          </p:nvPr>
        </p:nvSpPr>
        <p:spPr/>
        <p:txBody>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defRPr/>
            </a:pPr>
            <a:endParaRPr lang="en-US" sz="1400">
              <a:latin typeface="CordiaUPC" charset="0"/>
              <a:cs typeface="CordiaUPC" charset="0"/>
            </a:endParaRPr>
          </a:p>
        </p:txBody>
      </p:sp>
      <p:sp>
        <p:nvSpPr>
          <p:cNvPr id="263170" name="Rectangle 2"/>
          <p:cNvSpPr>
            <a:spLocks noGrp="1" noChangeArrowheads="1"/>
          </p:cNvSpPr>
          <p:nvPr>
            <p:ph type="title"/>
          </p:nvPr>
        </p:nvSpPr>
        <p:spPr>
          <a:xfrm>
            <a:off x="685800" y="823913"/>
            <a:ext cx="7772400" cy="785812"/>
          </a:xfrm>
          <a:solidFill>
            <a:schemeClr val="tx1"/>
          </a:solidFill>
        </p:spPr>
        <p:txBody>
          <a:bodyPr/>
          <a:lstStyle/>
          <a:p>
            <a:pPr eaLnBrk="1" hangingPunct="1">
              <a:defRPr/>
            </a:pPr>
            <a:r>
              <a:rPr lang="th-TH" altLang="zh-CN" b="1">
                <a:solidFill>
                  <a:schemeClr val="bg1"/>
                </a:solidFill>
                <a:latin typeface="CordiaUPC" charset="0"/>
                <a:ea typeface="ＭＳ Ｐゴシック" charset="0"/>
                <a:cs typeface="CordiaUPC" charset="0"/>
              </a:rPr>
              <a:t>สิ่งที่ต้องทำในรายวิชา </a:t>
            </a:r>
            <a:r>
              <a:rPr lang="en-US" altLang="zh-CN" b="1">
                <a:solidFill>
                  <a:schemeClr val="bg1"/>
                </a:solidFill>
                <a:latin typeface="CordiaUPC" charset="0"/>
                <a:ea typeface="ＭＳ Ｐゴシック" charset="0"/>
                <a:cs typeface="CordiaUPC" charset="0"/>
              </a:rPr>
              <a:t>LBC</a:t>
            </a:r>
            <a:endParaRPr lang="en-US" b="1">
              <a:solidFill>
                <a:schemeClr val="bg1"/>
              </a:solidFill>
              <a:latin typeface="CordiaUPC" charset="0"/>
              <a:ea typeface="ＭＳ Ｐゴシック" charset="0"/>
              <a:cs typeface="CordiaUPC" charset="0"/>
            </a:endParaRPr>
          </a:p>
        </p:txBody>
      </p:sp>
      <p:sp>
        <p:nvSpPr>
          <p:cNvPr id="263171" name="Rectangle 3"/>
          <p:cNvSpPr>
            <a:spLocks noGrp="1" noChangeArrowheads="1"/>
          </p:cNvSpPr>
          <p:nvPr>
            <p:ph type="body" sz="half" idx="1"/>
          </p:nvPr>
        </p:nvSpPr>
        <p:spPr>
          <a:xfrm>
            <a:off x="304800" y="1946275"/>
            <a:ext cx="4114800" cy="3921125"/>
          </a:xfrm>
          <a:effectLst>
            <a:outerShdw blurRad="38100" dist="35921" dir="2700000" algn="ctr" rotWithShape="0">
              <a:srgbClr val="000000">
                <a:alpha val="99962"/>
              </a:srgbClr>
            </a:outerShdw>
          </a:effectLst>
        </p:spPr>
        <p:txBody>
          <a:bodyPr/>
          <a:lstStyle/>
          <a:p>
            <a:pPr marL="609600" indent="-609600" eaLnBrk="1" hangingPunct="1">
              <a:buFontTx/>
              <a:buAutoNum type="alphaUcPeriod"/>
              <a:defRPr/>
            </a:pPr>
            <a:r>
              <a:rPr lang="th-TH" altLang="zh-CN">
                <a:solidFill>
                  <a:srgbClr val="FFF9FC"/>
                </a:solidFill>
                <a:latin typeface="CordiaUPC" charset="0"/>
                <a:ea typeface="ＭＳ Ｐゴシック" charset="0"/>
                <a:cs typeface="CordiaUPC" charset="0"/>
              </a:rPr>
              <a:t>การอ่าน</a:t>
            </a:r>
            <a:r>
              <a:rPr lang="en-US" altLang="zh-CN">
                <a:solidFill>
                  <a:srgbClr val="FFF9FC"/>
                </a:solidFill>
                <a:latin typeface="CordiaUPC" charset="0"/>
                <a:ea typeface="ＭＳ Ｐゴシック" charset="0"/>
                <a:cs typeface="CordiaUPC" charset="0"/>
              </a:rPr>
              <a:t> (10%)</a:t>
            </a:r>
          </a:p>
          <a:p>
            <a:pPr marL="609600" indent="-609600" eaLnBrk="1" hangingPunct="1">
              <a:buFontTx/>
              <a:buNone/>
              <a:defRPr/>
            </a:pPr>
            <a:endParaRPr lang="en-US" altLang="zh-CN" sz="2400">
              <a:solidFill>
                <a:srgbClr val="FFF9FC"/>
              </a:solidFill>
              <a:latin typeface="CordiaUPC" charset="0"/>
              <a:ea typeface="ＭＳ Ｐゴシック" charset="0"/>
              <a:cs typeface="CordiaUPC" charset="0"/>
            </a:endParaRPr>
          </a:p>
          <a:p>
            <a:pPr marL="609600" indent="-609600" eaLnBrk="1" hangingPunct="1">
              <a:buFontTx/>
              <a:buNone/>
              <a:defRPr/>
            </a:pPr>
            <a:r>
              <a:rPr lang="en-US" altLang="zh-CN">
                <a:solidFill>
                  <a:srgbClr val="FFF9FC"/>
                </a:solidFill>
                <a:latin typeface="CordiaUPC" charset="0"/>
                <a:ea typeface="ＭＳ Ｐゴシック" charset="0"/>
                <a:cs typeface="CordiaUPC" charset="0"/>
              </a:rPr>
              <a:t>B.</a:t>
            </a:r>
            <a:r>
              <a:rPr lang="th-TH" altLang="zh-CN">
                <a:solidFill>
                  <a:srgbClr val="FFF9FC"/>
                </a:solidFill>
                <a:latin typeface="CordiaUPC" charset="0"/>
                <a:ea typeface="ＭＳ Ｐゴシック" charset="0"/>
                <a:cs typeface="CordiaUPC" charset="0"/>
              </a:rPr>
              <a:t>  การบ้าน</a:t>
            </a:r>
            <a:r>
              <a:rPr lang="en-US" altLang="zh-CN">
                <a:solidFill>
                  <a:srgbClr val="FFF9FC"/>
                </a:solidFill>
                <a:latin typeface="CordiaUPC" charset="0"/>
                <a:ea typeface="ＭＳ Ｐゴシック" charset="0"/>
                <a:cs typeface="CordiaUPC" charset="0"/>
              </a:rPr>
              <a:t>(25%)</a:t>
            </a:r>
          </a:p>
          <a:p>
            <a:pPr marL="609600" indent="-609600" eaLnBrk="1" hangingPunct="1">
              <a:buFontTx/>
              <a:buNone/>
              <a:defRPr/>
            </a:pPr>
            <a:endParaRPr lang="en-US" altLang="zh-CN" sz="2400">
              <a:solidFill>
                <a:srgbClr val="FFF9FC"/>
              </a:solidFill>
              <a:latin typeface="CordiaUPC" charset="0"/>
              <a:ea typeface="ＭＳ Ｐゴシック" charset="0"/>
              <a:cs typeface="CordiaUPC" charset="0"/>
            </a:endParaRPr>
          </a:p>
          <a:p>
            <a:pPr marL="609600" indent="-609600" eaLnBrk="1" hangingPunct="1">
              <a:buFontTx/>
              <a:buNone/>
              <a:defRPr/>
            </a:pPr>
            <a:r>
              <a:rPr lang="en-US" altLang="zh-CN">
                <a:solidFill>
                  <a:srgbClr val="FFF9FC"/>
                </a:solidFill>
                <a:latin typeface="CordiaUPC" charset="0"/>
                <a:ea typeface="ＭＳ Ｐゴシック" charset="0"/>
                <a:cs typeface="CordiaUPC" charset="0"/>
              </a:rPr>
              <a:t>C.	</a:t>
            </a:r>
            <a:r>
              <a:rPr lang="th-TH" altLang="zh-CN">
                <a:solidFill>
                  <a:srgbClr val="FFF9FC"/>
                </a:solidFill>
                <a:latin typeface="CordiaUPC" charset="0"/>
                <a:ea typeface="ＭＳ Ｐゴシック" charset="0"/>
                <a:cs typeface="CordiaUPC" charset="0"/>
              </a:rPr>
              <a:t>การเข้าเรียน</a:t>
            </a:r>
            <a:r>
              <a:rPr lang="en-US" altLang="zh-CN">
                <a:solidFill>
                  <a:srgbClr val="FFF9FC"/>
                </a:solidFill>
                <a:latin typeface="CordiaUPC" charset="0"/>
                <a:ea typeface="ＭＳ Ｐゴシック" charset="0"/>
                <a:cs typeface="CordiaUPC" charset="0"/>
              </a:rPr>
              <a:t> (5%) </a:t>
            </a:r>
          </a:p>
          <a:p>
            <a:pPr marL="609600" indent="-609600" eaLnBrk="1" hangingPunct="1">
              <a:buFontTx/>
              <a:buNone/>
              <a:defRPr/>
            </a:pPr>
            <a:endParaRPr lang="en-US" altLang="zh-CN" sz="2400">
              <a:solidFill>
                <a:srgbClr val="FFF9FC"/>
              </a:solidFill>
              <a:latin typeface="CordiaUPC" charset="0"/>
              <a:ea typeface="ＭＳ Ｐゴシック" charset="0"/>
              <a:cs typeface="CordiaUPC" charset="0"/>
            </a:endParaRPr>
          </a:p>
          <a:p>
            <a:pPr marL="609600" indent="-609600" eaLnBrk="1" hangingPunct="1">
              <a:buFontTx/>
              <a:buNone/>
              <a:defRPr/>
            </a:pPr>
            <a:r>
              <a:rPr lang="en-US" altLang="zh-CN">
                <a:solidFill>
                  <a:srgbClr val="FFF9FC"/>
                </a:solidFill>
                <a:latin typeface="CordiaUPC" charset="0"/>
                <a:ea typeface="ＭＳ Ｐゴシック" charset="0"/>
                <a:cs typeface="CordiaUPC" charset="0"/>
              </a:rPr>
              <a:t>D.	</a:t>
            </a:r>
            <a:r>
              <a:rPr lang="th-TH" altLang="zh-CN">
                <a:solidFill>
                  <a:srgbClr val="FFF9FC"/>
                </a:solidFill>
                <a:latin typeface="CordiaUPC" charset="0"/>
                <a:ea typeface="ＭＳ Ｐゴシック" charset="0"/>
                <a:cs typeface="CordiaUPC" charset="0"/>
              </a:rPr>
              <a:t>การเทศน์</a:t>
            </a:r>
            <a:r>
              <a:rPr lang="en-US" altLang="zh-CN">
                <a:solidFill>
                  <a:srgbClr val="FFF9FC"/>
                </a:solidFill>
                <a:latin typeface="CordiaUPC" charset="0"/>
                <a:ea typeface="ＭＳ Ｐゴシック" charset="0"/>
                <a:cs typeface="CordiaUPC" charset="0"/>
              </a:rPr>
              <a:t> (60%)</a:t>
            </a:r>
            <a:endParaRPr lang="en-US">
              <a:solidFill>
                <a:srgbClr val="FFF9FC"/>
              </a:solidFill>
              <a:latin typeface="CordiaUPC" charset="0"/>
              <a:ea typeface="ＭＳ Ｐゴシック" charset="0"/>
              <a:cs typeface="CordiaUPC" charset="0"/>
            </a:endParaRPr>
          </a:p>
        </p:txBody>
      </p:sp>
      <p:sp>
        <p:nvSpPr>
          <p:cNvPr id="299013" name="Text Box 4"/>
          <p:cNvSpPr txBox="1">
            <a:spLocks noChangeArrowheads="1"/>
          </p:cNvSpPr>
          <p:nvPr/>
        </p:nvSpPr>
        <p:spPr bwMode="auto">
          <a:xfrm>
            <a:off x="8578850" y="152400"/>
            <a:ext cx="2873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latin typeface="CordiaUPC" charset="0"/>
                <a:cs typeface="CordiaUPC" charset="0"/>
              </a:rPr>
              <a:t>v</a:t>
            </a:r>
          </a:p>
        </p:txBody>
      </p:sp>
      <p:pic>
        <p:nvPicPr>
          <p:cNvPr id="263176" name="Picture 8" descr="OverloadDonkey"/>
          <p:cNvPicPr>
            <a:picLocks noGrp="1" noChangeAspect="1" noChangeArrowheads="1"/>
          </p:cNvPicPr>
          <p:nvPr>
            <p:ph sz="half" idx="2"/>
          </p:nvPr>
        </p:nvPicPr>
        <p:blipFill>
          <a:blip r:embed="rId3"/>
          <a:srcRect/>
          <a:stretch>
            <a:fillRect/>
          </a:stretch>
        </p:blipFill>
        <p:spPr>
          <a:xfrm>
            <a:off x="4343400" y="2062163"/>
            <a:ext cx="4724400" cy="3500437"/>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anim calcmode="lin" valueType="num">
                                      <p:cBhvr additive="base">
                                        <p:cTn id="7" dur="500" fill="hold"/>
                                        <p:tgtEl>
                                          <p:spTgt spid="263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3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3171">
                                            <p:txEl>
                                              <p:pRg st="2" end="2"/>
                                            </p:txEl>
                                          </p:spTgt>
                                        </p:tgtEl>
                                        <p:attrNameLst>
                                          <p:attrName>style.visibility</p:attrName>
                                        </p:attrNameLst>
                                      </p:cBhvr>
                                      <p:to>
                                        <p:strVal val="visible"/>
                                      </p:to>
                                    </p:set>
                                    <p:anim calcmode="lin" valueType="num">
                                      <p:cBhvr additive="base">
                                        <p:cTn id="13" dur="500" fill="hold"/>
                                        <p:tgtEl>
                                          <p:spTgt spid="26317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3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3171">
                                            <p:txEl>
                                              <p:pRg st="4" end="4"/>
                                            </p:txEl>
                                          </p:spTgt>
                                        </p:tgtEl>
                                        <p:attrNameLst>
                                          <p:attrName>style.visibility</p:attrName>
                                        </p:attrNameLst>
                                      </p:cBhvr>
                                      <p:to>
                                        <p:strVal val="visible"/>
                                      </p:to>
                                    </p:set>
                                    <p:anim calcmode="lin" valueType="num">
                                      <p:cBhvr additive="base">
                                        <p:cTn id="19" dur="500" fill="hold"/>
                                        <p:tgtEl>
                                          <p:spTgt spid="26317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31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63171">
                                            <p:txEl>
                                              <p:pRg st="6" end="6"/>
                                            </p:txEl>
                                          </p:spTgt>
                                        </p:tgtEl>
                                        <p:attrNameLst>
                                          <p:attrName>style.visibility</p:attrName>
                                        </p:attrNameLst>
                                      </p:cBhvr>
                                      <p:to>
                                        <p:strVal val="visible"/>
                                      </p:to>
                                    </p:set>
                                    <p:anim calcmode="lin" valueType="num">
                                      <p:cBhvr additive="base">
                                        <p:cTn id="25" dur="500" fill="hold"/>
                                        <p:tgtEl>
                                          <p:spTgt spid="263171">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6317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533400" y="685800"/>
            <a:ext cx="7772400" cy="785813"/>
          </a:xfrm>
          <a:solidFill>
            <a:schemeClr val="tx1"/>
          </a:solidFill>
        </p:spPr>
        <p:txBody>
          <a:bodyPr/>
          <a:lstStyle/>
          <a:p>
            <a:pPr eaLnBrk="1" hangingPunct="1">
              <a:defRPr/>
            </a:pPr>
            <a:r>
              <a:rPr lang="th-TH" altLang="zh-CN" b="1">
                <a:solidFill>
                  <a:schemeClr val="bg1"/>
                </a:solidFill>
                <a:latin typeface="CordiaUPC" charset="0"/>
                <a:ea typeface="ＭＳ Ｐゴシック" charset="0"/>
                <a:cs typeface="CordiaUPC" charset="0"/>
              </a:rPr>
              <a:t>สิ่งที่ต้องทำในรายวิชา </a:t>
            </a:r>
            <a:r>
              <a:rPr lang="en-US" altLang="zh-CN" b="1">
                <a:solidFill>
                  <a:schemeClr val="bg1"/>
                </a:solidFill>
                <a:latin typeface="CordiaUPC" charset="0"/>
                <a:ea typeface="ＭＳ Ｐゴシック" charset="0"/>
                <a:cs typeface="CordiaUPC" charset="0"/>
              </a:rPr>
              <a:t>SCM</a:t>
            </a:r>
            <a:endParaRPr lang="en-US" b="1">
              <a:solidFill>
                <a:schemeClr val="bg1"/>
              </a:solidFill>
              <a:latin typeface="CordiaUPC" charset="0"/>
              <a:ea typeface="ＭＳ Ｐゴシック" charset="0"/>
              <a:cs typeface="CordiaUPC" charset="0"/>
            </a:endParaRPr>
          </a:p>
        </p:txBody>
      </p:sp>
      <p:sp>
        <p:nvSpPr>
          <p:cNvPr id="263171" name="Rectangle 3"/>
          <p:cNvSpPr>
            <a:spLocks noGrp="1" noChangeArrowheads="1"/>
          </p:cNvSpPr>
          <p:nvPr>
            <p:ph type="body" sz="half" idx="1"/>
          </p:nvPr>
        </p:nvSpPr>
        <p:spPr>
          <a:xfrm>
            <a:off x="304800" y="1946275"/>
            <a:ext cx="4114800" cy="3921125"/>
          </a:xfrm>
          <a:effectLst>
            <a:outerShdw blurRad="38100" dist="35921" dir="2700000" algn="ctr" rotWithShape="0">
              <a:srgbClr val="000000">
                <a:alpha val="99962"/>
              </a:srgbClr>
            </a:outerShdw>
          </a:effectLst>
        </p:spPr>
        <p:txBody>
          <a:bodyPr/>
          <a:lstStyle/>
          <a:p>
            <a:pPr marL="609600" indent="-609600" eaLnBrk="1" hangingPunct="1">
              <a:buFontTx/>
              <a:buAutoNum type="alphaUcPeriod"/>
              <a:defRPr/>
            </a:pPr>
            <a:r>
              <a:rPr lang="th-TH" altLang="zh-CN">
                <a:solidFill>
                  <a:srgbClr val="FFF9FC"/>
                </a:solidFill>
                <a:latin typeface="CordiaUPC" charset="0"/>
                <a:ea typeface="ＭＳ Ｐゴシック" charset="0"/>
                <a:cs typeface="CordiaUPC" charset="0"/>
              </a:rPr>
              <a:t>การอ่าน</a:t>
            </a:r>
            <a:r>
              <a:rPr lang="en-US" altLang="zh-CN">
                <a:solidFill>
                  <a:srgbClr val="FFF9FC"/>
                </a:solidFill>
                <a:latin typeface="CordiaUPC" charset="0"/>
                <a:ea typeface="ＭＳ Ｐゴシック" charset="0"/>
                <a:cs typeface="CordiaUPC" charset="0"/>
              </a:rPr>
              <a:t> </a:t>
            </a:r>
            <a:br>
              <a:rPr lang="en-US" altLang="zh-CN">
                <a:solidFill>
                  <a:srgbClr val="FFF9FC"/>
                </a:solidFill>
                <a:latin typeface="CordiaUPC" charset="0"/>
                <a:ea typeface="ＭＳ Ｐゴシック" charset="0"/>
                <a:cs typeface="CordiaUPC" charset="0"/>
              </a:rPr>
            </a:br>
            <a:r>
              <a:rPr lang="en-US" altLang="zh-CN">
                <a:solidFill>
                  <a:srgbClr val="FFF9FC"/>
                </a:solidFill>
                <a:latin typeface="CordiaUPC" charset="0"/>
                <a:ea typeface="ＭＳ Ｐゴシック" charset="0"/>
                <a:cs typeface="CordiaUPC" charset="0"/>
              </a:rPr>
              <a:t>(25%)</a:t>
            </a:r>
          </a:p>
          <a:p>
            <a:pPr marL="609600" indent="-609600" eaLnBrk="1" hangingPunct="1">
              <a:buFontTx/>
              <a:buNone/>
              <a:defRPr/>
            </a:pPr>
            <a:endParaRPr lang="en-US" altLang="zh-CN" sz="2400">
              <a:solidFill>
                <a:srgbClr val="FFF9FC"/>
              </a:solidFill>
              <a:latin typeface="CordiaUPC" charset="0"/>
              <a:ea typeface="ＭＳ Ｐゴシック" charset="0"/>
              <a:cs typeface="CordiaUPC" charset="0"/>
            </a:endParaRPr>
          </a:p>
          <a:p>
            <a:pPr marL="609600" indent="-609600" eaLnBrk="1" hangingPunct="1">
              <a:buFontTx/>
              <a:buNone/>
              <a:defRPr/>
            </a:pPr>
            <a:r>
              <a:rPr lang="en-US" altLang="zh-CN">
                <a:solidFill>
                  <a:srgbClr val="FFF9FC"/>
                </a:solidFill>
                <a:latin typeface="CordiaUPC" charset="0"/>
                <a:ea typeface="ＭＳ Ｐゴシック" charset="0"/>
                <a:cs typeface="CordiaUPC" charset="0"/>
              </a:rPr>
              <a:t>B.	</a:t>
            </a:r>
            <a:r>
              <a:rPr lang="th-TH" altLang="zh-CN">
                <a:solidFill>
                  <a:srgbClr val="FFF9FC"/>
                </a:solidFill>
                <a:latin typeface="CordiaUPC" charset="0"/>
                <a:ea typeface="ＭＳ Ｐゴシック" charset="0"/>
                <a:cs typeface="CordiaUPC" charset="0"/>
              </a:rPr>
              <a:t>การบ้าน</a:t>
            </a:r>
            <a:r>
              <a:rPr lang="en-US" altLang="zh-CN">
                <a:solidFill>
                  <a:srgbClr val="FFF9FC"/>
                </a:solidFill>
                <a:latin typeface="CordiaUPC" charset="0"/>
                <a:ea typeface="ＭＳ Ｐゴシック" charset="0"/>
                <a:cs typeface="CordiaUPC" charset="0"/>
              </a:rPr>
              <a:t> (25%)</a:t>
            </a:r>
          </a:p>
          <a:p>
            <a:pPr marL="609600" indent="-609600" eaLnBrk="1" hangingPunct="1">
              <a:buFontTx/>
              <a:buNone/>
              <a:defRPr/>
            </a:pPr>
            <a:endParaRPr lang="en-US" altLang="zh-CN" sz="2400">
              <a:solidFill>
                <a:srgbClr val="FFF9FC"/>
              </a:solidFill>
              <a:latin typeface="CordiaUPC" charset="0"/>
              <a:ea typeface="ＭＳ Ｐゴシック" charset="0"/>
              <a:cs typeface="CordiaUPC" charset="0"/>
            </a:endParaRPr>
          </a:p>
          <a:p>
            <a:pPr marL="609600" indent="-609600" eaLnBrk="1" hangingPunct="1">
              <a:buFontTx/>
              <a:buNone/>
              <a:defRPr/>
            </a:pPr>
            <a:r>
              <a:rPr lang="en-US" altLang="zh-CN">
                <a:solidFill>
                  <a:srgbClr val="FFF9FC"/>
                </a:solidFill>
                <a:latin typeface="CordiaUPC" charset="0"/>
                <a:ea typeface="ＭＳ Ｐゴシック" charset="0"/>
                <a:cs typeface="CordiaUPC" charset="0"/>
              </a:rPr>
              <a:t>C.	</a:t>
            </a:r>
            <a:r>
              <a:rPr lang="th-TH" altLang="zh-CN">
                <a:solidFill>
                  <a:srgbClr val="FFF9FC"/>
                </a:solidFill>
                <a:latin typeface="CordiaUPC" charset="0"/>
                <a:ea typeface="ＭＳ Ｐゴシック" charset="0"/>
                <a:cs typeface="CordiaUPC" charset="0"/>
              </a:rPr>
              <a:t>การเทศน์</a:t>
            </a:r>
            <a:r>
              <a:rPr lang="en-US" altLang="zh-CN">
                <a:solidFill>
                  <a:srgbClr val="FFF9FC"/>
                </a:solidFill>
                <a:latin typeface="CordiaUPC" charset="0"/>
                <a:ea typeface="ＭＳ Ｐゴシック" charset="0"/>
                <a:cs typeface="CordiaUPC" charset="0"/>
              </a:rPr>
              <a:t> </a:t>
            </a:r>
            <a:br>
              <a:rPr lang="en-US" altLang="zh-CN">
                <a:solidFill>
                  <a:srgbClr val="FFF9FC"/>
                </a:solidFill>
                <a:latin typeface="CordiaUPC" charset="0"/>
                <a:ea typeface="ＭＳ Ｐゴシック" charset="0"/>
                <a:cs typeface="CordiaUPC" charset="0"/>
              </a:rPr>
            </a:br>
            <a:r>
              <a:rPr lang="en-US" altLang="zh-CN">
                <a:solidFill>
                  <a:srgbClr val="FFF9FC"/>
                </a:solidFill>
                <a:latin typeface="CordiaUPC" charset="0"/>
                <a:ea typeface="ＭＳ Ｐゴシック" charset="0"/>
                <a:cs typeface="CordiaUPC" charset="0"/>
              </a:rPr>
              <a:t>(50%)</a:t>
            </a:r>
            <a:endParaRPr lang="en-US">
              <a:solidFill>
                <a:srgbClr val="FFF9FC"/>
              </a:solidFill>
              <a:latin typeface="CordiaUPC" charset="0"/>
              <a:ea typeface="ＭＳ Ｐゴシック" charset="0"/>
              <a:cs typeface="CordiaUPC" charset="0"/>
            </a:endParaRPr>
          </a:p>
        </p:txBody>
      </p:sp>
      <p:sp>
        <p:nvSpPr>
          <p:cNvPr id="301059" name="Text Box 4"/>
          <p:cNvSpPr txBox="1">
            <a:spLocks noChangeArrowheads="1"/>
          </p:cNvSpPr>
          <p:nvPr/>
        </p:nvSpPr>
        <p:spPr bwMode="auto">
          <a:xfrm>
            <a:off x="8578850" y="152400"/>
            <a:ext cx="403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cs typeface="Arial" charset="0"/>
              </a:rPr>
              <a:t>A</a:t>
            </a:r>
          </a:p>
        </p:txBody>
      </p:sp>
      <p:pic>
        <p:nvPicPr>
          <p:cNvPr id="263176" name="Picture 8" descr="OverloadDonkey"/>
          <p:cNvPicPr>
            <a:picLocks noGrp="1" noChangeAspect="1" noChangeArrowheads="1"/>
          </p:cNvPicPr>
          <p:nvPr>
            <p:ph sz="half" idx="2"/>
          </p:nvPr>
        </p:nvPicPr>
        <p:blipFill>
          <a:blip r:embed="rId3"/>
          <a:srcRect/>
          <a:stretch>
            <a:fillRect/>
          </a:stretch>
        </p:blipFill>
        <p:spPr>
          <a:xfrm>
            <a:off x="4343400" y="2062163"/>
            <a:ext cx="4724400" cy="3500437"/>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anim calcmode="lin" valueType="num">
                                      <p:cBhvr additive="base">
                                        <p:cTn id="7" dur="500" fill="hold"/>
                                        <p:tgtEl>
                                          <p:spTgt spid="263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3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3171">
                                            <p:txEl>
                                              <p:pRg st="2" end="2"/>
                                            </p:txEl>
                                          </p:spTgt>
                                        </p:tgtEl>
                                        <p:attrNameLst>
                                          <p:attrName>style.visibility</p:attrName>
                                        </p:attrNameLst>
                                      </p:cBhvr>
                                      <p:to>
                                        <p:strVal val="visible"/>
                                      </p:to>
                                    </p:set>
                                    <p:anim calcmode="lin" valueType="num">
                                      <p:cBhvr additive="base">
                                        <p:cTn id="13" dur="500" fill="hold"/>
                                        <p:tgtEl>
                                          <p:spTgt spid="26317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3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3171">
                                            <p:txEl>
                                              <p:pRg st="4" end="4"/>
                                            </p:txEl>
                                          </p:spTgt>
                                        </p:tgtEl>
                                        <p:attrNameLst>
                                          <p:attrName>style.visibility</p:attrName>
                                        </p:attrNameLst>
                                      </p:cBhvr>
                                      <p:to>
                                        <p:strVal val="visible"/>
                                      </p:to>
                                    </p:set>
                                    <p:anim calcmode="lin" valueType="num">
                                      <p:cBhvr additive="base">
                                        <p:cTn id="19" dur="500" fill="hold"/>
                                        <p:tgtEl>
                                          <p:spTgt spid="26317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317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9" descr="Alan Stanley Family Photo.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6248400" cy="874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6" name="Rectangle 9"/>
          <p:cNvSpPr>
            <a:spLocks noChangeArrowheads="1"/>
          </p:cNvSpPr>
          <p:nvPr/>
        </p:nvSpPr>
        <p:spPr bwMode="auto">
          <a:xfrm>
            <a:off x="6096000" y="0"/>
            <a:ext cx="3048000" cy="6858000"/>
          </a:xfrm>
          <a:prstGeom prst="rect">
            <a:avLst/>
          </a:prstGeom>
          <a:solidFill>
            <a:srgbClr val="000000"/>
          </a:solidFill>
          <a:ln w="12700">
            <a:solidFill>
              <a:schemeClr val="tx1"/>
            </a:solidFill>
            <a:round/>
            <a:headEnd/>
            <a:tailEnd/>
          </a:ln>
        </p:spPr>
        <p:txBody>
          <a:bodyPr/>
          <a:lstStyle/>
          <a:p>
            <a:endParaRPr lang="en-US">
              <a:solidFill>
                <a:srgbClr val="000000"/>
              </a:solidFill>
              <a:latin typeface="CordiaUPC" charset="0"/>
              <a:ea typeface="Osaka" charset="0"/>
              <a:cs typeface="Osaka" charset="0"/>
            </a:endParaRPr>
          </a:p>
        </p:txBody>
      </p:sp>
      <p:sp>
        <p:nvSpPr>
          <p:cNvPr id="2" name="Title 1"/>
          <p:cNvSpPr>
            <a:spLocks noGrp="1"/>
          </p:cNvSpPr>
          <p:nvPr>
            <p:ph type="title"/>
          </p:nvPr>
        </p:nvSpPr>
        <p:spPr>
          <a:xfrm>
            <a:off x="6248400" y="161925"/>
            <a:ext cx="2743200" cy="1446213"/>
          </a:xfrm>
          <a:effectLst>
            <a:outerShdw blurRad="63500" dist="53882" dir="2700000" algn="ctr" rotWithShape="0">
              <a:srgbClr val="000000">
                <a:alpha val="74998"/>
              </a:srgbClr>
            </a:outerShdw>
          </a:effectLst>
        </p:spPr>
        <p:txBody>
          <a:bodyPr>
            <a:spAutoFit/>
          </a:bodyPr>
          <a:lstStyle/>
          <a:p>
            <a:pPr eaLnBrk="1" hangingPunct="1">
              <a:defRPr/>
            </a:pPr>
            <a:r>
              <a:rPr lang="th-TH" b="1">
                <a:solidFill>
                  <a:schemeClr val="bg1"/>
                </a:solidFill>
                <a:latin typeface="CordiaUPC" charset="0"/>
                <a:ea typeface="Osaka" charset="0"/>
                <a:cs typeface="CordiaUPC" charset="0"/>
              </a:rPr>
              <a:t>ครอบครัว</a:t>
            </a:r>
            <a:br>
              <a:rPr lang="th-TH" b="1">
                <a:solidFill>
                  <a:schemeClr val="bg1"/>
                </a:solidFill>
                <a:latin typeface="CordiaUPC" charset="0"/>
                <a:ea typeface="Osaka" charset="0"/>
                <a:cs typeface="CordiaUPC" charset="0"/>
              </a:rPr>
            </a:br>
            <a:r>
              <a:rPr lang="th-TH" b="1">
                <a:solidFill>
                  <a:schemeClr val="bg1"/>
                </a:solidFill>
                <a:latin typeface="CordiaUPC" charset="0"/>
                <a:ea typeface="Osaka" charset="0"/>
                <a:cs typeface="CordiaUPC" charset="0"/>
              </a:rPr>
              <a:t>สแตนเลย์</a:t>
            </a:r>
            <a:endParaRPr lang="en-US" b="1">
              <a:solidFill>
                <a:schemeClr val="bg1"/>
              </a:solidFill>
              <a:latin typeface="CordiaUPC" charset="0"/>
              <a:ea typeface="Osaka" charset="0"/>
              <a:cs typeface="CordiaUPC" charset="0"/>
            </a:endParaRPr>
          </a:p>
        </p:txBody>
      </p:sp>
      <p:sp>
        <p:nvSpPr>
          <p:cNvPr id="4" name="Text Box 4"/>
          <p:cNvSpPr txBox="1">
            <a:spLocks noChangeArrowheads="1"/>
          </p:cNvSpPr>
          <p:nvPr/>
        </p:nvSpPr>
        <p:spPr bwMode="auto">
          <a:xfrm>
            <a:off x="228600" y="304800"/>
            <a:ext cx="17780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th-TH" sz="5400" b="1">
                <a:solidFill>
                  <a:srgbClr val="000000"/>
                </a:solidFill>
                <a:latin typeface="CordiaUPC" charset="0"/>
                <a:ea typeface="Osaka" charset="0"/>
                <a:cs typeface="Osaka" charset="0"/>
              </a:rPr>
              <a:t>แคทลีน</a:t>
            </a:r>
            <a:endParaRPr lang="en-US" sz="4000" b="1">
              <a:solidFill>
                <a:srgbClr val="000000"/>
              </a:solidFill>
              <a:latin typeface="CordiaUPC" charset="0"/>
              <a:ea typeface="Osaka" charset="0"/>
              <a:cs typeface="Osaka" charset="0"/>
            </a:endParaRPr>
          </a:p>
        </p:txBody>
      </p:sp>
      <p:sp>
        <p:nvSpPr>
          <p:cNvPr id="5" name="Text Box 5"/>
          <p:cNvSpPr txBox="1">
            <a:spLocks noChangeArrowheads="1"/>
          </p:cNvSpPr>
          <p:nvPr/>
        </p:nvSpPr>
        <p:spPr bwMode="auto">
          <a:xfrm>
            <a:off x="2286000" y="5257800"/>
            <a:ext cx="1555750" cy="923925"/>
          </a:xfrm>
          <a:prstGeom prst="rect">
            <a:avLst/>
          </a:prstGeom>
          <a:noFill/>
          <a:ln w="9525">
            <a:noFill/>
            <a:miter lim="800000"/>
            <a:headEnd/>
            <a:tailEnd/>
          </a:ln>
          <a:effectLst>
            <a:outerShdw blurRad="63500" dist="53882"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th-TH" sz="5400" b="1">
                <a:solidFill>
                  <a:srgbClr val="FFFFFF"/>
                </a:solidFill>
                <a:latin typeface="CordiaUPC" charset="0"/>
                <a:ea typeface="Osaka" charset="0"/>
              </a:rPr>
              <a:t>คาเลบ</a:t>
            </a:r>
            <a:endParaRPr lang="en-US" sz="4000" b="1">
              <a:solidFill>
                <a:srgbClr val="FFFFFF"/>
              </a:solidFill>
              <a:latin typeface="CordiaUPC" charset="0"/>
              <a:ea typeface="Osaka" charset="0"/>
            </a:endParaRPr>
          </a:p>
        </p:txBody>
      </p:sp>
      <p:sp>
        <p:nvSpPr>
          <p:cNvPr id="6" name="Text Box 7"/>
          <p:cNvSpPr txBox="1">
            <a:spLocks noChangeArrowheads="1"/>
          </p:cNvSpPr>
          <p:nvPr/>
        </p:nvSpPr>
        <p:spPr bwMode="auto">
          <a:xfrm>
            <a:off x="4191000" y="4343400"/>
            <a:ext cx="804863" cy="923925"/>
          </a:xfrm>
          <a:prstGeom prst="rect">
            <a:avLst/>
          </a:prstGeom>
          <a:noFill/>
          <a:ln w="9525">
            <a:noFill/>
            <a:miter lim="800000"/>
            <a:headEnd/>
            <a:tailEnd/>
          </a:ln>
          <a:effectLst>
            <a:outerShdw blurRad="63500" dist="53882"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th-TH" sz="5400" b="1">
                <a:solidFill>
                  <a:srgbClr val="FFFFFF"/>
                </a:solidFill>
                <a:latin typeface="CordiaUPC" charset="0"/>
                <a:ea typeface="Osaka" charset="0"/>
              </a:rPr>
              <a:t>ลูค</a:t>
            </a:r>
            <a:endParaRPr lang="en-US" sz="4000" b="1">
              <a:solidFill>
                <a:srgbClr val="FFFFFF"/>
              </a:solidFill>
              <a:latin typeface="CordiaUPC" charset="0"/>
              <a:ea typeface="Osaka" charset="0"/>
            </a:endParaRPr>
          </a:p>
        </p:txBody>
      </p:sp>
      <p:sp>
        <p:nvSpPr>
          <p:cNvPr id="7" name="Text Box 8"/>
          <p:cNvSpPr txBox="1">
            <a:spLocks noChangeArrowheads="1"/>
          </p:cNvSpPr>
          <p:nvPr/>
        </p:nvSpPr>
        <p:spPr bwMode="auto">
          <a:xfrm>
            <a:off x="4419600" y="152400"/>
            <a:ext cx="1138238"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th-TH" sz="5400" b="1">
                <a:solidFill>
                  <a:srgbClr val="000000"/>
                </a:solidFill>
                <a:latin typeface="CordiaUPC" charset="0"/>
                <a:ea typeface="Osaka" charset="0"/>
                <a:cs typeface="Osaka" charset="0"/>
              </a:rPr>
              <a:t>อลัน</a:t>
            </a:r>
            <a:endParaRPr lang="en-US" sz="4000" b="1">
              <a:solidFill>
                <a:srgbClr val="000000"/>
              </a:solidFill>
              <a:latin typeface="CordiaUPC" charset="0"/>
              <a:ea typeface="Osaka" charset="0"/>
              <a:cs typeface="Osaka" charset="0"/>
            </a:endParaRPr>
          </a:p>
        </p:txBody>
      </p:sp>
      <p:sp>
        <p:nvSpPr>
          <p:cNvPr id="9" name="Text Box 5"/>
          <p:cNvSpPr txBox="1">
            <a:spLocks noChangeArrowheads="1"/>
          </p:cNvSpPr>
          <p:nvPr/>
        </p:nvSpPr>
        <p:spPr bwMode="auto">
          <a:xfrm>
            <a:off x="0" y="4495800"/>
            <a:ext cx="1733550" cy="923925"/>
          </a:xfrm>
          <a:prstGeom prst="rect">
            <a:avLst/>
          </a:prstGeom>
          <a:noFill/>
          <a:ln w="9525">
            <a:noFill/>
            <a:miter lim="800000"/>
            <a:headEnd/>
            <a:tailEnd/>
          </a:ln>
          <a:effectLst>
            <a:outerShdw blurRad="63500" dist="53882"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th-TH" sz="5400" b="1">
                <a:solidFill>
                  <a:srgbClr val="FFFFFF"/>
                </a:solidFill>
                <a:latin typeface="CordiaUPC" charset="0"/>
                <a:ea typeface="Osaka" charset="0"/>
              </a:rPr>
              <a:t>แจ็คสัน</a:t>
            </a:r>
            <a:endParaRPr lang="en-US" sz="4000" b="1">
              <a:solidFill>
                <a:srgbClr val="FFFFFF"/>
              </a:solidFill>
              <a:latin typeface="CordiaUPC" charset="0"/>
              <a:ea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9"/>
          <p:cNvSpPr>
            <a:spLocks noChangeArrowheads="1"/>
          </p:cNvSpPr>
          <p:nvPr/>
        </p:nvSpPr>
        <p:spPr bwMode="auto">
          <a:xfrm>
            <a:off x="6096000" y="0"/>
            <a:ext cx="3048000" cy="6858000"/>
          </a:xfrm>
          <a:prstGeom prst="rect">
            <a:avLst/>
          </a:prstGeom>
          <a:solidFill>
            <a:srgbClr val="000000"/>
          </a:solidFill>
          <a:ln w="12700">
            <a:solidFill>
              <a:schemeClr val="tx1"/>
            </a:solidFill>
            <a:round/>
            <a:headEnd/>
            <a:tailEnd/>
          </a:ln>
        </p:spPr>
        <p:txBody>
          <a:bodyPr/>
          <a:lstStyle/>
          <a:p>
            <a:endParaRPr lang="en-US">
              <a:latin typeface="CordiaUPC" charset="0"/>
              <a:ea typeface="Osaka" charset="0"/>
              <a:cs typeface="Osaka" charset="0"/>
            </a:endParaRPr>
          </a:p>
        </p:txBody>
      </p:sp>
      <p:pic>
        <p:nvPicPr>
          <p:cNvPr id="304130" name="Picture 7" descr="family picture 4'07 JPEG.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60864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248400" y="161925"/>
            <a:ext cx="2743200" cy="1446213"/>
          </a:xfrm>
          <a:effectLst>
            <a:outerShdw blurRad="63500" dist="53882" dir="2700000" algn="ctr" rotWithShape="0">
              <a:srgbClr val="000000">
                <a:alpha val="74998"/>
              </a:srgbClr>
            </a:outerShdw>
          </a:effectLst>
        </p:spPr>
        <p:txBody>
          <a:bodyPr>
            <a:spAutoFit/>
          </a:bodyPr>
          <a:lstStyle/>
          <a:p>
            <a:pPr eaLnBrk="1" hangingPunct="1">
              <a:defRPr/>
            </a:pPr>
            <a:r>
              <a:rPr lang="th-TH" b="1">
                <a:solidFill>
                  <a:schemeClr val="bg1"/>
                </a:solidFill>
                <a:latin typeface="CordiaUPC" charset="0"/>
                <a:ea typeface="Osaka" charset="0"/>
                <a:cs typeface="CordiaUPC" charset="0"/>
              </a:rPr>
              <a:t>ครอบครัว</a:t>
            </a:r>
            <a:br>
              <a:rPr lang="th-TH" b="1">
                <a:solidFill>
                  <a:schemeClr val="bg1"/>
                </a:solidFill>
                <a:latin typeface="CordiaUPC" charset="0"/>
                <a:ea typeface="Osaka" charset="0"/>
                <a:cs typeface="CordiaUPC" charset="0"/>
              </a:rPr>
            </a:br>
            <a:r>
              <a:rPr lang="th-TH" b="1">
                <a:solidFill>
                  <a:schemeClr val="bg1"/>
                </a:solidFill>
                <a:latin typeface="CordiaUPC" charset="0"/>
                <a:ea typeface="Osaka" charset="0"/>
                <a:cs typeface="CordiaUPC" charset="0"/>
              </a:rPr>
              <a:t>ชีฟแลนด์</a:t>
            </a:r>
            <a:endParaRPr lang="en-US" b="1">
              <a:solidFill>
                <a:schemeClr val="bg1"/>
              </a:solidFill>
              <a:latin typeface="CordiaUPC" charset="0"/>
              <a:ea typeface="Osaka" charset="0"/>
              <a:cs typeface="CordiaUPC" charset="0"/>
            </a:endParaRPr>
          </a:p>
        </p:txBody>
      </p:sp>
      <p:sp>
        <p:nvSpPr>
          <p:cNvPr id="4" name="Text Box 4"/>
          <p:cNvSpPr txBox="1">
            <a:spLocks noChangeArrowheads="1"/>
          </p:cNvSpPr>
          <p:nvPr/>
        </p:nvSpPr>
        <p:spPr bwMode="auto">
          <a:xfrm>
            <a:off x="4419600" y="2667000"/>
            <a:ext cx="1044575" cy="923925"/>
          </a:xfrm>
          <a:prstGeom prst="rect">
            <a:avLst/>
          </a:prstGeom>
          <a:noFill/>
          <a:ln w="9525">
            <a:noFill/>
            <a:miter lim="800000"/>
            <a:headEnd/>
            <a:tailEnd/>
          </a:ln>
          <a:effectLst>
            <a:outerShdw blurRad="63500" dist="53882"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th-TH" sz="5400" b="1">
                <a:solidFill>
                  <a:schemeClr val="bg1"/>
                </a:solidFill>
                <a:latin typeface="CordiaUPC" charset="0"/>
                <a:ea typeface="Osaka" charset="0"/>
              </a:rPr>
              <a:t>โจดี้</a:t>
            </a:r>
            <a:endParaRPr lang="en-US" sz="4000" b="1">
              <a:solidFill>
                <a:schemeClr val="bg1"/>
              </a:solidFill>
              <a:latin typeface="CordiaUPC" charset="0"/>
              <a:ea typeface="Osaka" charset="0"/>
            </a:endParaRPr>
          </a:p>
        </p:txBody>
      </p:sp>
      <p:sp>
        <p:nvSpPr>
          <p:cNvPr id="5" name="Text Box 5"/>
          <p:cNvSpPr txBox="1">
            <a:spLocks noChangeArrowheads="1"/>
          </p:cNvSpPr>
          <p:nvPr/>
        </p:nvSpPr>
        <p:spPr bwMode="auto">
          <a:xfrm>
            <a:off x="3733800" y="4876800"/>
            <a:ext cx="1766888" cy="923925"/>
          </a:xfrm>
          <a:prstGeom prst="rect">
            <a:avLst/>
          </a:prstGeom>
          <a:noFill/>
          <a:ln w="9525">
            <a:noFill/>
            <a:miter lim="800000"/>
            <a:headEnd/>
            <a:tailEnd/>
          </a:ln>
          <a:effectLst>
            <a:outerShdw blurRad="63500" dist="53882"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th-TH" sz="5400" b="1">
                <a:solidFill>
                  <a:schemeClr val="bg1"/>
                </a:solidFill>
                <a:latin typeface="CordiaUPC" charset="0"/>
                <a:ea typeface="Osaka" charset="0"/>
              </a:rPr>
              <a:t>เจสสิก้า</a:t>
            </a:r>
            <a:endParaRPr lang="en-US" sz="4000" b="1">
              <a:solidFill>
                <a:schemeClr val="bg1"/>
              </a:solidFill>
              <a:latin typeface="CordiaUPC" charset="0"/>
              <a:ea typeface="Osaka" charset="0"/>
            </a:endParaRPr>
          </a:p>
        </p:txBody>
      </p:sp>
      <p:sp>
        <p:nvSpPr>
          <p:cNvPr id="6" name="Text Box 7"/>
          <p:cNvSpPr txBox="1">
            <a:spLocks noChangeArrowheads="1"/>
          </p:cNvSpPr>
          <p:nvPr/>
        </p:nvSpPr>
        <p:spPr bwMode="auto">
          <a:xfrm>
            <a:off x="0" y="3962400"/>
            <a:ext cx="804863" cy="923925"/>
          </a:xfrm>
          <a:prstGeom prst="rect">
            <a:avLst/>
          </a:prstGeom>
          <a:noFill/>
          <a:ln w="9525">
            <a:noFill/>
            <a:miter lim="800000"/>
            <a:headEnd/>
            <a:tailEnd/>
          </a:ln>
          <a:effectLst>
            <a:outerShdw blurRad="63500" dist="53882"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th-TH" sz="5400" b="1">
                <a:solidFill>
                  <a:schemeClr val="bg1"/>
                </a:solidFill>
                <a:latin typeface="CordiaUPC" charset="0"/>
                <a:ea typeface="Osaka" charset="0"/>
              </a:rPr>
              <a:t>ลูค</a:t>
            </a:r>
            <a:endParaRPr lang="en-US" sz="4000" b="1">
              <a:solidFill>
                <a:schemeClr val="bg1"/>
              </a:solidFill>
              <a:latin typeface="CordiaUPC" charset="0"/>
              <a:ea typeface="Osaka" charset="0"/>
            </a:endParaRPr>
          </a:p>
        </p:txBody>
      </p:sp>
      <p:sp>
        <p:nvSpPr>
          <p:cNvPr id="7" name="Text Box 8"/>
          <p:cNvSpPr txBox="1">
            <a:spLocks noChangeArrowheads="1"/>
          </p:cNvSpPr>
          <p:nvPr/>
        </p:nvSpPr>
        <p:spPr bwMode="auto">
          <a:xfrm>
            <a:off x="304800" y="0"/>
            <a:ext cx="1082675" cy="923925"/>
          </a:xfrm>
          <a:prstGeom prst="rect">
            <a:avLst/>
          </a:prstGeom>
          <a:noFill/>
          <a:ln w="9525">
            <a:noFill/>
            <a:miter lim="800000"/>
            <a:headEnd/>
            <a:tailEnd/>
          </a:ln>
          <a:effectLst>
            <a:outerShdw blurRad="63500" dist="53882"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th-TH" sz="5400" b="1">
                <a:solidFill>
                  <a:schemeClr val="bg1"/>
                </a:solidFill>
                <a:latin typeface="CordiaUPC" charset="0"/>
                <a:ea typeface="Osaka" charset="0"/>
              </a:rPr>
              <a:t>รอน</a:t>
            </a:r>
            <a:endParaRPr lang="en-US" sz="4000" b="1">
              <a:solidFill>
                <a:schemeClr val="bg1"/>
              </a:solidFill>
              <a:latin typeface="CordiaUPC" charset="0"/>
              <a:ea typeface="Osaka" charset="0"/>
            </a:endParaRPr>
          </a:p>
        </p:txBody>
      </p:sp>
      <p:sp>
        <p:nvSpPr>
          <p:cNvPr id="9" name="Text Box 5"/>
          <p:cNvSpPr txBox="1">
            <a:spLocks noChangeArrowheads="1"/>
          </p:cNvSpPr>
          <p:nvPr/>
        </p:nvSpPr>
        <p:spPr bwMode="auto">
          <a:xfrm>
            <a:off x="1524000" y="5781675"/>
            <a:ext cx="1400175" cy="923925"/>
          </a:xfrm>
          <a:prstGeom prst="rect">
            <a:avLst/>
          </a:prstGeom>
          <a:noFill/>
          <a:ln w="9525">
            <a:noFill/>
            <a:miter lim="800000"/>
            <a:headEnd/>
            <a:tailEnd/>
          </a:ln>
          <a:effectLst>
            <a:outerShdw blurRad="63500" dist="53882"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th-TH" sz="5400" b="1">
                <a:solidFill>
                  <a:schemeClr val="bg1"/>
                </a:solidFill>
                <a:latin typeface="CordiaUPC" charset="0"/>
                <a:ea typeface="Osaka" charset="0"/>
              </a:rPr>
              <a:t>ฮอลลี่</a:t>
            </a:r>
            <a:endParaRPr lang="en-US" sz="4000" b="1">
              <a:solidFill>
                <a:schemeClr val="bg1"/>
              </a:solidFill>
              <a:latin typeface="CordiaUPC" charset="0"/>
              <a:ea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Title 1"/>
          <p:cNvSpPr>
            <a:spLocks noGrp="1"/>
          </p:cNvSpPr>
          <p:nvPr>
            <p:ph type="title"/>
          </p:nvPr>
        </p:nvSpPr>
        <p:spPr>
          <a:xfrm>
            <a:off x="685800" y="44450"/>
            <a:ext cx="7772400" cy="1008063"/>
          </a:xfrm>
        </p:spPr>
        <p:txBody>
          <a:bodyPr/>
          <a:lstStyle/>
          <a:p>
            <a:r>
              <a:rPr lang="en-US">
                <a:latin typeface="Arial" charset="0"/>
                <a:ea typeface="ＭＳ Ｐゴシック" charset="0"/>
                <a:cs typeface="Arial" charset="0"/>
              </a:rPr>
              <a:t>Stephen the Pilot</a:t>
            </a:r>
          </a:p>
        </p:txBody>
      </p:sp>
      <p:pic>
        <p:nvPicPr>
          <p:cNvPr id="228354" name="Picture 2" descr="Kenmore Seaplane.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9388" y="0"/>
            <a:ext cx="88566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Black</a:t>
            </a:r>
          </a:p>
        </p:txBody>
      </p:sp>
    </p:spTree>
    <p:extLst>
      <p:ext uri="{BB962C8B-B14F-4D97-AF65-F5344CB8AC3E}">
        <p14:creationId xmlns:p14="http://schemas.microsoft.com/office/powerpoint/2010/main" val="33877060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81"/>
        <p:cNvGrpSpPr/>
        <p:nvPr/>
      </p:nvGrpSpPr>
      <p:grpSpPr>
        <a:xfrm>
          <a:off x="0" y="0"/>
          <a:ext cx="0" cy="0"/>
          <a:chOff x="0" y="0"/>
          <a:chExt cx="0" cy="0"/>
        </a:xfrm>
      </p:grpSpPr>
      <p:sp>
        <p:nvSpPr>
          <p:cNvPr id="2682" name="Google Shape;2682;p87"/>
          <p:cNvSpPr txBox="1">
            <a:spLocks noGrp="1"/>
          </p:cNvSpPr>
          <p:nvPr>
            <p:ph type="ctrTitle"/>
          </p:nvPr>
        </p:nvSpPr>
        <p:spPr>
          <a:xfrm>
            <a:off x="0" y="6172200"/>
            <a:ext cx="9144000" cy="685800"/>
          </a:xfrm>
          <a:prstGeom prst="rect">
            <a:avLst/>
          </a:prstGeom>
          <a:noFill/>
          <a:ln>
            <a:noFill/>
          </a:ln>
        </p:spPr>
        <p:txBody>
          <a:bodyPr spcFirstLastPara="1" wrap="square" lIns="91425" tIns="45700" rIns="91425" bIns="45700" anchor="ctr" anchorCtr="1">
            <a:noAutofit/>
          </a:bodyPr>
          <a:lstStyle/>
          <a:p>
            <a:pPr lvl="0">
              <a:spcBef>
                <a:spcPts val="0"/>
              </a:spcBef>
              <a:spcAft>
                <a:spcPts val="0"/>
              </a:spcAft>
            </a:pPr>
            <a:r>
              <a:rPr lang="en-US" sz="2800" dirty="0" err="1">
                <a:solidFill>
                  <a:srgbClr val="FFFFFF"/>
                </a:solidFill>
              </a:rPr>
              <a:t>ดู</a:t>
            </a:r>
            <a:r>
              <a:rPr lang="th-TH" sz="2800" dirty="0">
                <a:solidFill>
                  <a:srgbClr val="FFFFFF"/>
                </a:solidFill>
              </a:rPr>
              <a:t>หลักการเทศนา</a:t>
            </a:r>
            <a:r>
              <a:rPr lang="en-US" sz="2800" dirty="0" err="1">
                <a:solidFill>
                  <a:srgbClr val="FFFFFF"/>
                </a:solidFill>
              </a:rPr>
              <a:t>ได้ที่</a:t>
            </a:r>
            <a:r>
              <a:rPr lang="en-US" sz="2800" dirty="0">
                <a:solidFill>
                  <a:srgbClr val="FFFFFF"/>
                </a:solidFill>
              </a:rPr>
              <a:t> </a:t>
            </a:r>
            <a:r>
              <a:rPr lang="en-US" sz="2400" b="1" dirty="0" err="1">
                <a:solidFill>
                  <a:srgbClr val="FFFFFF"/>
                </a:solidFill>
                <a:latin typeface="Arial" charset="0"/>
                <a:ea typeface="ＭＳ Ｐゴシック" charset="0"/>
              </a:rPr>
              <a:t>BibleStudyDownloads.org</a:t>
            </a:r>
            <a:endParaRPr sz="2400" dirty="0">
              <a:solidFill>
                <a:srgbClr val="FFFFFF"/>
              </a:solidFill>
            </a:endParaRPr>
          </a:p>
        </p:txBody>
      </p:sp>
      <p:sp>
        <p:nvSpPr>
          <p:cNvPr id="2683" name="Google Shape;2683;p87"/>
          <p:cNvSpPr txBox="1"/>
          <p:nvPr/>
        </p:nvSpPr>
        <p:spPr>
          <a:xfrm>
            <a:off x="0" y="0"/>
            <a:ext cx="9144000" cy="685800"/>
          </a:xfrm>
          <a:prstGeom prst="rect">
            <a:avLst/>
          </a:prstGeom>
          <a:no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rPr>
              <a:t>ฟรี</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th-TH" sz="3200" b="1" i="0" u="none" strike="noStrike" kern="1200" cap="none" spc="0" normalizeH="0" baseline="0" noProof="0" dirty="0">
                <a:ln>
                  <a:noFill/>
                </a:ln>
                <a:solidFill>
                  <a:srgbClr val="FFFFFF"/>
                </a:solidFill>
                <a:effectLst/>
                <a:uLnTx/>
                <a:uFillTx/>
                <a:latin typeface="Arial" charset="0"/>
                <a:ea typeface="ＭＳ Ｐゴシック" charset="0"/>
              </a:rPr>
              <a:t>ใช้</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rPr>
              <a:t>ไฟล์พรีเซ้นเทชั่น</a:t>
            </a:r>
            <a:r>
              <a:rPr kumimoji="0" lang="th-TH" sz="3200" b="1" i="0" u="none" strike="noStrike" kern="1200" cap="none" spc="0" normalizeH="0" baseline="0" noProof="0" dirty="0">
                <a:ln>
                  <a:noFill/>
                </a:ln>
                <a:solidFill>
                  <a:srgbClr val="FFFFFF"/>
                </a:solidFill>
                <a:effectLst/>
                <a:uLnTx/>
                <a:uFillTx/>
                <a:latin typeface="Arial" charset="0"/>
                <a:ea typeface="ＭＳ Ｐゴシック" charset="0"/>
              </a:rPr>
              <a:t>นี้ได้</a:t>
            </a:r>
            <a:endParaRPr kumimoji="0" sz="1100" b="1" i="0" u="none" strike="noStrike" kern="1200" cap="none" spc="0" normalizeH="0" baseline="0" noProof="0" dirty="0">
              <a:ln>
                <a:noFill/>
              </a:ln>
              <a:solidFill>
                <a:srgbClr val="FFFFFF"/>
              </a:solidFill>
              <a:effectLst/>
              <a:uLnTx/>
              <a:uFillTx/>
              <a:latin typeface="Arial"/>
              <a:ea typeface="Arial"/>
              <a:cs typeface="Arial"/>
              <a:sym typeface="Arial"/>
            </a:endParaRPr>
          </a:p>
        </p:txBody>
      </p:sp>
      <p:pic>
        <p:nvPicPr>
          <p:cNvPr id="2684" name="Google Shape;2684;p87" descr="Screen Shot 2016-02-02 at 5.41.18 PM.png"/>
          <p:cNvPicPr preferRelativeResize="0"/>
          <p:nvPr/>
        </p:nvPicPr>
        <p:blipFill rotWithShape="1">
          <a:blip r:embed="rId3">
            <a:alphaModFix/>
          </a:blip>
          <a:srcRect t="2841"/>
          <a:stretch/>
        </p:blipFill>
        <p:spPr>
          <a:xfrm>
            <a:off x="-44173" y="636981"/>
            <a:ext cx="9232347" cy="5650045"/>
          </a:xfrm>
          <a:prstGeom prst="rect">
            <a:avLst/>
          </a:prstGeom>
          <a:noFill/>
          <a:ln>
            <a:noFill/>
          </a:ln>
        </p:spPr>
      </p:pic>
      <p:pic>
        <p:nvPicPr>
          <p:cNvPr id="2685" name="Google Shape;2685;p87" descr="Screen Shot 2016-02-02 at 5.42.03 PM.png"/>
          <p:cNvPicPr preferRelativeResize="0"/>
          <p:nvPr/>
        </p:nvPicPr>
        <p:blipFill rotWithShape="1">
          <a:blip r:embed="rId4">
            <a:alphaModFix/>
          </a:blip>
          <a:srcRect/>
          <a:stretch/>
        </p:blipFill>
        <p:spPr>
          <a:xfrm>
            <a:off x="307223" y="2222340"/>
            <a:ext cx="6153212" cy="3483594"/>
          </a:xfrm>
          <a:prstGeom prst="rect">
            <a:avLst/>
          </a:prstGeom>
          <a:noFill/>
          <a:ln>
            <a:noFill/>
          </a:ln>
        </p:spPr>
      </p:pic>
    </p:spTree>
    <p:extLst>
      <p:ext uri="{BB962C8B-B14F-4D97-AF65-F5344CB8AC3E}">
        <p14:creationId xmlns:p14="http://schemas.microsoft.com/office/powerpoint/2010/main" val="199298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3000"/>
                                  </p:stCondLst>
                                  <p:childTnLst>
                                    <p:anim calcmode="lin" valueType="num">
                                      <p:cBhvr additive="base">
                                        <p:cTn id="6" dur="2000"/>
                                        <p:tgtEl>
                                          <p:spTgt spid="2685"/>
                                        </p:tgtEl>
                                        <p:attrNameLst>
                                          <p:attrName>ppt_x</p:attrName>
                                        </p:attrNameLst>
                                      </p:cBhvr>
                                      <p:tavLst>
                                        <p:tav tm="0">
                                          <p:val>
                                            <p:strVal val="#ppt_x"/>
                                          </p:val>
                                        </p:tav>
                                        <p:tav tm="100000">
                                          <p:val>
                                            <p:strVal val="#ppt_x-1"/>
                                          </p:val>
                                        </p:tav>
                                      </p:tavLst>
                                    </p:anim>
                                    <p:set>
                                      <p:cBhvr>
                                        <p:cTn id="7" dur="1" fill="hold">
                                          <p:stCondLst>
                                            <p:cond delay="2000"/>
                                          </p:stCondLst>
                                        </p:cTn>
                                        <p:tgtEl>
                                          <p:spTgt spid="2685"/>
                                        </p:tgtEl>
                                        <p:attrNameLst>
                                          <p:attrName>style.visibility</p:attrName>
                                        </p:attrNameLst>
                                      </p:cBhvr>
                                      <p:to>
                                        <p:strVal val="hidden"/>
                                      </p:to>
                                    </p:set>
                                  </p:childTnLst>
                                </p:cTn>
                              </p:par>
                            </p:childTnLst>
                          </p:cTn>
                        </p:par>
                        <p:par>
                          <p:cTn id="8" fill="hold">
                            <p:stCondLst>
                              <p:cond delay="2000"/>
                            </p:stCondLst>
                            <p:childTnLst>
                              <p:par>
                                <p:cTn id="9" presetID="2" presetClass="entr" presetSubtype="2" fill="hold" nodeType="afterEffect">
                                  <p:stCondLst>
                                    <p:cond delay="3000"/>
                                  </p:stCondLst>
                                  <p:childTnLst>
                                    <p:set>
                                      <p:cBhvr>
                                        <p:cTn id="10" dur="1" fill="hold">
                                          <p:stCondLst>
                                            <p:cond delay="0"/>
                                          </p:stCondLst>
                                        </p:cTn>
                                        <p:tgtEl>
                                          <p:spTgt spid="2685"/>
                                        </p:tgtEl>
                                        <p:attrNameLst>
                                          <p:attrName>style.visibility</p:attrName>
                                        </p:attrNameLst>
                                      </p:cBhvr>
                                      <p:to>
                                        <p:strVal val="visible"/>
                                      </p:to>
                                    </p:set>
                                    <p:anim calcmode="lin" valueType="num">
                                      <p:cBhvr additive="base">
                                        <p:cTn id="11" dur="1000"/>
                                        <p:tgtEl>
                                          <p:spTgt spid="268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2" descr="IMG_049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99"/>
                </a:solidFill>
                <a:effectLst>
                  <a:glow rad="266700">
                    <a:srgbClr val="000000">
                      <a:alpha val="75000"/>
                    </a:srgbClr>
                  </a:glow>
                </a:effectLst>
                <a:latin typeface="Arial" charset="0"/>
              </a:rPr>
              <a:t>6</a:t>
            </a:r>
          </a:p>
        </p:txBody>
      </p:sp>
      <p:pic>
        <p:nvPicPr>
          <p:cNvPr id="229379" name="Picture 2" descr="Stephen Pilot Kenmore Uniform.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19563" y="0"/>
            <a:ext cx="51323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7504" y="3429001"/>
            <a:ext cx="5400599" cy="3429000"/>
          </a:xfrm>
          <a:ln>
            <a:miter lim="800000"/>
            <a:headEnd/>
            <a:tailEnd/>
          </a:ln>
        </p:spPr>
        <p:txBody>
          <a:bodyPr/>
          <a:lstStyle/>
          <a:p>
            <a:pPr>
              <a:defRPr/>
            </a:pPr>
            <a:r>
              <a:rPr lang="th-TH" b="1" dirty="0">
                <a:solidFill>
                  <a:schemeClr val="tx1"/>
                </a:solidFill>
                <a:effectLst>
                  <a:glow rad="266700">
                    <a:schemeClr val="bg1">
                      <a:alpha val="75000"/>
                    </a:schemeClr>
                  </a:glow>
                </a:effectLst>
                <a:latin typeface="CordiaUPC"/>
                <a:cs typeface="CordiaUPC"/>
              </a:rPr>
              <a:t>สเตเฟนเพิ่งเริ่มบิน</a:t>
            </a:r>
            <a:br>
              <a:rPr lang="th-TH" b="1" dirty="0">
                <a:solidFill>
                  <a:schemeClr val="tx1"/>
                </a:solidFill>
                <a:effectLst>
                  <a:glow rad="266700">
                    <a:schemeClr val="bg1">
                      <a:alpha val="75000"/>
                    </a:schemeClr>
                  </a:glow>
                </a:effectLst>
                <a:latin typeface="CordiaUPC"/>
                <a:cs typeface="CordiaUPC"/>
              </a:rPr>
            </a:br>
            <a:r>
              <a:rPr lang="th-TH" b="1" dirty="0">
                <a:solidFill>
                  <a:schemeClr val="tx1"/>
                </a:solidFill>
                <a:effectLst>
                  <a:glow rad="266700">
                    <a:schemeClr val="bg1">
                      <a:alpha val="75000"/>
                    </a:schemeClr>
                  </a:glow>
                </a:effectLst>
                <a:latin typeface="CordiaUPC"/>
                <a:cs typeface="CordiaUPC"/>
              </a:rPr>
              <a:t>กับสายการบินเคนมอร์</a:t>
            </a:r>
            <a:br>
              <a:rPr lang="th-TH" b="1" dirty="0">
                <a:solidFill>
                  <a:schemeClr val="tx1"/>
                </a:solidFill>
                <a:effectLst>
                  <a:glow rad="266700">
                    <a:schemeClr val="bg1">
                      <a:alpha val="75000"/>
                    </a:schemeClr>
                  </a:glow>
                </a:effectLst>
                <a:latin typeface="CordiaUPC"/>
                <a:cs typeface="CordiaUPC"/>
              </a:rPr>
            </a:br>
            <a:r>
              <a:rPr lang="th-TH" b="1" dirty="0">
                <a:solidFill>
                  <a:schemeClr val="tx1"/>
                </a:solidFill>
                <a:effectLst>
                  <a:glow rad="266700">
                    <a:schemeClr val="bg1">
                      <a:alpha val="75000"/>
                    </a:schemeClr>
                  </a:glow>
                </a:effectLst>
                <a:latin typeface="CordiaUPC"/>
                <a:cs typeface="CordiaUPC"/>
              </a:rPr>
              <a:t>ณ สนามบินโบอิ่ง</a:t>
            </a:r>
            <a:br>
              <a:rPr lang="th-TH" b="1" dirty="0">
                <a:solidFill>
                  <a:schemeClr val="tx1"/>
                </a:solidFill>
                <a:effectLst>
                  <a:glow rad="266700">
                    <a:schemeClr val="bg1">
                      <a:alpha val="75000"/>
                    </a:schemeClr>
                  </a:glow>
                </a:effectLst>
                <a:latin typeface="CordiaUPC"/>
                <a:cs typeface="CordiaUPC"/>
              </a:rPr>
            </a:br>
            <a:r>
              <a:rPr lang="th-TH" b="1" dirty="0">
                <a:solidFill>
                  <a:schemeClr val="tx1"/>
                </a:solidFill>
                <a:effectLst>
                  <a:glow rad="266700">
                    <a:schemeClr val="bg1">
                      <a:alpha val="75000"/>
                    </a:schemeClr>
                  </a:glow>
                </a:effectLst>
                <a:latin typeface="CordiaUPC"/>
                <a:cs typeface="CordiaUPC"/>
              </a:rPr>
              <a:t>ซีแอทเทิล</a:t>
            </a:r>
            <a:endParaRPr lang="en-US" b="1" dirty="0">
              <a:solidFill>
                <a:schemeClr val="tx1"/>
              </a:solidFill>
              <a:effectLst>
                <a:glow rad="266700">
                  <a:schemeClr val="bg1">
                    <a:alpha val="75000"/>
                  </a:schemeClr>
                </a:glow>
              </a:effectLst>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IMG_108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2" name="Title 1"/>
          <p:cNvSpPr>
            <a:spLocks noGrp="1"/>
          </p:cNvSpPr>
          <p:nvPr>
            <p:ph type="title"/>
          </p:nvPr>
        </p:nvSpPr>
        <p:spPr>
          <a:xfrm>
            <a:off x="914400" y="-228600"/>
            <a:ext cx="7772400" cy="1555750"/>
          </a:xfrm>
          <a:ln>
            <a:miter lim="800000"/>
            <a:headEnd/>
            <a:tailEnd/>
          </a:ln>
        </p:spPr>
        <p:txBody>
          <a:bodyPr/>
          <a:lstStyle/>
          <a:p>
            <a:pPr>
              <a:defRPr/>
            </a:pPr>
            <a:r>
              <a:rPr lang="th-TH" sz="6600" b="1" dirty="0">
                <a:solidFill>
                  <a:schemeClr val="tx1"/>
                </a:solidFill>
                <a:effectLst>
                  <a:glow rad="266700">
                    <a:schemeClr val="bg1">
                      <a:alpha val="75000"/>
                    </a:schemeClr>
                  </a:glow>
                </a:effectLst>
                <a:latin typeface="CordiaUPC"/>
                <a:cs typeface="CordiaUPC"/>
              </a:rPr>
              <a:t>เหนือซีแอทเทิล</a:t>
            </a:r>
            <a:endParaRPr lang="en-US" sz="6600" b="1" dirty="0">
              <a:solidFill>
                <a:schemeClr val="tx1"/>
              </a:solidFill>
              <a:effectLst>
                <a:glow rad="266700">
                  <a:schemeClr val="bg1">
                    <a:alpha val="75000"/>
                  </a:schemeClr>
                </a:glow>
              </a:effectLst>
              <a:latin typeface="CordiaUPC"/>
              <a:cs typeface="CordiaUPC"/>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99"/>
                </a:solidFill>
                <a:effectLst>
                  <a:glow rad="266700">
                    <a:srgbClr val="000000">
                      <a:alpha val="75000"/>
                    </a:srgbClr>
                  </a:glow>
                </a:effectLst>
                <a:latin typeface="Arial" charset="0"/>
              </a:rPr>
              <a:t>6</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99"/>
                </a:solidFill>
                <a:effectLst>
                  <a:glow rad="266700">
                    <a:srgbClr val="000000">
                      <a:alpha val="75000"/>
                    </a:srgbClr>
                  </a:glow>
                </a:effectLst>
                <a:latin typeface="Arial" charset="0"/>
              </a:rPr>
              <a:t>6</a:t>
            </a:r>
          </a:p>
        </p:txBody>
      </p:sp>
      <p:sp>
        <p:nvSpPr>
          <p:cNvPr id="2" name="Title 1"/>
          <p:cNvSpPr>
            <a:spLocks noGrp="1"/>
          </p:cNvSpPr>
          <p:nvPr>
            <p:ph type="title"/>
          </p:nvPr>
        </p:nvSpPr>
        <p:spPr>
          <a:xfrm>
            <a:off x="107504" y="5013175"/>
            <a:ext cx="9036496" cy="1844825"/>
          </a:xfrm>
          <a:ln>
            <a:miter lim="800000"/>
            <a:headEnd/>
            <a:tailEnd/>
          </a:ln>
        </p:spPr>
        <p:txBody>
          <a:bodyPr/>
          <a:lstStyle/>
          <a:p>
            <a:pPr>
              <a:defRPr/>
            </a:pPr>
            <a:r>
              <a:rPr lang="th-TH" sz="6000" b="1" dirty="0">
                <a:solidFill>
                  <a:schemeClr val="tx1"/>
                </a:solidFill>
                <a:effectLst>
                  <a:glow rad="266700">
                    <a:schemeClr val="bg1">
                      <a:alpha val="75000"/>
                    </a:schemeClr>
                  </a:glow>
                </a:effectLst>
                <a:latin typeface="CordiaUPC"/>
                <a:cs typeface="CordiaUPC"/>
              </a:rPr>
              <a:t>สเตเฟนบินไปเกาะซานจวน</a:t>
            </a:r>
            <a:br>
              <a:rPr lang="th-TH" sz="6000" b="1" dirty="0">
                <a:solidFill>
                  <a:schemeClr val="tx1"/>
                </a:solidFill>
                <a:effectLst>
                  <a:glow rad="266700">
                    <a:schemeClr val="bg1">
                      <a:alpha val="75000"/>
                    </a:schemeClr>
                  </a:glow>
                </a:effectLst>
                <a:latin typeface="CordiaUPC"/>
                <a:cs typeface="CordiaUPC"/>
              </a:rPr>
            </a:br>
            <a:r>
              <a:rPr lang="th-TH" sz="6000" b="1" dirty="0">
                <a:solidFill>
                  <a:schemeClr val="tx1"/>
                </a:solidFill>
                <a:effectLst>
                  <a:glow rad="266700">
                    <a:schemeClr val="bg1">
                      <a:alpha val="75000"/>
                    </a:schemeClr>
                  </a:glow>
                </a:effectLst>
                <a:latin typeface="CordiaUPC"/>
                <a:cs typeface="CordiaUPC"/>
              </a:rPr>
              <a:t>กับสายการบินเคนมอร์</a:t>
            </a:r>
            <a:endParaRPr lang="en-US" sz="6000" b="1" dirty="0">
              <a:solidFill>
                <a:schemeClr val="tx1"/>
              </a:solidFill>
              <a:effectLst>
                <a:glow rad="266700">
                  <a:schemeClr val="bg1">
                    <a:alpha val="75000"/>
                  </a:schemeClr>
                </a:glow>
              </a:effectLst>
              <a:latin typeface="CordiaUPC"/>
              <a:cs typeface="CordiaUPC"/>
            </a:endParaRPr>
          </a:p>
        </p:txBody>
      </p:sp>
      <p:pic>
        <p:nvPicPr>
          <p:cNvPr id="231427" name="Picture 2" descr="Kenmore Locations.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498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descr="IMG_151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2450" name="Title 1"/>
          <p:cNvSpPr>
            <a:spLocks noGrp="1"/>
          </p:cNvSpPr>
          <p:nvPr>
            <p:ph type="title"/>
          </p:nvPr>
        </p:nvSpPr>
        <p:spPr>
          <a:xfrm>
            <a:off x="685800" y="381000"/>
            <a:ext cx="7772400" cy="1143000"/>
          </a:xfrm>
          <a:ln>
            <a:miter lim="800000"/>
            <a:headEnd/>
            <a:tailEnd/>
          </a:ln>
        </p:spPr>
        <p:txBody>
          <a:bodyPr/>
          <a:lstStyle/>
          <a:p>
            <a:pPr>
              <a:defRPr/>
            </a:pPr>
            <a:r>
              <a:rPr lang="th-TH" sz="4800" b="1">
                <a:solidFill>
                  <a:schemeClr val="tx1"/>
                </a:solidFill>
                <a:effectLst>
                  <a:glow rad="266700">
                    <a:schemeClr val="bg1">
                      <a:alpha val="75000"/>
                    </a:schemeClr>
                  </a:glow>
                </a:effectLst>
                <a:latin typeface="CordiaUPC"/>
                <a:cs typeface="CordiaUPC"/>
              </a:rPr>
              <a:t>จอห์น ที่มหาวิทยาลัยไบโอล่า</a:t>
            </a:r>
            <a:endParaRPr lang="en-US" sz="4800" b="1">
              <a:solidFill>
                <a:schemeClr val="tx1"/>
              </a:solidFill>
              <a:effectLst>
                <a:glow rad="266700">
                  <a:schemeClr val="bg1">
                    <a:alpha val="75000"/>
                  </a:schemeClr>
                </a:glow>
              </a:effectLst>
              <a:latin typeface="CordiaUPC"/>
              <a:cs typeface="CordiaUPC"/>
            </a:endParaRPr>
          </a:p>
        </p:txBody>
      </p:sp>
    </p:spTree>
  </p:cSld>
  <p:clrMapOvr>
    <a:masterClrMapping/>
  </p:clrMapOvr>
</p:sld>
</file>

<file path=ppt/theme/theme1.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each">
  <a:themeElements>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fontScheme name="Beach">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ridge in Fog">
  <a:themeElements>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fontScheme name="Bridge in Fog">
      <a:majorFont>
        <a:latin typeface="Tahoma"/>
        <a:ea typeface="MS Pゴシック"/>
        <a:cs typeface="MS Pゴシック"/>
      </a:majorFont>
      <a:minorFont>
        <a:latin typeface="Tahom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2004:Templates:Presentations:Designs:Light Fountain</Template>
  <TotalTime>11467</TotalTime>
  <Pages>1</Pages>
  <Words>2073</Words>
  <Application>Microsoft Macintosh PowerPoint</Application>
  <PresentationFormat>On-screen Show (4:3)</PresentationFormat>
  <Paragraphs>382</Paragraphs>
  <Slides>51</Slides>
  <Notes>34</Notes>
  <HiddenSlides>0</HiddenSlides>
  <MMClips>0</MMClips>
  <ScaleCrop>false</ScaleCrop>
  <HeadingPairs>
    <vt:vector size="10" baseType="variant">
      <vt:variant>
        <vt:lpstr>Fonts Used</vt:lpstr>
      </vt:variant>
      <vt:variant>
        <vt:i4>13</vt:i4>
      </vt:variant>
      <vt:variant>
        <vt:lpstr>Theme</vt:lpstr>
      </vt:variant>
      <vt:variant>
        <vt:i4>22</vt:i4>
      </vt:variant>
      <vt:variant>
        <vt:lpstr>Links</vt:lpstr>
      </vt:variant>
      <vt:variant>
        <vt:i4>1</vt:i4>
      </vt:variant>
      <vt:variant>
        <vt:lpstr>Embedded OLE Servers</vt:lpstr>
      </vt:variant>
      <vt:variant>
        <vt:i4>1</vt:i4>
      </vt:variant>
      <vt:variant>
        <vt:lpstr>Slide Titles</vt:lpstr>
      </vt:variant>
      <vt:variant>
        <vt:i4>51</vt:i4>
      </vt:variant>
    </vt:vector>
  </HeadingPairs>
  <TitlesOfParts>
    <vt:vector size="88" baseType="lpstr">
      <vt:lpstr>26</vt:lpstr>
      <vt:lpstr>Arial</vt:lpstr>
      <vt:lpstr>Century Gothic</vt:lpstr>
      <vt:lpstr>Comic Sans MS</vt:lpstr>
      <vt:lpstr>CordiaUPC</vt:lpstr>
      <vt:lpstr>Helvetica</vt:lpstr>
      <vt:lpstr>Monotype Sorts</vt:lpstr>
      <vt:lpstr>Tahoma</vt:lpstr>
      <vt:lpstr>Times</vt:lpstr>
      <vt:lpstr>Times New Roman</vt:lpstr>
      <vt:lpstr>Trebuchet MS</vt:lpstr>
      <vt:lpstr>Verdana</vt:lpstr>
      <vt:lpstr>Wingdings</vt:lpstr>
      <vt:lpstr>Candybar</vt:lpstr>
      <vt:lpstr>1_Default Design</vt:lpstr>
      <vt:lpstr>Calm</vt:lpstr>
      <vt:lpstr>Blank Presentation</vt:lpstr>
      <vt:lpstr>Crumple</vt:lpstr>
      <vt:lpstr>Bridge in Fog</vt:lpstr>
      <vt:lpstr>Bold Stripes</vt:lpstr>
      <vt:lpstr>Gleam</vt:lpstr>
      <vt:lpstr>Light Fountain</vt:lpstr>
      <vt:lpstr>1_Blank Presentation</vt:lpstr>
      <vt:lpstr>2_Light Fountain</vt:lpstr>
      <vt:lpstr>2_Blank Presentation</vt:lpstr>
      <vt:lpstr>3_Default Design</vt:lpstr>
      <vt:lpstr>3_Blank Presentation</vt:lpstr>
      <vt:lpstr>5_Default Design</vt:lpstr>
      <vt:lpstr>4_Default Design</vt:lpstr>
      <vt:lpstr>4_Blank Presentation</vt:lpstr>
      <vt:lpstr>1_Bold Stripes</vt:lpstr>
      <vt:lpstr>Beach</vt:lpstr>
      <vt:lpstr>1_Calm</vt:lpstr>
      <vt:lpstr>Default Design</vt:lpstr>
      <vt:lpstr>2_Default Design</vt:lpstr>
      <vt:lpstr>file:///\\localhost\Users\griffith\Documents\All%20PPT\DVDs%20&amp;%20CDs%20Burned\DVD%2013%20Translations%20of%20SBC%20PPT\Thai%20SBC-11\Homiletics%20Thai-8\!OLE_LINK1</vt:lpstr>
      <vt:lpstr>Document</vt:lpstr>
      <vt:lpstr>หลักการเทศนา: ทักษะการอรรถาธิบาย พระคัมภีร์</vt:lpstr>
      <vt:lpstr>ครอบครัวกริฟฟิธ ตุลาคม2011</vt:lpstr>
      <vt:lpstr>เคิร์ททำงาน ด้านการตลาด และไอที</vt:lpstr>
      <vt:lpstr>สเตเฟนเป็นนักบิน</vt:lpstr>
      <vt:lpstr>Stephen the Pilot</vt:lpstr>
      <vt:lpstr>สเตเฟนเพิ่งเริ่มบิน กับสายการบินเคนมอร์ ณ สนามบินโบอิ่ง ซีแอทเทิล</vt:lpstr>
      <vt:lpstr>เหนือซีแอทเทิล</vt:lpstr>
      <vt:lpstr>สเตเฟนบินไปเกาะซานจวน กับสายการบินเคนมอร์</vt:lpstr>
      <vt:lpstr>จอห์น ที่มหาวิทยาลัยไบโอล่า</vt:lpstr>
      <vt:lpstr>John at Biola University</vt:lpstr>
      <vt:lpstr>Our People</vt:lpstr>
      <vt:lpstr>www.cicfamily.com</vt:lpstr>
      <vt:lpstr>Biblestudydownloads.org</vt:lpstr>
      <vt:lpstr>OT Sermons PPT</vt:lpstr>
      <vt:lpstr>Our Goal: To Bridge the Gap!</vt:lpstr>
      <vt:lpstr>คำอธิบายรายวิชา</vt:lpstr>
      <vt:lpstr>จุดมุ่งหมายของรายวิชา</vt:lpstr>
      <vt:lpstr>จุดมุ่งหมายทั้งสี่ : เทศนาที่…</vt:lpstr>
      <vt:lpstr>สิ่งที่ต้องทำสำหรับรายวิชานี้</vt:lpstr>
      <vt:lpstr>สิ่งที่ต้องทำสำหรับรายวิชาของ SBC</vt:lpstr>
      <vt:lpstr>การบ้านการใช้ตัวอย่างประกอบ</vt:lpstr>
      <vt:lpstr>รูปแบบของการใช้ตัวอย่างประกอบ</vt:lpstr>
      <vt:lpstr>ตัวอย่าง การใช้ตัวอย่างประกอบ</vt:lpstr>
      <vt:lpstr>ตัวอย่างการประเมินผล</vt:lpstr>
      <vt:lpstr>งานเขียนทั้ง 12 ชิ้น</vt:lpstr>
      <vt:lpstr>ผู้เทศน์ และผู้ประเมิน ใน SBC</vt:lpstr>
      <vt:lpstr>PowerPoint Presentation</vt:lpstr>
      <vt:lpstr>เทศนาตามข้อพระคัมภีร์ จดหมายฉบับต่างๆ (15 นาที)</vt:lpstr>
      <vt:lpstr>เทศนาตามข้อพระคัมภีร์ จดหมายฉบับต่างๆ (15 นาที)</vt:lpstr>
      <vt:lpstr>PowerPoint Presentation</vt:lpstr>
      <vt:lpstr>PowerPoint Presentation</vt:lpstr>
      <vt:lpstr>กรุณาส่งสิ่งเหล่านี้สำหรับเทศนา 15 นาทีทั้งสอง…</vt:lpstr>
      <vt:lpstr>งงเรื่องการบ้านหรือ?  จงขอความช่วยเหลือ!   </vt:lpstr>
      <vt:lpstr>กรุณาพิมพ์การบ้านของคุณลงในคอมพิวเตอร์</vt:lpstr>
      <vt:lpstr>เรื่องอื่นๆ</vt:lpstr>
      <vt:lpstr>ทำไมต้องแบ่งปันคำพยาน?</vt:lpstr>
      <vt:lpstr>แผนผังการเป็นพยาน</vt:lpstr>
      <vt:lpstr>Black</vt:lpstr>
      <vt:lpstr>ผู้เทศนา และ ผู้ประเมินผล LBC </vt:lpstr>
      <vt:lpstr>ผู้เทศนา และ ผู้ประเมินผล SBC </vt:lpstr>
      <vt:lpstr>ผู้เทศนา และ ผู้ประเมินผล SBC </vt:lpstr>
      <vt:lpstr>ผู้เทศนา และ ผู้ประเมินผล SBC </vt:lpstr>
      <vt:lpstr>ผู้เทศนา และ ผู้ประเมินผล HGST </vt:lpstr>
      <vt:lpstr>ผู้เทศนา และ ผู้ประเมินผล SCM </vt:lpstr>
      <vt:lpstr>สิ่งที่ต้องทำในรายวิชา HGSTC</vt:lpstr>
      <vt:lpstr>สิ่งที่ต้องทำในรายวิชา LBC</vt:lpstr>
      <vt:lpstr>สิ่งที่ต้องทำในรายวิชา SCM</vt:lpstr>
      <vt:lpstr>ครอบครัว สแตนเลย์</vt:lpstr>
      <vt:lpstr>ครอบครัว ชีฟแลนด์</vt:lpstr>
      <vt:lpstr>Black</vt:lpstr>
      <vt:lpstr>ดูหลักการเทศนาได้ที่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Dr. Rick Griffith</dc:creator>
  <cp:keywords/>
  <dc:description/>
  <cp:lastModifiedBy>Rick Griffith</cp:lastModifiedBy>
  <cp:revision>466</cp:revision>
  <cp:lastPrinted>2013-04-14T08:42:07Z</cp:lastPrinted>
  <dcterms:created xsi:type="dcterms:W3CDTF">2013-02-19T09:35:09Z</dcterms:created>
  <dcterms:modified xsi:type="dcterms:W3CDTF">2020-05-26T01:52:59Z</dcterms:modified>
</cp:coreProperties>
</file>