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6.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7.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54.xml" ContentType="application/vnd.openxmlformats-officedocument.presentationml.notesSlide+xml"/>
  <Override PartName="/ppt/tags/tag10.xml" ContentType="application/vnd.openxmlformats-officedocument.presentationml.tags+xml"/>
  <Override PartName="/ppt/notesSlides/notesSlide55.xml" ContentType="application/vnd.openxmlformats-officedocument.presentationml.notesSlide+xml"/>
  <Override PartName="/ppt/tags/tag11.xml" ContentType="application/vnd.openxmlformats-officedocument.presentationml.tags+xml"/>
  <Override PartName="/ppt/notesSlides/notesSlide56.xml" ContentType="application/vnd.openxmlformats-officedocument.presentationml.notesSlide+xml"/>
  <Override PartName="/ppt/tags/tag12.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 id="2147483981" r:id="rId2"/>
    <p:sldMasterId id="2147483993" r:id="rId3"/>
  </p:sldMasterIdLst>
  <p:notesMasterIdLst>
    <p:notesMasterId r:id="rId92"/>
  </p:notesMasterIdLst>
  <p:sldIdLst>
    <p:sldId id="723" r:id="rId4"/>
    <p:sldId id="679" r:id="rId5"/>
    <p:sldId id="677" r:id="rId6"/>
    <p:sldId id="473" r:id="rId7"/>
    <p:sldId id="721" r:id="rId8"/>
    <p:sldId id="471" r:id="rId9"/>
    <p:sldId id="472" r:id="rId10"/>
    <p:sldId id="554" r:id="rId11"/>
    <p:sldId id="711" r:id="rId12"/>
    <p:sldId id="475" r:id="rId13"/>
    <p:sldId id="555" r:id="rId14"/>
    <p:sldId id="292" r:id="rId15"/>
    <p:sldId id="627" r:id="rId16"/>
    <p:sldId id="630" r:id="rId17"/>
    <p:sldId id="631" r:id="rId18"/>
    <p:sldId id="556" r:id="rId19"/>
    <p:sldId id="386" r:id="rId20"/>
    <p:sldId id="682" r:id="rId21"/>
    <p:sldId id="628" r:id="rId22"/>
    <p:sldId id="296" r:id="rId23"/>
    <p:sldId id="602" r:id="rId24"/>
    <p:sldId id="722" r:id="rId25"/>
    <p:sldId id="489" r:id="rId26"/>
    <p:sldId id="497" r:id="rId27"/>
    <p:sldId id="498" r:id="rId28"/>
    <p:sldId id="503" r:id="rId29"/>
    <p:sldId id="499" r:id="rId30"/>
    <p:sldId id="500" r:id="rId31"/>
    <p:sldId id="490" r:id="rId32"/>
    <p:sldId id="491" r:id="rId33"/>
    <p:sldId id="504" r:id="rId34"/>
    <p:sldId id="492" r:id="rId35"/>
    <p:sldId id="640" r:id="rId36"/>
    <p:sldId id="516" r:id="rId37"/>
    <p:sldId id="558" r:id="rId38"/>
    <p:sldId id="515" r:id="rId39"/>
    <p:sldId id="510" r:id="rId40"/>
    <p:sldId id="511" r:id="rId41"/>
    <p:sldId id="674" r:id="rId42"/>
    <p:sldId id="668" r:id="rId43"/>
    <p:sldId id="680" r:id="rId44"/>
    <p:sldId id="676" r:id="rId45"/>
    <p:sldId id="669" r:id="rId46"/>
    <p:sldId id="637" r:id="rId47"/>
    <p:sldId id="675" r:id="rId48"/>
    <p:sldId id="568" r:id="rId49"/>
    <p:sldId id="629" r:id="rId50"/>
    <p:sldId id="372" r:id="rId51"/>
    <p:sldId id="421" r:id="rId52"/>
    <p:sldId id="422" r:id="rId53"/>
    <p:sldId id="423" r:id="rId54"/>
    <p:sldId id="377" r:id="rId55"/>
    <p:sldId id="478" r:id="rId56"/>
    <p:sldId id="686" r:id="rId57"/>
    <p:sldId id="684" r:id="rId58"/>
    <p:sldId id="688" r:id="rId59"/>
    <p:sldId id="698" r:id="rId60"/>
    <p:sldId id="639" r:id="rId61"/>
    <p:sldId id="562" r:id="rId62"/>
    <p:sldId id="433" r:id="rId63"/>
    <p:sldId id="479" r:id="rId64"/>
    <p:sldId id="481" r:id="rId65"/>
    <p:sldId id="482" r:id="rId66"/>
    <p:sldId id="483" r:id="rId67"/>
    <p:sldId id="484" r:id="rId68"/>
    <p:sldId id="485" r:id="rId69"/>
    <p:sldId id="603" r:id="rId70"/>
    <p:sldId id="604" r:id="rId71"/>
    <p:sldId id="632" r:id="rId72"/>
    <p:sldId id="712" r:id="rId73"/>
    <p:sldId id="713" r:id="rId74"/>
    <p:sldId id="714" r:id="rId75"/>
    <p:sldId id="726" r:id="rId76"/>
    <p:sldId id="728" r:id="rId77"/>
    <p:sldId id="727" r:id="rId78"/>
    <p:sldId id="707" r:id="rId79"/>
    <p:sldId id="651" r:id="rId80"/>
    <p:sldId id="543" r:id="rId81"/>
    <p:sldId id="650" r:id="rId82"/>
    <p:sldId id="656" r:id="rId83"/>
    <p:sldId id="660" r:id="rId84"/>
    <p:sldId id="657" r:id="rId85"/>
    <p:sldId id="661" r:id="rId86"/>
    <p:sldId id="678" r:id="rId87"/>
    <p:sldId id="636" r:id="rId88"/>
    <p:sldId id="725" r:id="rId89"/>
    <p:sldId id="724" r:id="rId90"/>
    <p:sldId id="624" r:id="rId91"/>
  </p:sldIdLst>
  <p:sldSz cx="9144000" cy="6858000" type="screen4x3"/>
  <p:notesSz cx="6858000" cy="9144000"/>
  <p:defaultTextStyle>
    <a:defPPr>
      <a:defRPr lang="en-US"/>
    </a:defPPr>
    <a:lvl1pPr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5pPr>
    <a:lvl6pPr marL="2286000" algn="l" defTabSz="457200" rtl="0" eaLnBrk="1" latinLnBrk="0" hangingPunct="1">
      <a:defRPr sz="1600" b="1" kern="1200">
        <a:solidFill>
          <a:schemeClr val="tx1"/>
        </a:solidFill>
        <a:latin typeface="Comic Sans MS" charset="0"/>
        <a:ea typeface="ＭＳ Ｐゴシック" charset="0"/>
        <a:cs typeface="ＭＳ Ｐゴシック" charset="0"/>
      </a:defRPr>
    </a:lvl6pPr>
    <a:lvl7pPr marL="2743200" algn="l" defTabSz="457200" rtl="0" eaLnBrk="1" latinLnBrk="0" hangingPunct="1">
      <a:defRPr sz="1600" b="1" kern="1200">
        <a:solidFill>
          <a:schemeClr val="tx1"/>
        </a:solidFill>
        <a:latin typeface="Comic Sans MS" charset="0"/>
        <a:ea typeface="ＭＳ Ｐゴシック" charset="0"/>
        <a:cs typeface="ＭＳ Ｐゴシック" charset="0"/>
      </a:defRPr>
    </a:lvl7pPr>
    <a:lvl8pPr marL="3200400" algn="l" defTabSz="457200" rtl="0" eaLnBrk="1" latinLnBrk="0" hangingPunct="1">
      <a:defRPr sz="1600" b="1" kern="1200">
        <a:solidFill>
          <a:schemeClr val="tx1"/>
        </a:solidFill>
        <a:latin typeface="Comic Sans MS" charset="0"/>
        <a:ea typeface="ＭＳ Ｐゴシック" charset="0"/>
        <a:cs typeface="ＭＳ Ｐゴシック" charset="0"/>
      </a:defRPr>
    </a:lvl8pPr>
    <a:lvl9pPr marL="3657600" algn="l" defTabSz="457200" rtl="0" eaLnBrk="1" latinLnBrk="0" hangingPunct="1">
      <a:defRPr sz="1600" b="1" kern="1200">
        <a:solidFill>
          <a:schemeClr val="tx1"/>
        </a:solidFill>
        <a:latin typeface="Comic Sans MS" charset="0"/>
        <a:ea typeface="ＭＳ Ｐゴシック" charset="0"/>
        <a:cs typeface="ＭＳ Ｐゴシック" charset="0"/>
      </a:defRPr>
    </a:lvl9pPr>
  </p:defaultTextStyle>
  <p:extLst>
    <p:ext uri="{EFAFB233-063F-42B5-8137-9DF3F51BA10A}">
      <p15:sldGuideLst xmlns:p15="http://schemas.microsoft.com/office/powerpoint/2012/main" xmlns="">
        <p15:guide id="1" orient="horz" pos="4220">
          <p15:clr>
            <a:srgbClr val="A4A3A4"/>
          </p15:clr>
        </p15:guide>
        <p15:guide id="2" pos="2877">
          <p15:clr>
            <a:srgbClr val="A4A3A4"/>
          </p15:clr>
        </p15:guide>
        <p15:guide id="3" pos="550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FF05"/>
    <a:srgbClr val="0A118A"/>
    <a:srgbClr val="010065"/>
    <a:srgbClr val="FAFD00"/>
    <a:srgbClr val="00FF00"/>
    <a:srgbClr val="12780A"/>
    <a:srgbClr val="FFFFFF"/>
    <a:srgbClr val="99CCFF"/>
    <a:srgbClr val="FFFF00"/>
    <a:srgbClr val="C5C54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94" autoAdjust="0"/>
    <p:restoredTop sz="88364" autoAdjust="0"/>
  </p:normalViewPr>
  <p:slideViewPr>
    <p:cSldViewPr snapToGrid="0">
      <p:cViewPr varScale="1">
        <p:scale>
          <a:sx n="79" d="100"/>
          <a:sy n="79" d="100"/>
        </p:scale>
        <p:origin x="-112" y="-968"/>
      </p:cViewPr>
      <p:guideLst>
        <p:guide orient="horz" pos="4220"/>
        <p:guide pos="2877"/>
        <p:guide pos="5507"/>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35808"/>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slide" Target="slides/slide73.xml"/><Relationship Id="rId77" Type="http://schemas.openxmlformats.org/officeDocument/2006/relationships/slide" Target="slides/slide74.xml"/><Relationship Id="rId78" Type="http://schemas.openxmlformats.org/officeDocument/2006/relationships/slide" Target="slides/slide75.xml"/><Relationship Id="rId79" Type="http://schemas.openxmlformats.org/officeDocument/2006/relationships/slide" Target="slides/slide76.xml"/><Relationship Id="rId90" Type="http://schemas.openxmlformats.org/officeDocument/2006/relationships/slide" Target="slides/slide87.xml"/><Relationship Id="rId91" Type="http://schemas.openxmlformats.org/officeDocument/2006/relationships/slide" Target="slides/slide88.xml"/><Relationship Id="rId92" Type="http://schemas.openxmlformats.org/officeDocument/2006/relationships/notesMaster" Target="notesMasters/notesMaster1.xml"/><Relationship Id="rId93" Type="http://schemas.openxmlformats.org/officeDocument/2006/relationships/printerSettings" Target="printerSettings/printerSettings1.bin"/><Relationship Id="rId94" Type="http://schemas.openxmlformats.org/officeDocument/2006/relationships/presProps" Target="presProps.xml"/><Relationship Id="rId95" Type="http://schemas.openxmlformats.org/officeDocument/2006/relationships/viewProps" Target="viewProps.xml"/><Relationship Id="rId96" Type="http://schemas.openxmlformats.org/officeDocument/2006/relationships/theme" Target="theme/theme1.xml"/><Relationship Id="rId97" Type="http://schemas.openxmlformats.org/officeDocument/2006/relationships/tableStyles" Target="tableStyle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80" Type="http://schemas.openxmlformats.org/officeDocument/2006/relationships/slide" Target="slides/slide77.xml"/><Relationship Id="rId81" Type="http://schemas.openxmlformats.org/officeDocument/2006/relationships/slide" Target="slides/slide78.xml"/><Relationship Id="rId82" Type="http://schemas.openxmlformats.org/officeDocument/2006/relationships/slide" Target="slides/slide79.xml"/><Relationship Id="rId83" Type="http://schemas.openxmlformats.org/officeDocument/2006/relationships/slide" Target="slides/slide80.xml"/><Relationship Id="rId84" Type="http://schemas.openxmlformats.org/officeDocument/2006/relationships/slide" Target="slides/slide81.xml"/><Relationship Id="rId85" Type="http://schemas.openxmlformats.org/officeDocument/2006/relationships/slide" Target="slides/slide82.xml"/><Relationship Id="rId86" Type="http://schemas.openxmlformats.org/officeDocument/2006/relationships/slide" Target="slides/slide83.xml"/><Relationship Id="rId87" Type="http://schemas.openxmlformats.org/officeDocument/2006/relationships/slide" Target="slides/slide84.xml"/><Relationship Id="rId88" Type="http://schemas.openxmlformats.org/officeDocument/2006/relationships/slide" Target="slides/slide85.xml"/><Relationship Id="rId89" Type="http://schemas.openxmlformats.org/officeDocument/2006/relationships/slide" Target="slides/slide8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Times" charset="0"/>
                <a:ea typeface="+mn-ea"/>
                <a:cs typeface="+mn-cs"/>
              </a:defRPr>
            </a:lvl1pPr>
          </a:lstStyle>
          <a:p>
            <a:pPr>
              <a:defRPr/>
            </a:pPr>
            <a:endParaRPr lang="en-US"/>
          </a:p>
        </p:txBody>
      </p:sp>
      <p:sp>
        <p:nvSpPr>
          <p:cNvPr id="1229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Times" charset="0"/>
                <a:ea typeface="+mn-ea"/>
                <a:cs typeface="+mn-cs"/>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29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Times" charset="0"/>
                <a:ea typeface="+mn-ea"/>
                <a:cs typeface="+mn-cs"/>
              </a:defRPr>
            </a:lvl1pPr>
          </a:lstStyle>
          <a:p>
            <a:pPr>
              <a:defRPr/>
            </a:pPr>
            <a:endParaRPr lang="en-US"/>
          </a:p>
        </p:txBody>
      </p:sp>
      <p:sp>
        <p:nvSpPr>
          <p:cNvPr id="1229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Times" charset="0"/>
              </a:defRPr>
            </a:lvl1pPr>
          </a:lstStyle>
          <a:p>
            <a:pPr>
              <a:defRPr/>
            </a:pPr>
            <a:fld id="{F15BC1D4-C558-4B4C-B57F-65483228C4D9}" type="slidenum">
              <a:rPr lang="en-US"/>
              <a:pPr>
                <a:defRPr/>
              </a:pPr>
              <a:t>‹#›</a:t>
            </a:fld>
            <a:endParaRPr lang="en-US"/>
          </a:p>
        </p:txBody>
      </p:sp>
    </p:spTree>
    <p:extLst>
      <p:ext uri="{BB962C8B-B14F-4D97-AF65-F5344CB8AC3E}">
        <p14:creationId xmlns:p14="http://schemas.microsoft.com/office/powerpoint/2010/main" val="191916522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Rot="1" noChangeAspect="1" noChangeArrowheads="1" noTextEdit="1"/>
          </p:cNvSpPr>
          <p:nvPr>
            <p:ph type="sldImg"/>
          </p:nvPr>
        </p:nvSpPr>
        <p:spPr>
          <a:xfrm>
            <a:off x="1152525" y="692150"/>
            <a:ext cx="4552950" cy="3416300"/>
          </a:xfrm>
          <a:ln/>
        </p:spPr>
      </p:sp>
      <p:sp>
        <p:nvSpPr>
          <p:cNvPr id="17613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4075778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407EB614-D9C3-F349-A020-4B7CBDDDD1D9}" type="slidenum">
              <a:rPr lang="en-US" sz="1200" b="0">
                <a:latin typeface="Times" charset="0"/>
              </a:rPr>
              <a:pPr/>
              <a:t>10</a:t>
            </a:fld>
            <a:endParaRPr lang="en-US" sz="1200" b="0">
              <a:latin typeface="Times" charset="0"/>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So...the Mosaic Covenant, summed up…in its three distinct parts…</a:t>
            </a:r>
          </a:p>
          <a:p>
            <a:r>
              <a:rPr lang="en-US" b="1">
                <a:solidFill>
                  <a:srgbClr val="000000"/>
                </a:solidFill>
                <a:latin typeface="Times New Roman" charset="0"/>
                <a:ea typeface="ＭＳ Ｐゴシック" charset="0"/>
                <a:cs typeface="ＭＳ Ｐゴシック" charset="0"/>
              </a:rPr>
              <a:t>////	THE DECALOGUE…M…the MORAL PART…</a:t>
            </a:r>
          </a:p>
          <a:p>
            <a:r>
              <a:rPr lang="en-US" b="1">
                <a:solidFill>
                  <a:srgbClr val="000000"/>
                </a:solidFill>
                <a:latin typeface="Times New Roman" charset="0"/>
                <a:ea typeface="ＭＳ Ｐゴシック" charset="0"/>
                <a:cs typeface="ＭＳ Ｐゴシック" charset="0"/>
              </a:rPr>
              <a:t>////	THE SOCIAL ORDINANCES…C…the CIVIL PART…and</a:t>
            </a:r>
          </a:p>
          <a:p>
            <a:r>
              <a:rPr lang="en-US" b="1">
                <a:solidFill>
                  <a:srgbClr val="000000"/>
                </a:solidFill>
                <a:latin typeface="Times New Roman" charset="0"/>
                <a:ea typeface="ＭＳ Ｐゴシック" charset="0"/>
                <a:cs typeface="ＭＳ Ｐゴシック" charset="0"/>
              </a:rPr>
              <a:t>////	THE TABERNACLE ORDINANCES…another C…the CEREMONIAL PART…all given to Moses by the Lord…and then to the people...in all of their complexities and far-reaching implications -- even into our own day. </a:t>
            </a:r>
          </a:p>
        </p:txBody>
      </p:sp>
    </p:spTree>
    <p:extLst>
      <p:ext uri="{BB962C8B-B14F-4D97-AF65-F5344CB8AC3E}">
        <p14:creationId xmlns:p14="http://schemas.microsoft.com/office/powerpoint/2010/main" val="17119493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135BF75-570D-E84B-8FA2-41F32B30E9BA}" type="slidenum">
              <a:rPr lang="en-US" sz="1200" b="0">
                <a:latin typeface="Times" charset="0"/>
              </a:rPr>
              <a:pPr/>
              <a:t>11</a:t>
            </a:fld>
            <a:endParaRPr lang="en-US" sz="1200" b="0">
              <a:latin typeface="Times" charset="0"/>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So…what were some of those implications of the Mosaic Covenant?</a:t>
            </a:r>
          </a:p>
          <a:p>
            <a:r>
              <a:rPr lang="en-US" b="1">
                <a:solidFill>
                  <a:srgbClr val="000000"/>
                </a:solidFill>
                <a:latin typeface="Times New Roman" charset="0"/>
                <a:ea typeface="ＭＳ Ｐゴシック" charset="0"/>
                <a:cs typeface="ＭＳ Ｐゴシック" charset="0"/>
              </a:rPr>
              <a:t>At least…these four…</a:t>
            </a:r>
          </a:p>
          <a:p>
            <a:r>
              <a:rPr lang="en-US" b="1">
                <a:solidFill>
                  <a:srgbClr val="000000"/>
                </a:solidFill>
                <a:latin typeface="Times New Roman" charset="0"/>
                <a:ea typeface="ＭＳ Ｐゴシック" charset="0"/>
                <a:cs typeface="ＭＳ Ｐゴシック" charset="0"/>
              </a:rPr>
              <a:t>////	the Mosaic Covenant was a TEMPORARY arrangement.  It had a beginning and it had an end.  </a:t>
            </a:r>
          </a:p>
          <a:p>
            <a:r>
              <a:rPr lang="en-US" b="1">
                <a:solidFill>
                  <a:srgbClr val="000000"/>
                </a:solidFill>
                <a:latin typeface="Times New Roman" charset="0"/>
                <a:ea typeface="ＭＳ Ｐゴシック" charset="0"/>
                <a:cs typeface="ＭＳ Ｐゴシック" charset="0"/>
              </a:rPr>
              <a:t>////	It was a CONDITIONAL  agreement.  You do THIS, God will do THAT.  And then…some 1500 years later…in Jerusalem…on Calvary…</a:t>
            </a:r>
          </a:p>
          <a:p>
            <a:r>
              <a:rPr lang="en-US" b="1">
                <a:solidFill>
                  <a:srgbClr val="000000"/>
                </a:solidFill>
                <a:latin typeface="Times New Roman" charset="0"/>
                <a:ea typeface="ＭＳ Ｐゴシック" charset="0"/>
                <a:cs typeface="ＭＳ Ｐゴシック" charset="0"/>
              </a:rPr>
              <a:t>////	….it had served its purpose at the conclusion of Jesus Christ</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ministry.  It ended there.  Finally…</a:t>
            </a:r>
          </a:p>
          <a:p>
            <a:r>
              <a:rPr lang="en-US" b="1">
                <a:solidFill>
                  <a:srgbClr val="000000"/>
                </a:solidFill>
                <a:latin typeface="Times New Roman" charset="0"/>
                <a:ea typeface="ＭＳ Ｐゴシック" charset="0"/>
                <a:cs typeface="ＭＳ Ｐゴシック" charset="0"/>
              </a:rPr>
              <a:t>////	After the Holy Spirit was introduced into the earth – following the Lord</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Ascension -- the Mosaic Law became an internalized part of the life and heart of each believer.  Jeremiah had foretold that enormous change in man</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heart when He announced the New Covenant.</a:t>
            </a:r>
          </a:p>
          <a:p>
            <a:r>
              <a:rPr lang="en-US" b="1">
                <a:solidFill>
                  <a:srgbClr val="000000"/>
                </a:solidFill>
                <a:latin typeface="Times New Roman" charset="0"/>
                <a:ea typeface="ＭＳ Ｐゴシック" charset="0"/>
                <a:cs typeface="ＭＳ Ｐゴシック" charset="0"/>
              </a:rPr>
              <a:t>Jesus himself attested to his place in the history of the Law…</a:t>
            </a:r>
          </a:p>
        </p:txBody>
      </p:sp>
    </p:spTree>
    <p:extLst>
      <p:ext uri="{BB962C8B-B14F-4D97-AF65-F5344CB8AC3E}">
        <p14:creationId xmlns:p14="http://schemas.microsoft.com/office/powerpoint/2010/main" val="969214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17AD88F-B319-934C-AFD3-F5F5A2D3A97F}" type="slidenum">
              <a:rPr lang="en-US" sz="1200" b="0">
                <a:latin typeface="Times" charset="0"/>
              </a:rPr>
              <a:pPr/>
              <a:t>12</a:t>
            </a:fld>
            <a:endParaRPr lang="en-US" sz="1200" b="0">
              <a:latin typeface="Times" charset="0"/>
            </a:endParaRPr>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In Matthew 5:17, he said..."Do not think that I have some to abolish the Law or the Prophets. </a:t>
            </a:r>
          </a:p>
          <a:p>
            <a:r>
              <a:rPr lang="en-US" b="1">
                <a:solidFill>
                  <a:srgbClr val="000000"/>
                </a:solidFill>
                <a:latin typeface="Times New Roman" charset="0"/>
                <a:ea typeface="ＭＳ Ｐゴシック" charset="0"/>
                <a:cs typeface="ＭＳ Ｐゴシック" charset="0"/>
              </a:rPr>
              <a:t>////	I HAVE NOT COME TO ABOLISH THEM BUT TO FULFILL THEM."  Remember in the JESUS FILE,  where we mentioned the implications of the Cross?  This statement is at the core of that enormous event…a profound shift in man</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relationship to his Creator through the new Gospel ministry of the Messiah.</a:t>
            </a:r>
            <a:endParaRPr lang="en-US" b="1">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320964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9749742-E002-1544-BB37-5A931B1480E6}" type="slidenum">
              <a:rPr lang="en-US" sz="1200" b="0">
                <a:latin typeface="Times" charset="0"/>
              </a:rPr>
              <a:pPr/>
              <a:t>13</a:t>
            </a:fld>
            <a:endParaRPr lang="en-US" sz="1200" b="0">
              <a:latin typeface="Times" charset="0"/>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Now…using Study Help #14…let</a:t>
            </a:r>
            <a:r>
              <a:rPr lang="fr-FR"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return to dig a little deeper into that backbone of Biblical revelation…THE ABRAHAMIC COVENANT.  We</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ll develop the so-called amplified sub-covenants of God</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UNCONDITIONAL COVENANTAL PROGRAM with man … </a:t>
            </a:r>
            <a:endParaRPr lang="en-US" b="1">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86089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C2CA8DD-42E7-6544-9CD5-BAEE426C24EF}" type="slidenum">
              <a:rPr lang="en-US" sz="1200" b="0">
                <a:latin typeface="Times" charset="0"/>
              </a:rPr>
              <a:pPr/>
              <a:t>14</a:t>
            </a:fld>
            <a:endParaRPr lang="en-US" sz="1200" b="0">
              <a:latin typeface="Times"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…the LAND, SEED AND BLESSING aspects of the Abrahamic arrangements….and their qualities as: </a:t>
            </a:r>
          </a:p>
          <a:p>
            <a:r>
              <a:rPr lang="en-US" b="1">
                <a:solidFill>
                  <a:srgbClr val="000000"/>
                </a:solidFill>
                <a:latin typeface="Times New Roman" charset="0"/>
                <a:ea typeface="ＭＳ Ｐゴシック" charset="0"/>
                <a:cs typeface="ＭＳ Ｐゴシック" charset="0"/>
              </a:rPr>
              <a:t>////	ETERNAL, LITERAL, and UNCONDITIONAL.</a:t>
            </a:r>
          </a:p>
        </p:txBody>
      </p:sp>
    </p:spTree>
    <p:extLst>
      <p:ext uri="{BB962C8B-B14F-4D97-AF65-F5344CB8AC3E}">
        <p14:creationId xmlns:p14="http://schemas.microsoft.com/office/powerpoint/2010/main" val="267949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2D3B40A-8EAC-7A47-8212-B841E41573AA}" type="slidenum">
              <a:rPr lang="en-US" sz="1200" b="0">
                <a:latin typeface="Times" charset="0"/>
              </a:rPr>
              <a:pPr/>
              <a:t>15</a:t>
            </a:fld>
            <a:endParaRPr lang="en-US" sz="1200" b="0">
              <a:latin typeface="Times" charset="0"/>
            </a:endParaRPr>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Beginning with the Land Covenant...sometimes called by its earlier name, the Palestinian...</a:t>
            </a:r>
          </a:p>
          <a:p>
            <a:r>
              <a:rPr lang="en-US" b="1">
                <a:solidFill>
                  <a:srgbClr val="000000"/>
                </a:solidFill>
                <a:latin typeface="Times New Roman" charset="0"/>
                <a:ea typeface="ＭＳ Ｐゴシック" charset="0"/>
                <a:cs typeface="ＭＳ Ｐゴシック" charset="0"/>
              </a:rPr>
              <a:t>////	This is the first amplification of the Abrahamic Covenant…the land portion.</a:t>
            </a:r>
          </a:p>
        </p:txBody>
      </p:sp>
    </p:spTree>
    <p:extLst>
      <p:ext uri="{BB962C8B-B14F-4D97-AF65-F5344CB8AC3E}">
        <p14:creationId xmlns:p14="http://schemas.microsoft.com/office/powerpoint/2010/main" val="9193324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B1BA3E1-E67F-B24A-A8A1-5C925C1747D5}" type="slidenum">
              <a:rPr lang="en-US" sz="1200" b="0">
                <a:latin typeface="Times" charset="0"/>
              </a:rPr>
              <a:pPr/>
              <a:t>16</a:t>
            </a:fld>
            <a:endParaRPr lang="en-US" sz="1200" b="0">
              <a:latin typeface="Times" charset="0"/>
            </a:endParaRPr>
          </a:p>
        </p:txBody>
      </p:sp>
      <p:sp>
        <p:nvSpPr>
          <p:cNvPr id="44034"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r>
              <a:rPr lang="en-US" b="1">
                <a:solidFill>
                  <a:srgbClr val="000000"/>
                </a:solidFill>
                <a:latin typeface="Times New Roman" charset="0"/>
                <a:ea typeface="ＭＳ Ｐゴシック" charset="0"/>
                <a:cs typeface="ＭＳ Ｐゴシック" charset="0"/>
              </a:rPr>
              <a:t>First…take a look at the Land of Abraham</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inheritance…remember that this was…and is…real acreage…real land…real lakes…farm fields…orchards…deserts and canyons.  A place of great beauty and enormous wealth potential…</a:t>
            </a:r>
          </a:p>
          <a:p>
            <a:endParaRPr lang="en-US">
              <a:latin typeface="Times New Roman" charset="0"/>
              <a:ea typeface="ＭＳ Ｐゴシック" charset="0"/>
              <a:cs typeface="ＭＳ Ｐゴシック" charset="0"/>
            </a:endParaRPr>
          </a:p>
        </p:txBody>
      </p:sp>
      <p:sp>
        <p:nvSpPr>
          <p:cNvPr id="44035" name="Rectangle 3"/>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1109394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6DC20584-BE95-1F40-8B44-1318970068D4}" type="slidenum">
              <a:rPr lang="en-US" sz="1200" b="0">
                <a:latin typeface="Times" charset="0"/>
              </a:rPr>
              <a:pPr/>
              <a:t>17</a:t>
            </a:fld>
            <a:endParaRPr lang="en-US" sz="1200" b="0">
              <a:latin typeface="Times" charset="0"/>
            </a:endParaRPr>
          </a:p>
        </p:txBody>
      </p:sp>
      <p:sp>
        <p:nvSpPr>
          <p:cNvPr id="46082"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r>
              <a:rPr lang="en-US" b="1">
                <a:solidFill>
                  <a:srgbClr val="000000"/>
                </a:solidFill>
                <a:latin typeface="Times New Roman" charset="0"/>
                <a:ea typeface="ＭＳ Ｐゴシック" charset="0"/>
                <a:cs typeface="ＭＳ Ｐゴシック" charset="0"/>
              </a:rPr>
              <a:t>THE LAND PROMISE is recounted by Moses in Scripture at Deuteronomy 30, verses 1-10. In the heart of those ten verses lie these two:</a:t>
            </a:r>
          </a:p>
          <a:p>
            <a:r>
              <a:rPr lang="en-US" b="1">
                <a:solidFill>
                  <a:srgbClr val="000000"/>
                </a:solidFill>
                <a:latin typeface="Times New Roman" charset="0"/>
                <a:ea typeface="ＭＳ Ｐゴシック" charset="0"/>
                <a:cs typeface="ＭＳ Ｐゴシック" charset="0"/>
              </a:rPr>
              <a:t>////	</a:t>
            </a:r>
            <a:r>
              <a:rPr lang="en-US" b="1" baseline="30000">
                <a:solidFill>
                  <a:srgbClr val="000000"/>
                </a:solidFill>
                <a:latin typeface="Times New Roman" charset="0"/>
                <a:ea typeface="ＭＳ Ｐゴシック" charset="0"/>
                <a:cs typeface="ＭＳ Ｐゴシック" charset="0"/>
              </a:rPr>
              <a:t>5</a:t>
            </a:r>
            <a:r>
              <a:rPr lang="en-US" b="1">
                <a:solidFill>
                  <a:srgbClr val="000000"/>
                </a:solidFill>
                <a:latin typeface="Times New Roman" charset="0"/>
                <a:ea typeface="ＭＳ Ｐゴシック" charset="0"/>
                <a:cs typeface="ＭＳ Ｐゴシック" charset="0"/>
              </a:rPr>
              <a:t> He will bring you to the land that belonged to your fathers, and you will take possession of it.  He will make you more prosperous and numerous than your fathers.    </a:t>
            </a:r>
          </a:p>
          <a:p>
            <a:r>
              <a:rPr lang="en-US" b="1">
                <a:solidFill>
                  <a:srgbClr val="000000"/>
                </a:solidFill>
                <a:latin typeface="Times New Roman" charset="0"/>
                <a:ea typeface="ＭＳ Ｐゴシック" charset="0"/>
                <a:cs typeface="ＭＳ Ｐゴシック" charset="0"/>
              </a:rPr>
              <a:t>////  	</a:t>
            </a:r>
            <a:r>
              <a:rPr lang="en-US" b="1" baseline="30000">
                <a:solidFill>
                  <a:srgbClr val="000000"/>
                </a:solidFill>
                <a:latin typeface="Times New Roman" charset="0"/>
                <a:ea typeface="ＭＳ Ｐゴシック" charset="0"/>
                <a:cs typeface="ＭＳ Ｐゴシック" charset="0"/>
              </a:rPr>
              <a:t>6 </a:t>
            </a:r>
            <a:r>
              <a:rPr lang="en-US" b="1">
                <a:solidFill>
                  <a:srgbClr val="000000"/>
                </a:solidFill>
                <a:latin typeface="Times New Roman" charset="0"/>
                <a:ea typeface="ＭＳ Ｐゴシック" charset="0"/>
                <a:cs typeface="ＭＳ Ｐゴシック" charset="0"/>
              </a:rPr>
              <a:t>The Lord your God will circumcise your hearts and the hearts of your descendants so that you may love him with all your heart and with all your soul, and live.</a:t>
            </a:r>
          </a:p>
        </p:txBody>
      </p:sp>
      <p:sp>
        <p:nvSpPr>
          <p:cNvPr id="46083" name="Rectangle 3"/>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2005653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EBA0024-8B82-F64C-B46D-A3A12CADDDB3}" type="slidenum">
              <a:rPr lang="en-US" sz="1200" b="0">
                <a:latin typeface="Times" charset="0"/>
              </a:rPr>
              <a:pPr/>
              <a:t>18</a:t>
            </a:fld>
            <a:endParaRPr lang="en-US" sz="1200" b="0">
              <a:latin typeface="Times" charset="0"/>
            </a:endParaRPr>
          </a:p>
        </p:txBody>
      </p:sp>
      <p:sp>
        <p:nvSpPr>
          <p:cNvPr id="48130"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r>
              <a:rPr lang="en-US" b="1">
                <a:solidFill>
                  <a:srgbClr val="000000"/>
                </a:solidFill>
                <a:latin typeface="Times New Roman" charset="0"/>
                <a:ea typeface="ＭＳ Ｐゴシック" charset="0"/>
                <a:cs typeface="ＭＳ Ｐゴシック" charset="0"/>
              </a:rPr>
              <a:t>The words of that promise, made here to Moses, reflect God</a:t>
            </a:r>
            <a:r>
              <a:rPr lang="fr-FR"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earlier promises to Abraham, stating clearly that, in some distant day, both Israel AND Judah will return to their land to live in peace with their neighbors…a land of enormous beauty and material prosperity.</a:t>
            </a:r>
          </a:p>
        </p:txBody>
      </p:sp>
      <p:sp>
        <p:nvSpPr>
          <p:cNvPr id="48131" name="Rectangle 3"/>
          <p:cNvSpPr>
            <a:spLocks noGrp="1" noRot="1" noChangeAspect="1" noChangeArrowheads="1"/>
          </p:cNvSpPr>
          <p:nvPr>
            <p:ph type="sldImg"/>
          </p:nvPr>
        </p:nvSpPr>
        <p:spPr>
          <a:ln w="12700" cap="flat">
            <a:solidFill>
              <a:schemeClr val="tx1"/>
            </a:solidFill>
          </a:ln>
        </p:spPr>
      </p:sp>
    </p:spTree>
    <p:extLst>
      <p:ext uri="{BB962C8B-B14F-4D97-AF65-F5344CB8AC3E}">
        <p14:creationId xmlns:p14="http://schemas.microsoft.com/office/powerpoint/2010/main" val="26408967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55481FD-E77C-FC4B-A55F-562CA2F42D87}" type="slidenum">
              <a:rPr lang="en-US" sz="1200" b="0">
                <a:latin typeface="Times" charset="0"/>
              </a:rPr>
              <a:pPr/>
              <a:t>19</a:t>
            </a:fld>
            <a:endParaRPr lang="en-US" sz="1200" b="0">
              <a:latin typeface="Times" charset="0"/>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Now...the Davidic Covenant...</a:t>
            </a:r>
          </a:p>
          <a:p>
            <a:r>
              <a:rPr lang="en-US" b="1">
                <a:solidFill>
                  <a:srgbClr val="000000"/>
                </a:solidFill>
                <a:latin typeface="Times New Roman" charset="0"/>
                <a:ea typeface="ＭＳ Ｐゴシック" charset="0"/>
                <a:cs typeface="ＭＳ Ｐゴシック" charset="0"/>
              </a:rPr>
              <a:t>////	….an amplification of the SEED portion of the Abrahamic...  </a:t>
            </a:r>
          </a:p>
          <a:p>
            <a:r>
              <a:rPr lang="en-US" b="1">
                <a:solidFill>
                  <a:srgbClr val="000000"/>
                </a:solidFill>
                <a:latin typeface="Times New Roman" charset="0"/>
                <a:ea typeface="ＭＳ Ｐゴシック" charset="0"/>
                <a:cs typeface="ＭＳ Ｐゴシック" charset="0"/>
              </a:rPr>
              <a:t>2 Samuel 7, verses 4-16.</a:t>
            </a:r>
          </a:p>
        </p:txBody>
      </p:sp>
    </p:spTree>
    <p:extLst>
      <p:ext uri="{BB962C8B-B14F-4D97-AF65-F5344CB8AC3E}">
        <p14:creationId xmlns:p14="http://schemas.microsoft.com/office/powerpoint/2010/main" val="1817868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88D45879-76D1-D546-9933-14E1CC039313}" type="slidenum">
              <a:rPr lang="en-US" sz="1200" b="0">
                <a:latin typeface="Times" charset="0"/>
              </a:rPr>
              <a:pPr/>
              <a:t>2</a:t>
            </a:fld>
            <a:endParaRPr lang="en-US" sz="1200" b="0">
              <a:latin typeface="Times" charset="0"/>
            </a:endParaRPr>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We</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ll be using Study Help #15 for this </a:t>
            </a:r>
          </a:p>
          <a:p>
            <a:r>
              <a:rPr lang="en-US" b="1">
                <a:solidFill>
                  <a:srgbClr val="000000"/>
                </a:solidFill>
                <a:latin typeface="Times New Roman" charset="0"/>
                <a:ea typeface="ＭＳ Ｐゴシック" charset="0"/>
                <a:cs typeface="ＭＳ Ｐゴシック" charset="0"/>
              </a:rPr>
              <a:t>////	look at The MOSAIC COVENANT or MOSAIC LAW in the book of Exodus.  </a:t>
            </a:r>
          </a:p>
          <a:p>
            <a:r>
              <a:rPr lang="en-US" b="1">
                <a:solidFill>
                  <a:srgbClr val="000000"/>
                </a:solidFill>
                <a:latin typeface="Times New Roman" charset="0"/>
                <a:ea typeface="ＭＳ Ｐゴシック" charset="0"/>
                <a:cs typeface="ＭＳ Ｐゴシック" charset="0"/>
              </a:rPr>
              <a:t>////	What about this arrangement?  We must consider it in order to have the complete picture.</a:t>
            </a:r>
          </a:p>
        </p:txBody>
      </p:sp>
    </p:spTree>
    <p:extLst>
      <p:ext uri="{BB962C8B-B14F-4D97-AF65-F5344CB8AC3E}">
        <p14:creationId xmlns:p14="http://schemas.microsoft.com/office/powerpoint/2010/main" val="38959118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76BF0F1-9460-A041-98E6-F93F7507A3E3}" type="slidenum">
              <a:rPr lang="en-US" sz="1200" b="0">
                <a:latin typeface="Times" charset="0"/>
              </a:rPr>
              <a:pPr/>
              <a:t>20</a:t>
            </a:fld>
            <a:endParaRPr lang="en-US" sz="1200" b="0">
              <a:latin typeface="Times" charset="0"/>
            </a:endParaRPr>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Again...at the heart of that scripture…</a:t>
            </a:r>
          </a:p>
          <a:p>
            <a:r>
              <a:rPr lang="en-US" b="1">
                <a:solidFill>
                  <a:srgbClr val="000000"/>
                </a:solidFill>
                <a:latin typeface="Times New Roman" charset="0"/>
                <a:ea typeface="ＭＳ Ｐゴシック" charset="0"/>
                <a:cs typeface="ＭＳ Ｐゴシック" charset="0"/>
              </a:rPr>
              <a:t>////	is the great Davidic Covenant and its three guarantees…</a:t>
            </a:r>
          </a:p>
          <a:p>
            <a:r>
              <a:rPr lang="en-US" b="1">
                <a:solidFill>
                  <a:srgbClr val="000000"/>
                </a:solidFill>
                <a:latin typeface="Times New Roman" charset="0"/>
                <a:ea typeface="ＭＳ Ｐゴシック" charset="0"/>
                <a:cs typeface="ＭＳ Ｐゴシック" charset="0"/>
              </a:rPr>
              <a:t>///	It has this statement:  2 Samuel 7:16…to David through his household prophet Nathan…God says, </a:t>
            </a:r>
            <a:r>
              <a:rPr lang="en-US" altLang="ja-JP" b="1">
                <a:solidFill>
                  <a:srgbClr val="000000"/>
                </a:solidFill>
                <a:latin typeface="Times New Roman" charset="0"/>
                <a:ea typeface="ＭＳ Ｐゴシック" charset="0"/>
                <a:cs typeface="ＭＳ Ｐゴシック" charset="0"/>
              </a:rPr>
              <a:t>"Your </a:t>
            </a:r>
            <a:r>
              <a:rPr lang="en-US" altLang="ja-JP" b="1" u="sng">
                <a:solidFill>
                  <a:srgbClr val="000000"/>
                </a:solidFill>
                <a:latin typeface="Times New Roman" charset="0"/>
                <a:ea typeface="ＭＳ Ｐゴシック" charset="0"/>
                <a:cs typeface="ＭＳ Ｐゴシック" charset="0"/>
              </a:rPr>
              <a:t>house</a:t>
            </a:r>
            <a:r>
              <a:rPr lang="en-US" altLang="ja-JP" b="1">
                <a:solidFill>
                  <a:srgbClr val="000000"/>
                </a:solidFill>
                <a:latin typeface="Times New Roman" charset="0"/>
                <a:ea typeface="ＭＳ Ｐゴシック" charset="0"/>
                <a:cs typeface="ＭＳ Ｐゴシック" charset="0"/>
              </a:rPr>
              <a:t> and your </a:t>
            </a:r>
            <a:r>
              <a:rPr lang="en-US" altLang="ja-JP" b="1" u="sng">
                <a:solidFill>
                  <a:srgbClr val="000000"/>
                </a:solidFill>
                <a:latin typeface="Times New Roman" charset="0"/>
                <a:ea typeface="ＭＳ Ｐゴシック" charset="0"/>
                <a:cs typeface="ＭＳ Ｐゴシック" charset="0"/>
              </a:rPr>
              <a:t>kingdom</a:t>
            </a:r>
            <a:r>
              <a:rPr lang="en-US" altLang="ja-JP" b="1">
                <a:solidFill>
                  <a:srgbClr val="000000"/>
                </a:solidFill>
                <a:latin typeface="Times New Roman" charset="0"/>
                <a:ea typeface="ＭＳ Ｐゴシック" charset="0"/>
                <a:cs typeface="ＭＳ Ｐゴシック" charset="0"/>
              </a:rPr>
              <a:t> will endure forever before me; your </a:t>
            </a:r>
            <a:r>
              <a:rPr lang="en-US" altLang="ja-JP" b="1" u="sng">
                <a:solidFill>
                  <a:srgbClr val="000000"/>
                </a:solidFill>
                <a:latin typeface="Times New Roman" charset="0"/>
                <a:ea typeface="ＭＳ Ｐゴシック" charset="0"/>
                <a:cs typeface="ＭＳ Ｐゴシック" charset="0"/>
              </a:rPr>
              <a:t>throne</a:t>
            </a:r>
            <a:r>
              <a:rPr lang="en-US" altLang="ja-JP" b="1">
                <a:solidFill>
                  <a:srgbClr val="000000"/>
                </a:solidFill>
                <a:latin typeface="Times New Roman" charset="0"/>
                <a:ea typeface="ＭＳ Ｐゴシック" charset="0"/>
                <a:cs typeface="ＭＳ Ｐゴシック" charset="0"/>
              </a:rPr>
              <a:t> will be established forever.".</a:t>
            </a:r>
          </a:p>
          <a:p>
            <a:r>
              <a:rPr lang="en-US" b="1">
                <a:solidFill>
                  <a:srgbClr val="000000"/>
                </a:solidFill>
                <a:latin typeface="Times New Roman" charset="0"/>
                <a:ea typeface="ＭＳ Ｐゴシック" charset="0"/>
                <a:cs typeface="ＭＳ Ｐゴシック" charset="0"/>
              </a:rPr>
              <a:t>To clarify:...</a:t>
            </a:r>
          </a:p>
          <a:p>
            <a:r>
              <a:rPr lang="en-US" b="1">
                <a:solidFill>
                  <a:srgbClr val="000000"/>
                </a:solidFill>
                <a:latin typeface="Times New Roman" charset="0"/>
                <a:ea typeface="ＭＳ Ｐゴシック" charset="0"/>
                <a:cs typeface="ＭＳ Ｐゴシック" charset="0"/>
              </a:rPr>
              <a:t>////	Your HOUSE.. or your lineage or family line...and your </a:t>
            </a:r>
          </a:p>
          <a:p>
            <a:r>
              <a:rPr lang="en-US" b="1">
                <a:solidFill>
                  <a:srgbClr val="000000"/>
                </a:solidFill>
                <a:latin typeface="Times New Roman" charset="0"/>
                <a:ea typeface="ＭＳ Ｐゴシック" charset="0"/>
                <a:cs typeface="ＭＳ Ｐゴシック" charset="0"/>
              </a:rPr>
              <a:t>////	KINGDOM...meaning actual real estate over which to govern...</a:t>
            </a:r>
          </a:p>
          <a:p>
            <a:r>
              <a:rPr lang="en-US" b="1">
                <a:solidFill>
                  <a:srgbClr val="000000"/>
                </a:solidFill>
                <a:latin typeface="Times New Roman" charset="0"/>
                <a:ea typeface="ＭＳ Ｐゴシック" charset="0"/>
                <a:cs typeface="ＭＳ Ｐゴシック" charset="0"/>
              </a:rPr>
              <a:t>////	and your THRONE...meaning a governmental administration...will be established…</a:t>
            </a:r>
          </a:p>
          <a:p>
            <a:r>
              <a:rPr lang="en-US" b="1">
                <a:solidFill>
                  <a:srgbClr val="000000"/>
                </a:solidFill>
                <a:latin typeface="Times New Roman" charset="0"/>
                <a:ea typeface="ＭＳ Ｐゴシック" charset="0"/>
                <a:cs typeface="ＭＳ Ｐゴシック" charset="0"/>
              </a:rPr>
              <a:t>////	…forever.  Not just until the end of modern history,  but forever...into eternity.   So this verse then becomes a key idea in understanding Biblical eschatology or a study of The End Times.</a:t>
            </a:r>
          </a:p>
        </p:txBody>
      </p:sp>
    </p:spTree>
    <p:extLst>
      <p:ext uri="{BB962C8B-B14F-4D97-AF65-F5344CB8AC3E}">
        <p14:creationId xmlns:p14="http://schemas.microsoft.com/office/powerpoint/2010/main" val="1983770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4E394EF-3299-0F4D-8DAA-DBEB0D5D741B}" type="slidenum">
              <a:rPr lang="en-US" sz="1200" b="0">
                <a:latin typeface="Times" charset="0"/>
              </a:rPr>
              <a:pPr/>
              <a:t>21</a:t>
            </a:fld>
            <a:endParaRPr lang="en-US" sz="1200" b="0">
              <a:latin typeface="Times" charset="0"/>
            </a:endParaRPr>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So, then, the question must be asked…AFTER King David</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day…1000 B.C….who is qualified to sit on that Davidic throne?</a:t>
            </a:r>
            <a:endParaRPr lang="en-US" b="1">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372577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2129924-111A-334D-9545-C1FA41C0DCAE}" type="slidenum">
              <a:rPr lang="en-US" sz="1200"/>
              <a:pPr/>
              <a:t>22</a:t>
            </a:fld>
            <a:endParaRPr lang="en-US" sz="1200"/>
          </a:p>
        </p:txBody>
      </p:sp>
      <p:sp>
        <p:nvSpPr>
          <p:cNvPr id="291842" name="Rectangle 2"/>
          <p:cNvSpPr>
            <a:spLocks noGrp="1" noRot="1" noChangeAspect="1" noChangeArrowheads="1"/>
          </p:cNvSpPr>
          <p:nvPr>
            <p:ph type="sldImg"/>
          </p:nvPr>
        </p:nvSpPr>
        <p:spPr>
          <a:solidFill>
            <a:srgbClr val="FFFFFF"/>
          </a:solidFill>
          <a:ln/>
        </p:spPr>
      </p:sp>
      <p:sp>
        <p:nvSpPr>
          <p:cNvPr id="291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529359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9F913310-A449-3C4C-8050-359CA73AE3FD}" type="slidenum">
              <a:rPr lang="en-US" sz="1200" b="0">
                <a:latin typeface="Times" charset="0"/>
              </a:rPr>
              <a:pPr/>
              <a:t>23</a:t>
            </a:fld>
            <a:endParaRPr lang="en-US" sz="1200" b="0">
              <a:latin typeface="Times" charset="0"/>
            </a:endParaRPr>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What about the genealogy of the Lord Jesus Christ, out of that line of David, according to Scripture?  What do the scriptures have to say about all that?  We are given a long and complex genealogy...</a:t>
            </a:r>
          </a:p>
          <a:p>
            <a:r>
              <a:rPr lang="en-US" b="1">
                <a:solidFill>
                  <a:srgbClr val="000000"/>
                </a:solidFill>
                <a:latin typeface="Times New Roman" charset="0"/>
                <a:ea typeface="ＭＳ Ｐゴシック" charset="0"/>
                <a:cs typeface="ＭＳ Ｐゴシック" charset="0"/>
              </a:rPr>
              <a:t>///  so this one will be vastly abbreviated.</a:t>
            </a:r>
          </a:p>
        </p:txBody>
      </p:sp>
    </p:spTree>
    <p:extLst>
      <p:ext uri="{BB962C8B-B14F-4D97-AF65-F5344CB8AC3E}">
        <p14:creationId xmlns:p14="http://schemas.microsoft.com/office/powerpoint/2010/main" val="28584008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68484AA9-DD1B-754A-8449-88C67ECC10E4}" type="slidenum">
              <a:rPr lang="en-US" sz="1200" b="0">
                <a:latin typeface="Times" charset="0"/>
              </a:rPr>
              <a:pPr/>
              <a:t>24</a:t>
            </a:fld>
            <a:endParaRPr lang="en-US" sz="1200" b="0">
              <a:latin typeface="Times" charset="0"/>
            </a:endParaRPr>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We begin with Adam and Eve, first recounted in Genesis 3:20...</a:t>
            </a:r>
          </a:p>
        </p:txBody>
      </p:sp>
    </p:spTree>
    <p:extLst>
      <p:ext uri="{BB962C8B-B14F-4D97-AF65-F5344CB8AC3E}">
        <p14:creationId xmlns:p14="http://schemas.microsoft.com/office/powerpoint/2010/main" val="32127209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2FB6A29-ED0A-C24B-A001-FDCA107DB588}" type="slidenum">
              <a:rPr lang="en-US" sz="1200" b="0">
                <a:latin typeface="Times" charset="0"/>
              </a:rPr>
              <a:pPr/>
              <a:t>25</a:t>
            </a:fld>
            <a:endParaRPr lang="en-US" sz="1200" b="0">
              <a:latin typeface="Times" charset="0"/>
            </a:endParaRPr>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From their union came the brothers Cain and Abel.</a:t>
            </a:r>
          </a:p>
          <a:p>
            <a:r>
              <a:rPr lang="en-US" b="1">
                <a:solidFill>
                  <a:srgbClr val="000000"/>
                </a:solidFill>
                <a:latin typeface="Times New Roman" charset="0"/>
                <a:ea typeface="ＭＳ Ｐゴシック" charset="0"/>
                <a:cs typeface="ＭＳ Ｐゴシック" charset="0"/>
              </a:rPr>
              <a:t>////	And we know that Cain slew Abel because of Cain</a:t>
            </a:r>
            <a:r>
              <a:rPr lang="fr-FR"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jealousy of the gifts Abel made in sacrifice to the Lord. As a replacement for that murdered brother who was more favored by God, another son was born to Adam and Eve...</a:t>
            </a:r>
          </a:p>
        </p:txBody>
      </p:sp>
    </p:spTree>
    <p:extLst>
      <p:ext uri="{BB962C8B-B14F-4D97-AF65-F5344CB8AC3E}">
        <p14:creationId xmlns:p14="http://schemas.microsoft.com/office/powerpoint/2010/main" val="16711050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4283A5A3-FBFA-BF4D-AFEA-57FAE9DCA4F9}" type="slidenum">
              <a:rPr lang="en-US" sz="1200" b="0">
                <a:latin typeface="Times" charset="0"/>
              </a:rPr>
              <a:pPr/>
              <a:t>26</a:t>
            </a:fld>
            <a:endParaRPr lang="en-US" sz="1200" b="0">
              <a:latin typeface="Times" charset="0"/>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He was Seth, the beginning of a godly line of men.  AND RIGHT HERE is where the royal genealogy of Jesus Christ gets underway.</a:t>
            </a:r>
          </a:p>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385912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8E47659-D963-FA4E-BEE2-18E18E322A16}" type="slidenum">
              <a:rPr lang="en-US" sz="1200" b="0">
                <a:latin typeface="Times" charset="0"/>
              </a:rPr>
              <a:pPr/>
              <a:t>27</a:t>
            </a:fld>
            <a:endParaRPr lang="en-US" sz="1200" b="0">
              <a:latin typeface="Times" charset="0"/>
            </a:endParaRPr>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From Seth...followed Noah.  By the way...dotted lines represent an abbreviation of all the Biblical names that actually occur during the long lines of descent.  Scripture tells us the names of each one.</a:t>
            </a:r>
          </a:p>
        </p:txBody>
      </p:sp>
    </p:spTree>
    <p:extLst>
      <p:ext uri="{BB962C8B-B14F-4D97-AF65-F5344CB8AC3E}">
        <p14:creationId xmlns:p14="http://schemas.microsoft.com/office/powerpoint/2010/main" val="7045273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A972074-8B21-A548-B611-49D143D2ACC8}" type="slidenum">
              <a:rPr lang="en-US" sz="1200" b="0">
                <a:latin typeface="Times" charset="0"/>
              </a:rPr>
              <a:pPr/>
              <a:t>28</a:t>
            </a:fld>
            <a:endParaRPr lang="en-US" sz="1200" b="0">
              <a:latin typeface="Times" charset="0"/>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Eventually through this line...we arrive at Abraham.</a:t>
            </a:r>
          </a:p>
        </p:txBody>
      </p:sp>
    </p:spTree>
    <p:extLst>
      <p:ext uri="{BB962C8B-B14F-4D97-AF65-F5344CB8AC3E}">
        <p14:creationId xmlns:p14="http://schemas.microsoft.com/office/powerpoint/2010/main" val="1982399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DA82AD3-8E54-D54B-AF0A-C2A97A8A780C}" type="slidenum">
              <a:rPr lang="en-US" sz="1200" b="0">
                <a:latin typeface="Times" charset="0"/>
              </a:rPr>
              <a:pPr/>
              <a:t>29</a:t>
            </a:fld>
            <a:endParaRPr lang="en-US" sz="1200" b="0">
              <a:latin typeface="Times" charset="0"/>
            </a:endParaRPr>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And from Abraham, a thousand years later, appears David..</a:t>
            </a:r>
          </a:p>
        </p:txBody>
      </p:sp>
    </p:spTree>
    <p:extLst>
      <p:ext uri="{BB962C8B-B14F-4D97-AF65-F5344CB8AC3E}">
        <p14:creationId xmlns:p14="http://schemas.microsoft.com/office/powerpoint/2010/main" val="3534949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3DF7D4D3-B523-9146-BA85-6B254227F185}" type="slidenum">
              <a:rPr lang="en-US" sz="1200" b="0">
                <a:latin typeface="Times" charset="0"/>
              </a:rPr>
              <a:pPr/>
              <a:t>3</a:t>
            </a:fld>
            <a:endParaRPr lang="en-US" sz="1200" b="0">
              <a:latin typeface="Times" charset="0"/>
            </a:endParaRPr>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In the MOSES Bible File, remember the item M-C-C? </a:t>
            </a:r>
            <a:endParaRPr lang="en-US" b="1" dirty="0">
              <a:solidFill>
                <a:srgbClr val="000000"/>
              </a:solidFill>
              <a:latin typeface="Times" charset="0"/>
              <a:ea typeface="ＭＳ Ｐゴシック" charset="0"/>
              <a:cs typeface="ＭＳ Ｐゴシック" charset="0"/>
            </a:endParaRPr>
          </a:p>
          <a:p>
            <a:r>
              <a:rPr lang="en-US" b="1" dirty="0">
                <a:solidFill>
                  <a:srgbClr val="000000"/>
                </a:solidFill>
                <a:latin typeface="Times" charset="0"/>
                <a:ea typeface="ＭＳ Ｐゴシック" charset="0"/>
                <a:cs typeface="ＭＳ Ｐゴシック" charset="0"/>
              </a:rPr>
              <a:t>//// 	M-C-C: standing for MORAL...CIVIL...CEREMONIAL parts of the new Law.  Many scholars and teachers have organized the Mosaic Law into those main parts…as God dictated Moses—twice, by the way – </a:t>
            </a:r>
            <a:r>
              <a:rPr lang="en-US" b="1" dirty="0">
                <a:solidFill>
                  <a:srgbClr val="000000"/>
                </a:solidFill>
                <a:latin typeface="Times New Roman" charset="0"/>
                <a:ea typeface="ＭＳ Ｐゴシック" charset="0"/>
                <a:cs typeface="ＭＳ Ｐゴシック" charset="0"/>
              </a:rPr>
              <a:t>atop Mt. Sinai.</a:t>
            </a:r>
          </a:p>
        </p:txBody>
      </p:sp>
    </p:spTree>
    <p:extLst>
      <p:ext uri="{BB962C8B-B14F-4D97-AF65-F5344CB8AC3E}">
        <p14:creationId xmlns:p14="http://schemas.microsoft.com/office/powerpoint/2010/main" val="26139072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EEF4D7C-2404-DF4D-A183-86084EAB3D69}" type="slidenum">
              <a:rPr lang="en-US" sz="1200" b="0">
                <a:latin typeface="Times" charset="0"/>
              </a:rPr>
              <a:pPr/>
              <a:t>30</a:t>
            </a:fld>
            <a:endParaRPr lang="en-US" sz="1200" b="0">
              <a:latin typeface="Times" charset="0"/>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And...among other of David</a:t>
            </a:r>
            <a:r>
              <a:rPr lang="fr-FR"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several wives...appears Bathsheba. </a:t>
            </a:r>
          </a:p>
        </p:txBody>
      </p:sp>
    </p:spTree>
    <p:extLst>
      <p:ext uri="{BB962C8B-B14F-4D97-AF65-F5344CB8AC3E}">
        <p14:creationId xmlns:p14="http://schemas.microsoft.com/office/powerpoint/2010/main" val="12457786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202BEF0-09C4-9046-BB62-809E1F91C6A0}" type="slidenum">
              <a:rPr lang="en-US" sz="1200" b="0">
                <a:latin typeface="Times" charset="0"/>
              </a:rPr>
              <a:pPr/>
              <a:t>31</a:t>
            </a:fld>
            <a:endParaRPr lang="en-US" sz="1200" b="0">
              <a:latin typeface="Times" charset="0"/>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Among the children of David and Bathsheba are these two sons: Nathan and Solomon.  And here the line splits.  Note that.  It</a:t>
            </a:r>
            <a:r>
              <a:rPr lang="fr-FR"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a crucial place.</a:t>
            </a:r>
          </a:p>
        </p:txBody>
      </p:sp>
    </p:spTree>
    <p:extLst>
      <p:ext uri="{BB962C8B-B14F-4D97-AF65-F5344CB8AC3E}">
        <p14:creationId xmlns:p14="http://schemas.microsoft.com/office/powerpoint/2010/main" val="41929822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3028056-42A8-5443-8731-B2FDCD63E948}" type="slidenum">
              <a:rPr lang="en-US" sz="1200" b="0">
                <a:latin typeface="Times" charset="0"/>
              </a:rPr>
              <a:pPr/>
              <a:t>32</a:t>
            </a:fld>
            <a:endParaRPr lang="en-US" sz="1200" b="0">
              <a:latin typeface="Times" charset="0"/>
            </a:endParaRPr>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From the line of son Nathan, eventually appears Mary, the mother of Jesus.</a:t>
            </a:r>
          </a:p>
        </p:txBody>
      </p:sp>
    </p:spTree>
    <p:extLst>
      <p:ext uri="{BB962C8B-B14F-4D97-AF65-F5344CB8AC3E}">
        <p14:creationId xmlns:p14="http://schemas.microsoft.com/office/powerpoint/2010/main" val="42146560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7CC549A-F7A1-7E4A-91BB-10A1E7E27423}" type="slidenum">
              <a:rPr lang="en-US" sz="1200" b="0">
                <a:latin typeface="Times" charset="0"/>
              </a:rPr>
              <a:pPr/>
              <a:t>33</a:t>
            </a:fld>
            <a:endParaRPr lang="en-US" sz="1200" b="0">
              <a:latin typeface="Times" charset="0"/>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Luke wrote about this in his Gospel.  In his third chapter, verse 23: </a:t>
            </a:r>
            <a:r>
              <a:rPr lang="en-US" altLang="ja-JP" b="1">
                <a:solidFill>
                  <a:srgbClr val="000000"/>
                </a:solidFill>
                <a:latin typeface="Times New Roman" charset="0"/>
                <a:ea typeface="ＭＳ Ｐゴシック" charset="0"/>
                <a:cs typeface="ＭＳ Ｐゴシック" charset="0"/>
              </a:rPr>
              <a:t>"Now Jesus himself was about 30 years old when He began His ministry.  He was the son, SO IT WAS THOUGHT, of Joseph."</a:t>
            </a:r>
          </a:p>
          <a:p>
            <a:r>
              <a:rPr lang="en-US" b="1">
                <a:solidFill>
                  <a:srgbClr val="000000"/>
                </a:solidFill>
                <a:latin typeface="Times New Roman" charset="0"/>
                <a:ea typeface="ＭＳ Ｐゴシック" charset="0"/>
                <a:cs typeface="ＭＳ Ｐゴシック" charset="0"/>
              </a:rPr>
              <a:t>////	This further explanation from two eminent Bible scholars: </a:t>
            </a:r>
            <a:r>
              <a:rPr lang="en-US" altLang="ja-JP" b="1">
                <a:solidFill>
                  <a:srgbClr val="000000"/>
                </a:solidFill>
                <a:latin typeface="Times New Roman" charset="0"/>
                <a:ea typeface="ＭＳ Ｐゴシック" charset="0"/>
                <a:cs typeface="ＭＳ Ｐゴシック" charset="0"/>
              </a:rPr>
              <a:t>"Luke was tracing the line of Mary.  Many interpreters [among varied other positions…] argue that Luke was giving the genealogy of Mary, showing that she also was in the line of David and that therefore Jesus was qualified as the Messiah, not only through Joseph (since he was the oldest legal heir) but also through Mary."</a:t>
            </a:r>
            <a:endParaRPr lang="en-US" b="1">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429248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973C7F7-7787-254D-8373-81621F6A44D7}" type="slidenum">
              <a:rPr lang="en-US" sz="1200" b="0">
                <a:latin typeface="Times" charset="0"/>
              </a:rPr>
              <a:pPr/>
              <a:t>34</a:t>
            </a:fld>
            <a:endParaRPr lang="en-US" sz="1200" b="0">
              <a:latin typeface="Times" charset="0"/>
            </a:endParaRP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And from Solomon</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side...the line of descent leads directly to Joseph, Jesus</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 FOSTER-father. And then the climactic event of the ages...from Joseph and Mary, through the intervention of the Holy Spirit in Mary</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womb…</a:t>
            </a:r>
          </a:p>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53129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F66540F-E062-0647-A4B2-9B674B90C584}" type="slidenum">
              <a:rPr lang="en-US" sz="1200" b="0">
                <a:latin typeface="Times" charset="0"/>
              </a:rPr>
              <a:pPr/>
              <a:t>35</a:t>
            </a:fld>
            <a:endParaRPr lang="en-US" sz="1200" b="0">
              <a:latin typeface="Times" charset="0"/>
            </a:endParaRPr>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…the Lord Jesus Christ enters the earth.  And, you might say, </a:t>
            </a:r>
            <a:r>
              <a:rPr lang="en-US" altLang="ja-JP" b="1">
                <a:solidFill>
                  <a:srgbClr val="000000"/>
                </a:solidFill>
                <a:latin typeface="Times New Roman" charset="0"/>
                <a:ea typeface="ＭＳ Ｐゴシック" charset="0"/>
                <a:cs typeface="ＭＳ Ｐゴシック" charset="0"/>
              </a:rPr>
              <a:t>"well…we all know that.  What is the importance of such an emphasis on it?" Answer: earthly kingship presents two requirements...</a:t>
            </a:r>
            <a:endParaRPr lang="en-US" b="1">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751760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68E601CB-49EA-7747-96CA-1E91B3224259}" type="slidenum">
              <a:rPr lang="en-US" sz="1200" b="0">
                <a:latin typeface="Times" charset="0"/>
              </a:rPr>
              <a:pPr/>
              <a:t>36</a:t>
            </a:fld>
            <a:endParaRPr lang="en-US" sz="1200" b="0">
              <a:latin typeface="Times"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FIRST…a family qualification by right of a </a:t>
            </a:r>
            <a:r>
              <a:rPr lang="en-US" b="1" u="sng">
                <a:solidFill>
                  <a:srgbClr val="000000"/>
                </a:solidFill>
                <a:latin typeface="Times New Roman" charset="0"/>
                <a:ea typeface="ＭＳ Ｐゴシック" charset="0"/>
                <a:cs typeface="ＭＳ Ｐゴシック" charset="0"/>
              </a:rPr>
              <a:t>bloodline</a:t>
            </a:r>
            <a:r>
              <a:rPr lang="en-US" b="1">
                <a:solidFill>
                  <a:srgbClr val="000000"/>
                </a:solidFill>
                <a:latin typeface="Times New Roman" charset="0"/>
                <a:ea typeface="ＭＳ Ｐゴシック" charset="0"/>
                <a:cs typeface="ＭＳ Ｐゴシック" charset="0"/>
              </a:rPr>
              <a:t> succession. </a:t>
            </a:r>
          </a:p>
          <a:p>
            <a:r>
              <a:rPr lang="en-US" b="1">
                <a:solidFill>
                  <a:srgbClr val="000000"/>
                </a:solidFill>
                <a:latin typeface="Times New Roman" charset="0"/>
                <a:ea typeface="ＭＳ Ｐゴシック" charset="0"/>
                <a:cs typeface="ＭＳ Ｐゴシック" charset="0"/>
              </a:rPr>
              <a:t>////	SECOND…there must also be a legal qualification </a:t>
            </a:r>
            <a:r>
              <a:rPr lang="en-US" b="1" u="sng">
                <a:solidFill>
                  <a:srgbClr val="000000"/>
                </a:solidFill>
                <a:latin typeface="Times New Roman" charset="0"/>
                <a:ea typeface="ＭＳ Ｐゴシック" charset="0"/>
                <a:cs typeface="ＭＳ Ｐゴシック" charset="0"/>
              </a:rPr>
              <a:t>by right of traditional succession.</a:t>
            </a:r>
            <a:endParaRPr lang="en-US" b="1">
              <a:solidFill>
                <a:srgbClr val="000000"/>
              </a:solidFill>
              <a:latin typeface="Times New Roman" charset="0"/>
              <a:ea typeface="ＭＳ Ｐゴシック" charset="0"/>
              <a:cs typeface="ＭＳ Ｐゴシック" charset="0"/>
            </a:endParaRPr>
          </a:p>
          <a:p>
            <a:r>
              <a:rPr lang="en-US" b="1">
                <a:solidFill>
                  <a:srgbClr val="000000"/>
                </a:solidFill>
                <a:latin typeface="Times New Roman" charset="0"/>
                <a:ea typeface="ＭＳ Ｐゴシック" charset="0"/>
                <a:cs typeface="ＭＳ Ｐゴシック" charset="0"/>
              </a:rPr>
              <a:t>////	The family right and blood line through Mary – the mother of Jesus – as it is laid out in Luke</a:t>
            </a:r>
            <a:r>
              <a:rPr lang="fr-FR"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gospel, third chapter, verses 23-38, </a:t>
            </a:r>
          </a:p>
          <a:p>
            <a:r>
              <a:rPr lang="en-US" b="1">
                <a:solidFill>
                  <a:srgbClr val="000000"/>
                </a:solidFill>
                <a:latin typeface="Times New Roman" charset="0"/>
                <a:ea typeface="ＭＳ Ｐゴシック" charset="0"/>
                <a:cs typeface="ＭＳ Ｐゴシック" charset="0"/>
              </a:rPr>
              <a:t>////	While the legal line of Jesus</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 father – Joseph -- appears in detail in Matthew</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Gospel, chapter 1, verses 1-17.</a:t>
            </a:r>
          </a:p>
          <a:p>
            <a:r>
              <a:rPr lang="en-US" b="1">
                <a:solidFill>
                  <a:srgbClr val="000000"/>
                </a:solidFill>
                <a:latin typeface="Times New Roman" charset="0"/>
                <a:ea typeface="ＭＳ Ｐゴシック" charset="0"/>
                <a:cs typeface="ＭＳ Ｐゴシック" charset="0"/>
              </a:rPr>
              <a:t>Much has been written all about this...far more than can be described here.  So you are encouraged to dig into these ideas.  They are rich with meaning, significance and credibility toward establishing the Lord</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place in the great Plan of the Ages.</a:t>
            </a:r>
            <a:endParaRPr lang="en-US" b="1">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944191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7F8260F-3C32-CF4F-B8CF-10B2D5C1F2EA}" type="slidenum">
              <a:rPr lang="en-US" sz="1200" b="0">
                <a:latin typeface="Times" charset="0"/>
              </a:rPr>
              <a:pPr/>
              <a:t>37</a:t>
            </a:fld>
            <a:endParaRPr lang="en-US" sz="1200" b="0">
              <a:latin typeface="Times" charset="0"/>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So...to sum up...</a:t>
            </a:r>
          </a:p>
          <a:p>
            <a:r>
              <a:rPr lang="en-US" b="1">
                <a:solidFill>
                  <a:srgbClr val="000000"/>
                </a:solidFill>
                <a:latin typeface="Times New Roman" charset="0"/>
                <a:ea typeface="ＭＳ Ｐゴシック" charset="0"/>
                <a:cs typeface="ＭＳ Ｐゴシック" charset="0"/>
              </a:rPr>
              <a:t>Mary, Jesus</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 birth mother, supplies his bloodline directly back to the throne of David...and beyond.</a:t>
            </a:r>
            <a:endParaRPr lang="en-US" b="1">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486172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0D38038-005D-BC4E-9359-3B677DBBF935}" type="slidenum">
              <a:rPr lang="en-US" sz="1200" b="0">
                <a:latin typeface="Times" charset="0"/>
              </a:rPr>
              <a:pPr/>
              <a:t>38</a:t>
            </a:fld>
            <a:endParaRPr lang="en-US" sz="1200" b="0">
              <a:latin typeface="Times" charset="0"/>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...and Joseph…as the foster-father and a descendant of King Solomon… has the right of legal succession to bestow upon his foster son, Jesus.   A remarkable evidence of the credibility and reliability of the Scriptural record.</a:t>
            </a:r>
          </a:p>
        </p:txBody>
      </p:sp>
    </p:spTree>
    <p:extLst>
      <p:ext uri="{BB962C8B-B14F-4D97-AF65-F5344CB8AC3E}">
        <p14:creationId xmlns:p14="http://schemas.microsoft.com/office/powerpoint/2010/main" val="17972927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FF7E50C-5DD3-D540-A86C-853FEDF4CA07}" type="slidenum">
              <a:rPr lang="en-US" sz="1200" b="0">
                <a:latin typeface="Times" charset="0"/>
              </a:rPr>
              <a:pPr/>
              <a:t>39</a:t>
            </a:fld>
            <a:endParaRPr lang="en-US" sz="1200" b="0">
              <a:latin typeface="Times" charset="0"/>
            </a:endParaRPr>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Here is a list of only a few of the dozens of authors who have written extensively on the genealogy of Jesus Christ as it is presented in the Gospels of Matthew and Luke.  There are many, many more than these!</a:t>
            </a:r>
          </a:p>
        </p:txBody>
      </p:sp>
    </p:spTree>
    <p:extLst>
      <p:ext uri="{BB962C8B-B14F-4D97-AF65-F5344CB8AC3E}">
        <p14:creationId xmlns:p14="http://schemas.microsoft.com/office/powerpoint/2010/main" val="3521376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A527F8D4-081A-ED45-BEF3-F942E200E854}" type="slidenum">
              <a:rPr lang="en-US" sz="1200" b="0">
                <a:latin typeface="Times" charset="0"/>
              </a:rPr>
              <a:pPr/>
              <a:t>4</a:t>
            </a:fld>
            <a:endParaRPr lang="en-US" sz="1200" b="0">
              <a:latin typeface="Times" charset="0"/>
            </a:endParaRPr>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Remember also the context for these Laws.  </a:t>
            </a:r>
          </a:p>
          <a:p>
            <a:r>
              <a:rPr lang="en-US" b="1">
                <a:solidFill>
                  <a:srgbClr val="000000"/>
                </a:solidFill>
                <a:latin typeface="Times New Roman" charset="0"/>
                <a:ea typeface="ＭＳ Ｐゴシック" charset="0"/>
                <a:cs typeface="ＭＳ Ｐゴシック" charset="0"/>
              </a:rPr>
              <a:t>////	The Israelites had been in Egyptian bondage for four long centuries...hard labor...</a:t>
            </a:r>
          </a:p>
          <a:p>
            <a:r>
              <a:rPr lang="en-US" b="1">
                <a:solidFill>
                  <a:srgbClr val="000000"/>
                </a:solidFill>
                <a:latin typeface="Times New Roman" charset="0"/>
                <a:ea typeface="ＭＳ Ｐゴシック" charset="0"/>
                <a:cs typeface="ＭＳ Ｐゴシック" charset="0"/>
              </a:rPr>
              <a:t>////	poor or very little cultural and civic development...probably deeply lacking in experience in relating to each other in a civilized society...having no time for development of higher levels of interpersonal relationships..  </a:t>
            </a:r>
          </a:p>
          <a:p>
            <a:r>
              <a:rPr lang="en-US" b="1">
                <a:solidFill>
                  <a:srgbClr val="000000"/>
                </a:solidFill>
                <a:latin typeface="Times New Roman" charset="0"/>
                <a:ea typeface="ＭＳ Ｐゴシック" charset="0"/>
                <a:cs typeface="ＭＳ Ｐゴシック" charset="0"/>
              </a:rPr>
              <a:t>////	And certainly, little direction on how to maintain a growing relationship with their Creator God. ..the God of Abraham, Isaac, and Jacob.  It had become a mystery…perhaps only a distant memory. </a:t>
            </a:r>
          </a:p>
          <a:p>
            <a:r>
              <a:rPr lang="en-US" b="1">
                <a:solidFill>
                  <a:srgbClr val="000000"/>
                </a:solidFill>
                <a:latin typeface="Times New Roman" charset="0"/>
                <a:ea typeface="ＭＳ Ｐゴシック" charset="0"/>
                <a:cs typeface="ＭＳ Ｐゴシック" charset="0"/>
              </a:rPr>
              <a:t>////	So…the Mosaic Law then becomes a major step in the development of the Israelites as they mature in their relationship to God while learning to behave among themselves as the Chosen People.</a:t>
            </a:r>
          </a:p>
          <a:p>
            <a:r>
              <a:rPr lang="en-US" b="1">
                <a:solidFill>
                  <a:srgbClr val="000000"/>
                </a:solidFill>
                <a:latin typeface="Times New Roman" charset="0"/>
                <a:ea typeface="ＭＳ Ｐゴシック" charset="0"/>
                <a:cs typeface="ＭＳ Ｐゴシック" charset="0"/>
              </a:rPr>
              <a:t>SO YOU SEE…THERE IS ALWAYS A CONTEXTUAL REASON FOR EVERY BIBLICAL EVENT OR INSTRUCTION.</a:t>
            </a:r>
          </a:p>
        </p:txBody>
      </p:sp>
    </p:spTree>
    <p:extLst>
      <p:ext uri="{BB962C8B-B14F-4D97-AF65-F5344CB8AC3E}">
        <p14:creationId xmlns:p14="http://schemas.microsoft.com/office/powerpoint/2010/main" val="35804182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EC2FA85D-D491-9B48-B024-0B5C3A133D50}" type="slidenum">
              <a:rPr lang="en-US" sz="1200" b="0">
                <a:latin typeface="Times" charset="0"/>
              </a:rPr>
              <a:pPr/>
              <a:t>40</a:t>
            </a:fld>
            <a:endParaRPr lang="en-US" sz="1200" b="0">
              <a:latin typeface="Times" charset="0"/>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With Study Help #17 in hand…place yourself here in a rocky field outside Bethlehem where a shepherd tends his flock  –– as it has been for thousands of years on this same land…just outside that ancient little town where Jesus was born.  From here you could have seen and heard the angelic announcement of his miraculous birth!  Which leads to another another question…</a:t>
            </a:r>
          </a:p>
          <a:p>
            <a:r>
              <a:rPr lang="en-US" b="1">
                <a:solidFill>
                  <a:srgbClr val="000000"/>
                </a:solidFill>
                <a:latin typeface="Times New Roman" charset="0"/>
                <a:ea typeface="ＭＳ Ｐゴシック" charset="0"/>
                <a:cs typeface="ＭＳ Ｐゴシック" charset="0"/>
              </a:rPr>
              <a:t>////	Have you ever considered the astonishing statistical probabilities of the birth and life of Jesus Christ?</a:t>
            </a:r>
          </a:p>
          <a:p>
            <a:r>
              <a:rPr lang="en-US" b="1">
                <a:solidFill>
                  <a:srgbClr val="000000"/>
                </a:solidFill>
                <a:latin typeface="Times New Roman" charset="0"/>
                <a:ea typeface="ＭＳ Ｐゴシック" charset="0"/>
                <a:cs typeface="ＭＳ Ｐゴシック" charset="0"/>
              </a:rPr>
              <a:t>////	Was it just an accident of birth?</a:t>
            </a:r>
          </a:p>
        </p:txBody>
      </p:sp>
    </p:spTree>
    <p:extLst>
      <p:ext uri="{BB962C8B-B14F-4D97-AF65-F5344CB8AC3E}">
        <p14:creationId xmlns:p14="http://schemas.microsoft.com/office/powerpoint/2010/main" val="33854112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6EB2C2C-1DE0-1F4B-9C1B-7A3FE0E3F063}" type="slidenum">
              <a:rPr lang="en-US" sz="1200" b="0">
                <a:latin typeface="Times" charset="0"/>
              </a:rPr>
              <a:pPr/>
              <a:t>41</a:t>
            </a:fld>
            <a:endParaRPr lang="en-US" sz="1200" b="0">
              <a:latin typeface="Times" charset="0"/>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In the Old Testament…more than 300 references to a coming Messiah were fulfilled upon the birth, life and crucifixion of Jesus Christ.  So then, with that said, according to established scientific techniques of probability and statistics.</a:t>
            </a:r>
          </a:p>
        </p:txBody>
      </p:sp>
    </p:spTree>
    <p:extLst>
      <p:ext uri="{BB962C8B-B14F-4D97-AF65-F5344CB8AC3E}">
        <p14:creationId xmlns:p14="http://schemas.microsoft.com/office/powerpoint/2010/main" val="33653973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8761B9C1-C2EF-2645-A70B-F311B420FC97}" type="slidenum">
              <a:rPr lang="en-US" sz="1200" b="0">
                <a:latin typeface="Times" charset="0"/>
              </a:rPr>
              <a:pPr/>
              <a:t>42</a:t>
            </a:fld>
            <a:endParaRPr lang="en-US" sz="1200" b="0">
              <a:latin typeface="Times" charset="0"/>
            </a:endParaRPr>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What, then, are the chances of only EIGHT predictions being fulfilled in the life of any one individual between then and now?</a:t>
            </a:r>
          </a:p>
          <a:p>
            <a:r>
              <a:rPr lang="en-US" b="1">
                <a:solidFill>
                  <a:srgbClr val="000000"/>
                </a:solidFill>
                <a:latin typeface="Times New Roman" charset="0"/>
                <a:ea typeface="ＭＳ Ｐゴシック" charset="0"/>
                <a:cs typeface="ＭＳ Ｐゴシック" charset="0"/>
              </a:rPr>
              <a:t>////	The answer: one chance in 100 quadrillion…or…10 to the 17</a:t>
            </a:r>
            <a:r>
              <a:rPr lang="en-US" b="1" baseline="30000">
                <a:solidFill>
                  <a:srgbClr val="000000"/>
                </a:solidFill>
                <a:latin typeface="Times New Roman" charset="0"/>
                <a:ea typeface="ＭＳ Ｐゴシック" charset="0"/>
                <a:cs typeface="ＭＳ Ｐゴシック" charset="0"/>
              </a:rPr>
              <a:t>th</a:t>
            </a:r>
            <a:r>
              <a:rPr lang="en-US" b="1">
                <a:solidFill>
                  <a:srgbClr val="000000"/>
                </a:solidFill>
                <a:latin typeface="Times New Roman" charset="0"/>
                <a:ea typeface="ＭＳ Ｐゴシック" charset="0"/>
                <a:cs typeface="ＭＳ Ｐゴシック" charset="0"/>
              </a:rPr>
              <a:t>!</a:t>
            </a:r>
          </a:p>
          <a:p>
            <a:r>
              <a:rPr lang="en-US" b="1">
                <a:solidFill>
                  <a:srgbClr val="000000"/>
                </a:solidFill>
                <a:latin typeface="Times New Roman" charset="0"/>
                <a:ea typeface="ＭＳ Ｐゴシック" charset="0"/>
                <a:cs typeface="ＭＳ Ｐゴシック" charset="0"/>
              </a:rPr>
              <a:t>////	and here is what that number looks like typed out!</a:t>
            </a:r>
          </a:p>
          <a:p>
            <a:r>
              <a:rPr lang="en-US" b="1">
                <a:solidFill>
                  <a:srgbClr val="000000"/>
                </a:solidFill>
                <a:latin typeface="Times New Roman" charset="0"/>
                <a:ea typeface="ＭＳ Ｐゴシック" charset="0"/>
                <a:cs typeface="ＭＳ Ｐゴシック" charset="0"/>
              </a:rPr>
              <a:t>If you think that is incredible…here comes another one.</a:t>
            </a:r>
          </a:p>
        </p:txBody>
      </p:sp>
    </p:spTree>
    <p:extLst>
      <p:ext uri="{BB962C8B-B14F-4D97-AF65-F5344CB8AC3E}">
        <p14:creationId xmlns:p14="http://schemas.microsoft.com/office/powerpoint/2010/main" val="2122531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868AE5E-7750-754C-BDC0-EC44625A9425}" type="slidenum">
              <a:rPr lang="en-US" sz="1200" b="0">
                <a:latin typeface="Times" charset="0"/>
              </a:rPr>
              <a:pPr/>
              <a:t>43</a:t>
            </a:fld>
            <a:endParaRPr lang="en-US" sz="1200" b="0">
              <a:latin typeface="Times" charset="0"/>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Another measure of scientific probability…</a:t>
            </a:r>
          </a:p>
          <a:p>
            <a:r>
              <a:rPr lang="en-US" b="1">
                <a:solidFill>
                  <a:srgbClr val="000000"/>
                </a:solidFill>
                <a:latin typeface="Times New Roman" charset="0"/>
                <a:ea typeface="ＭＳ Ｐゴシック" charset="0"/>
                <a:cs typeface="ＭＳ Ｐゴシック" charset="0"/>
              </a:rPr>
              <a:t>////	Then…with just 48 of the 300 predictions being fulfilled in the life of any one individual between then and now: </a:t>
            </a:r>
          </a:p>
          <a:p>
            <a:r>
              <a:rPr lang="en-US" b="1">
                <a:solidFill>
                  <a:srgbClr val="000000"/>
                </a:solidFill>
                <a:latin typeface="Times New Roman" charset="0"/>
                <a:ea typeface="ＭＳ Ｐゴシック" charset="0"/>
                <a:cs typeface="ＭＳ Ｐゴシック" charset="0"/>
              </a:rPr>
              <a:t>////	The answer: one chance in 10 to the 157</a:t>
            </a:r>
            <a:r>
              <a:rPr lang="en-US" b="1" baseline="30000">
                <a:solidFill>
                  <a:srgbClr val="000000"/>
                </a:solidFill>
                <a:latin typeface="Times New Roman" charset="0"/>
                <a:ea typeface="ＭＳ Ｐゴシック" charset="0"/>
                <a:cs typeface="ＭＳ Ｐゴシック" charset="0"/>
              </a:rPr>
              <a:t>th</a:t>
            </a:r>
            <a:r>
              <a:rPr lang="en-US" b="1">
                <a:solidFill>
                  <a:srgbClr val="000000"/>
                </a:solidFill>
                <a:latin typeface="Times New Roman" charset="0"/>
                <a:ea typeface="ＭＳ Ｐゴシック" charset="0"/>
                <a:cs typeface="ＭＳ Ｐゴシック" charset="0"/>
              </a:rPr>
              <a:t>!</a:t>
            </a:r>
          </a:p>
          <a:p>
            <a:r>
              <a:rPr lang="en-US" b="1">
                <a:solidFill>
                  <a:srgbClr val="000000"/>
                </a:solidFill>
                <a:latin typeface="Times New Roman" charset="0"/>
                <a:ea typeface="ＭＳ Ｐゴシック" charset="0"/>
                <a:cs typeface="ＭＳ Ｐゴシック" charset="0"/>
              </a:rPr>
              <a:t>////	Typed out…here you are!</a:t>
            </a:r>
          </a:p>
          <a:p>
            <a:r>
              <a:rPr lang="en-US" b="1">
                <a:solidFill>
                  <a:srgbClr val="000000"/>
                </a:solidFill>
                <a:latin typeface="Times New Roman" charset="0"/>
                <a:ea typeface="ＭＳ Ｐゴシック" charset="0"/>
                <a:cs typeface="ＭＳ Ｐゴシック" charset="0"/>
              </a:rPr>
              <a:t>Before your very eyes…statistical probabilities produced by a world-renowned scientist…according to established scientific procedures of statistics and probability.</a:t>
            </a:r>
          </a:p>
        </p:txBody>
      </p:sp>
    </p:spTree>
    <p:extLst>
      <p:ext uri="{BB962C8B-B14F-4D97-AF65-F5344CB8AC3E}">
        <p14:creationId xmlns:p14="http://schemas.microsoft.com/office/powerpoint/2010/main" val="14366182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4998005-2D53-6D46-AE28-9FE8E9112FFF}" type="slidenum">
              <a:rPr lang="en-US" sz="1200" b="0">
                <a:latin typeface="Times" charset="0"/>
              </a:rPr>
              <a:pPr/>
              <a:t>44</a:t>
            </a:fld>
            <a:endParaRPr lang="en-US" sz="1200" b="0">
              <a:latin typeface="Times" charset="0"/>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Now…with all this said, let</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summarize the ROYAL GENEALOGY OF JESUS CHRIST…along with Study Help 16…</a:t>
            </a:r>
          </a:p>
          <a:p>
            <a:r>
              <a:rPr lang="en-US" b="1">
                <a:solidFill>
                  <a:srgbClr val="000000"/>
                </a:solidFill>
                <a:latin typeface="Times New Roman" charset="0"/>
                <a:ea typeface="ＭＳ Ｐゴシック" charset="0"/>
                <a:cs typeface="ＭＳ Ｐゴシック" charset="0"/>
              </a:rPr>
              <a:t>////	….Mary…produced the bloodline for the Messiah.</a:t>
            </a:r>
          </a:p>
          <a:p>
            <a:r>
              <a:rPr lang="en-US" b="1">
                <a:solidFill>
                  <a:srgbClr val="000000"/>
                </a:solidFill>
                <a:latin typeface="Times New Roman" charset="0"/>
                <a:ea typeface="ＭＳ Ｐゴシック" charset="0"/>
                <a:cs typeface="ＭＳ Ｐゴシック" charset="0"/>
              </a:rPr>
              <a:t>////	….This Lucan genealogy traces the Lord</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bloodline </a:t>
            </a:r>
          </a:p>
          <a:p>
            <a:r>
              <a:rPr lang="en-US" b="1">
                <a:solidFill>
                  <a:srgbClr val="000000"/>
                </a:solidFill>
                <a:latin typeface="Times New Roman" charset="0"/>
                <a:ea typeface="ＭＳ Ｐゴシック" charset="0"/>
                <a:cs typeface="ＭＳ Ｐゴシック" charset="0"/>
              </a:rPr>
              <a:t>backward to Adam.</a:t>
            </a:r>
          </a:p>
          <a:p>
            <a:r>
              <a:rPr lang="en-US" b="1">
                <a:solidFill>
                  <a:srgbClr val="000000"/>
                </a:solidFill>
                <a:latin typeface="Times New Roman" charset="0"/>
                <a:ea typeface="ＭＳ Ｐゴシック" charset="0"/>
                <a:cs typeface="ＭＳ Ｐゴシック" charset="0"/>
              </a:rPr>
              <a:t>////	….through Mary.</a:t>
            </a:r>
          </a:p>
          <a:p>
            <a:r>
              <a:rPr lang="en-US" b="1">
                <a:solidFill>
                  <a:srgbClr val="000000"/>
                </a:solidFill>
                <a:latin typeface="Times New Roman" charset="0"/>
                <a:ea typeface="ＭＳ Ｐゴシック" charset="0"/>
                <a:cs typeface="ＭＳ Ｐゴシック" charset="0"/>
              </a:rPr>
              <a:t>////	….it</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the lineal descent.</a:t>
            </a:r>
          </a:p>
          <a:p>
            <a:r>
              <a:rPr lang="en-US" b="1">
                <a:solidFill>
                  <a:srgbClr val="000000"/>
                </a:solidFill>
                <a:latin typeface="Times New Roman" charset="0"/>
                <a:ea typeface="ＭＳ Ｐゴシック" charset="0"/>
                <a:cs typeface="ＭＳ Ｐゴシック" charset="0"/>
              </a:rPr>
              <a:t>////	….It</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a personal genealogy…</a:t>
            </a:r>
          </a:p>
          <a:p>
            <a:r>
              <a:rPr lang="en-US" b="1">
                <a:solidFill>
                  <a:srgbClr val="000000"/>
                </a:solidFill>
                <a:latin typeface="Times New Roman" charset="0"/>
                <a:ea typeface="ＭＳ Ｐゴシック" charset="0"/>
                <a:cs typeface="ＭＳ Ｐゴシック" charset="0"/>
              </a:rPr>
              <a:t>////	….through Mary.</a:t>
            </a:r>
          </a:p>
          <a:p>
            <a:r>
              <a:rPr lang="en-US" b="1">
                <a:solidFill>
                  <a:srgbClr val="000000"/>
                </a:solidFill>
                <a:latin typeface="Times New Roman" charset="0"/>
                <a:ea typeface="ＭＳ Ｐゴシック" charset="0"/>
                <a:cs typeface="ＭＳ Ｐゴシック" charset="0"/>
              </a:rPr>
              <a:t>////	….A seed of the House of David…</a:t>
            </a:r>
          </a:p>
          <a:p>
            <a:r>
              <a:rPr lang="en-US" b="1">
                <a:solidFill>
                  <a:srgbClr val="000000"/>
                </a:solidFill>
                <a:latin typeface="Times New Roman" charset="0"/>
                <a:ea typeface="ＭＳ Ｐゴシック" charset="0"/>
                <a:cs typeface="ＭＳ Ｐゴシック" charset="0"/>
              </a:rPr>
              <a:t>////	….All of it recounted in 2 Samuel and Romans.</a:t>
            </a:r>
          </a:p>
          <a:p>
            <a:r>
              <a:rPr lang="en-US" b="1">
                <a:solidFill>
                  <a:srgbClr val="000000"/>
                </a:solidFill>
                <a:latin typeface="Times New Roman" charset="0"/>
                <a:ea typeface="ＭＳ Ｐゴシック" charset="0"/>
                <a:cs typeface="ＭＳ Ｐゴシック" charset="0"/>
              </a:rPr>
              <a:t>Meanwhile…from Joseph</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side…</a:t>
            </a:r>
          </a:p>
          <a:p>
            <a:r>
              <a:rPr lang="en-US" b="1">
                <a:solidFill>
                  <a:srgbClr val="000000"/>
                </a:solidFill>
                <a:latin typeface="Times New Roman" charset="0"/>
                <a:ea typeface="ＭＳ Ｐゴシック" charset="0"/>
                <a:cs typeface="ＭＳ Ｐゴシック" charset="0"/>
              </a:rPr>
              <a:t>////	….This is the Royal</a:t>
            </a:r>
          </a:p>
          <a:p>
            <a:r>
              <a:rPr lang="en-US" b="1">
                <a:solidFill>
                  <a:srgbClr val="000000"/>
                </a:solidFill>
                <a:latin typeface="Times New Roman" charset="0"/>
                <a:ea typeface="ＭＳ Ｐゴシック" charset="0"/>
                <a:cs typeface="ＭＳ Ｐゴシック" charset="0"/>
              </a:rPr>
              <a:t>////	….Legal line.</a:t>
            </a:r>
          </a:p>
          <a:p>
            <a:r>
              <a:rPr lang="en-US" b="1">
                <a:solidFill>
                  <a:srgbClr val="000000"/>
                </a:solidFill>
                <a:latin typeface="Times New Roman" charset="0"/>
                <a:ea typeface="ＭＳ Ｐゴシック" charset="0"/>
                <a:cs typeface="ＭＳ Ｐゴシック" charset="0"/>
              </a:rPr>
              <a:t>////	….Moving forward from Abraham…</a:t>
            </a:r>
          </a:p>
          <a:p>
            <a:r>
              <a:rPr lang="en-US" b="1">
                <a:solidFill>
                  <a:srgbClr val="000000"/>
                </a:solidFill>
                <a:latin typeface="Times New Roman" charset="0"/>
                <a:ea typeface="ＭＳ Ｐゴシック" charset="0"/>
                <a:cs typeface="ＭＳ Ｐゴシック" charset="0"/>
              </a:rPr>
              <a:t>////	….As a son of David…</a:t>
            </a:r>
          </a:p>
          <a:p>
            <a:r>
              <a:rPr lang="en-US" b="1">
                <a:solidFill>
                  <a:srgbClr val="000000"/>
                </a:solidFill>
                <a:latin typeface="Times New Roman" charset="0"/>
                <a:ea typeface="ＭＳ Ｐゴシック" charset="0"/>
                <a:cs typeface="ＭＳ Ｐゴシック" charset="0"/>
              </a:rPr>
              <a:t>////	….through Joseph…</a:t>
            </a:r>
          </a:p>
          <a:p>
            <a:r>
              <a:rPr lang="en-US" b="1">
                <a:solidFill>
                  <a:srgbClr val="000000"/>
                </a:solidFill>
                <a:latin typeface="Times New Roman" charset="0"/>
                <a:ea typeface="ＭＳ Ｐゴシック" charset="0"/>
                <a:cs typeface="ＭＳ Ｐゴシック" charset="0"/>
              </a:rPr>
              <a:t>////	….the Legal Line…</a:t>
            </a:r>
          </a:p>
          <a:p>
            <a:r>
              <a:rPr lang="en-US" b="1">
                <a:solidFill>
                  <a:srgbClr val="000000"/>
                </a:solidFill>
                <a:latin typeface="Times New Roman" charset="0"/>
                <a:ea typeface="ＭＳ Ｐゴシック" charset="0"/>
                <a:cs typeface="ＭＳ Ｐゴシック" charset="0"/>
              </a:rPr>
              <a:t>////	….As a revelation to the Jew…</a:t>
            </a:r>
          </a:p>
          <a:p>
            <a:r>
              <a:rPr lang="en-US" b="1">
                <a:solidFill>
                  <a:srgbClr val="000000"/>
                </a:solidFill>
                <a:latin typeface="Times New Roman" charset="0"/>
                <a:ea typeface="ＭＳ Ｐゴシック" charset="0"/>
                <a:cs typeface="ＭＳ Ｐゴシック" charset="0"/>
              </a:rPr>
              <a:t>////	….both lines of descent then producing….THE ROYAL BIRTH …INTO THE EARTH…OF THE LORD JESUS CHRIST.</a:t>
            </a:r>
          </a:p>
        </p:txBody>
      </p:sp>
    </p:spTree>
    <p:extLst>
      <p:ext uri="{BB962C8B-B14F-4D97-AF65-F5344CB8AC3E}">
        <p14:creationId xmlns:p14="http://schemas.microsoft.com/office/powerpoint/2010/main" val="1154233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8A7A1A9-2040-884F-B9EE-020A1EE1EC5C}" type="slidenum">
              <a:rPr lang="en-US" sz="1200" b="0">
                <a:latin typeface="Times" charset="0"/>
              </a:rPr>
              <a:pPr/>
              <a:t>45</a:t>
            </a:fld>
            <a:endParaRPr lang="en-US" sz="1200" b="0">
              <a:latin typeface="Times" charset="0"/>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Taken together, we can see that when Jesus entered</a:t>
            </a:r>
          </a:p>
          <a:p>
            <a:r>
              <a:rPr lang="en-US" b="1">
                <a:solidFill>
                  <a:srgbClr val="000000"/>
                </a:solidFill>
                <a:latin typeface="Times New Roman" charset="0"/>
                <a:ea typeface="ＭＳ Ｐゴシック" charset="0"/>
                <a:cs typeface="ＭＳ Ｐゴシック" charset="0"/>
              </a:rPr>
              <a:t>the City of Jerusalem on Palm Sunday he was approaching…the eastern entrance to the great Herodian Temple with the apparent purpose –– so the people thought –– of actually claiming the Throne of David as his own.</a:t>
            </a:r>
          </a:p>
        </p:txBody>
      </p:sp>
    </p:spTree>
    <p:extLst>
      <p:ext uri="{BB962C8B-B14F-4D97-AF65-F5344CB8AC3E}">
        <p14:creationId xmlns:p14="http://schemas.microsoft.com/office/powerpoint/2010/main" val="7233850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8B57F26E-9EFB-D64B-89EE-BC244C9632CE}" type="slidenum">
              <a:rPr lang="en-US" sz="1200" b="0">
                <a:latin typeface="Times" charset="0"/>
              </a:rPr>
              <a:pPr/>
              <a:t>46</a:t>
            </a:fld>
            <a:endParaRPr lang="en-US" sz="1200" b="0">
              <a:latin typeface="Times" charset="0"/>
            </a:endParaRP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It all happened here… in the massive armed precincts of Herod</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great Temple on the same site as Solomon</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earlier Temple and before that, the mountaintop where Abraham was instructed to sacrifice Isaac 2000 years earlier…</a:t>
            </a:r>
          </a:p>
          <a:p>
            <a:r>
              <a:rPr lang="en-US" b="1">
                <a:solidFill>
                  <a:srgbClr val="000000"/>
                </a:solidFill>
                <a:latin typeface="Times New Roman" charset="0"/>
                <a:ea typeface="ＭＳ Ｐゴシック" charset="0"/>
                <a:cs typeface="ＭＳ Ｐゴシック" charset="0"/>
              </a:rPr>
              <a:t>….and on the Mount of Olives…in the outskirts of the ancient city of Jerusalem…</a:t>
            </a:r>
          </a:p>
          <a:p>
            <a:r>
              <a:rPr lang="en-US" b="1">
                <a:solidFill>
                  <a:srgbClr val="000000"/>
                </a:solidFill>
                <a:latin typeface="Times New Roman" charset="0"/>
                <a:ea typeface="ＭＳ Ｐゴシック" charset="0"/>
                <a:cs typeface="ＭＳ Ｐゴシック" charset="0"/>
              </a:rPr>
              <a:t>…and the Lord</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agony in the Gethsemane garden.</a:t>
            </a:r>
            <a:endParaRPr lang="en-US" b="1">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480485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4AFB346-ED75-A34A-B4E0-5E4C6D355C12}" type="slidenum">
              <a:rPr lang="en-US" sz="1200" b="0">
                <a:latin typeface="Times" charset="0"/>
              </a:rPr>
              <a:pPr/>
              <a:t>47</a:t>
            </a:fld>
            <a:endParaRPr lang="en-US" sz="1200" b="0">
              <a:latin typeface="Times" charset="0"/>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The appearance of the Lord in Israel 2000 years ago leads directly to the last of the amplified subcontracts of the Abrahamic Covenant.  This last one is...the NEW COVENANT...</a:t>
            </a:r>
          </a:p>
          <a:p>
            <a:r>
              <a:rPr lang="en-US" b="1">
                <a:solidFill>
                  <a:srgbClr val="000000"/>
                </a:solidFill>
                <a:latin typeface="Times New Roman" charset="0"/>
                <a:ea typeface="ＭＳ Ｐゴシック" charset="0"/>
                <a:cs typeface="ＭＳ Ｐゴシック" charset="0"/>
              </a:rPr>
              <a:t>////	….a further expansion on the message and implications of that BLESSING part of the Abrahamic.  We find it in Jeremiah 31:31-34.</a:t>
            </a:r>
          </a:p>
        </p:txBody>
      </p:sp>
    </p:spTree>
    <p:extLst>
      <p:ext uri="{BB962C8B-B14F-4D97-AF65-F5344CB8AC3E}">
        <p14:creationId xmlns:p14="http://schemas.microsoft.com/office/powerpoint/2010/main" val="2478069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F2D8087-FE3D-4044-8555-455F59BD475F}" type="slidenum">
              <a:rPr lang="en-US" sz="1200" b="0">
                <a:latin typeface="Times" charset="0"/>
              </a:rPr>
              <a:pPr/>
              <a:t>48</a:t>
            </a:fld>
            <a:endParaRPr lang="en-US" sz="1200" b="0">
              <a:latin typeface="Times" charset="0"/>
            </a:endParaRPr>
          </a:p>
        </p:txBody>
      </p:sp>
      <p:sp>
        <p:nvSpPr>
          <p:cNvPr id="109570"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r>
              <a:rPr lang="en-US" b="1">
                <a:solidFill>
                  <a:srgbClr val="000000"/>
                </a:solidFill>
                <a:latin typeface="Times New Roman" charset="0"/>
                <a:ea typeface="ＭＳ Ｐゴシック" charset="0"/>
                <a:cs typeface="ＭＳ Ｐゴシック" charset="0"/>
              </a:rPr>
              <a:t>We</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ll become more familiar with Jeremiah further on.  But for now…Jeremiah is the Bible</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central figure in delivering the New Covenant announcement…a new arrangement just over the prophet</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historical horizon from his Old Testament time!</a:t>
            </a:r>
          </a:p>
          <a:p>
            <a:r>
              <a:rPr lang="en-US" b="1">
                <a:solidFill>
                  <a:srgbClr val="000000"/>
                </a:solidFill>
                <a:latin typeface="Times New Roman" charset="0"/>
                <a:ea typeface="ＭＳ Ｐゴシック" charset="0"/>
                <a:cs typeface="ＭＳ Ｐゴシック" charset="0"/>
              </a:rPr>
              <a:t>////	Think about the prophet</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severe circumstances at the time he was writing…They are right there in the ROYALTY FILE FOLDER.  Jeremiah appeared in the time of  THE PROPHETS.</a:t>
            </a:r>
          </a:p>
          <a:p>
            <a:r>
              <a:rPr lang="en-US" b="1">
                <a:solidFill>
                  <a:srgbClr val="000000"/>
                </a:solidFill>
                <a:latin typeface="Times New Roman" charset="0"/>
                <a:ea typeface="ＭＳ Ｐゴシック" charset="0"/>
                <a:cs typeface="ＭＳ Ｐゴシック" charset="0"/>
              </a:rPr>
              <a:t>The United Kingdom had split apart.  Jerusalem was soon to be destroyed by the approaching Babylonians.  In spite of those terrible times, Jeremiah pronounced a message of incomparable brilliance and optimism…a piece of </a:t>
            </a:r>
            <a:r>
              <a:rPr lang="en-US" altLang="ja-JP" b="1">
                <a:solidFill>
                  <a:srgbClr val="000000"/>
                </a:solidFill>
                <a:latin typeface="Times New Roman" charset="0"/>
                <a:ea typeface="ＭＳ Ｐゴシック" charset="0"/>
                <a:cs typeface="ＭＳ Ｐゴシック" charset="0"/>
              </a:rPr>
              <a:t>"good news" that would echo through the coming centuries...awaiting only the appearance of Messiah to fulfill his vision.</a:t>
            </a:r>
          </a:p>
          <a:p>
            <a:r>
              <a:rPr lang="en-US" b="1">
                <a:solidFill>
                  <a:srgbClr val="000000"/>
                </a:solidFill>
                <a:latin typeface="Times New Roman" charset="0"/>
                <a:ea typeface="ＭＳ Ｐゴシック" charset="0"/>
                <a:cs typeface="ＭＳ Ｐゴシック" charset="0"/>
              </a:rPr>
              <a:t>////	…Yes…Jeremiah</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circumstances were severe…JUDAH WAS IN CRISIS! </a:t>
            </a:r>
            <a:endParaRPr lang="en-US" b="1">
              <a:solidFill>
                <a:srgbClr val="000000"/>
              </a:solidFill>
              <a:latin typeface="Times New Roman" charset="0"/>
              <a:ea typeface="ＭＳ Ｐゴシック" charset="0"/>
              <a:cs typeface="ＭＳ Ｐゴシック" charset="0"/>
            </a:endParaRPr>
          </a:p>
        </p:txBody>
      </p:sp>
      <p:sp>
        <p:nvSpPr>
          <p:cNvPr id="109571" name="Rectangle 3"/>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41093052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FA0CCAD-BCC9-3E4C-B864-FD48AB223D77}" type="slidenum">
              <a:rPr lang="en-US" sz="1200" b="0">
                <a:latin typeface="Times" charset="0"/>
              </a:rPr>
              <a:pPr/>
              <a:t>49</a:t>
            </a:fld>
            <a:endParaRPr lang="en-US" sz="1200" b="0">
              <a:latin typeface="Times" charset="0"/>
            </a:endParaRPr>
          </a:p>
        </p:txBody>
      </p:sp>
      <p:sp>
        <p:nvSpPr>
          <p:cNvPr id="111618"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r>
              <a:rPr lang="en-US" b="1">
                <a:solidFill>
                  <a:srgbClr val="000000"/>
                </a:solidFill>
                <a:latin typeface="Times New Roman" charset="0"/>
                <a:ea typeface="ＭＳ Ｐゴシック" charset="0"/>
                <a:cs typeface="ＭＳ Ｐゴシック" charset="0"/>
              </a:rPr>
              <a:t>Here are those amazing words from Jeremiah 31... This is THE NEW COVENANT announcement!  Pay close attention to every word!</a:t>
            </a:r>
          </a:p>
          <a:p>
            <a:r>
              <a:rPr lang="en-US" b="1">
                <a:solidFill>
                  <a:srgbClr val="000000"/>
                </a:solidFill>
                <a:latin typeface="Times New Roman" charset="0"/>
                <a:ea typeface="ＭＳ Ｐゴシック" charset="0"/>
                <a:cs typeface="ＭＳ Ｐゴシック" charset="0"/>
              </a:rPr>
              <a:t>////	Calling out verse 31 specifically..."The time is coming," declares the Lord, "when I will make a NEW COVENANT with the house of Israel</a:t>
            </a:r>
            <a:r>
              <a:rPr lang="en-US" altLang="ja-JP" b="1">
                <a:solidFill>
                  <a:srgbClr val="000000"/>
                </a:solidFill>
                <a:latin typeface="Times New Roman" charset="0"/>
                <a:ea typeface="ＭＳ Ｐゴシック" charset="0"/>
                <a:cs typeface="ＭＳ Ｐゴシック" charset="0"/>
              </a:rPr>
              <a:t>"…the Northern Kingdom… "and with the house of Judah"…the Southern Kingdom.</a:t>
            </a:r>
          </a:p>
          <a:p>
            <a:r>
              <a:rPr lang="en-US" b="1">
                <a:solidFill>
                  <a:srgbClr val="000000"/>
                </a:solidFill>
                <a:latin typeface="Times New Roman" charset="0"/>
                <a:ea typeface="ＭＳ Ｐゴシック" charset="0"/>
                <a:cs typeface="ＭＳ Ｐゴシック" charset="0"/>
              </a:rPr>
              <a:t>////	A new covenant…</a:t>
            </a:r>
          </a:p>
          <a:p>
            <a:r>
              <a:rPr lang="en-US" b="1">
                <a:solidFill>
                  <a:srgbClr val="000000"/>
                </a:solidFill>
                <a:latin typeface="Times" charset="0"/>
                <a:ea typeface="ＭＳ Ｐゴシック" charset="0"/>
                <a:cs typeface="ＭＳ Ｐゴシック" charset="0"/>
              </a:rPr>
              <a:t>////	with Israel…the Northern Kingdom, now dispersed…</a:t>
            </a:r>
          </a:p>
          <a:p>
            <a:r>
              <a:rPr lang="en-US" b="1">
                <a:solidFill>
                  <a:srgbClr val="000000"/>
                </a:solidFill>
                <a:latin typeface="Times" charset="0"/>
                <a:ea typeface="ＭＳ Ｐゴシック" charset="0"/>
                <a:cs typeface="ＭＳ Ｐゴシック" charset="0"/>
              </a:rPr>
              <a:t>////	and with Judah…the Southern Kingdom…a nation to go into captivity but with a promised return to the Land of Abraham</a:t>
            </a:r>
            <a:r>
              <a:rPr lang="fr-FR"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s inheritance.</a:t>
            </a:r>
            <a:endParaRPr lang="en-US" b="1">
              <a:solidFill>
                <a:srgbClr val="000000"/>
              </a:solidFill>
              <a:latin typeface="Times" charset="0"/>
              <a:ea typeface="ＭＳ Ｐゴシック" charset="0"/>
              <a:cs typeface="ＭＳ Ｐゴシック" charset="0"/>
            </a:endParaRPr>
          </a:p>
        </p:txBody>
      </p:sp>
      <p:sp>
        <p:nvSpPr>
          <p:cNvPr id="111619" name="Rectangle 3"/>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497976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A786A9AD-5F75-A446-8BD4-4D48C13DE2AA}" type="slidenum">
              <a:rPr lang="en-US" sz="1200" b="0">
                <a:latin typeface="Times" charset="0"/>
              </a:rPr>
              <a:pPr/>
              <a:t>5</a:t>
            </a:fld>
            <a:endParaRPr lang="en-US" sz="1200" b="0">
              <a:latin typeface="Times" charset="0"/>
            </a:endParaRPr>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But there is one most important distinction between the Abrahamic and the Mosaic arrangements.  And here it is…</a:t>
            </a:r>
          </a:p>
          <a:p>
            <a:r>
              <a:rPr lang="en-US" b="1">
                <a:solidFill>
                  <a:srgbClr val="000000"/>
                </a:solidFill>
                <a:latin typeface="Times New Roman" charset="0"/>
                <a:ea typeface="ＭＳ Ｐゴシック" charset="0"/>
                <a:cs typeface="ＭＳ Ｐゴシック" charset="0"/>
              </a:rPr>
              <a:t>////	….the MOSAIC COVENANT had a beginning --- as did the Abrahamic, of course --- but THE MOSAIC also had an END.  As of this moment, the Abrahamic Contract is still running while the Mosaic ended at Calvary…as we will shortly see!</a:t>
            </a:r>
          </a:p>
          <a:p>
            <a:endParaRPr lang="en-US" b="1">
              <a:solidFill>
                <a:srgbClr val="000000"/>
              </a:solidFill>
              <a:latin typeface="Times" charset="0"/>
              <a:ea typeface="ＭＳ Ｐゴシック" charset="0"/>
              <a:cs typeface="ＭＳ Ｐゴシック" charset="0"/>
            </a:endParaRPr>
          </a:p>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166921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FE33075-B11B-5046-A7A7-780EB60CE68A}" type="slidenum">
              <a:rPr lang="en-US" sz="1200" b="0">
                <a:latin typeface="Times" charset="0"/>
              </a:rPr>
              <a:pPr/>
              <a:t>50</a:t>
            </a:fld>
            <a:endParaRPr lang="en-US" sz="1200" b="0">
              <a:latin typeface="Times" charset="0"/>
            </a:endParaRPr>
          </a:p>
        </p:txBody>
      </p:sp>
      <p:sp>
        <p:nvSpPr>
          <p:cNvPr id="113666"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r>
              <a:rPr lang="en-US" b="1">
                <a:solidFill>
                  <a:srgbClr val="000000"/>
                </a:solidFill>
                <a:latin typeface="Times New Roman" charset="0"/>
                <a:ea typeface="ＭＳ Ｐゴシック" charset="0"/>
                <a:cs typeface="ＭＳ Ｐゴシック" charset="0"/>
              </a:rPr>
              <a:t>"It will not be like the covenant I made with their forefathers when I took them by the hand to lead them out of Egypt, because they broke my covenant though I was a husband to them, " declares the Lord.</a:t>
            </a:r>
            <a:r>
              <a:rPr lang="en-US" altLang="ja-JP" b="1">
                <a:solidFill>
                  <a:srgbClr val="000000"/>
                </a:solidFill>
                <a:latin typeface="Times New Roman" charset="0"/>
                <a:ea typeface="ＭＳ Ｐゴシック" charset="0"/>
                <a:cs typeface="ＭＳ Ｐゴシック" charset="0"/>
              </a:rPr>
              <a:t>"</a:t>
            </a:r>
            <a:endParaRPr lang="en-US" b="1">
              <a:solidFill>
                <a:srgbClr val="000000"/>
              </a:solidFill>
              <a:latin typeface="Times New Roman" charset="0"/>
              <a:ea typeface="ＭＳ Ｐゴシック" charset="0"/>
              <a:cs typeface="ＭＳ Ｐゴシック" charset="0"/>
            </a:endParaRPr>
          </a:p>
        </p:txBody>
      </p:sp>
      <p:sp>
        <p:nvSpPr>
          <p:cNvPr id="113667" name="Rectangle 3"/>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11457592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4B8278E-33A1-EB43-8AF7-2B30D9C02240}" type="slidenum">
              <a:rPr lang="en-US" sz="1200" b="0">
                <a:latin typeface="Times" charset="0"/>
              </a:rPr>
              <a:pPr/>
              <a:t>51</a:t>
            </a:fld>
            <a:endParaRPr lang="en-US" sz="1200" b="0">
              <a:latin typeface="Times" charset="0"/>
            </a:endParaRPr>
          </a:p>
        </p:txBody>
      </p:sp>
      <p:sp>
        <p:nvSpPr>
          <p:cNvPr id="115714"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r>
              <a:rPr lang="en-US" b="1">
                <a:solidFill>
                  <a:srgbClr val="000000"/>
                </a:solidFill>
                <a:latin typeface="Times New Roman" charset="0"/>
                <a:ea typeface="ＭＳ Ｐゴシック" charset="0"/>
                <a:cs typeface="ＭＳ Ｐゴシック" charset="0"/>
              </a:rPr>
              <a:t>This is the covenant I will make with the house of Israel after that time, declares the Lord. </a:t>
            </a:r>
          </a:p>
          <a:p>
            <a:r>
              <a:rPr lang="en-US" b="1">
                <a:solidFill>
                  <a:srgbClr val="000000"/>
                </a:solidFill>
                <a:latin typeface="Times New Roman" charset="0"/>
                <a:ea typeface="ＭＳ Ｐゴシック" charset="0"/>
                <a:cs typeface="ＭＳ Ｐゴシック" charset="0"/>
              </a:rPr>
              <a:t>////	[THIS PHRASE IS TYPED OUT ON SCREEN FOR EMPHASIS.]  "I will put my law in their minds and write it on their hearts.  I will be their God and they will be my people." Notice that this newly announced Covenant will be with BOTH HOUSES OF THE DIVIDED KINGDOM...BOTH JUDAH AND ISRAEL.</a:t>
            </a:r>
          </a:p>
          <a:p>
            <a:r>
              <a:rPr lang="en-US" b="1">
                <a:solidFill>
                  <a:srgbClr val="000000"/>
                </a:solidFill>
                <a:latin typeface="Times New Roman" charset="0"/>
                <a:ea typeface="ＭＳ Ｐゴシック" charset="0"/>
                <a:cs typeface="ＭＳ Ｐゴシック" charset="0"/>
              </a:rPr>
              <a:t>[John Walvoord, Roy Zuck; </a:t>
            </a:r>
            <a:r>
              <a:rPr lang="en-US" b="1" i="1">
                <a:solidFill>
                  <a:srgbClr val="000000"/>
                </a:solidFill>
                <a:latin typeface="Times New Roman" charset="0"/>
                <a:ea typeface="ＭＳ Ｐゴシック" charset="0"/>
                <a:cs typeface="ＭＳ Ｐゴシック" charset="0"/>
              </a:rPr>
              <a:t>The Bible Knowledge Commentary – Old Testament 	Edition</a:t>
            </a:r>
            <a:r>
              <a:rPr lang="en-US" b="1">
                <a:solidFill>
                  <a:srgbClr val="000000"/>
                </a:solidFill>
                <a:latin typeface="Times New Roman" charset="0"/>
                <a:ea typeface="ＭＳ Ｐゴシック" charset="0"/>
                <a:cs typeface="ＭＳ Ｐゴシック" charset="0"/>
              </a:rPr>
              <a:t>; Victor Books, 1985; page 1171</a:t>
            </a:r>
          </a:p>
        </p:txBody>
      </p:sp>
      <p:sp>
        <p:nvSpPr>
          <p:cNvPr id="115715" name="Rectangle 3"/>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17906366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9F79BFB7-1294-804E-8706-3F560DE35D23}" type="slidenum">
              <a:rPr lang="en-US" sz="1200" b="0">
                <a:latin typeface="Times" charset="0"/>
              </a:rPr>
              <a:pPr/>
              <a:t>52</a:t>
            </a:fld>
            <a:endParaRPr lang="en-US" sz="1200" b="0">
              <a:latin typeface="Times" charset="0"/>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Now move over to the New Testament...for the announcement at that time…</a:t>
            </a:r>
          </a:p>
          <a:p>
            <a:r>
              <a:rPr lang="en-US" b="1">
                <a:solidFill>
                  <a:srgbClr val="000000"/>
                </a:solidFill>
                <a:latin typeface="Times New Roman" charset="0"/>
                <a:ea typeface="ＭＳ Ｐゴシック" charset="0"/>
                <a:cs typeface="ＭＳ Ｐゴシック" charset="0"/>
              </a:rPr>
              <a:t>////	…The 22nd chapter of Luke...verses 19-20.  At that final supper with his friends…Jesus</a:t>
            </a:r>
          </a:p>
          <a:p>
            <a:r>
              <a:rPr lang="en-US" b="1">
                <a:solidFill>
                  <a:srgbClr val="000000"/>
                </a:solidFill>
                <a:latin typeface="Times New Roman" charset="0"/>
                <a:ea typeface="ＭＳ Ｐゴシック" charset="0"/>
                <a:cs typeface="ＭＳ Ｐゴシック" charset="0"/>
              </a:rPr>
              <a:t>////	..."took bread, gave thanks and broke it, and gave it to them, saying, </a:t>
            </a:r>
            <a:r>
              <a:rPr lang="en-US" altLang="ja-JP" b="1">
                <a:solidFill>
                  <a:srgbClr val="000000"/>
                </a:solidFill>
                <a:latin typeface="Times New Roman" charset="0"/>
                <a:ea typeface="ＭＳ Ｐゴシック" charset="0"/>
                <a:cs typeface="ＭＳ Ｐゴシック" charset="0"/>
              </a:rPr>
              <a:t>"This is my body given for you; do this in remembrance of me." </a:t>
            </a:r>
          </a:p>
          <a:p>
            <a:r>
              <a:rPr lang="en-US" b="1">
                <a:solidFill>
                  <a:srgbClr val="000000"/>
                </a:solidFill>
                <a:latin typeface="Times New Roman" charset="0"/>
                <a:ea typeface="ＭＳ Ｐゴシック" charset="0"/>
                <a:cs typeface="ＭＳ Ｐゴシック" charset="0"/>
              </a:rPr>
              <a:t>////	</a:t>
            </a:r>
            <a:r>
              <a:rPr lang="en-US" b="1" baseline="30000">
                <a:solidFill>
                  <a:srgbClr val="000000"/>
                </a:solidFill>
                <a:latin typeface="Times New Roman" charset="0"/>
                <a:ea typeface="ＭＳ Ｐゴシック" charset="0"/>
                <a:cs typeface="ＭＳ Ｐゴシック" charset="0"/>
              </a:rPr>
              <a:t>20</a:t>
            </a:r>
            <a:r>
              <a:rPr lang="en-US" b="1">
                <a:solidFill>
                  <a:srgbClr val="000000"/>
                </a:solidFill>
                <a:latin typeface="Times New Roman" charset="0"/>
                <a:ea typeface="ＭＳ Ｐゴシック" charset="0"/>
                <a:cs typeface="ＭＳ Ｐゴシック" charset="0"/>
              </a:rPr>
              <a:t>In the same way, after the supper he took the cup, saying, </a:t>
            </a:r>
            <a:r>
              <a:rPr lang="en-US" altLang="ja-JP" b="1">
                <a:solidFill>
                  <a:srgbClr val="000000"/>
                </a:solidFill>
                <a:latin typeface="Times New Roman" charset="0"/>
                <a:ea typeface="ＭＳ Ｐゴシック" charset="0"/>
                <a:cs typeface="ＭＳ Ｐゴシック" charset="0"/>
              </a:rPr>
              <a:t>"This is the …</a:t>
            </a:r>
          </a:p>
          <a:p>
            <a:r>
              <a:rPr lang="en-US" b="1">
                <a:solidFill>
                  <a:srgbClr val="000000"/>
                </a:solidFill>
                <a:latin typeface="Times New Roman" charset="0"/>
                <a:ea typeface="ＭＳ Ｐゴシック" charset="0"/>
                <a:cs typeface="ＭＳ Ｐゴシック" charset="0"/>
              </a:rPr>
              <a:t>////	…new covenant in my blood, which is poured out for you.</a:t>
            </a:r>
            <a:r>
              <a:rPr lang="en-US" altLang="ja-JP" b="1">
                <a:solidFill>
                  <a:srgbClr val="000000"/>
                </a:solidFill>
                <a:latin typeface="Times New Roman" charset="0"/>
                <a:ea typeface="ＭＳ Ｐゴシック" charset="0"/>
                <a:cs typeface="ＭＳ Ｐゴシック" charset="0"/>
              </a:rPr>
              <a:t>"</a:t>
            </a:r>
            <a:endParaRPr lang="en-US" b="1">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89525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4954345E-469F-7F43-9CA0-6A13CAE3BA27}" type="slidenum">
              <a:rPr lang="en-US" sz="1200" b="0">
                <a:latin typeface="Times" charset="0"/>
              </a:rPr>
              <a:pPr/>
              <a:t>53</a:t>
            </a:fld>
            <a:endParaRPr lang="en-US" sz="1200" b="0">
              <a:latin typeface="Times" charset="0"/>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And then again...in the 26th chapter of Matthew...verses 26-28:</a:t>
            </a:r>
          </a:p>
          <a:p>
            <a:r>
              <a:rPr lang="en-US" b="1">
                <a:solidFill>
                  <a:srgbClr val="000000"/>
                </a:solidFill>
                <a:latin typeface="Times New Roman" charset="0"/>
                <a:ea typeface="ＭＳ Ｐゴシック" charset="0"/>
                <a:cs typeface="ＭＳ Ｐゴシック" charset="0"/>
              </a:rPr>
              <a:t>////</a:t>
            </a:r>
            <a:r>
              <a:rPr lang="en-US" b="1" baseline="30000">
                <a:solidFill>
                  <a:srgbClr val="000000"/>
                </a:solidFill>
                <a:latin typeface="Times New Roman" charset="0"/>
                <a:ea typeface="ＭＳ Ｐゴシック" charset="0"/>
                <a:cs typeface="ＭＳ Ｐゴシック" charset="0"/>
              </a:rPr>
              <a:t> 	26</a:t>
            </a:r>
            <a:r>
              <a:rPr lang="en-US" b="1">
                <a:solidFill>
                  <a:srgbClr val="000000"/>
                </a:solidFill>
                <a:latin typeface="Times New Roman" charset="0"/>
                <a:ea typeface="ＭＳ Ｐゴシック" charset="0"/>
                <a:cs typeface="ＭＳ Ｐゴシック" charset="0"/>
              </a:rPr>
              <a:t>While they were eating, Jesus took bread, gave thanks and broke it, and gave it to his disciples, saying, </a:t>
            </a:r>
            <a:r>
              <a:rPr lang="en-US" altLang="ja-JP" b="1">
                <a:solidFill>
                  <a:srgbClr val="000000"/>
                </a:solidFill>
                <a:latin typeface="Times New Roman" charset="0"/>
                <a:ea typeface="ＭＳ Ｐゴシック" charset="0"/>
                <a:cs typeface="ＭＳ Ｐゴシック" charset="0"/>
              </a:rPr>
              <a:t>"Take and eat; this is my body."</a:t>
            </a:r>
            <a:endParaRPr lang="en-US" altLang="ja-JP" b="1" baseline="30000">
              <a:solidFill>
                <a:srgbClr val="000000"/>
              </a:solidFill>
              <a:latin typeface="Times New Roman" charset="0"/>
              <a:ea typeface="ＭＳ Ｐゴシック" charset="0"/>
              <a:cs typeface="ＭＳ Ｐゴシック" charset="0"/>
            </a:endParaRPr>
          </a:p>
          <a:p>
            <a:r>
              <a:rPr lang="en-US" b="1">
                <a:solidFill>
                  <a:srgbClr val="000000"/>
                </a:solidFill>
                <a:latin typeface="Times New Roman" charset="0"/>
                <a:ea typeface="ＭＳ Ｐゴシック" charset="0"/>
                <a:cs typeface="ＭＳ Ｐゴシック" charset="0"/>
              </a:rPr>
              <a:t>////	</a:t>
            </a:r>
            <a:r>
              <a:rPr lang="en-US" b="1" baseline="30000">
                <a:solidFill>
                  <a:srgbClr val="000000"/>
                </a:solidFill>
                <a:latin typeface="Times New Roman" charset="0"/>
                <a:ea typeface="ＭＳ Ｐゴシック" charset="0"/>
                <a:cs typeface="ＭＳ Ｐゴシック" charset="0"/>
              </a:rPr>
              <a:t>27</a:t>
            </a:r>
            <a:r>
              <a:rPr lang="en-US" b="1">
                <a:solidFill>
                  <a:srgbClr val="000000"/>
                </a:solidFill>
                <a:latin typeface="Times New Roman" charset="0"/>
                <a:ea typeface="ＭＳ Ｐゴシック" charset="0"/>
                <a:cs typeface="ＭＳ Ｐゴシック" charset="0"/>
              </a:rPr>
              <a:t>Then he took the cup, gave thanks and offered it to them, saying, </a:t>
            </a:r>
            <a:r>
              <a:rPr lang="en-US" altLang="ja-JP" b="1">
                <a:solidFill>
                  <a:srgbClr val="000000"/>
                </a:solidFill>
                <a:latin typeface="Times New Roman" charset="0"/>
                <a:ea typeface="ＭＳ Ｐゴシック" charset="0"/>
                <a:cs typeface="ＭＳ Ｐゴシック" charset="0"/>
              </a:rPr>
              <a:t>"Drink from it, all of you. </a:t>
            </a:r>
            <a:endParaRPr lang="en-US" altLang="ja-JP" b="1" baseline="30000">
              <a:solidFill>
                <a:srgbClr val="000000"/>
              </a:solidFill>
              <a:latin typeface="Times New Roman" charset="0"/>
              <a:ea typeface="ＭＳ Ｐゴシック" charset="0"/>
              <a:cs typeface="ＭＳ Ｐゴシック" charset="0"/>
            </a:endParaRPr>
          </a:p>
          <a:p>
            <a:r>
              <a:rPr lang="en-US" b="1">
                <a:solidFill>
                  <a:srgbClr val="000000"/>
                </a:solidFill>
                <a:latin typeface="Times New Roman" charset="0"/>
                <a:ea typeface="ＭＳ Ｐゴシック" charset="0"/>
                <a:cs typeface="ＭＳ Ｐゴシック" charset="0"/>
              </a:rPr>
              <a:t>////	</a:t>
            </a:r>
            <a:r>
              <a:rPr lang="en-US" b="1" baseline="30000">
                <a:solidFill>
                  <a:srgbClr val="000000"/>
                </a:solidFill>
                <a:latin typeface="Times New Roman" charset="0"/>
                <a:ea typeface="ＭＳ Ｐゴシック" charset="0"/>
                <a:cs typeface="ＭＳ Ｐゴシック" charset="0"/>
              </a:rPr>
              <a:t>28</a:t>
            </a:r>
            <a:r>
              <a:rPr lang="en-US" b="1">
                <a:solidFill>
                  <a:srgbClr val="000000"/>
                </a:solidFill>
                <a:latin typeface="Times New Roman" charset="0"/>
                <a:ea typeface="ＭＳ Ｐゴシック" charset="0"/>
                <a:cs typeface="ＭＳ Ｐゴシック" charset="0"/>
              </a:rPr>
              <a:t>This is my blood of the covenant, which is poured out for many for the forgiveness of sins. </a:t>
            </a:r>
          </a:p>
          <a:p>
            <a:r>
              <a:rPr lang="en-US" b="1">
                <a:solidFill>
                  <a:srgbClr val="000000"/>
                </a:solidFill>
                <a:latin typeface="Times New Roman" charset="0"/>
                <a:ea typeface="ＭＳ Ｐゴシック" charset="0"/>
                <a:cs typeface="ＭＳ Ｐゴシック" charset="0"/>
              </a:rPr>
              <a:t>////	Again…the Lord said clearly…MY BLOOD OF THE COVENANT!</a:t>
            </a:r>
          </a:p>
        </p:txBody>
      </p:sp>
    </p:spTree>
    <p:extLst>
      <p:ext uri="{BB962C8B-B14F-4D97-AF65-F5344CB8AC3E}">
        <p14:creationId xmlns:p14="http://schemas.microsoft.com/office/powerpoint/2010/main" val="15209935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A8E25F1B-0C7B-8D4E-898B-F478CB8BC66E}" type="slidenum">
              <a:rPr lang="en-US" sz="1200" b="0">
                <a:latin typeface="Times" charset="0"/>
              </a:rPr>
              <a:pPr/>
              <a:t>54</a:t>
            </a:fld>
            <a:endParaRPr lang="en-US" sz="1200" b="0">
              <a:latin typeface="Times" charset="0"/>
            </a:endParaRPr>
          </a:p>
        </p:txBody>
      </p:sp>
      <p:sp>
        <p:nvSpPr>
          <p:cNvPr id="121858" name="Rectangle 2"/>
          <p:cNvSpPr>
            <a:spLocks noGrp="1" noRot="1" noChangeAspect="1" noChangeArrowheads="1"/>
          </p:cNvSpPr>
          <p:nvPr>
            <p:ph type="sldImg"/>
          </p:nvPr>
        </p:nvSpPr>
        <p:spPr>
          <a:solidFill>
            <a:srgbClr val="FFFFFF"/>
          </a:solidFill>
          <a:ln/>
        </p:spPr>
      </p:sp>
      <p:sp>
        <p:nvSpPr>
          <p:cNvPr id="12185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b="1">
                <a:solidFill>
                  <a:srgbClr val="000000"/>
                </a:solidFill>
                <a:latin typeface="Times New Roman" charset="0"/>
                <a:ea typeface="ＭＳ Ｐゴシック" charset="0"/>
                <a:cs typeface="ＭＳ Ｐゴシック" charset="0"/>
              </a:rPr>
              <a:t>WHAT IS HAPPENING HERE?  Jeremiah was announcing…and Jesus is establishing…</a:t>
            </a:r>
          </a:p>
          <a:p>
            <a:r>
              <a:rPr lang="en-US" b="1">
                <a:solidFill>
                  <a:srgbClr val="000000"/>
                </a:solidFill>
                <a:latin typeface="Times New Roman" charset="0"/>
                <a:ea typeface="ＭＳ Ｐゴシック" charset="0"/>
                <a:cs typeface="ＭＳ Ｐゴシック" charset="0"/>
              </a:rPr>
              <a:t>////	…the arrival of a profound change in the relationship between the Creator and His Created!  Meaning…in a very practical sense.</a:t>
            </a:r>
          </a:p>
        </p:txBody>
      </p:sp>
    </p:spTree>
    <p:extLst>
      <p:ext uri="{BB962C8B-B14F-4D97-AF65-F5344CB8AC3E}">
        <p14:creationId xmlns:p14="http://schemas.microsoft.com/office/powerpoint/2010/main" val="28489168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4133D491-3932-5D44-AA31-AB9746D67B7A}" type="slidenum">
              <a:rPr lang="en-US" sz="1200" b="0">
                <a:latin typeface="Times" charset="0"/>
              </a:rPr>
              <a:pPr/>
              <a:t>55</a:t>
            </a:fld>
            <a:endParaRPr lang="en-US" sz="1200" b="0">
              <a:latin typeface="Times"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The ancient HAVE-TO mentality of the Old Testament and THE LAW had given way…</a:t>
            </a:r>
          </a:p>
        </p:txBody>
      </p:sp>
    </p:spTree>
    <p:extLst>
      <p:ext uri="{BB962C8B-B14F-4D97-AF65-F5344CB8AC3E}">
        <p14:creationId xmlns:p14="http://schemas.microsoft.com/office/powerpoint/2010/main" val="7951186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48352AFC-C0BD-5941-9874-D3BD2C100F28}" type="slidenum">
              <a:rPr lang="en-US" sz="1200" b="0">
                <a:latin typeface="Times" charset="0"/>
              </a:rPr>
              <a:pPr/>
              <a:t>56</a:t>
            </a:fld>
            <a:endParaRPr lang="en-US" sz="1200" b="0">
              <a:latin typeface="Times" charset="0"/>
            </a:endParaRPr>
          </a:p>
        </p:txBody>
      </p:sp>
      <p:sp>
        <p:nvSpPr>
          <p:cNvPr id="125954" name="Rectangle 2"/>
          <p:cNvSpPr>
            <a:spLocks noGrp="1" noRot="1" noChangeAspect="1" noChangeArrowheads="1"/>
          </p:cNvSpPr>
          <p:nvPr>
            <p:ph type="sldImg"/>
          </p:nvPr>
        </p:nvSpPr>
        <p:spPr>
          <a:solidFill>
            <a:srgbClr val="FFFFFF"/>
          </a:solidFill>
          <a:ln/>
        </p:spPr>
      </p:sp>
      <p:sp>
        <p:nvSpPr>
          <p:cNvPr id="12595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a:lnSpc>
                <a:spcPct val="200000"/>
              </a:lnSpc>
            </a:pPr>
            <a:r>
              <a:rPr lang="en-US" b="1">
                <a:solidFill>
                  <a:srgbClr val="000000"/>
                </a:solidFill>
                <a:latin typeface="Times New Roman" charset="0"/>
                <a:ea typeface="ＭＳ Ｐゴシック" charset="0"/>
                <a:cs typeface="ＭＳ Ｐゴシック" charset="0"/>
              </a:rPr>
              <a:t>The ancient HAVE-TO mentality of the Old Testament and THE LAW had given way.</a:t>
            </a:r>
            <a:r>
              <a:rPr lang="en-US" b="1">
                <a:solidFill>
                  <a:srgbClr val="000000"/>
                </a:solidFill>
                <a:latin typeface="Times New Roman" charset="0"/>
                <a:ea typeface="ＭＳ Ｐゴシック" charset="0"/>
                <a:cs typeface="Times New Roman" charset="0"/>
              </a:rPr>
              <a:t> …to the WANT-TO mentality of the New Testament and the Gospel!  A profound change, indeed.  From the </a:t>
            </a:r>
            <a:r>
              <a:rPr lang="en-US" altLang="ja-JP" b="1">
                <a:solidFill>
                  <a:srgbClr val="000000"/>
                </a:solidFill>
                <a:latin typeface="Times New Roman" charset="0"/>
                <a:ea typeface="ＭＳ Ｐゴシック" charset="0"/>
                <a:cs typeface="Times New Roman" charset="0"/>
              </a:rPr>
              <a:t>"HAVE-TO" OF LEGALISM – "Do this, do that" according to the strict Mosaic Regulations -- TO THE "WANT-TO" OF THE GENTLE INDWELLING HOLY SPIRIT!</a:t>
            </a:r>
            <a:endParaRPr lang="en-US" altLang="ja-JP">
              <a:latin typeface="Times New Roman" charset="0"/>
              <a:ea typeface="ＭＳ Ｐゴシック" charset="0"/>
              <a:cs typeface="Times" charset="0"/>
            </a:endParaRPr>
          </a:p>
          <a:p>
            <a:r>
              <a:rPr lang="en-US" b="1">
                <a:solidFill>
                  <a:srgbClr val="000000"/>
                </a:solidFill>
                <a:latin typeface="Times New Roman" charset="0"/>
                <a:ea typeface="ＭＳ Ｐゴシック" charset="0"/>
                <a:cs typeface="Times New Roman" charset="0"/>
              </a:rPr>
              <a:t>////	How? Because of the internalized urgings of the Holy Spirit… ….to be available to every believer and living in every believer</a:t>
            </a:r>
            <a:r>
              <a:rPr lang="fr-FR" altLang="ja-JP" b="1">
                <a:solidFill>
                  <a:srgbClr val="000000"/>
                </a:solidFill>
                <a:latin typeface="Times New Roman" charset="0"/>
                <a:ea typeface="ＭＳ Ｐゴシック" charset="0"/>
                <a:cs typeface="Times New Roman" charset="0"/>
              </a:rPr>
              <a:t>'</a:t>
            </a:r>
            <a:r>
              <a:rPr lang="en-US" altLang="ja-JP" b="1">
                <a:solidFill>
                  <a:srgbClr val="000000"/>
                </a:solidFill>
                <a:latin typeface="Times New Roman" charset="0"/>
                <a:ea typeface="ＭＳ Ｐゴシック" charset="0"/>
                <a:cs typeface="Times New Roman" charset="0"/>
              </a:rPr>
              <a:t>s heart...to be available with the coming of the Messiah and His inauguration of the New Covenant.  An approach to God no longer based on human performance on the outside…as in the time of The Law.  But now…INSIDE THE HEART OF EVERY BELIEVER!…the time of THE NEW COVENANT!</a:t>
            </a:r>
            <a:r>
              <a:rPr lang="en-US" altLang="ja-JP">
                <a:latin typeface="Times New Roman" charset="0"/>
                <a:ea typeface="ＭＳ Ｐゴシック" charset="0"/>
                <a:cs typeface="ＭＳ Ｐゴシック" charset="0"/>
              </a:rPr>
              <a:t> </a:t>
            </a:r>
            <a:endParaRPr lang="en-US" b="1">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2355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C086CE9-043C-AC48-B46D-0407483E7963}" type="slidenum">
              <a:rPr lang="en-US" sz="1200" b="0">
                <a:latin typeface="Times" charset="0"/>
              </a:rPr>
              <a:pPr/>
              <a:t>57</a:t>
            </a:fld>
            <a:endParaRPr lang="en-US" sz="1200" b="0">
              <a:latin typeface="Times" charset="0"/>
            </a:endParaRPr>
          </a:p>
        </p:txBody>
      </p:sp>
      <p:sp>
        <p:nvSpPr>
          <p:cNvPr id="128002" name="Rectangle 2"/>
          <p:cNvSpPr>
            <a:spLocks noGrp="1" noRot="1" noChangeAspect="1" noChangeArrowheads="1"/>
          </p:cNvSpPr>
          <p:nvPr>
            <p:ph type="sldImg"/>
          </p:nvPr>
        </p:nvSpPr>
        <p:spPr>
          <a:solidFill>
            <a:srgbClr val="FFFFFF"/>
          </a:solidFill>
          <a:ln/>
        </p:spPr>
      </p:sp>
      <p:sp>
        <p:nvSpPr>
          <p:cNvPr id="12800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b="1">
                <a:solidFill>
                  <a:srgbClr val="000000"/>
                </a:solidFill>
                <a:latin typeface="Times New Roman" charset="0"/>
                <a:ea typeface="ＭＳ Ｐゴシック" charset="0"/>
                <a:cs typeface="ＭＳ Ｐゴシック" charset="0"/>
              </a:rPr>
              <a:t>Summed up:</a:t>
            </a:r>
          </a:p>
          <a:p>
            <a:r>
              <a:rPr lang="en-US" b="1">
                <a:solidFill>
                  <a:srgbClr val="000000"/>
                </a:solidFill>
                <a:latin typeface="Times New Roman" charset="0"/>
                <a:ea typeface="ＭＳ Ｐゴシック" charset="0"/>
                <a:cs typeface="ＭＳ Ｐゴシック" charset="0"/>
              </a:rPr>
              <a:t>LAW HAD GIVEN WAY TO GRACE!</a:t>
            </a:r>
          </a:p>
          <a:p>
            <a:r>
              <a:rPr lang="en-US" b="1">
                <a:solidFill>
                  <a:srgbClr val="000000"/>
                </a:solidFill>
                <a:latin typeface="Times New Roman" charset="0"/>
                <a:ea typeface="ＭＳ Ｐゴシック" charset="0"/>
                <a:cs typeface="ＭＳ Ｐゴシック" charset="0"/>
              </a:rPr>
              <a:t>A time of enormous spiritual change had arrived.  That change was destined to cause schism and friction – indeed, an explosion – in the Jewish community to which the Lord would be appearing…as the New Testament records tell us!  It</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effect on world history would be profound!</a:t>
            </a:r>
            <a:endParaRPr lang="en-US" b="1">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596493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ECB316A7-EFA9-DD4E-941C-C4EC818BF32C}" type="slidenum">
              <a:rPr lang="en-US" sz="1200" b="0">
                <a:latin typeface="Times" charset="0"/>
              </a:rPr>
              <a:pPr/>
              <a:t>58</a:t>
            </a:fld>
            <a:endParaRPr lang="en-US" sz="1200" b="0">
              <a:latin typeface="Times" charset="0"/>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Now we can understand the importance of the Biblical story line toward grasping THE GRAND PANORAMA OF REDEMPTION!  Here also we can see in hindsight the foundation of the Church coming into view.</a:t>
            </a:r>
          </a:p>
        </p:txBody>
      </p:sp>
    </p:spTree>
    <p:extLst>
      <p:ext uri="{BB962C8B-B14F-4D97-AF65-F5344CB8AC3E}">
        <p14:creationId xmlns:p14="http://schemas.microsoft.com/office/powerpoint/2010/main" val="22246777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A4921E58-2C06-F844-BF45-5DA6E8D45B9A}" type="slidenum">
              <a:rPr lang="en-US" sz="1200" b="0">
                <a:latin typeface="Times" charset="0"/>
              </a:rPr>
              <a:pPr/>
              <a:t>59</a:t>
            </a:fld>
            <a:endParaRPr lang="en-US" sz="1200" b="0">
              <a:latin typeface="Times"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Now...one final question...in our world of high technology, satellites and computers, the Internet…for many the concept of a blood sacrifice or the meaning or necessity of Jesus</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 blood sacrifice is downright disturbing.  What about that?  To clear up this issue…let</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turn again to God</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Word.</a:t>
            </a:r>
            <a:endParaRPr lang="en-US" b="1">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606977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1C8D861-2E3F-934D-BDD6-151872CA6D84}" type="slidenum">
              <a:rPr lang="en-US" sz="1200" b="0">
                <a:latin typeface="Times" charset="0"/>
              </a:rPr>
              <a:pPr/>
              <a:t>6</a:t>
            </a:fld>
            <a:endParaRPr lang="en-US" sz="1200" b="0">
              <a:latin typeface="Times" charset="0"/>
            </a:endParaRPr>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Here</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a quick tour of the parts of the Mosaic Covenant from     </a:t>
            </a:r>
          </a:p>
          <a:p>
            <a:r>
              <a:rPr lang="en-US" b="1">
                <a:solidFill>
                  <a:srgbClr val="000000"/>
                </a:solidFill>
                <a:latin typeface="Times New Roman" charset="0"/>
                <a:ea typeface="ＭＳ Ｐゴシック" charset="0"/>
                <a:cs typeface="ＭＳ Ｐゴシック" charset="0"/>
              </a:rPr>
              <a:t>////	the 20th Chapter of Exodus, sometimes called the Decalogue…  </a:t>
            </a:r>
          </a:p>
          <a:p>
            <a:r>
              <a:rPr lang="en-US" b="1">
                <a:solidFill>
                  <a:srgbClr val="000000"/>
                </a:solidFill>
                <a:latin typeface="Times New Roman" charset="0"/>
                <a:ea typeface="ＭＳ Ｐゴシック" charset="0"/>
                <a:cs typeface="ＭＳ Ｐゴシック" charset="0"/>
              </a:rPr>
              <a:t>////	containing the familiar TEN COMMANDMENTS... </a:t>
            </a:r>
          </a:p>
          <a:p>
            <a:r>
              <a:rPr lang="en-US" b="1">
                <a:solidFill>
                  <a:srgbClr val="000000"/>
                </a:solidFill>
                <a:latin typeface="Times New Roman" charset="0"/>
                <a:ea typeface="ＭＳ Ｐゴシック" charset="0"/>
                <a:cs typeface="ＭＳ Ｐゴシック" charset="0"/>
              </a:rPr>
              <a:t>////	Beginning with M...for the MORAL parts of the Mosaic Covenant...THE LAW...or, in Hebrew, the Torah.</a:t>
            </a:r>
          </a:p>
          <a:p>
            <a:r>
              <a:rPr lang="en-US" b="1">
                <a:solidFill>
                  <a:srgbClr val="000000"/>
                </a:solidFill>
                <a:latin typeface="Times New Roman" charset="0"/>
                <a:ea typeface="ＭＳ Ｐゴシック" charset="0"/>
                <a:cs typeface="ＭＳ Ｐゴシック" charset="0"/>
              </a:rPr>
              <a:t>The MORAL part of the law is traditionally divided into two TABLES...</a:t>
            </a:r>
          </a:p>
          <a:p>
            <a:r>
              <a:rPr lang="en-US" b="1">
                <a:solidFill>
                  <a:srgbClr val="000000"/>
                </a:solidFill>
                <a:latin typeface="Times New Roman" charset="0"/>
                <a:ea typeface="ＭＳ Ｐゴシック" charset="0"/>
                <a:cs typeface="ＭＳ Ｐゴシック" charset="0"/>
              </a:rPr>
              <a:t>////	…the first table being the Israelites</a:t>
            </a:r>
            <a:r>
              <a:rPr lang="fr-FR"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 duties to God...Exodus 20, verses 1-12:</a:t>
            </a:r>
          </a:p>
          <a:p>
            <a:r>
              <a:rPr lang="en-US" b="1">
                <a:solidFill>
                  <a:srgbClr val="000000"/>
                </a:solidFill>
                <a:latin typeface="Times New Roman" charset="0"/>
                <a:ea typeface="ＭＳ Ｐゴシック" charset="0"/>
                <a:cs typeface="ＭＳ Ｐゴシック" charset="0"/>
              </a:rPr>
              <a:t>////	Briefly, Moses is given directions for proper respect to "the Lord your God."..</a:t>
            </a:r>
          </a:p>
          <a:p>
            <a:r>
              <a:rPr lang="en-US" b="1">
                <a:solidFill>
                  <a:srgbClr val="000000"/>
                </a:solidFill>
                <a:latin typeface="Times New Roman" charset="0"/>
                <a:ea typeface="ＭＳ Ｐゴシック" charset="0"/>
                <a:cs typeface="ＭＳ Ｐゴシック" charset="0"/>
              </a:rPr>
              <a:t>////	that there should be no other gods before him...</a:t>
            </a:r>
          </a:p>
          <a:p>
            <a:r>
              <a:rPr lang="en-US" b="1">
                <a:solidFill>
                  <a:srgbClr val="000000"/>
                </a:solidFill>
                <a:latin typeface="Times New Roman" charset="0"/>
                <a:ea typeface="ＭＳ Ｐゴシック" charset="0"/>
                <a:cs typeface="ＭＳ Ｐゴシック" charset="0"/>
              </a:rPr>
              <a:t>////	no idols or likenesses of him.</a:t>
            </a:r>
          </a:p>
          <a:p>
            <a:r>
              <a:rPr lang="en-US" b="1">
                <a:solidFill>
                  <a:srgbClr val="000000"/>
                </a:solidFill>
                <a:latin typeface="Times New Roman" charset="0"/>
                <a:ea typeface="ＭＳ Ｐゴシック" charset="0"/>
                <a:cs typeface="ＭＳ Ｐゴシック" charset="0"/>
              </a:rPr>
              <a:t>////	no worship of other gods...</a:t>
            </a:r>
          </a:p>
          <a:p>
            <a:r>
              <a:rPr lang="en-US" b="1">
                <a:solidFill>
                  <a:srgbClr val="000000"/>
                </a:solidFill>
                <a:latin typeface="Times" charset="0"/>
                <a:ea typeface="ＭＳ Ｐゴシック" charset="0"/>
                <a:cs typeface="ＭＳ Ｐゴシック" charset="0"/>
              </a:rPr>
              <a:t>////	attention to the </a:t>
            </a:r>
            <a:r>
              <a:rPr lang="en-US" b="1">
                <a:solidFill>
                  <a:srgbClr val="000000"/>
                </a:solidFill>
                <a:latin typeface="Times New Roman" charset="0"/>
                <a:ea typeface="ＭＳ Ｐゴシック" charset="0"/>
                <a:cs typeface="ＭＳ Ｐゴシック" charset="0"/>
              </a:rPr>
              <a:t>sanctity of the Lord</a:t>
            </a:r>
            <a:r>
              <a:rPr lang="fr-FR"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name...</a:t>
            </a:r>
          </a:p>
          <a:p>
            <a:r>
              <a:rPr lang="en-US" b="1">
                <a:solidFill>
                  <a:srgbClr val="000000"/>
                </a:solidFill>
                <a:latin typeface="Times New Roman" charset="0"/>
                <a:ea typeface="ＭＳ Ｐゴシック" charset="0"/>
                <a:cs typeface="ＭＳ Ｐゴシック" charset="0"/>
              </a:rPr>
              <a:t>////	keeping the Sabbath Day holy...</a:t>
            </a:r>
          </a:p>
          <a:p>
            <a:r>
              <a:rPr lang="en-US" b="1">
                <a:solidFill>
                  <a:srgbClr val="000000"/>
                </a:solidFill>
                <a:latin typeface="Times New Roman" charset="0"/>
                <a:ea typeface="ＭＳ Ｐゴシック" charset="0"/>
                <a:cs typeface="ＭＳ Ｐゴシック" charset="0"/>
              </a:rPr>
              <a:t>////	working only six days...</a:t>
            </a:r>
          </a:p>
          <a:p>
            <a:r>
              <a:rPr lang="en-US" b="1">
                <a:solidFill>
                  <a:srgbClr val="000000"/>
                </a:solidFill>
                <a:latin typeface="Times New Roman" charset="0"/>
                <a:ea typeface="ＭＳ Ｐゴシック" charset="0"/>
                <a:cs typeface="ＭＳ Ｐゴシック" charset="0"/>
              </a:rPr>
              <a:t>////	and resting on the Sabbath.  This is the FIRST TABLE...</a:t>
            </a:r>
            <a:r>
              <a:rPr lang="en-US" b="1" u="sng">
                <a:solidFill>
                  <a:srgbClr val="000000"/>
                </a:solidFill>
                <a:latin typeface="Times New Roman" charset="0"/>
                <a:ea typeface="ＭＳ Ｐゴシック" charset="0"/>
                <a:cs typeface="ＭＳ Ｐゴシック" charset="0"/>
              </a:rPr>
              <a:t>man</a:t>
            </a:r>
            <a:r>
              <a:rPr lang="fr-FR" altLang="ja-JP" b="1" u="sng">
                <a:solidFill>
                  <a:srgbClr val="000000"/>
                </a:solidFill>
                <a:latin typeface="Times New Roman" charset="0"/>
                <a:ea typeface="ＭＳ Ｐゴシック" charset="0"/>
                <a:cs typeface="ＭＳ Ｐゴシック" charset="0"/>
              </a:rPr>
              <a:t>'</a:t>
            </a:r>
            <a:r>
              <a:rPr lang="en-US" altLang="ja-JP" b="1" u="sng">
                <a:solidFill>
                  <a:srgbClr val="000000"/>
                </a:solidFill>
                <a:latin typeface="Times New Roman" charset="0"/>
                <a:ea typeface="ＭＳ Ｐゴシック" charset="0"/>
                <a:cs typeface="ＭＳ Ｐゴシック" charset="0"/>
              </a:rPr>
              <a:t>s duties to God alone</a:t>
            </a:r>
            <a:endParaRPr lang="en-US" b="1" u="sng">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569955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BEADDA1-F30C-1341-951F-F01E6246FA4A}" type="slidenum">
              <a:rPr lang="en-US" sz="1200" b="0">
                <a:latin typeface="Times" charset="0"/>
              </a:rPr>
              <a:pPr/>
              <a:t>60</a:t>
            </a:fld>
            <a:endParaRPr lang="en-US" sz="1200" b="0">
              <a:latin typeface="Times" charset="0"/>
            </a:endParaRP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Hebrews 9 tells us...</a:t>
            </a:r>
          </a:p>
          <a:p>
            <a:r>
              <a:rPr lang="en-US" b="1" baseline="30000">
                <a:solidFill>
                  <a:srgbClr val="000000"/>
                </a:solidFill>
                <a:latin typeface="Times New Roman" charset="0"/>
                <a:ea typeface="ＭＳ Ｐゴシック" charset="0"/>
                <a:cs typeface="ＭＳ Ｐゴシック" charset="0"/>
              </a:rPr>
              <a:t>15</a:t>
            </a:r>
            <a:r>
              <a:rPr lang="en-US" b="1">
                <a:solidFill>
                  <a:srgbClr val="000000"/>
                </a:solidFill>
                <a:latin typeface="Times New Roman" charset="0"/>
                <a:ea typeface="ＭＳ Ｐゴシック" charset="0"/>
                <a:cs typeface="ＭＳ Ｐゴシック" charset="0"/>
              </a:rPr>
              <a:t>For this reason Christ is the mediator of </a:t>
            </a:r>
          </a:p>
          <a:p>
            <a:r>
              <a:rPr lang="en-US" b="1">
                <a:solidFill>
                  <a:srgbClr val="000000"/>
                </a:solidFill>
                <a:latin typeface="Times New Roman" charset="0"/>
                <a:ea typeface="ＭＳ Ｐゴシック" charset="0"/>
                <a:cs typeface="ＭＳ Ｐゴシック" charset="0"/>
              </a:rPr>
              <a:t>////	a new covenant, that those who are called may receive </a:t>
            </a:r>
          </a:p>
          <a:p>
            <a:r>
              <a:rPr lang="en-US" b="1">
                <a:solidFill>
                  <a:srgbClr val="000000"/>
                </a:solidFill>
                <a:latin typeface="Times New Roman" charset="0"/>
                <a:ea typeface="ＭＳ Ｐゴシック" charset="0"/>
                <a:cs typeface="ＭＳ Ｐゴシック" charset="0"/>
              </a:rPr>
              <a:t>////	the promised eternal inheritance — now that he has died as a ransom to set them free from the sins committed under the first covenant.</a:t>
            </a:r>
          </a:p>
        </p:txBody>
      </p:sp>
    </p:spTree>
    <p:extLst>
      <p:ext uri="{BB962C8B-B14F-4D97-AF65-F5344CB8AC3E}">
        <p14:creationId xmlns:p14="http://schemas.microsoft.com/office/powerpoint/2010/main" val="35670284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9BDBAEE-E89B-2446-A271-0BB2BB77FE4D}" type="slidenum">
              <a:rPr lang="en-US" sz="1200" b="0">
                <a:latin typeface="Times" charset="0"/>
              </a:rPr>
              <a:pPr/>
              <a:t>61</a:t>
            </a:fld>
            <a:endParaRPr lang="en-US" sz="1200" b="0">
              <a:latin typeface="Times"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baseline="30000">
                <a:solidFill>
                  <a:srgbClr val="000000"/>
                </a:solidFill>
                <a:latin typeface="Times New Roman" charset="0"/>
                <a:ea typeface="ＭＳ Ｐゴシック" charset="0"/>
                <a:cs typeface="ＭＳ Ｐゴシック" charset="0"/>
              </a:rPr>
              <a:t>16</a:t>
            </a:r>
            <a:r>
              <a:rPr lang="en-US" b="1">
                <a:solidFill>
                  <a:srgbClr val="000000"/>
                </a:solidFill>
                <a:latin typeface="Times New Roman" charset="0"/>
                <a:ea typeface="ＭＳ Ｐゴシック" charset="0"/>
                <a:cs typeface="ＭＳ Ｐゴシック" charset="0"/>
              </a:rPr>
              <a:t>In the case of a will, it is necessary to prove the death of the one who made it, </a:t>
            </a:r>
            <a:endParaRPr lang="en-US" b="1" baseline="30000">
              <a:solidFill>
                <a:srgbClr val="000000"/>
              </a:solidFill>
              <a:latin typeface="Times New Roman" charset="0"/>
              <a:ea typeface="ＭＳ Ｐゴシック" charset="0"/>
              <a:cs typeface="ＭＳ Ｐゴシック" charset="0"/>
            </a:endParaRPr>
          </a:p>
          <a:p>
            <a:r>
              <a:rPr lang="en-US" b="1">
                <a:solidFill>
                  <a:srgbClr val="000000"/>
                </a:solidFill>
                <a:latin typeface="Times New Roman" charset="0"/>
                <a:ea typeface="ＭＳ Ｐゴシック" charset="0"/>
                <a:cs typeface="ＭＳ Ｐゴシック" charset="0"/>
              </a:rPr>
              <a:t>////	</a:t>
            </a:r>
            <a:r>
              <a:rPr lang="en-US" b="1" baseline="30000">
                <a:solidFill>
                  <a:srgbClr val="000000"/>
                </a:solidFill>
                <a:latin typeface="Times New Roman" charset="0"/>
                <a:ea typeface="ＭＳ Ｐゴシック" charset="0"/>
                <a:cs typeface="ＭＳ Ｐゴシック" charset="0"/>
              </a:rPr>
              <a:t>17</a:t>
            </a:r>
            <a:r>
              <a:rPr lang="en-US" b="1">
                <a:solidFill>
                  <a:srgbClr val="000000"/>
                </a:solidFill>
                <a:latin typeface="Times New Roman" charset="0"/>
                <a:ea typeface="ＭＳ Ｐゴシック" charset="0"/>
                <a:cs typeface="ＭＳ Ｐゴシック" charset="0"/>
              </a:rPr>
              <a:t>because a will is in force only when somebody has died; it never takes effect while the one who made it is living.</a:t>
            </a:r>
          </a:p>
        </p:txBody>
      </p:sp>
    </p:spTree>
    <p:extLst>
      <p:ext uri="{BB962C8B-B14F-4D97-AF65-F5344CB8AC3E}">
        <p14:creationId xmlns:p14="http://schemas.microsoft.com/office/powerpoint/2010/main" val="14351529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30FDBB35-FF33-BE48-9A4C-EE7F7ED887AD}" type="slidenum">
              <a:rPr lang="en-US" sz="1200" b="0">
                <a:latin typeface="Times" charset="0"/>
              </a:rPr>
              <a:pPr/>
              <a:t>62</a:t>
            </a:fld>
            <a:endParaRPr lang="en-US" sz="1200" b="0">
              <a:latin typeface="Times"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baseline="30000">
                <a:solidFill>
                  <a:srgbClr val="000000"/>
                </a:solidFill>
                <a:latin typeface="Times New Roman" charset="0"/>
                <a:ea typeface="ＭＳ Ｐゴシック" charset="0"/>
                <a:cs typeface="ＭＳ Ｐゴシック" charset="0"/>
              </a:rPr>
              <a:t>18</a:t>
            </a:r>
            <a:r>
              <a:rPr lang="en-US" b="1">
                <a:solidFill>
                  <a:srgbClr val="000000"/>
                </a:solidFill>
                <a:latin typeface="Times New Roman" charset="0"/>
                <a:ea typeface="ＭＳ Ｐゴシック" charset="0"/>
                <a:cs typeface="ＭＳ Ｐゴシック" charset="0"/>
              </a:rPr>
              <a:t>This is why even the first covenant was not put into effect without blood.</a:t>
            </a:r>
          </a:p>
        </p:txBody>
      </p:sp>
    </p:spTree>
    <p:extLst>
      <p:ext uri="{BB962C8B-B14F-4D97-AF65-F5344CB8AC3E}">
        <p14:creationId xmlns:p14="http://schemas.microsoft.com/office/powerpoint/2010/main" val="9268449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9B77F8B-A557-EF4D-8795-6A033CB5566F}" type="slidenum">
              <a:rPr lang="en-US" sz="1200" b="0">
                <a:latin typeface="Times" charset="0"/>
              </a:rPr>
              <a:pPr/>
              <a:t>63</a:t>
            </a:fld>
            <a:endParaRPr lang="en-US" sz="1200" b="0">
              <a:latin typeface="Times" charset="0"/>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baseline="30000">
                <a:solidFill>
                  <a:srgbClr val="000000"/>
                </a:solidFill>
                <a:latin typeface="Times New Roman" charset="0"/>
                <a:ea typeface="ＭＳ Ｐゴシック" charset="0"/>
                <a:cs typeface="ＭＳ Ｐゴシック" charset="0"/>
              </a:rPr>
              <a:t>19</a:t>
            </a:r>
            <a:r>
              <a:rPr lang="en-US" b="1">
                <a:solidFill>
                  <a:srgbClr val="000000"/>
                </a:solidFill>
                <a:latin typeface="Times New Roman" charset="0"/>
                <a:ea typeface="ＭＳ Ｐゴシック" charset="0"/>
                <a:cs typeface="ＭＳ Ｐゴシック" charset="0"/>
              </a:rPr>
              <a:t>When Moses had proclaimed every commandment of the law to all the people, he took the blood of calves, together with water, scarlet wool and branches of hyssop, and sprinkled the scroll and all the people.</a:t>
            </a:r>
          </a:p>
        </p:txBody>
      </p:sp>
    </p:spTree>
    <p:extLst>
      <p:ext uri="{BB962C8B-B14F-4D97-AF65-F5344CB8AC3E}">
        <p14:creationId xmlns:p14="http://schemas.microsoft.com/office/powerpoint/2010/main" val="1095106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CADD9CD-58D5-EC44-9EB8-79DDA0E097D2}" type="slidenum">
              <a:rPr lang="en-US" sz="1200" b="0">
                <a:latin typeface="Times" charset="0"/>
              </a:rPr>
              <a:pPr/>
              <a:t>64</a:t>
            </a:fld>
            <a:endParaRPr lang="en-US" sz="1200" b="0">
              <a:latin typeface="Times" charset="0"/>
            </a:endParaRP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baseline="30000">
                <a:solidFill>
                  <a:srgbClr val="000000"/>
                </a:solidFill>
                <a:latin typeface="Times New Roman" charset="0"/>
                <a:ea typeface="ＭＳ Ｐゴシック" charset="0"/>
                <a:cs typeface="ＭＳ Ｐゴシック" charset="0"/>
              </a:rPr>
              <a:t>20</a:t>
            </a:r>
            <a:r>
              <a:rPr lang="en-US" b="1">
                <a:solidFill>
                  <a:srgbClr val="000000"/>
                </a:solidFill>
                <a:latin typeface="Times New Roman" charset="0"/>
                <a:ea typeface="ＭＳ Ｐゴシック" charset="0"/>
                <a:cs typeface="ＭＳ Ｐゴシック" charset="0"/>
              </a:rPr>
              <a:t> He said, </a:t>
            </a:r>
            <a:r>
              <a:rPr lang="en-US" altLang="ja-JP" b="1">
                <a:solidFill>
                  <a:srgbClr val="000000"/>
                </a:solidFill>
                <a:latin typeface="Times New Roman" charset="0"/>
                <a:ea typeface="ＭＳ Ｐゴシック" charset="0"/>
                <a:cs typeface="ＭＳ Ｐゴシック" charset="0"/>
              </a:rPr>
              <a:t>"This is the blood of the covenant, which God has commanded you to keep."</a:t>
            </a:r>
            <a:endParaRPr lang="en-US" b="1">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1344886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1025268-0B2D-C241-9241-5DF76E31DA6A}" type="slidenum">
              <a:rPr lang="en-US" sz="1200" b="0">
                <a:latin typeface="Times" charset="0"/>
              </a:rPr>
              <a:pPr/>
              <a:t>65</a:t>
            </a:fld>
            <a:endParaRPr lang="en-US" sz="1200" b="0">
              <a:latin typeface="Times" charset="0"/>
            </a:endParaRPr>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baseline="30000">
                <a:solidFill>
                  <a:srgbClr val="000000"/>
                </a:solidFill>
                <a:latin typeface="Times New Roman" charset="0"/>
                <a:ea typeface="ＭＳ Ｐゴシック" charset="0"/>
                <a:cs typeface="ＭＳ Ｐゴシック" charset="0"/>
              </a:rPr>
              <a:t>21</a:t>
            </a:r>
            <a:r>
              <a:rPr lang="en-US" b="1">
                <a:solidFill>
                  <a:srgbClr val="000000"/>
                </a:solidFill>
                <a:latin typeface="Times New Roman" charset="0"/>
                <a:ea typeface="ＭＳ Ｐゴシック" charset="0"/>
                <a:cs typeface="ＭＳ Ｐゴシック" charset="0"/>
              </a:rPr>
              <a:t>In the same way, he sprinkled with the blood both the tabernacle and everything used in its ceremonies.</a:t>
            </a:r>
          </a:p>
        </p:txBody>
      </p:sp>
    </p:spTree>
    <p:extLst>
      <p:ext uri="{BB962C8B-B14F-4D97-AF65-F5344CB8AC3E}">
        <p14:creationId xmlns:p14="http://schemas.microsoft.com/office/powerpoint/2010/main" val="410642599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6014C71-4D94-3847-B9C1-40E21BA44C6F}" type="slidenum">
              <a:rPr lang="en-US" sz="1200" b="0">
                <a:latin typeface="Times" charset="0"/>
              </a:rPr>
              <a:pPr/>
              <a:t>66</a:t>
            </a:fld>
            <a:endParaRPr lang="en-US" sz="1200" b="0">
              <a:latin typeface="Times" charset="0"/>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baseline="30000">
                <a:solidFill>
                  <a:srgbClr val="000000"/>
                </a:solidFill>
                <a:latin typeface="Times New Roman" charset="0"/>
                <a:ea typeface="ＭＳ Ｐゴシック" charset="0"/>
                <a:cs typeface="ＭＳ Ｐゴシック" charset="0"/>
              </a:rPr>
              <a:t>22</a:t>
            </a:r>
            <a:r>
              <a:rPr lang="en-US" b="1">
                <a:solidFill>
                  <a:srgbClr val="000000"/>
                </a:solidFill>
                <a:latin typeface="Times New Roman" charset="0"/>
                <a:ea typeface="ＭＳ Ｐゴシック" charset="0"/>
                <a:cs typeface="ＭＳ Ｐゴシック" charset="0"/>
              </a:rPr>
              <a:t>In fact, the law requires that nearly everything be cleansed with blood.</a:t>
            </a:r>
          </a:p>
        </p:txBody>
      </p:sp>
    </p:spTree>
    <p:extLst>
      <p:ext uri="{BB962C8B-B14F-4D97-AF65-F5344CB8AC3E}">
        <p14:creationId xmlns:p14="http://schemas.microsoft.com/office/powerpoint/2010/main" val="98953924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2A3F58A-4879-DA49-8F8E-7CB97C820F8A}" type="slidenum">
              <a:rPr lang="en-US" sz="1200" b="0">
                <a:latin typeface="Times" charset="0"/>
              </a:rPr>
              <a:pPr/>
              <a:t>67</a:t>
            </a:fld>
            <a:endParaRPr lang="en-US" sz="1200" b="0">
              <a:latin typeface="Times" charset="0"/>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u="sng">
                <a:solidFill>
                  <a:srgbClr val="000000"/>
                </a:solidFill>
                <a:latin typeface="Times New Roman" charset="0"/>
                <a:ea typeface="ＭＳ Ｐゴシック" charset="0"/>
                <a:cs typeface="ＭＳ Ｐゴシック" charset="0"/>
              </a:rPr>
              <a:t>and without the shedding of blood there is no forgiveness.</a:t>
            </a:r>
          </a:p>
          <a:p>
            <a:r>
              <a:rPr lang="en-US" b="1">
                <a:solidFill>
                  <a:srgbClr val="000000"/>
                </a:solidFill>
                <a:latin typeface="Times New Roman" charset="0"/>
                <a:ea typeface="ＭＳ Ｐゴシック" charset="0"/>
                <a:cs typeface="ＭＳ Ｐゴシック" charset="0"/>
              </a:rPr>
              <a:t>So...finally...we come to understand that without </a:t>
            </a:r>
          </a:p>
          <a:p>
            <a:r>
              <a:rPr lang="en-US" b="1">
                <a:solidFill>
                  <a:srgbClr val="000000"/>
                </a:solidFill>
                <a:latin typeface="Times New Roman" charset="0"/>
                <a:ea typeface="ＭＳ Ｐゴシック" charset="0"/>
                <a:cs typeface="ＭＳ Ｐゴシック" charset="0"/>
              </a:rPr>
              <a:t>////	the shedding of blood...which represents the Creator</a:t>
            </a:r>
            <a:r>
              <a:rPr lang="fr-FR"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most precious gift to Man outside of His own son...the gift of life itself which resides in human blood.</a:t>
            </a:r>
          </a:p>
        </p:txBody>
      </p:sp>
    </p:spTree>
    <p:extLst>
      <p:ext uri="{BB962C8B-B14F-4D97-AF65-F5344CB8AC3E}">
        <p14:creationId xmlns:p14="http://schemas.microsoft.com/office/powerpoint/2010/main" val="63137542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DFF8382-117D-5040-B297-DCF19707B3FC}" type="slidenum">
              <a:rPr lang="en-US" sz="1200" b="0">
                <a:latin typeface="Times" charset="0"/>
              </a:rPr>
              <a:pPr/>
              <a:t>68</a:t>
            </a:fld>
            <a:endParaRPr lang="en-US" sz="1200" b="0">
              <a:latin typeface="Times" charset="0"/>
            </a:endParaRP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Without that sacrifice there is no forgiveness. Our Lord provided that ultimate sacrifice when he went to Calvary and became victorious over death itself…IN OUR BEHALF!</a:t>
            </a:r>
          </a:p>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8618585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9B804773-97CE-F54A-9D9B-BB37D5630F4E}" type="slidenum">
              <a:rPr lang="en-US" sz="1200" b="0">
                <a:latin typeface="Times" charset="0"/>
              </a:rPr>
              <a:pPr/>
              <a:t>69</a:t>
            </a:fld>
            <a:endParaRPr lang="en-US" sz="1200" b="0">
              <a:latin typeface="Times" charset="0"/>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So..with Study Helps 14 and 32 in hand…the Abrahamic Covenant can be seen now in its full grandeur...</a:t>
            </a:r>
          </a:p>
          <a:p>
            <a:r>
              <a:rPr lang="en-US" b="1">
                <a:solidFill>
                  <a:srgbClr val="000000"/>
                </a:solidFill>
                <a:latin typeface="Times New Roman" charset="0"/>
                <a:ea typeface="ＭＳ Ｐゴシック" charset="0"/>
                <a:cs typeface="ＭＳ Ｐゴシック" charset="0"/>
              </a:rPr>
              <a:t>////	…a Call to Abraham in Genesis 12…followed by…</a:t>
            </a:r>
          </a:p>
          <a:p>
            <a:r>
              <a:rPr lang="en-US" b="1">
                <a:solidFill>
                  <a:srgbClr val="000000"/>
                </a:solidFill>
                <a:latin typeface="Times New Roman" charset="0"/>
                <a:ea typeface="ＭＳ Ｐゴシック" charset="0"/>
                <a:cs typeface="ＭＳ Ｐゴシック" charset="0"/>
              </a:rPr>
              <a:t>////	…the making or </a:t>
            </a:r>
            <a:r>
              <a:rPr lang="en-US" altLang="ja-JP" b="1">
                <a:solidFill>
                  <a:srgbClr val="000000"/>
                </a:solidFill>
                <a:latin typeface="Times New Roman" charset="0"/>
                <a:ea typeface="ＭＳ Ｐゴシック" charset="0"/>
                <a:cs typeface="ＭＳ Ｐゴシック" charset="0"/>
              </a:rPr>
              <a:t>"cutting" of the Covenant itself... in Genesis 15...</a:t>
            </a:r>
          </a:p>
          <a:p>
            <a:r>
              <a:rPr lang="en-US" b="1">
                <a:solidFill>
                  <a:srgbClr val="000000"/>
                </a:solidFill>
                <a:latin typeface="Times New Roman" charset="0"/>
                <a:ea typeface="ＭＳ Ｐゴシック" charset="0"/>
                <a:cs typeface="ＭＳ Ｐゴシック" charset="0"/>
              </a:rPr>
              <a:t>////	proclaiming its LAND, SEED AND BLESSING aspects.... </a:t>
            </a:r>
          </a:p>
          <a:p>
            <a:r>
              <a:rPr lang="en-US" b="1">
                <a:solidFill>
                  <a:srgbClr val="000000"/>
                </a:solidFill>
                <a:latin typeface="Times New Roman" charset="0"/>
                <a:ea typeface="ＭＳ Ｐゴシック" charset="0"/>
                <a:cs typeface="ＭＳ Ｐゴシック" charset="0"/>
              </a:rPr>
              <a:t>////	…and seen to be ETERNAL IN ITS DURATION...LITERAL IN ITS MEANING...AND UNCONDITIONAL IN ITS APPLICATION...with each of the three parts amplified through later centuries </a:t>
            </a:r>
          </a:p>
          <a:p>
            <a:r>
              <a:rPr lang="en-US" b="1">
                <a:solidFill>
                  <a:srgbClr val="000000"/>
                </a:solidFill>
                <a:latin typeface="Times New Roman" charset="0"/>
                <a:ea typeface="ＭＳ Ｐゴシック" charset="0"/>
                <a:cs typeface="ＭＳ Ｐゴシック" charset="0"/>
              </a:rPr>
              <a:t>////	…in the form of the Land Covenant of Deuteronomy given through Moses...the Davidic Covenant of Second Samuel...and finalized in the New Covenant in the writings of Jeremiah.</a:t>
            </a:r>
          </a:p>
          <a:p>
            <a:r>
              <a:rPr lang="en-US" b="1">
                <a:solidFill>
                  <a:srgbClr val="000000"/>
                </a:solidFill>
                <a:latin typeface="Times New Roman" charset="0"/>
                <a:ea typeface="ＭＳ Ｐゴシック" charset="0"/>
                <a:cs typeface="ＭＳ Ｐゴシック" charset="0"/>
              </a:rPr>
              <a:t>////	THIS IS THE FULL IMPACT OF THE ABRAHAMIC COVENANT…THE VERY BACKBONE OF BIBLICAL REVELATION.</a:t>
            </a:r>
          </a:p>
        </p:txBody>
      </p:sp>
    </p:spTree>
    <p:extLst>
      <p:ext uri="{BB962C8B-B14F-4D97-AF65-F5344CB8AC3E}">
        <p14:creationId xmlns:p14="http://schemas.microsoft.com/office/powerpoint/2010/main" val="3928012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4015C348-E892-6F4F-A2D5-1E30E95AE389}" type="slidenum">
              <a:rPr lang="en-US" sz="1200" b="0">
                <a:latin typeface="Times" charset="0"/>
              </a:rPr>
              <a:pPr/>
              <a:t>7</a:t>
            </a:fld>
            <a:endParaRPr lang="en-US" sz="1200" b="0">
              <a:latin typeface="Times" charset="0"/>
            </a:endParaRPr>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Then verses 13-17 – The Second Table -- are directed to duties to Man.  </a:t>
            </a:r>
          </a:p>
          <a:p>
            <a:r>
              <a:rPr lang="en-US" b="1">
                <a:solidFill>
                  <a:srgbClr val="000000"/>
                </a:solidFill>
                <a:latin typeface="Times New Roman" charset="0"/>
                <a:ea typeface="ＭＳ Ｐゴシック" charset="0"/>
                <a:cs typeface="ＭＳ Ｐゴシック" charset="0"/>
              </a:rPr>
              <a:t>////	Such as honoring our parents...</a:t>
            </a:r>
          </a:p>
          <a:p>
            <a:r>
              <a:rPr lang="en-US" b="1">
                <a:solidFill>
                  <a:srgbClr val="000000"/>
                </a:solidFill>
                <a:latin typeface="Times New Roman" charset="0"/>
                <a:ea typeface="ＭＳ Ｐゴシック" charset="0"/>
                <a:cs typeface="ＭＳ Ｐゴシック" charset="0"/>
              </a:rPr>
              <a:t>////	and the several forbidden acts...</a:t>
            </a:r>
          </a:p>
          <a:p>
            <a:r>
              <a:rPr lang="en-US" b="1">
                <a:solidFill>
                  <a:srgbClr val="000000"/>
                </a:solidFill>
                <a:latin typeface="Times New Roman" charset="0"/>
                <a:ea typeface="ＭＳ Ｐゴシック" charset="0"/>
                <a:cs typeface="ＭＳ Ｐゴシック" charset="0"/>
              </a:rPr>
              <a:t>////	murder...</a:t>
            </a:r>
          </a:p>
          <a:p>
            <a:r>
              <a:rPr lang="en-US" b="1">
                <a:solidFill>
                  <a:srgbClr val="000000"/>
                </a:solidFill>
                <a:latin typeface="Times New Roman" charset="0"/>
                <a:ea typeface="ＭＳ Ｐゴシック" charset="0"/>
                <a:cs typeface="ＭＳ Ｐゴシック" charset="0"/>
              </a:rPr>
              <a:t>////	adultery...</a:t>
            </a:r>
          </a:p>
          <a:p>
            <a:r>
              <a:rPr lang="en-US" b="1">
                <a:solidFill>
                  <a:srgbClr val="000000"/>
                </a:solidFill>
                <a:latin typeface="Times New Roman" charset="0"/>
                <a:ea typeface="ＭＳ Ｐゴシック" charset="0"/>
                <a:cs typeface="ＭＳ Ｐゴシック" charset="0"/>
              </a:rPr>
              <a:t>////	stealing...</a:t>
            </a:r>
          </a:p>
          <a:p>
            <a:r>
              <a:rPr lang="en-US" b="1">
                <a:solidFill>
                  <a:srgbClr val="000000"/>
                </a:solidFill>
                <a:latin typeface="Times New Roman" charset="0"/>
                <a:ea typeface="ＭＳ Ｐゴシック" charset="0"/>
                <a:cs typeface="ＭＳ Ｐゴシック" charset="0"/>
              </a:rPr>
              <a:t>////	lying...</a:t>
            </a:r>
          </a:p>
          <a:p>
            <a:r>
              <a:rPr lang="en-US" b="1">
                <a:solidFill>
                  <a:srgbClr val="000000"/>
                </a:solidFill>
                <a:latin typeface="Times New Roman" charset="0"/>
                <a:ea typeface="ＭＳ Ｐゴシック" charset="0"/>
                <a:cs typeface="ＭＳ Ｐゴシック" charset="0"/>
              </a:rPr>
              <a:t>////	and coveting the persons and things belonging to others</a:t>
            </a:r>
          </a:p>
        </p:txBody>
      </p:sp>
    </p:spTree>
    <p:extLst>
      <p:ext uri="{BB962C8B-B14F-4D97-AF65-F5344CB8AC3E}">
        <p14:creationId xmlns:p14="http://schemas.microsoft.com/office/powerpoint/2010/main" val="372785621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E900CE27-1DFB-E84C-BEEC-9B77AB8CF2EE}" type="slidenum">
              <a:rPr lang="en-US" sz="1200" b="0">
                <a:latin typeface="Times" charset="0"/>
              </a:rPr>
              <a:pPr/>
              <a:t>70</a:t>
            </a:fld>
            <a:endParaRPr lang="en-US" sz="1200" b="0">
              <a:latin typeface="Times" charset="0"/>
            </a:endParaRPr>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One final time let</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set up and thread that loom of Biblical chronology as shown in Study Help #8…</a:t>
            </a:r>
            <a:endParaRPr lang="en-US" b="1">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4736254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9F707047-BA7D-DD41-B3E2-56B9DE9E9E60}" type="slidenum">
              <a:rPr lang="en-US" sz="1200" b="0">
                <a:latin typeface="Times" charset="0"/>
              </a:rPr>
              <a:pPr/>
              <a:t>71</a:t>
            </a:fld>
            <a:endParaRPr lang="en-US" sz="1200" b="0">
              <a:latin typeface="Times" charset="0"/>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…15 threads on the loom... each vertical thread representing an event in the chronology and…</a:t>
            </a:r>
          </a:p>
        </p:txBody>
      </p:sp>
    </p:spTree>
    <p:extLst>
      <p:ext uri="{BB962C8B-B14F-4D97-AF65-F5344CB8AC3E}">
        <p14:creationId xmlns:p14="http://schemas.microsoft.com/office/powerpoint/2010/main" val="87122679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4E6AB414-5760-4B47-8E2C-1D73F8C652FA}" type="slidenum">
              <a:rPr lang="en-US" sz="1200" b="0">
                <a:latin typeface="Times" charset="0"/>
              </a:rPr>
              <a:pPr/>
              <a:t>72</a:t>
            </a:fld>
            <a:endParaRPr lang="en-US" sz="1200" b="0">
              <a:latin typeface="Times" charset="0"/>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…according to many...the progressive events of earth</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history reach far out into the future until the end of time itself...</a:t>
            </a:r>
            <a:endParaRPr lang="en-US" b="1">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903939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4E6AB414-5760-4B47-8E2C-1D73F8C652FA}" type="slidenum">
              <a:rPr lang="en-US" sz="1200" b="0">
                <a:latin typeface="Times" charset="0"/>
              </a:rPr>
              <a:pPr/>
              <a:t>73</a:t>
            </a:fld>
            <a:endParaRPr lang="en-US" sz="1200" b="0">
              <a:latin typeface="Times" charset="0"/>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…according to many...the progressive events of earth</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history reach far out into the future until the end of time itself...</a:t>
            </a:r>
            <a:endParaRPr lang="en-US" b="1">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7979139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4E6AB414-5760-4B47-8E2C-1D73F8C652FA}" type="slidenum">
              <a:rPr lang="en-US" sz="1200" b="0">
                <a:latin typeface="Times" charset="0"/>
              </a:rPr>
              <a:pPr/>
              <a:t>74</a:t>
            </a:fld>
            <a:endParaRPr lang="en-US" sz="1200" b="0">
              <a:latin typeface="Times" charset="0"/>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…according to many...the progressive events of earth</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history reach far out into the future until the end of time itself...</a:t>
            </a:r>
            <a:endParaRPr lang="en-US" b="1">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1956255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4E6AB414-5760-4B47-8E2C-1D73F8C652FA}" type="slidenum">
              <a:rPr lang="en-US" sz="1200" b="0">
                <a:latin typeface="Times" charset="0"/>
              </a:rPr>
              <a:pPr/>
              <a:t>75</a:t>
            </a:fld>
            <a:endParaRPr lang="en-US" sz="1200" b="0">
              <a:latin typeface="Times" charset="0"/>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…according to many...the progressive events of earth</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history reach far out into the future until the end of time itself...</a:t>
            </a:r>
            <a:endParaRPr lang="en-US" b="1">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2093294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F89FD5A-7713-584E-86CC-6ECE8A865CED}" type="slidenum">
              <a:rPr lang="en-US" sz="1200" b="0">
                <a:latin typeface="Times" charset="0"/>
              </a:rPr>
              <a:pPr/>
              <a:t>76</a:t>
            </a:fld>
            <a:endParaRPr lang="en-US" sz="1200" b="0">
              <a:latin typeface="Times" charset="0"/>
            </a:endParaRPr>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Here, then, is a question:</a:t>
            </a:r>
          </a:p>
          <a:p>
            <a:r>
              <a:rPr lang="en-US" b="1">
                <a:solidFill>
                  <a:srgbClr val="000000"/>
                </a:solidFill>
                <a:latin typeface="Times New Roman" charset="0"/>
                <a:ea typeface="ＭＳ Ｐゴシック" charset="0"/>
                <a:cs typeface="ＭＳ Ｐゴシック" charset="0"/>
              </a:rPr>
              <a:t>////	In this sophisticated twenty-first century, should we honor that 4,000 year old legal, documented agreement between God and his friend, Abraham?</a:t>
            </a:r>
          </a:p>
          <a:p>
            <a:r>
              <a:rPr lang="en-US" b="1">
                <a:solidFill>
                  <a:srgbClr val="000000"/>
                </a:solidFill>
                <a:latin typeface="Times New Roman" charset="0"/>
                <a:ea typeface="ＭＳ Ｐゴシック" charset="0"/>
                <a:cs typeface="ＭＳ Ｐゴシック" charset="0"/>
              </a:rPr>
              <a:t>////	(Remember: it is found in every accurate Bible translation version or edition throughout the world.)</a:t>
            </a:r>
          </a:p>
          <a:p>
            <a:r>
              <a:rPr lang="en-US" b="1">
                <a:solidFill>
                  <a:srgbClr val="000000"/>
                </a:solidFill>
                <a:latin typeface="Times New Roman" charset="0"/>
                <a:ea typeface="ＭＳ Ｐゴシック" charset="0"/>
                <a:cs typeface="ＭＳ Ｐゴシック" charset="0"/>
              </a:rPr>
              <a:t>////	Yes…absolutely…because…</a:t>
            </a:r>
          </a:p>
          <a:p>
            <a:r>
              <a:rPr lang="en-US" b="1">
                <a:solidFill>
                  <a:srgbClr val="000000"/>
                </a:solidFill>
                <a:latin typeface="Times New Roman" charset="0"/>
                <a:ea typeface="ＭＳ Ｐゴシック" charset="0"/>
                <a:cs typeface="ＭＳ Ｐゴシック" charset="0"/>
              </a:rPr>
              <a:t>////	God repeated it to Abraham</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son, Isaac in Genesis 26.</a:t>
            </a:r>
          </a:p>
          <a:p>
            <a:r>
              <a:rPr lang="en-US" b="1">
                <a:solidFill>
                  <a:srgbClr val="000000"/>
                </a:solidFill>
                <a:latin typeface="Times New Roman" charset="0"/>
                <a:ea typeface="ＭＳ Ｐゴシック" charset="0"/>
                <a:cs typeface="ＭＳ Ｐゴシック" charset="0"/>
              </a:rPr>
              <a:t>////	It was restated to Jacob in Genesis 35.</a:t>
            </a:r>
          </a:p>
          <a:p>
            <a:r>
              <a:rPr lang="en-US" b="1">
                <a:solidFill>
                  <a:srgbClr val="000000"/>
                </a:solidFill>
                <a:latin typeface="Times New Roman" charset="0"/>
                <a:ea typeface="ＭＳ Ｐゴシック" charset="0"/>
                <a:cs typeface="ＭＳ Ｐゴシック" charset="0"/>
              </a:rPr>
              <a:t>////	Again to Joseph in Genesis 48.</a:t>
            </a:r>
          </a:p>
          <a:p>
            <a:r>
              <a:rPr lang="en-US" b="1">
                <a:solidFill>
                  <a:srgbClr val="000000"/>
                </a:solidFill>
                <a:latin typeface="Times New Roman" charset="0"/>
                <a:ea typeface="ＭＳ Ｐゴシック" charset="0"/>
                <a:cs typeface="ＭＳ Ｐゴシック" charset="0"/>
              </a:rPr>
              <a:t>////	To Moses in Exodus 6…and to Joshua in Joshua 1.</a:t>
            </a:r>
          </a:p>
          <a:p>
            <a:r>
              <a:rPr lang="en-US" b="1">
                <a:solidFill>
                  <a:srgbClr val="000000"/>
                </a:solidFill>
                <a:latin typeface="Times New Roman" charset="0"/>
                <a:ea typeface="ＭＳ Ｐゴシック" charset="0"/>
                <a:cs typeface="ＭＳ Ｐゴシック" charset="0"/>
              </a:rPr>
              <a:t>////	Finally…most important…the Messiah arrived in fulfillment of it.</a:t>
            </a:r>
          </a:p>
        </p:txBody>
      </p:sp>
    </p:spTree>
    <p:extLst>
      <p:ext uri="{BB962C8B-B14F-4D97-AF65-F5344CB8AC3E}">
        <p14:creationId xmlns:p14="http://schemas.microsoft.com/office/powerpoint/2010/main" val="229979978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9830EAA4-20F5-6A48-9A34-69E8AC4F275F}" type="slidenum">
              <a:rPr lang="en-US" sz="1200" b="0">
                <a:latin typeface="Times" charset="0"/>
              </a:rPr>
              <a:pPr/>
              <a:t>77</a:t>
            </a:fld>
            <a:endParaRPr lang="en-US" sz="1200" b="0">
              <a:latin typeface="Times" charset="0"/>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a:solidFill>
                <a:srgbClr val="000000"/>
              </a:solidFill>
              <a:latin typeface="Times New Roman" charset="0"/>
              <a:ea typeface="ＭＳ Ｐゴシック" charset="0"/>
              <a:cs typeface="ＭＳ Ｐゴシック" charset="0"/>
            </a:endParaRPr>
          </a:p>
          <a:p>
            <a:r>
              <a:rPr lang="en-US" b="1">
                <a:solidFill>
                  <a:srgbClr val="000000"/>
                </a:solidFill>
                <a:latin typeface="Times New Roman" charset="0"/>
                <a:ea typeface="ＭＳ Ｐゴシック" charset="0"/>
                <a:cs typeface="ＭＳ Ｐゴシック" charset="0"/>
              </a:rPr>
              <a:t>With all this said…</a:t>
            </a:r>
          </a:p>
          <a:p>
            <a:r>
              <a:rPr lang="en-US" b="1">
                <a:solidFill>
                  <a:srgbClr val="000000"/>
                </a:solidFill>
                <a:latin typeface="Times New Roman" charset="0"/>
                <a:ea typeface="ＭＳ Ｐゴシック" charset="0"/>
                <a:cs typeface="ＭＳ Ｐゴシック" charset="0"/>
              </a:rPr>
              <a:t>////	…Because these UNCONDITIONAL, LITERAL Promises are right there in your Bible…we MUST deal with them…somehow!</a:t>
            </a:r>
          </a:p>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7028857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C3B2E9F-E240-1D43-9FD4-2180815C744B}" type="slidenum">
              <a:rPr lang="en-US" sz="1200" b="0">
                <a:latin typeface="Times" charset="0"/>
              </a:rPr>
              <a:pPr/>
              <a:t>78</a:t>
            </a:fld>
            <a:endParaRPr lang="en-US" sz="1200" b="0">
              <a:latin typeface="Times" charset="0"/>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As Miles Stanford said earlier…</a:t>
            </a:r>
            <a:r>
              <a:rPr lang="en-US" altLang="ja-JP" b="1">
                <a:solidFill>
                  <a:srgbClr val="000000"/>
                </a:solidFill>
                <a:latin typeface="Times New Roman" charset="0"/>
                <a:ea typeface="ＭＳ Ｐゴシック" charset="0"/>
                <a:cs typeface="ＭＳ Ｐゴシック" charset="0"/>
              </a:rPr>
              <a:t>"Unless our faith is established on </a:t>
            </a:r>
          </a:p>
          <a:p>
            <a:r>
              <a:rPr lang="en-US" b="1">
                <a:solidFill>
                  <a:srgbClr val="000000"/>
                </a:solidFill>
                <a:latin typeface="Times New Roman" charset="0"/>
                <a:ea typeface="ＭＳ Ｐゴシック" charset="0"/>
                <a:cs typeface="ＭＳ Ｐゴシック" charset="0"/>
              </a:rPr>
              <a:t>////	…facts, it is no more than…</a:t>
            </a:r>
          </a:p>
          <a:p>
            <a:r>
              <a:rPr lang="en-US" b="1">
                <a:solidFill>
                  <a:srgbClr val="000000"/>
                </a:solidFill>
                <a:latin typeface="Times New Roman" charset="0"/>
                <a:ea typeface="ＭＳ Ｐゴシック" charset="0"/>
                <a:cs typeface="ＭＳ Ｐゴシック" charset="0"/>
              </a:rPr>
              <a:t>////	…conjecture….</a:t>
            </a:r>
          </a:p>
          <a:p>
            <a:r>
              <a:rPr lang="en-US" b="1">
                <a:solidFill>
                  <a:srgbClr val="000000"/>
                </a:solidFill>
                <a:latin typeface="Times New Roman" charset="0"/>
                <a:ea typeface="ＭＳ Ｐゴシック" charset="0"/>
                <a:cs typeface="ＭＳ Ｐゴシック" charset="0"/>
              </a:rPr>
              <a:t>////	…superstition and… </a:t>
            </a:r>
          </a:p>
          <a:p>
            <a:r>
              <a:rPr lang="en-US" b="1">
                <a:solidFill>
                  <a:srgbClr val="000000"/>
                </a:solidFill>
                <a:latin typeface="Times New Roman" charset="0"/>
                <a:ea typeface="ＭＳ Ｐゴシック" charset="0"/>
                <a:cs typeface="ＭＳ Ｐゴシック" charset="0"/>
              </a:rPr>
              <a:t>////	…presumption.</a:t>
            </a:r>
            <a:r>
              <a:rPr lang="en-US" altLang="ja-JP" b="1">
                <a:solidFill>
                  <a:srgbClr val="000000"/>
                </a:solidFill>
                <a:latin typeface="Times New Roman" charset="0"/>
                <a:ea typeface="ＭＳ Ｐゴシック" charset="0"/>
                <a:cs typeface="ＭＳ Ｐゴシック" charset="0"/>
              </a:rPr>
              <a:t>"</a:t>
            </a:r>
          </a:p>
          <a:p>
            <a:r>
              <a:rPr lang="en-US">
                <a:latin typeface="Times" charset="0"/>
                <a:ea typeface="ＭＳ Ｐゴシック" charset="0"/>
                <a:cs typeface="ＭＳ Ｐゴシック" charset="0"/>
              </a:rPr>
              <a:t>He had it absolutely right!  All of our work and study in THE BIBLE…BASICALLY is aimed squarely toward establishing many of the irrefutable basic facts of our faith just as they appear in the pages of its BASIC DOCUMENT.</a:t>
            </a:r>
          </a:p>
        </p:txBody>
      </p:sp>
    </p:spTree>
    <p:extLst>
      <p:ext uri="{BB962C8B-B14F-4D97-AF65-F5344CB8AC3E}">
        <p14:creationId xmlns:p14="http://schemas.microsoft.com/office/powerpoint/2010/main" val="130752205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62FAE629-AB06-2A4B-98F6-77A6B9DB1BC3}" type="slidenum">
              <a:rPr lang="en-US" sz="1200" b="0">
                <a:latin typeface="Times" charset="0"/>
              </a:rPr>
              <a:pPr/>
              <a:t>79</a:t>
            </a:fld>
            <a:endParaRPr lang="en-US" sz="1200" b="0">
              <a:latin typeface="Times" charset="0"/>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So once again we have some choices that must be made.</a:t>
            </a:r>
          </a:p>
          <a:p>
            <a:r>
              <a:rPr lang="en-US" b="1">
                <a:solidFill>
                  <a:srgbClr val="000000"/>
                </a:solidFill>
                <a:latin typeface="Times New Roman" charset="0"/>
                <a:ea typeface="ＭＳ Ｐゴシック" charset="0"/>
                <a:cs typeface="ＭＳ Ｐゴシック" charset="0"/>
              </a:rPr>
              <a:t>////	…First…We can ignore these ancient promises as IRRELEVANT.  Or…</a:t>
            </a:r>
          </a:p>
          <a:p>
            <a:r>
              <a:rPr lang="en-US" b="1">
                <a:solidFill>
                  <a:srgbClr val="000000"/>
                </a:solidFill>
                <a:latin typeface="Times New Roman" charset="0"/>
                <a:ea typeface="ＭＳ Ｐゴシック" charset="0"/>
                <a:cs typeface="ＭＳ Ｐゴシック" charset="0"/>
              </a:rPr>
              <a:t>////	…Second…We can forget about them because, after all, they are in the OLD TESTAMENT!  Or…</a:t>
            </a:r>
          </a:p>
          <a:p>
            <a:r>
              <a:rPr lang="en-US" b="1">
                <a:solidFill>
                  <a:srgbClr val="000000"/>
                </a:solidFill>
                <a:latin typeface="Times New Roman" charset="0"/>
                <a:ea typeface="ＭＳ Ｐゴシック" charset="0"/>
                <a:cs typeface="ＭＳ Ｐゴシック" charset="0"/>
              </a:rPr>
              <a:t>////	…Third…We can intelligently explore their meaning and implications in terms of the future of this planet.</a:t>
            </a:r>
          </a:p>
        </p:txBody>
      </p:sp>
    </p:spTree>
    <p:extLst>
      <p:ext uri="{BB962C8B-B14F-4D97-AF65-F5344CB8AC3E}">
        <p14:creationId xmlns:p14="http://schemas.microsoft.com/office/powerpoint/2010/main" val="4093244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1FAAEBD-5A9D-0C4A-B8CD-90767ADF1D71}" type="slidenum">
              <a:rPr lang="en-US" sz="1200" b="0">
                <a:latin typeface="Times" charset="0"/>
              </a:rPr>
              <a:pPr/>
              <a:t>8</a:t>
            </a:fld>
            <a:endParaRPr lang="en-US" sz="1200" b="0">
              <a:latin typeface="Times" charset="0"/>
            </a:endParaRPr>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Now the FIRST </a:t>
            </a:r>
            <a:r>
              <a:rPr lang="en-US" altLang="ja-JP" b="1">
                <a:solidFill>
                  <a:srgbClr val="000000"/>
                </a:solidFill>
                <a:latin typeface="Times New Roman" charset="0"/>
                <a:ea typeface="ＭＳ Ｐゴシック" charset="0"/>
                <a:cs typeface="ＭＳ Ｐゴシック" charset="0"/>
              </a:rPr>
              <a:t>"C" of the M-C-C idea...the CIVIL part of the Mosaic Law...these are the so-called Social ordinances….</a:t>
            </a:r>
          </a:p>
          <a:p>
            <a:r>
              <a:rPr lang="en-US" b="1">
                <a:solidFill>
                  <a:srgbClr val="000000"/>
                </a:solidFill>
                <a:latin typeface="Times New Roman" charset="0"/>
                <a:ea typeface="ＭＳ Ｐゴシック" charset="0"/>
                <a:cs typeface="ＭＳ Ｐゴシック" charset="0"/>
              </a:rPr>
              <a:t>////	CHAPTERS 21 THROUGH 24....in other words....how to get along with one another...out in the desert, later in their settlements...because the wilderness wanderings are lying just ahead in Israel</a:t>
            </a:r>
            <a:r>
              <a:rPr lang="fr-FR"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dramatic future.  Here we find the Lord</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fundamental directions regarding </a:t>
            </a:r>
          </a:p>
          <a:p>
            <a:r>
              <a:rPr lang="en-US" b="1">
                <a:solidFill>
                  <a:srgbClr val="000000"/>
                </a:solidFill>
                <a:latin typeface="Times New Roman" charset="0"/>
                <a:ea typeface="ＭＳ Ｐゴシック" charset="0"/>
                <a:cs typeface="ＭＳ Ｐゴシック" charset="0"/>
              </a:rPr>
              <a:t>////	personal rights...</a:t>
            </a:r>
          </a:p>
          <a:p>
            <a:r>
              <a:rPr lang="en-US" b="1">
                <a:solidFill>
                  <a:srgbClr val="000000"/>
                </a:solidFill>
                <a:latin typeface="Times New Roman" charset="0"/>
                <a:ea typeface="ＭＳ Ｐゴシック" charset="0"/>
                <a:cs typeface="ＭＳ Ｐゴシック" charset="0"/>
              </a:rPr>
              <a:t>////	property rights...and </a:t>
            </a:r>
          </a:p>
          <a:p>
            <a:r>
              <a:rPr lang="en-US" b="1">
                <a:solidFill>
                  <a:srgbClr val="000000"/>
                </a:solidFill>
                <a:latin typeface="Times New Roman" charset="0"/>
                <a:ea typeface="ＭＳ Ｐゴシック" charset="0"/>
                <a:cs typeface="ＭＳ Ｐゴシック" charset="0"/>
              </a:rPr>
              <a:t>////	basic ideas for personal integrity.   The Social Ordinances.</a:t>
            </a:r>
          </a:p>
        </p:txBody>
      </p:sp>
    </p:spTree>
    <p:extLst>
      <p:ext uri="{BB962C8B-B14F-4D97-AF65-F5344CB8AC3E}">
        <p14:creationId xmlns:p14="http://schemas.microsoft.com/office/powerpoint/2010/main" val="426004547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3D22FE2-E9B6-7D44-990A-929DDC76EC73}" type="slidenum">
              <a:rPr lang="en-US" sz="1200" b="0">
                <a:latin typeface="Times" charset="0"/>
              </a:rPr>
              <a:pPr/>
              <a:t>80</a:t>
            </a:fld>
            <a:endParaRPr lang="en-US" sz="1200" b="0">
              <a:latin typeface="Times" charset="0"/>
            </a:endParaRPr>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But if you choose Number Three, then…you must deal with…</a:t>
            </a:r>
          </a:p>
          <a:p>
            <a:r>
              <a:rPr lang="en-US" b="1">
                <a:solidFill>
                  <a:srgbClr val="000000"/>
                </a:solidFill>
                <a:latin typeface="Times New Roman" charset="0"/>
                <a:ea typeface="ＭＳ Ｐゴシック" charset="0"/>
                <a:cs typeface="ＭＳ Ｐゴシック" charset="0"/>
              </a:rPr>
              <a:t>////	…Number Four…Decide what they mean for YOUR future and YOUR relationship to Jesus Christ.</a:t>
            </a:r>
          </a:p>
        </p:txBody>
      </p:sp>
    </p:spTree>
    <p:extLst>
      <p:ext uri="{BB962C8B-B14F-4D97-AF65-F5344CB8AC3E}">
        <p14:creationId xmlns:p14="http://schemas.microsoft.com/office/powerpoint/2010/main" val="341651784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CF7B296-E4BD-AB42-92A4-48A97E0AD02A}" type="slidenum">
              <a:rPr lang="en-US" sz="1200" b="0">
                <a:latin typeface="Times" charset="0"/>
              </a:rPr>
              <a:pPr/>
              <a:t>81</a:t>
            </a:fld>
            <a:endParaRPr lang="en-US" sz="1200" b="0">
              <a:latin typeface="Times" charset="0"/>
            </a:endParaRPr>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HERE THEN IS THE CRUCIAL, PERSONAL QUESTION…</a:t>
            </a:r>
          </a:p>
          <a:p>
            <a:r>
              <a:rPr lang="en-US" b="1">
                <a:solidFill>
                  <a:srgbClr val="000000"/>
                </a:solidFill>
                <a:latin typeface="Times New Roman" charset="0"/>
                <a:ea typeface="ＭＳ Ｐゴシック" charset="0"/>
                <a:cs typeface="ＭＳ Ｐゴシック" charset="0"/>
              </a:rPr>
              <a:t>////	…Is God</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Word true or not?</a:t>
            </a:r>
          </a:p>
          <a:p>
            <a:r>
              <a:rPr lang="en-US" b="1">
                <a:solidFill>
                  <a:srgbClr val="000000"/>
                </a:solidFill>
                <a:latin typeface="Times New Roman" charset="0"/>
                <a:ea typeface="ＭＳ Ｐゴシック" charset="0"/>
                <a:cs typeface="ＭＳ Ｐゴシック" charset="0"/>
              </a:rPr>
              <a:t>////	…And no matter what your answer, a new question logically follows…and it is most the crucial of any possible question.</a:t>
            </a:r>
          </a:p>
        </p:txBody>
      </p:sp>
    </p:spTree>
    <p:extLst>
      <p:ext uri="{BB962C8B-B14F-4D97-AF65-F5344CB8AC3E}">
        <p14:creationId xmlns:p14="http://schemas.microsoft.com/office/powerpoint/2010/main" val="339406143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516C59F4-F076-3F4F-9D45-053A72D5332E}" type="slidenum">
              <a:rPr lang="en-US" sz="1200" b="0">
                <a:latin typeface="Times" charset="0"/>
              </a:rPr>
              <a:pPr/>
              <a:t>82</a:t>
            </a:fld>
            <a:endParaRPr lang="en-US" sz="1200" b="0">
              <a:latin typeface="Times" charset="0"/>
            </a:endParaRPr>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WHAT DO WE DO WITH THIS JESUS?</a:t>
            </a:r>
          </a:p>
        </p:txBody>
      </p:sp>
    </p:spTree>
    <p:extLst>
      <p:ext uri="{BB962C8B-B14F-4D97-AF65-F5344CB8AC3E}">
        <p14:creationId xmlns:p14="http://schemas.microsoft.com/office/powerpoint/2010/main" val="248863846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A573D98-E31B-9B46-83D3-C69AE9AF8B82}" type="slidenum">
              <a:rPr lang="en-US" sz="1200" b="0">
                <a:latin typeface="Times" charset="0"/>
              </a:rPr>
              <a:pPr/>
              <a:t>83</a:t>
            </a:fld>
            <a:endParaRPr lang="en-US" sz="1200" b="0">
              <a:latin typeface="Times" charset="0"/>
            </a:endParaRPr>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Hear this from that stupendous enormous Christian intellect of C.S. Lewis where he wrote…</a:t>
            </a:r>
          </a:p>
          <a:p>
            <a:r>
              <a:rPr lang="en-US" b="1">
                <a:solidFill>
                  <a:srgbClr val="000000"/>
                </a:solidFill>
                <a:latin typeface="Times New Roman" charset="0"/>
                <a:ea typeface="ＭＳ Ｐゴシック" charset="0"/>
                <a:cs typeface="ＭＳ Ｐゴシック" charset="0"/>
              </a:rPr>
              <a:t>////	…</a:t>
            </a:r>
            <a:r>
              <a:rPr lang="en-US" altLang="ja-JP" b="1">
                <a:solidFill>
                  <a:srgbClr val="000000"/>
                </a:solidFill>
                <a:latin typeface="Times New Roman" charset="0"/>
                <a:ea typeface="ＭＳ Ｐゴシック" charset="0"/>
                <a:cs typeface="ＭＳ Ｐゴシック" charset="0"/>
              </a:rPr>
              <a:t>"I am trying here to prevent anyone saying the really foolish thing that people often say about Him – Jesus -- : they say </a:t>
            </a:r>
          </a:p>
          <a:p>
            <a:r>
              <a:rPr lang="en-US" b="1">
                <a:solidFill>
                  <a:srgbClr val="000000"/>
                </a:solidFill>
                <a:latin typeface="Times New Roman" charset="0"/>
                <a:ea typeface="ＭＳ Ｐゴシック" charset="0"/>
                <a:cs typeface="ＭＳ Ｐゴシック" charset="0"/>
              </a:rPr>
              <a:t>////	…</a:t>
            </a:r>
            <a:r>
              <a:rPr lang="en-US" altLang="ja-JP" b="1">
                <a:solidFill>
                  <a:srgbClr val="000000"/>
                </a:solidFill>
                <a:latin typeface="Times New Roman" charset="0"/>
                <a:ea typeface="ＭＳ Ｐゴシック" charset="0"/>
                <a:cs typeface="ＭＳ Ｐゴシック" charset="0"/>
              </a:rPr>
              <a:t>"I</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m ready to accept Jesus as a great moral teacher, but I don</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t accept His claim to be God.</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  </a:t>
            </a:r>
          </a:p>
          <a:p>
            <a:r>
              <a:rPr lang="en-US" b="1">
                <a:solidFill>
                  <a:srgbClr val="000000"/>
                </a:solidFill>
                <a:latin typeface="Times New Roman" charset="0"/>
                <a:ea typeface="ＭＳ Ｐゴシック" charset="0"/>
                <a:cs typeface="ＭＳ Ｐゴシック" charset="0"/>
              </a:rPr>
              <a:t>////	…That is the one thing we must not say.  </a:t>
            </a:r>
          </a:p>
          <a:p>
            <a:r>
              <a:rPr lang="en-US" b="1">
                <a:solidFill>
                  <a:srgbClr val="000000"/>
                </a:solidFill>
                <a:latin typeface="Times New Roman" charset="0"/>
                <a:ea typeface="ＭＳ Ｐゴシック" charset="0"/>
                <a:cs typeface="ＭＳ Ｐゴシック" charset="0"/>
              </a:rPr>
              <a:t>////	…A man who was merely a man and said the sort of things Jesus said would not be a great moral teacher.  </a:t>
            </a:r>
          </a:p>
          <a:p>
            <a:r>
              <a:rPr lang="en-US" b="1">
                <a:solidFill>
                  <a:srgbClr val="000000"/>
                </a:solidFill>
                <a:latin typeface="Times New Roman" charset="0"/>
                <a:ea typeface="ＭＳ Ｐゴシック" charset="0"/>
                <a:cs typeface="ＭＳ Ｐゴシック" charset="0"/>
              </a:rPr>
              <a:t>////	…He would either be a lunatic</a:t>
            </a:r>
            <a:r>
              <a:rPr lang="en-US" b="1">
                <a:latin typeface="Times New Roman" charset="0"/>
                <a:ea typeface="ＭＳ Ｐゴシック" charset="0"/>
                <a:cs typeface="ＭＳ Ｐゴシック" charset="0"/>
              </a:rPr>
              <a:t>—on a level with the man who says he is a poached egg—</a:t>
            </a:r>
            <a:r>
              <a:rPr lang="en-US" b="1">
                <a:solidFill>
                  <a:srgbClr val="000000"/>
                </a:solidFill>
                <a:latin typeface="Times New Roman" charset="0"/>
                <a:ea typeface="ＭＳ Ｐゴシック" charset="0"/>
                <a:cs typeface="ＭＳ Ｐゴシック" charset="0"/>
              </a:rPr>
              <a:t>or else he would be the Devil of Hell.  </a:t>
            </a:r>
          </a:p>
          <a:p>
            <a:r>
              <a:rPr lang="en-US" b="1">
                <a:solidFill>
                  <a:srgbClr val="000000"/>
                </a:solidFill>
                <a:latin typeface="Times New Roman" charset="0"/>
                <a:ea typeface="ＭＳ Ｐゴシック" charset="0"/>
                <a:cs typeface="ＭＳ Ｐゴシック" charset="0"/>
              </a:rPr>
              <a:t>////	…You must make your choice.  </a:t>
            </a:r>
          </a:p>
          <a:p>
            <a:r>
              <a:rPr lang="en-US" b="1">
                <a:solidFill>
                  <a:srgbClr val="000000"/>
                </a:solidFill>
                <a:latin typeface="Times New Roman" charset="0"/>
                <a:ea typeface="ＭＳ Ｐゴシック" charset="0"/>
                <a:cs typeface="ＭＳ Ｐゴシック" charset="0"/>
              </a:rPr>
              <a:t>////	…Either this man was, and is, the Son of God; or else a madman or something worse.</a:t>
            </a:r>
            <a:r>
              <a:rPr lang="en-US" altLang="ja-JP" b="1">
                <a:solidFill>
                  <a:srgbClr val="000000"/>
                </a:solidFill>
                <a:latin typeface="Times New Roman" charset="0"/>
                <a:ea typeface="ＭＳ Ｐゴシック" charset="0"/>
                <a:cs typeface="ＭＳ Ｐゴシック" charset="0"/>
              </a:rPr>
              <a:t>"</a:t>
            </a:r>
          </a:p>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565491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A70A4DB-7FCC-1D49-949F-26BA8822D721}" type="slidenum">
              <a:rPr lang="en-US" sz="1200" b="0">
                <a:latin typeface="Times" charset="0"/>
              </a:rPr>
              <a:pPr/>
              <a:t>84</a:t>
            </a:fld>
            <a:endParaRPr lang="en-US" sz="1200" b="0">
              <a:latin typeface="Times" charset="0"/>
            </a:endParaRP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So…once again…comes the question:  WHAT DO YOU DO WITH THIS JESUS?  It is the single most crucial decision to be made in the life of any one human being.</a:t>
            </a:r>
          </a:p>
        </p:txBody>
      </p:sp>
    </p:spTree>
    <p:extLst>
      <p:ext uri="{BB962C8B-B14F-4D97-AF65-F5344CB8AC3E}">
        <p14:creationId xmlns:p14="http://schemas.microsoft.com/office/powerpoint/2010/main" val="195211628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7BBF986-FEE9-8440-B450-A3AE538F5246}" type="slidenum">
              <a:rPr lang="en-US" sz="1200" b="0">
                <a:latin typeface="Times" charset="0"/>
              </a:rPr>
              <a:pPr/>
              <a:t>85</a:t>
            </a:fld>
            <a:endParaRPr lang="en-US" sz="1200" b="0">
              <a:latin typeface="Times" charset="0"/>
            </a:endParaRPr>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All right…take a deep breath!  We</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ve made a lot of progress…by now you have in mind </a:t>
            </a:r>
          </a:p>
          <a:p>
            <a:r>
              <a:rPr lang="en-US" b="1">
                <a:solidFill>
                  <a:srgbClr val="000000"/>
                </a:solidFill>
                <a:latin typeface="Times New Roman" charset="0"/>
                <a:ea typeface="ＭＳ Ｐゴシック" charset="0"/>
                <a:cs typeface="ＭＳ Ｐゴシック" charset="0"/>
              </a:rPr>
              <a:t>////	….THE BIBLE FILE idea…</a:t>
            </a:r>
          </a:p>
          <a:p>
            <a:r>
              <a:rPr lang="en-US" b="1">
                <a:solidFill>
                  <a:srgbClr val="000000"/>
                </a:solidFill>
                <a:latin typeface="Times New Roman" charset="0"/>
                <a:ea typeface="ＭＳ Ｐゴシック" charset="0"/>
                <a:cs typeface="ＭＳ Ｐゴシック" charset="0"/>
              </a:rPr>
              <a:t>////	….the key to open your file…</a:t>
            </a:r>
          </a:p>
          <a:p>
            <a:r>
              <a:rPr lang="en-US" b="1">
                <a:solidFill>
                  <a:srgbClr val="000000"/>
                </a:solidFill>
                <a:latin typeface="Times New Roman" charset="0"/>
                <a:ea typeface="ＭＳ Ｐゴシック" charset="0"/>
                <a:cs typeface="ＭＳ Ｐゴシック" charset="0"/>
              </a:rPr>
              <a:t>////	….ability to make your own map of the Middle East…</a:t>
            </a:r>
          </a:p>
          <a:p>
            <a:r>
              <a:rPr lang="en-US" b="1">
                <a:solidFill>
                  <a:srgbClr val="000000"/>
                </a:solidFill>
                <a:latin typeface="Times New Roman" charset="0"/>
                <a:ea typeface="ＭＳ Ｐゴシック" charset="0"/>
                <a:cs typeface="ＭＳ Ｐゴシック" charset="0"/>
              </a:rPr>
              <a:t>////	….you have THE QUICK CHRONOLOGY story line, the very core of Scripture…and now</a:t>
            </a:r>
          </a:p>
          <a:p>
            <a:r>
              <a:rPr lang="en-US" b="1">
                <a:solidFill>
                  <a:srgbClr val="000000"/>
                </a:solidFill>
                <a:latin typeface="Times New Roman" charset="0"/>
                <a:ea typeface="ＭＳ Ｐゴシック" charset="0"/>
                <a:cs typeface="ＭＳ Ｐゴシック" charset="0"/>
              </a:rPr>
              <a:t>////…the Abrahamic Foundations of Scripture that lead us directly from the Old Testament into the New Testament ministry of the Lord Jesus Christ.</a:t>
            </a:r>
          </a:p>
          <a:p>
            <a:r>
              <a:rPr lang="en-US" b="1">
                <a:solidFill>
                  <a:srgbClr val="000000"/>
                </a:solidFill>
                <a:latin typeface="Times New Roman" charset="0"/>
                <a:ea typeface="ＭＳ Ｐゴシック" charset="0"/>
                <a:cs typeface="ＭＳ Ｐゴシック" charset="0"/>
              </a:rPr>
              <a:t>////	Now – more than ever before –– we</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re in a position to bring together the varied parts of the Bible, itself…the actual book…how it is structured and organized, based on the THE BIBLE FILE ideas of chronology and the Abrahamic Foundations of Scripture.</a:t>
            </a:r>
          </a:p>
          <a:p>
            <a:r>
              <a:rPr lang="en-US" b="1">
                <a:solidFill>
                  <a:srgbClr val="000000"/>
                </a:solidFill>
                <a:latin typeface="Times New Roman" charset="0"/>
                <a:ea typeface="ＭＳ Ｐゴシック" charset="0"/>
                <a:cs typeface="ＭＳ Ｐゴシック" charset="0"/>
              </a:rPr>
              <a:t>////	Now we can explore how the book itself is arranged…logically and progressively.</a:t>
            </a:r>
          </a:p>
        </p:txBody>
      </p:sp>
    </p:spTree>
    <p:extLst>
      <p:ext uri="{BB962C8B-B14F-4D97-AF65-F5344CB8AC3E}">
        <p14:creationId xmlns:p14="http://schemas.microsoft.com/office/powerpoint/2010/main" val="139508668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Rot="1" noChangeAspect="1" noChangeArrowheads="1" noTextEdit="1"/>
          </p:cNvSpPr>
          <p:nvPr>
            <p:ph type="sldImg"/>
          </p:nvPr>
        </p:nvSpPr>
        <p:spPr>
          <a:xfrm>
            <a:off x="1152525" y="692150"/>
            <a:ext cx="4552950" cy="3416300"/>
          </a:xfrm>
          <a:ln/>
        </p:spPr>
      </p:sp>
      <p:sp>
        <p:nvSpPr>
          <p:cNvPr id="17613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17792314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87</a:t>
            </a:fld>
            <a:endParaRPr lang="en-US" sz="1200">
              <a:solidFill>
                <a:srgbClr val="000000"/>
              </a:solidFill>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The Bible</a:t>
            </a:r>
            <a:r>
              <a:rPr lang="is-IS" dirty="0" smtClean="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77277951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EA82812-7A11-2949-913F-12566F5B3403}" type="slidenum">
              <a:rPr lang="en-US" sz="1200" b="0">
                <a:latin typeface="Times" charset="0"/>
              </a:rPr>
              <a:pPr/>
              <a:t>88</a:t>
            </a:fld>
            <a:endParaRPr lang="en-US" sz="1200" b="0">
              <a:latin typeface="Times" charset="0"/>
            </a:endParaRPr>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29427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691A4095-940A-784A-9199-7788F6636C9B}" type="slidenum">
              <a:rPr lang="en-US" sz="1200" b="0">
                <a:latin typeface="Times" charset="0"/>
              </a:rPr>
              <a:pPr/>
              <a:t>9</a:t>
            </a:fld>
            <a:endParaRPr lang="en-US" sz="1200" b="0">
              <a:latin typeface="Times" charset="0"/>
            </a:endParaRPr>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And the FINAL </a:t>
            </a:r>
            <a:r>
              <a:rPr lang="en-US" altLang="ja-JP" b="1">
                <a:solidFill>
                  <a:srgbClr val="000000"/>
                </a:solidFill>
                <a:latin typeface="Times New Roman" charset="0"/>
                <a:ea typeface="ＭＳ Ｐゴシック" charset="0"/>
                <a:cs typeface="ＭＳ Ｐゴシック" charset="0"/>
              </a:rPr>
              <a:t>"C" of M-C-C...this one representing the CEREMONIAL part of the Law. </a:t>
            </a:r>
          </a:p>
          <a:p>
            <a:r>
              <a:rPr lang="en-US" b="1">
                <a:solidFill>
                  <a:srgbClr val="000000"/>
                </a:solidFill>
                <a:latin typeface="Times New Roman" charset="0"/>
                <a:ea typeface="ＭＳ Ｐゴシック" charset="0"/>
                <a:cs typeface="ＭＳ Ｐゴシック" charset="0"/>
              </a:rPr>
              <a:t>//// 	Chapters 25-31: called the Tabernacle Ordinances…that ancient worship center shown here in a modern model out in today</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Israeli desert…built according to the Old Testament directions. And again we must remember that these new regulations were being provided for a people just coming out of four centuries of debilitating slavery and a culturally stunted growth.</a:t>
            </a:r>
          </a:p>
          <a:p>
            <a:r>
              <a:rPr lang="en-US" b="1">
                <a:solidFill>
                  <a:srgbClr val="000000"/>
                </a:solidFill>
                <a:latin typeface="Times New Roman" charset="0"/>
                <a:ea typeface="ＭＳ Ｐゴシック" charset="0"/>
                <a:cs typeface="ＭＳ Ｐゴシック" charset="0"/>
              </a:rPr>
              <a:t>////	These SPECIAL ORDINANCES were given to turn the people directly to the worship of their God while providing them </a:t>
            </a:r>
          </a:p>
          <a:p>
            <a:r>
              <a:rPr lang="en-US" b="1">
                <a:solidFill>
                  <a:srgbClr val="000000"/>
                </a:solidFill>
                <a:latin typeface="Times New Roman" charset="0"/>
                <a:ea typeface="ＭＳ Ｐゴシック" charset="0"/>
                <a:cs typeface="ＭＳ Ｐゴシック" charset="0"/>
              </a:rPr>
              <a:t>////	with A SYSTEM OF WORSHIP in the new Tabernacle, along with the new</a:t>
            </a:r>
          </a:p>
          <a:p>
            <a:r>
              <a:rPr lang="en-US" b="1">
                <a:solidFill>
                  <a:srgbClr val="000000"/>
                </a:solidFill>
                <a:latin typeface="Times New Roman" charset="0"/>
                <a:ea typeface="ＭＳ Ｐゴシック" charset="0"/>
                <a:cs typeface="ＭＳ Ｐゴシック" charset="0"/>
              </a:rPr>
              <a:t>//// 	GUIDELINES FOR LIVING among themselves, alone, and in the conditions of the desert wilderness.</a:t>
            </a:r>
          </a:p>
          <a:p>
            <a:r>
              <a:rPr lang="en-US" b="1">
                <a:solidFill>
                  <a:srgbClr val="000000"/>
                </a:solidFill>
                <a:latin typeface="Times New Roman" charset="0"/>
                <a:ea typeface="ＭＳ Ｐゴシック" charset="0"/>
                <a:cs typeface="ＭＳ Ｐゴシック" charset="0"/>
              </a:rPr>
              <a:t>////	Which included…the Tabernacle</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Ark, Table and Candlestick</a:t>
            </a:r>
          </a:p>
          <a:p>
            <a:endParaRPr lang="en-US" b="1">
              <a:solidFill>
                <a:srgbClr val="000000"/>
              </a:solidFill>
              <a:latin typeface="Times New Roman" charset="0"/>
              <a:ea typeface="ＭＳ Ｐゴシック" charset="0"/>
              <a:cs typeface="ＭＳ Ｐゴシック" charset="0"/>
            </a:endParaRPr>
          </a:p>
          <a:p>
            <a:r>
              <a:rPr lang="en-US" b="1">
                <a:solidFill>
                  <a:srgbClr val="000000"/>
                </a:solidFill>
                <a:latin typeface="Times" charset="0"/>
                <a:ea typeface="ＭＳ Ｐゴシック" charset="0"/>
                <a:cs typeface="ＭＳ Ｐゴシック" charset="0"/>
              </a:rPr>
              <a:t>////	Directions for i</a:t>
            </a:r>
            <a:r>
              <a:rPr lang="en-US" b="1">
                <a:solidFill>
                  <a:srgbClr val="000000"/>
                </a:solidFill>
                <a:latin typeface="Times New Roman" charset="0"/>
                <a:ea typeface="ＭＳ Ｐゴシック" charset="0"/>
                <a:cs typeface="ＭＳ Ｐゴシック" charset="0"/>
              </a:rPr>
              <a:t>ts General Construction,</a:t>
            </a:r>
          </a:p>
          <a:p>
            <a:endParaRPr lang="en-US" b="1">
              <a:solidFill>
                <a:srgbClr val="000000"/>
              </a:solidFill>
              <a:latin typeface="Times New Roman" charset="0"/>
              <a:ea typeface="ＭＳ Ｐゴシック" charset="0"/>
              <a:cs typeface="ＭＳ Ｐゴシック" charset="0"/>
            </a:endParaRPr>
          </a:p>
          <a:p>
            <a:r>
              <a:rPr lang="en-US" b="1">
                <a:solidFill>
                  <a:srgbClr val="000000"/>
                </a:solidFill>
                <a:latin typeface="Times"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The Bronze Altar and the Court,</a:t>
            </a:r>
          </a:p>
          <a:p>
            <a:endParaRPr lang="en-US" b="1">
              <a:solidFill>
                <a:srgbClr val="000000"/>
              </a:solidFill>
              <a:latin typeface="Times New Roman" charset="0"/>
              <a:ea typeface="ＭＳ Ｐゴシック" charset="0"/>
              <a:cs typeface="ＭＳ Ｐゴシック" charset="0"/>
            </a:endParaRPr>
          </a:p>
          <a:p>
            <a:r>
              <a:rPr lang="en-US" b="1">
                <a:solidFill>
                  <a:srgbClr val="000000"/>
                </a:solidFill>
                <a:latin typeface="Times"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Its Priesthood for its ritual services,</a:t>
            </a:r>
          </a:p>
          <a:p>
            <a:endParaRPr lang="en-US" b="1">
              <a:solidFill>
                <a:srgbClr val="000000"/>
              </a:solidFill>
              <a:latin typeface="Times New Roman" charset="0"/>
              <a:ea typeface="ＭＳ Ｐゴシック" charset="0"/>
              <a:cs typeface="ＭＳ Ｐゴシック" charset="0"/>
            </a:endParaRPr>
          </a:p>
          <a:p>
            <a:r>
              <a:rPr lang="en-US">
                <a:solidFill>
                  <a:srgbClr val="000000"/>
                </a:solidFill>
                <a:latin typeface="Times"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Consecration of the Priesthood,</a:t>
            </a:r>
          </a:p>
          <a:p>
            <a:endParaRPr lang="en-US">
              <a:solidFill>
                <a:srgbClr val="000000"/>
              </a:solidFill>
              <a:latin typeface="Times" charset="0"/>
              <a:ea typeface="ＭＳ Ｐゴシック" charset="0"/>
              <a:cs typeface="ＭＳ Ｐゴシック" charset="0"/>
            </a:endParaRPr>
          </a:p>
          <a:p>
            <a:r>
              <a:rPr lang="en-US" b="1">
                <a:solidFill>
                  <a:srgbClr val="000000"/>
                </a:solidFill>
                <a:latin typeface="Times"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The Altar of Incense and the Worshippers, and</a:t>
            </a:r>
          </a:p>
          <a:p>
            <a:endParaRPr lang="en-US" b="1">
              <a:solidFill>
                <a:srgbClr val="000000"/>
              </a:solidFill>
              <a:latin typeface="Times New Roman" charset="0"/>
              <a:ea typeface="ＭＳ Ｐゴシック" charset="0"/>
              <a:cs typeface="ＭＳ Ｐゴシック" charset="0"/>
            </a:endParaRPr>
          </a:p>
          <a:p>
            <a:r>
              <a:rPr lang="en-US" b="1">
                <a:solidFill>
                  <a:srgbClr val="000000"/>
                </a:solidFill>
                <a:latin typeface="Times"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The Workmen in relation to the Sabbath.</a:t>
            </a:r>
          </a:p>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8020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 name="Freeform 3"/>
          <p:cNvSpPr>
            <a:spLocks/>
          </p:cNvSpPr>
          <p:nvPr/>
        </p:nvSpPr>
        <p:spPr bwMode="white">
          <a:xfrm>
            <a:off x="-9525" y="4489450"/>
            <a:ext cx="5754688" cy="2368550"/>
          </a:xfrm>
          <a:custGeom>
            <a:avLst/>
            <a:gdLst/>
            <a:ahLst/>
            <a:cxnLst>
              <a:cxn ang="0">
                <a:pos x="0" y="1491"/>
              </a:cxn>
              <a:cxn ang="0">
                <a:pos x="0" y="0"/>
              </a:cxn>
              <a:cxn ang="0">
                <a:pos x="171" y="3"/>
              </a:cxn>
              <a:cxn ang="0">
                <a:pos x="355" y="9"/>
              </a:cxn>
              <a:cxn ang="0">
                <a:pos x="499" y="21"/>
              </a:cxn>
              <a:cxn ang="0">
                <a:pos x="650" y="36"/>
              </a:cxn>
              <a:cxn ang="0">
                <a:pos x="809" y="54"/>
              </a:cxn>
              <a:cxn ang="0">
                <a:pos x="957" y="78"/>
              </a:cxn>
              <a:cxn ang="0">
                <a:pos x="1119" y="105"/>
              </a:cxn>
              <a:cxn ang="0">
                <a:pos x="1261" y="133"/>
              </a:cxn>
              <a:cxn ang="0">
                <a:pos x="1441" y="175"/>
              </a:cxn>
              <a:cxn ang="0">
                <a:pos x="1598" y="217"/>
              </a:cxn>
              <a:cxn ang="0">
                <a:pos x="1763" y="269"/>
              </a:cxn>
              <a:cxn ang="0">
                <a:pos x="1887" y="308"/>
              </a:cxn>
              <a:cxn ang="0">
                <a:pos x="2085" y="384"/>
              </a:cxn>
              <a:cxn ang="0">
                <a:pos x="2230" y="444"/>
              </a:cxn>
              <a:cxn ang="0">
                <a:pos x="2456" y="547"/>
              </a:cxn>
              <a:cxn ang="0">
                <a:pos x="2666" y="662"/>
              </a:cxn>
              <a:cxn ang="0">
                <a:pos x="2859" y="786"/>
              </a:cxn>
              <a:cxn ang="0">
                <a:pos x="3046" y="920"/>
              </a:cxn>
              <a:cxn ang="0">
                <a:pos x="3193" y="1038"/>
              </a:cxn>
              <a:cxn ang="0">
                <a:pos x="3332" y="1168"/>
              </a:cxn>
              <a:cxn ang="0">
                <a:pos x="3440" y="1280"/>
              </a:cxn>
              <a:cxn ang="0">
                <a:pos x="3524" y="1380"/>
              </a:cxn>
              <a:cxn ang="0">
                <a:pos x="3624" y="1491"/>
              </a:cxn>
              <a:cxn ang="0">
                <a:pos x="3608" y="1491"/>
              </a:cxn>
              <a:cxn ang="0">
                <a:pos x="0" y="1491"/>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w="9525" cap="flat" cmpd="sng">
            <a:noFill/>
            <a:prstDash val="solid"/>
            <a:miter lim="800000"/>
            <a:headEnd type="none" w="sm" len="sm"/>
            <a:tailEnd type="none" w="sm" len="sm"/>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 name="Freeform 4"/>
          <p:cNvSpPr>
            <a:spLocks/>
          </p:cNvSpPr>
          <p:nvPr/>
        </p:nvSpPr>
        <p:spPr bwMode="white">
          <a:xfrm>
            <a:off x="0" y="3817938"/>
            <a:ext cx="8164513" cy="3019425"/>
          </a:xfrm>
          <a:custGeom>
            <a:avLst/>
            <a:gdLst/>
            <a:ahLst/>
            <a:cxnLst>
              <a:cxn ang="0">
                <a:pos x="2718" y="405"/>
              </a:cxn>
              <a:cxn ang="0">
                <a:pos x="2466" y="333"/>
              </a:cxn>
              <a:cxn ang="0">
                <a:pos x="2202" y="261"/>
              </a:cxn>
              <a:cxn ang="0">
                <a:pos x="1929" y="198"/>
              </a:cxn>
              <a:cxn ang="0">
                <a:pos x="1695" y="153"/>
              </a:cxn>
              <a:cxn ang="0">
                <a:pos x="1434" y="111"/>
              </a:cxn>
              <a:cxn ang="0">
                <a:pos x="1188" y="75"/>
              </a:cxn>
              <a:cxn ang="0">
                <a:pos x="957" y="48"/>
              </a:cxn>
              <a:cxn ang="0">
                <a:pos x="747" y="30"/>
              </a:cxn>
              <a:cxn ang="0">
                <a:pos x="501" y="15"/>
              </a:cxn>
              <a:cxn ang="0">
                <a:pos x="246" y="3"/>
              </a:cxn>
              <a:cxn ang="0">
                <a:pos x="0" y="0"/>
              </a:cxn>
              <a:cxn ang="0">
                <a:pos x="0" y="275"/>
              </a:cxn>
              <a:cxn ang="0">
                <a:pos x="0" y="345"/>
              </a:cxn>
              <a:cxn ang="0">
                <a:pos x="0" y="275"/>
              </a:cxn>
              <a:cxn ang="0">
                <a:pos x="0" y="342"/>
              </a:cxn>
              <a:cxn ang="0">
                <a:pos x="339" y="351"/>
              </a:cxn>
              <a:cxn ang="0">
                <a:pos x="606" y="372"/>
              </a:cxn>
              <a:cxn ang="0">
                <a:pos x="852" y="399"/>
              </a:cxn>
              <a:cxn ang="0">
                <a:pos x="1068" y="435"/>
              </a:cxn>
              <a:cxn ang="0">
                <a:pos x="1275" y="474"/>
              </a:cxn>
              <a:cxn ang="0">
                <a:pos x="1545" y="540"/>
              </a:cxn>
              <a:cxn ang="0">
                <a:pos x="1761" y="603"/>
              </a:cxn>
              <a:cxn ang="0">
                <a:pos x="1971" y="678"/>
              </a:cxn>
              <a:cxn ang="0">
                <a:pos x="2166" y="747"/>
              </a:cxn>
              <a:cxn ang="0">
                <a:pos x="2397" y="852"/>
              </a:cxn>
              <a:cxn ang="0">
                <a:pos x="2613" y="960"/>
              </a:cxn>
              <a:cxn ang="0">
                <a:pos x="2832" y="1095"/>
              </a:cxn>
              <a:cxn ang="0">
                <a:pos x="3012" y="1212"/>
              </a:cxn>
              <a:cxn ang="0">
                <a:pos x="3186" y="1347"/>
              </a:cxn>
              <a:cxn ang="0">
                <a:pos x="3351" y="1497"/>
              </a:cxn>
              <a:cxn ang="0">
                <a:pos x="3480" y="1629"/>
              </a:cxn>
              <a:cxn ang="0">
                <a:pos x="3612" y="1785"/>
              </a:cxn>
              <a:cxn ang="0">
                <a:pos x="3699" y="1901"/>
              </a:cxn>
              <a:cxn ang="0">
                <a:pos x="5142" y="1901"/>
              </a:cxn>
              <a:cxn ang="0">
                <a:pos x="5076" y="1827"/>
              </a:cxn>
              <a:cxn ang="0">
                <a:pos x="4968" y="1707"/>
              </a:cxn>
              <a:cxn ang="0">
                <a:pos x="4797" y="1539"/>
              </a:cxn>
              <a:cxn ang="0">
                <a:pos x="4617" y="1383"/>
              </a:cxn>
              <a:cxn ang="0">
                <a:pos x="4410" y="1221"/>
              </a:cxn>
              <a:cxn ang="0">
                <a:pos x="4185" y="1071"/>
              </a:cxn>
              <a:cxn ang="0">
                <a:pos x="3960" y="939"/>
              </a:cxn>
              <a:cxn ang="0">
                <a:pos x="3708" y="801"/>
              </a:cxn>
              <a:cxn ang="0">
                <a:pos x="3492" y="702"/>
              </a:cxn>
              <a:cxn ang="0">
                <a:pos x="3231" y="588"/>
              </a:cxn>
              <a:cxn ang="0">
                <a:pos x="2964" y="489"/>
              </a:cxn>
              <a:cxn ang="0">
                <a:pos x="2718" y="405"/>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ea typeface="+mn-ea"/>
              <a:cs typeface="+mn-cs"/>
            </a:endParaRPr>
          </a:p>
        </p:txBody>
      </p:sp>
      <p:sp>
        <p:nvSpPr>
          <p:cNvPr id="7" name="Freeform 5"/>
          <p:cNvSpPr>
            <a:spLocks/>
          </p:cNvSpPr>
          <p:nvPr/>
        </p:nvSpPr>
        <p:spPr bwMode="white">
          <a:xfrm>
            <a:off x="0" y="3146425"/>
            <a:ext cx="9144000" cy="3690938"/>
          </a:xfrm>
          <a:custGeom>
            <a:avLst/>
            <a:gdLst/>
            <a:ahLst/>
            <a:cxnLst>
              <a:cxn ang="0">
                <a:pos x="0" y="0"/>
              </a:cxn>
              <a:cxn ang="0">
                <a:pos x="0" y="339"/>
              </a:cxn>
              <a:cxn ang="0">
                <a:pos x="558" y="357"/>
              </a:cxn>
              <a:cxn ang="0">
                <a:pos x="807" y="375"/>
              </a:cxn>
              <a:cxn ang="0">
                <a:pos x="1056" y="399"/>
              </a:cxn>
              <a:cxn ang="0">
                <a:pos x="1272" y="426"/>
              </a:cxn>
              <a:cxn ang="0">
                <a:pos x="1539" y="465"/>
              </a:cxn>
              <a:cxn ang="0">
                <a:pos x="1791" y="510"/>
              </a:cxn>
              <a:cxn ang="0">
                <a:pos x="2076" y="570"/>
              </a:cxn>
              <a:cxn ang="0">
                <a:pos x="2334" y="630"/>
              </a:cxn>
              <a:cxn ang="0">
                <a:pos x="2544" y="687"/>
              </a:cxn>
              <a:cxn ang="0">
                <a:pos x="2775" y="759"/>
              </a:cxn>
              <a:cxn ang="0">
                <a:pos x="3003" y="837"/>
              </a:cxn>
              <a:cxn ang="0">
                <a:pos x="3231" y="924"/>
              </a:cxn>
              <a:cxn ang="0">
                <a:pos x="3438" y="1005"/>
              </a:cxn>
              <a:cxn ang="0">
                <a:pos x="3663" y="1110"/>
              </a:cxn>
              <a:cxn ang="0">
                <a:pos x="3903" y="1233"/>
              </a:cxn>
              <a:cxn ang="0">
                <a:pos x="4149" y="1374"/>
              </a:cxn>
              <a:cxn ang="0">
                <a:pos x="4353" y="1506"/>
              </a:cxn>
              <a:cxn ang="0">
                <a:pos x="4491" y="1602"/>
              </a:cxn>
              <a:cxn ang="0">
                <a:pos x="4668" y="1740"/>
              </a:cxn>
              <a:cxn ang="0">
                <a:pos x="4824" y="1875"/>
              </a:cxn>
              <a:cxn ang="0">
                <a:pos x="4968" y="2016"/>
              </a:cxn>
              <a:cxn ang="0">
                <a:pos x="5100" y="2154"/>
              </a:cxn>
              <a:cxn ang="0">
                <a:pos x="5238" y="2324"/>
              </a:cxn>
              <a:cxn ang="0">
                <a:pos x="5759" y="2324"/>
              </a:cxn>
              <a:cxn ang="0">
                <a:pos x="5759" y="1245"/>
              </a:cxn>
              <a:cxn ang="0">
                <a:pos x="5580" y="1119"/>
              </a:cxn>
              <a:cxn ang="0">
                <a:pos x="5400" y="1020"/>
              </a:cxn>
              <a:cxn ang="0">
                <a:pos x="5205" y="918"/>
              </a:cxn>
              <a:cxn ang="0">
                <a:pos x="5031" y="837"/>
              </a:cxn>
              <a:cxn ang="0">
                <a:pos x="4866" y="771"/>
              </a:cxn>
              <a:cxn ang="0">
                <a:pos x="4710" y="711"/>
              </a:cxn>
              <a:cxn ang="0">
                <a:pos x="4545" y="651"/>
              </a:cxn>
              <a:cxn ang="0">
                <a:pos x="4386" y="600"/>
              </a:cxn>
              <a:cxn ang="0">
                <a:pos x="4248" y="552"/>
              </a:cxn>
              <a:cxn ang="0">
                <a:pos x="3993" y="483"/>
              </a:cxn>
              <a:cxn ang="0">
                <a:pos x="3777" y="423"/>
              </a:cxn>
              <a:cxn ang="0">
                <a:pos x="3564" y="375"/>
              </a:cxn>
              <a:cxn ang="0">
                <a:pos x="3282" y="312"/>
              </a:cxn>
              <a:cxn ang="0">
                <a:pos x="3003" y="261"/>
              </a:cxn>
              <a:cxn ang="0">
                <a:pos x="2733" y="213"/>
              </a:cxn>
              <a:cxn ang="0">
                <a:pos x="2451" y="171"/>
              </a:cxn>
              <a:cxn ang="0">
                <a:pos x="2211" y="138"/>
              </a:cxn>
              <a:cxn ang="0">
                <a:pos x="1974" y="108"/>
              </a:cxn>
              <a:cxn ang="0">
                <a:pos x="1665" y="81"/>
              </a:cxn>
              <a:cxn ang="0">
                <a:pos x="1437" y="60"/>
              </a:cxn>
              <a:cxn ang="0">
                <a:pos x="1125" y="36"/>
              </a:cxn>
              <a:cxn ang="0">
                <a:pos x="828" y="21"/>
              </a:cxn>
              <a:cxn ang="0">
                <a:pos x="558" y="12"/>
              </a:cxn>
              <a:cxn ang="0">
                <a:pos x="282" y="3"/>
              </a:cxn>
              <a:cxn ang="0">
                <a:pos x="0" y="0"/>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ea typeface="+mn-ea"/>
              <a:cs typeface="+mn-cs"/>
            </a:endParaRPr>
          </a:p>
        </p:txBody>
      </p:sp>
      <p:sp>
        <p:nvSpPr>
          <p:cNvPr id="8" name="Freeform 6"/>
          <p:cNvSpPr>
            <a:spLocks/>
          </p:cNvSpPr>
          <p:nvPr/>
        </p:nvSpPr>
        <p:spPr bwMode="white">
          <a:xfrm>
            <a:off x="0" y="2460625"/>
            <a:ext cx="9144000" cy="2497138"/>
          </a:xfrm>
          <a:custGeom>
            <a:avLst/>
            <a:gdLst/>
            <a:ahLst/>
            <a:cxnLst>
              <a:cxn ang="0">
                <a:pos x="0" y="0"/>
              </a:cxn>
              <a:cxn ang="0">
                <a:pos x="0" y="351"/>
              </a:cxn>
              <a:cxn ang="0">
                <a:pos x="282" y="357"/>
              </a:cxn>
              <a:cxn ang="0">
                <a:pos x="627" y="363"/>
              </a:cxn>
              <a:cxn ang="0">
                <a:pos x="960" y="375"/>
              </a:cxn>
              <a:cxn ang="0">
                <a:pos x="1218" y="393"/>
              </a:cxn>
              <a:cxn ang="0">
                <a:pos x="1470" y="411"/>
              </a:cxn>
              <a:cxn ang="0">
                <a:pos x="1746" y="435"/>
              </a:cxn>
              <a:cxn ang="0">
                <a:pos x="2022" y="462"/>
              </a:cxn>
              <a:cxn ang="0">
                <a:pos x="2340" y="504"/>
              </a:cxn>
              <a:cxn ang="0">
                <a:pos x="2664" y="549"/>
              </a:cxn>
              <a:cxn ang="0">
                <a:pos x="2952" y="597"/>
              </a:cxn>
              <a:cxn ang="0">
                <a:pos x="3225" y="648"/>
              </a:cxn>
              <a:cxn ang="0">
                <a:pos x="3513" y="708"/>
              </a:cxn>
              <a:cxn ang="0">
                <a:pos x="3693" y="750"/>
              </a:cxn>
              <a:cxn ang="0">
                <a:pos x="3936" y="810"/>
              </a:cxn>
              <a:cxn ang="0">
                <a:pos x="4095" y="855"/>
              </a:cxn>
              <a:cxn ang="0">
                <a:pos x="4281" y="909"/>
              </a:cxn>
              <a:cxn ang="0">
                <a:pos x="4503" y="981"/>
              </a:cxn>
              <a:cxn ang="0">
                <a:pos x="4704" y="1053"/>
              </a:cxn>
              <a:cxn ang="0">
                <a:pos x="4911" y="1131"/>
              </a:cxn>
              <a:cxn ang="0">
                <a:pos x="5073" y="1197"/>
              </a:cxn>
              <a:cxn ang="0">
                <a:pos x="5256" y="1281"/>
              </a:cxn>
              <a:cxn ang="0">
                <a:pos x="5475" y="1401"/>
              </a:cxn>
              <a:cxn ang="0">
                <a:pos x="5628" y="1482"/>
              </a:cxn>
              <a:cxn ang="0">
                <a:pos x="5759" y="1572"/>
              </a:cxn>
              <a:cxn ang="0">
                <a:pos x="5759" y="633"/>
              </a:cxn>
              <a:cxn ang="0">
                <a:pos x="5493" y="570"/>
              </a:cxn>
              <a:cxn ang="0">
                <a:pos x="5214" y="501"/>
              </a:cxn>
              <a:cxn ang="0">
                <a:pos x="4950" y="444"/>
              </a:cxn>
              <a:cxn ang="0">
                <a:pos x="4701" y="396"/>
              </a:cxn>
              <a:cxn ang="0">
                <a:pos x="4425" y="348"/>
              </a:cxn>
              <a:cxn ang="0">
                <a:pos x="4110" y="294"/>
              </a:cxn>
              <a:cxn ang="0">
                <a:pos x="3813" y="252"/>
              </a:cxn>
              <a:cxn ang="0">
                <a:pos x="3549" y="213"/>
              </a:cxn>
              <a:cxn ang="0">
                <a:pos x="3261" y="183"/>
              </a:cxn>
              <a:cxn ang="0">
                <a:pos x="3015" y="153"/>
              </a:cxn>
              <a:cxn ang="0">
                <a:pos x="2757" y="129"/>
              </a:cxn>
              <a:cxn ang="0">
                <a:pos x="2520" y="105"/>
              </a:cxn>
              <a:cxn ang="0">
                <a:pos x="2301" y="87"/>
              </a:cxn>
              <a:cxn ang="0">
                <a:pos x="2013" y="66"/>
              </a:cxn>
              <a:cxn ang="0">
                <a:pos x="1731" y="48"/>
              </a:cxn>
              <a:cxn ang="0">
                <a:pos x="1524" y="39"/>
              </a:cxn>
              <a:cxn ang="0">
                <a:pos x="1260" y="27"/>
              </a:cxn>
              <a:cxn ang="0">
                <a:pos x="966" y="15"/>
              </a:cxn>
              <a:cxn ang="0">
                <a:pos x="714" y="12"/>
              </a:cxn>
              <a:cxn ang="0">
                <a:pos x="510" y="6"/>
              </a:cxn>
              <a:cxn ang="0">
                <a:pos x="243" y="0"/>
              </a:cxn>
              <a:cxn ang="0">
                <a:pos x="0" y="0"/>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ea typeface="+mn-ea"/>
              <a:cs typeface="+mn-cs"/>
            </a:endParaRPr>
          </a:p>
        </p:txBody>
      </p:sp>
      <p:sp>
        <p:nvSpPr>
          <p:cNvPr id="9" name="Freeform 7"/>
          <p:cNvSpPr>
            <a:spLocks/>
          </p:cNvSpPr>
          <p:nvPr/>
        </p:nvSpPr>
        <p:spPr bwMode="white">
          <a:xfrm>
            <a:off x="0" y="1793875"/>
            <a:ext cx="9144000" cy="1539875"/>
          </a:xfrm>
          <a:custGeom>
            <a:avLst/>
            <a:gdLst/>
            <a:ahLst/>
            <a:cxnLst>
              <a:cxn ang="0">
                <a:pos x="0" y="0"/>
              </a:cxn>
              <a:cxn ang="0">
                <a:pos x="0" y="339"/>
              </a:cxn>
              <a:cxn ang="0">
                <a:pos x="318" y="342"/>
              </a:cxn>
              <a:cxn ang="0">
                <a:pos x="591" y="348"/>
              </a:cxn>
              <a:cxn ang="0">
                <a:pos x="846" y="354"/>
              </a:cxn>
              <a:cxn ang="0">
                <a:pos x="1074" y="360"/>
              </a:cxn>
              <a:cxn ang="0">
                <a:pos x="1314" y="366"/>
              </a:cxn>
              <a:cxn ang="0">
                <a:pos x="1599" y="381"/>
              </a:cxn>
              <a:cxn ang="0">
                <a:pos x="1911" y="399"/>
              </a:cxn>
              <a:cxn ang="0">
                <a:pos x="2241" y="420"/>
              </a:cxn>
              <a:cxn ang="0">
                <a:pos x="2619" y="453"/>
              </a:cxn>
              <a:cxn ang="0">
                <a:pos x="2889" y="477"/>
              </a:cxn>
              <a:cxn ang="0">
                <a:pos x="3177" y="507"/>
              </a:cxn>
              <a:cxn ang="0">
                <a:pos x="3498" y="543"/>
              </a:cxn>
              <a:cxn ang="0">
                <a:pos x="3813" y="585"/>
              </a:cxn>
              <a:cxn ang="0">
                <a:pos x="4044" y="618"/>
              </a:cxn>
              <a:cxn ang="0">
                <a:pos x="4365" y="669"/>
              </a:cxn>
              <a:cxn ang="0">
                <a:pos x="4683" y="726"/>
              </a:cxn>
              <a:cxn ang="0">
                <a:pos x="4980" y="786"/>
              </a:cxn>
              <a:cxn ang="0">
                <a:pos x="5268" y="846"/>
              </a:cxn>
              <a:cxn ang="0">
                <a:pos x="5646" y="942"/>
              </a:cxn>
              <a:cxn ang="0">
                <a:pos x="5759" y="969"/>
              </a:cxn>
              <a:cxn ang="0">
                <a:pos x="5759" y="0"/>
              </a:cxn>
              <a:cxn ang="0">
                <a:pos x="0" y="0"/>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ea typeface="+mn-ea"/>
              <a:cs typeface="+mn-cs"/>
            </a:endParaRPr>
          </a:p>
        </p:txBody>
      </p:sp>
      <p:sp>
        <p:nvSpPr>
          <p:cNvPr id="10" name="Freeform 8"/>
          <p:cNvSpPr>
            <a:spLocks/>
          </p:cNvSpPr>
          <p:nvPr/>
        </p:nvSpPr>
        <p:spPr bwMode="white">
          <a:xfrm>
            <a:off x="0" y="-20638"/>
            <a:ext cx="9144000" cy="1682751"/>
          </a:xfrm>
          <a:custGeom>
            <a:avLst/>
            <a:gdLst/>
            <a:ahLst/>
            <a:cxnLst>
              <a:cxn ang="0">
                <a:pos x="0" y="753"/>
              </a:cxn>
              <a:cxn ang="0">
                <a:pos x="0" y="1059"/>
              </a:cxn>
              <a:cxn ang="0">
                <a:pos x="5759" y="1059"/>
              </a:cxn>
              <a:cxn ang="0">
                <a:pos x="5759" y="0"/>
              </a:cxn>
              <a:cxn ang="0">
                <a:pos x="5430" y="0"/>
              </a:cxn>
              <a:cxn ang="0">
                <a:pos x="5298" y="84"/>
              </a:cxn>
              <a:cxn ang="0">
                <a:pos x="5136" y="159"/>
              </a:cxn>
              <a:cxn ang="0">
                <a:pos x="4968" y="222"/>
              </a:cxn>
              <a:cxn ang="0">
                <a:pos x="4812" y="267"/>
              </a:cxn>
              <a:cxn ang="0">
                <a:pos x="4626" y="324"/>
              </a:cxn>
              <a:cxn ang="0">
                <a:pos x="4440" y="366"/>
              </a:cxn>
              <a:cxn ang="0">
                <a:pos x="4230" y="414"/>
              </a:cxn>
              <a:cxn ang="0">
                <a:pos x="3939" y="468"/>
              </a:cxn>
              <a:cxn ang="0">
                <a:pos x="3711" y="504"/>
              </a:cxn>
              <a:cxn ang="0">
                <a:pos x="3441" y="543"/>
              </a:cxn>
              <a:cxn ang="0">
                <a:pos x="3189" y="579"/>
              </a:cxn>
              <a:cxn ang="0">
                <a:pos x="2925" y="606"/>
              </a:cxn>
              <a:cxn ang="0">
                <a:pos x="2679" y="633"/>
              </a:cxn>
              <a:cxn ang="0">
                <a:pos x="2418" y="654"/>
              </a:cxn>
              <a:cxn ang="0">
                <a:pos x="2142" y="675"/>
              </a:cxn>
              <a:cxn ang="0">
                <a:pos x="1896" y="693"/>
              </a:cxn>
              <a:cxn ang="0">
                <a:pos x="1647" y="708"/>
              </a:cxn>
              <a:cxn ang="0">
                <a:pos x="1404" y="720"/>
              </a:cxn>
              <a:cxn ang="0">
                <a:pos x="1170" y="732"/>
              </a:cxn>
              <a:cxn ang="0">
                <a:pos x="906" y="738"/>
              </a:cxn>
              <a:cxn ang="0">
                <a:pos x="534" y="747"/>
              </a:cxn>
              <a:cxn ang="0">
                <a:pos x="201" y="753"/>
              </a:cxn>
              <a:cxn ang="0">
                <a:pos x="0" y="753"/>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ea typeface="+mn-ea"/>
              <a:cs typeface="+mn-cs"/>
            </a:endParaRPr>
          </a:p>
        </p:txBody>
      </p:sp>
      <p:sp>
        <p:nvSpPr>
          <p:cNvPr id="11" name="Freeform 9"/>
          <p:cNvSpPr>
            <a:spLocks/>
          </p:cNvSpPr>
          <p:nvPr/>
        </p:nvSpPr>
        <p:spPr bwMode="white">
          <a:xfrm>
            <a:off x="0" y="-20638"/>
            <a:ext cx="8388350" cy="1068388"/>
          </a:xfrm>
          <a:custGeom>
            <a:avLst/>
            <a:gdLst/>
            <a:ahLst/>
            <a:cxnLst>
              <a:cxn ang="0">
                <a:pos x="0" y="366"/>
              </a:cxn>
              <a:cxn ang="0">
                <a:pos x="0" y="672"/>
              </a:cxn>
              <a:cxn ang="0">
                <a:pos x="303" y="672"/>
              </a:cxn>
              <a:cxn ang="0">
                <a:pos x="723" y="663"/>
              </a:cxn>
              <a:cxn ang="0">
                <a:pos x="1020" y="654"/>
              </a:cxn>
              <a:cxn ang="0">
                <a:pos x="1302" y="642"/>
              </a:cxn>
              <a:cxn ang="0">
                <a:pos x="1554" y="630"/>
              </a:cxn>
              <a:cxn ang="0">
                <a:pos x="1779" y="615"/>
              </a:cxn>
              <a:cxn ang="0">
                <a:pos x="1962" y="606"/>
              </a:cxn>
              <a:cxn ang="0">
                <a:pos x="2193" y="588"/>
              </a:cxn>
              <a:cxn ang="0">
                <a:pos x="2448" y="570"/>
              </a:cxn>
              <a:cxn ang="0">
                <a:pos x="2700" y="546"/>
              </a:cxn>
              <a:cxn ang="0">
                <a:pos x="2904" y="528"/>
              </a:cxn>
              <a:cxn ang="0">
                <a:pos x="3138" y="498"/>
              </a:cxn>
              <a:cxn ang="0">
                <a:pos x="3324" y="474"/>
              </a:cxn>
              <a:cxn ang="0">
                <a:pos x="3534" y="447"/>
              </a:cxn>
              <a:cxn ang="0">
                <a:pos x="3735" y="420"/>
              </a:cxn>
              <a:cxn ang="0">
                <a:pos x="3933" y="384"/>
              </a:cxn>
              <a:cxn ang="0">
                <a:pos x="4116" y="351"/>
              </a:cxn>
              <a:cxn ang="0">
                <a:pos x="4266" y="318"/>
              </a:cxn>
              <a:cxn ang="0">
                <a:pos x="4446" y="279"/>
              </a:cxn>
              <a:cxn ang="0">
                <a:pos x="4620" y="237"/>
              </a:cxn>
              <a:cxn ang="0">
                <a:pos x="4779" y="192"/>
              </a:cxn>
              <a:cxn ang="0">
                <a:pos x="4920" y="147"/>
              </a:cxn>
              <a:cxn ang="0">
                <a:pos x="5085" y="90"/>
              </a:cxn>
              <a:cxn ang="0">
                <a:pos x="5193" y="42"/>
              </a:cxn>
              <a:cxn ang="0">
                <a:pos x="5283" y="0"/>
              </a:cxn>
              <a:cxn ang="0">
                <a:pos x="3201" y="0"/>
              </a:cxn>
              <a:cxn ang="0">
                <a:pos x="2982" y="57"/>
              </a:cxn>
              <a:cxn ang="0">
                <a:pos x="2775" y="108"/>
              </a:cxn>
              <a:cxn ang="0">
                <a:pos x="2562" y="150"/>
              </a:cxn>
              <a:cxn ang="0">
                <a:pos x="2397" y="183"/>
              </a:cxn>
              <a:cxn ang="0">
                <a:pos x="2205" y="213"/>
              </a:cxn>
              <a:cxn ang="0">
                <a:pos x="2001" y="243"/>
              </a:cxn>
              <a:cxn ang="0">
                <a:pos x="1776" y="273"/>
              </a:cxn>
              <a:cxn ang="0">
                <a:pos x="1536" y="297"/>
              </a:cxn>
              <a:cxn ang="0">
                <a:pos x="1344" y="312"/>
              </a:cxn>
              <a:cxn ang="0">
                <a:pos x="1134" y="330"/>
              </a:cxn>
              <a:cxn ang="0">
                <a:pos x="921" y="342"/>
              </a:cxn>
              <a:cxn ang="0">
                <a:pos x="696" y="354"/>
              </a:cxn>
              <a:cxn ang="0">
                <a:pos x="501" y="360"/>
              </a:cxn>
              <a:cxn ang="0">
                <a:pos x="279" y="366"/>
              </a:cxn>
              <a:cxn ang="0">
                <a:pos x="99" y="369"/>
              </a:cxn>
              <a:cxn ang="0">
                <a:pos x="0" y="366"/>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ea typeface="+mn-ea"/>
              <a:cs typeface="+mn-cs"/>
            </a:endParaRPr>
          </a:p>
        </p:txBody>
      </p:sp>
      <p:sp>
        <p:nvSpPr>
          <p:cNvPr id="12" name="Freeform 10"/>
          <p:cNvSpPr>
            <a:spLocks/>
          </p:cNvSpPr>
          <p:nvPr/>
        </p:nvSpPr>
        <p:spPr bwMode="white">
          <a:xfrm>
            <a:off x="0" y="-20638"/>
            <a:ext cx="4578350" cy="454026"/>
          </a:xfrm>
          <a:custGeom>
            <a:avLst/>
            <a:gdLst/>
            <a:ahLst/>
            <a:cxnLst>
              <a:cxn ang="0">
                <a:pos x="0" y="0"/>
              </a:cxn>
              <a:cxn ang="0">
                <a:pos x="0" y="285"/>
              </a:cxn>
              <a:cxn ang="0">
                <a:pos x="192" y="285"/>
              </a:cxn>
              <a:cxn ang="0">
                <a:pos x="384" y="282"/>
              </a:cxn>
              <a:cxn ang="0">
                <a:pos x="579" y="276"/>
              </a:cxn>
              <a:cxn ang="0">
                <a:pos x="789" y="267"/>
              </a:cxn>
              <a:cxn ang="0">
                <a:pos x="999" y="258"/>
              </a:cxn>
              <a:cxn ang="0">
                <a:pos x="1161" y="246"/>
              </a:cxn>
              <a:cxn ang="0">
                <a:pos x="1302" y="234"/>
              </a:cxn>
              <a:cxn ang="0">
                <a:pos x="1458" y="222"/>
              </a:cxn>
              <a:cxn ang="0">
                <a:pos x="1665" y="201"/>
              </a:cxn>
              <a:cxn ang="0">
                <a:pos x="1992" y="159"/>
              </a:cxn>
              <a:cxn ang="0">
                <a:pos x="2301" y="117"/>
              </a:cxn>
              <a:cxn ang="0">
                <a:pos x="2604" y="60"/>
              </a:cxn>
              <a:cxn ang="0">
                <a:pos x="2883" y="0"/>
              </a:cxn>
              <a:cxn ang="0">
                <a:pos x="0" y="0"/>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w="9525">
            <a:noFill/>
            <a:round/>
            <a:headEnd type="none" w="sm" len="sm"/>
            <a:tailEnd type="none" w="sm" len="sm"/>
          </a:ln>
          <a:effectLst/>
        </p:spPr>
        <p:txBody>
          <a:bodyPr/>
          <a:lstStyle/>
          <a:p>
            <a:pPr>
              <a:defRPr/>
            </a:pPr>
            <a:endParaRPr lang="en-US">
              <a:effectLst>
                <a:outerShdw blurRad="38100" dist="38100" dir="2700000" algn="tl">
                  <a:srgbClr val="000000"/>
                </a:outerShdw>
              </a:effectLst>
              <a:ea typeface="+mn-ea"/>
              <a:cs typeface="+mn-cs"/>
            </a:endParaRPr>
          </a:p>
        </p:txBody>
      </p:sp>
      <p:sp>
        <p:nvSpPr>
          <p:cNvPr id="3083"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atin typeface="Angsana New" panose="02020603050405020304" pitchFamily="18" charset="-34"/>
                <a:cs typeface="Angsana New" panose="02020603050405020304" pitchFamily="18" charset="-34"/>
              </a:defRPr>
            </a:lvl1pPr>
          </a:lstStyle>
          <a:p>
            <a:r>
              <a:rPr lang="en-US" dirty="0"/>
              <a:t>Click to edit Master title style</a:t>
            </a:r>
          </a:p>
        </p:txBody>
      </p:sp>
      <p:sp>
        <p:nvSpPr>
          <p:cNvPr id="3084" name="Rectangle 12"/>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atin typeface="Angsana New" panose="02020603050405020304" pitchFamily="18" charset="-34"/>
                <a:cs typeface="Angsana New" panose="02020603050405020304" pitchFamily="18" charset="-34"/>
              </a:defRPr>
            </a:lvl1pPr>
          </a:lstStyle>
          <a:p>
            <a:r>
              <a:rPr lang="en-US" dirty="0"/>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b="0">
                <a:latin typeface="Times New Roman" charset="0"/>
                <a:ea typeface="+mn-ea"/>
                <a:cs typeface="+mn-cs"/>
              </a:defRPr>
            </a:lvl1pPr>
          </a:lstStyle>
          <a:p>
            <a:pPr>
              <a:defRPr/>
            </a:pPr>
            <a:endParaRPr lang="en-US"/>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b="0">
                <a:latin typeface="Times New Roman" charset="0"/>
                <a:ea typeface="+mn-ea"/>
                <a:cs typeface="+mn-cs"/>
              </a:defRPr>
            </a:lvl1pPr>
          </a:lstStyle>
          <a:p>
            <a:pPr>
              <a:defRPr/>
            </a:pPr>
            <a:endParaRPr lang="en-US" dirty="0"/>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b="0">
                <a:latin typeface="Times New Roman" charset="0"/>
              </a:defRPr>
            </a:lvl1pPr>
          </a:lstStyle>
          <a:p>
            <a:pPr>
              <a:defRPr/>
            </a:pPr>
            <a:fld id="{BBE9A39D-D7F0-E947-920E-11181FDDD1B8}" type="slidenum">
              <a:rPr lang="en-US"/>
              <a:pPr>
                <a:defRPr/>
              </a:pPr>
              <a:t>‹#›</a:t>
            </a:fld>
            <a:endParaRPr lang="en-US"/>
          </a:p>
        </p:txBody>
      </p:sp>
    </p:spTree>
    <p:extLst>
      <p:ext uri="{BB962C8B-B14F-4D97-AF65-F5344CB8AC3E}">
        <p14:creationId xmlns:p14="http://schemas.microsoft.com/office/powerpoint/2010/main" val="1816270506"/>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5"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457200" y="274638"/>
            <a:ext cx="8229600" cy="1143000"/>
          </a:xfrm>
          <a:prstGeom prst="rect">
            <a:avLst/>
          </a:prstGeom>
        </p:spPr>
        <p:txBody>
          <a:bodyPr vert="horz"/>
          <a:lstStyle>
            <a:lvl1pPr>
              <a:defRPr>
                <a:latin typeface="Angsana New" panose="02020603050405020304" pitchFamily="18" charset="-34"/>
                <a:cs typeface="Angsana New" panose="02020603050405020304" pitchFamily="18" charset="-34"/>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a:latin typeface="Angsana New" panose="02020603050405020304" pitchFamily="18" charset="-34"/>
                <a:cs typeface="Angsana New" panose="02020603050405020304" pitchFamily="18" charset="-34"/>
              </a:defRPr>
            </a:lvl1pPr>
            <a:lvl2pPr>
              <a:defRPr>
                <a:latin typeface="Angsana New" panose="02020603050405020304" pitchFamily="18" charset="-34"/>
                <a:cs typeface="Angsana New" panose="02020603050405020304" pitchFamily="18" charset="-34"/>
              </a:defRPr>
            </a:lvl2pPr>
            <a:lvl3pPr>
              <a:defRPr>
                <a:latin typeface="Angsana New" panose="02020603050405020304" pitchFamily="18" charset="-34"/>
                <a:cs typeface="Angsana New" panose="02020603050405020304" pitchFamily="18" charset="-34"/>
              </a:defRPr>
            </a:lvl3pPr>
            <a:lvl4pPr>
              <a:defRPr>
                <a:latin typeface="Angsana New" panose="02020603050405020304" pitchFamily="18" charset="-34"/>
                <a:cs typeface="Angsana New" panose="02020603050405020304" pitchFamily="18" charset="-34"/>
              </a:defRPr>
            </a:lvl4pPr>
            <a:lvl5pPr>
              <a:defRPr>
                <a:latin typeface="Angsana New" panose="02020603050405020304" pitchFamily="18" charset="-34"/>
                <a:cs typeface="Angsana New" panose="02020603050405020304" pitchFamily="18" charset="-34"/>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35500828"/>
      </p:ext>
    </p:extLst>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5"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a:latin typeface="Angsana New" panose="02020603050405020304" pitchFamily="18" charset="-34"/>
                <a:cs typeface="Angsana New" panose="02020603050405020304" pitchFamily="18" charset="-34"/>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a:latin typeface="Angsana New" panose="02020603050405020304" pitchFamily="18" charset="-34"/>
                <a:cs typeface="Angsana New" panose="02020603050405020304" pitchFamily="18" charset="-34"/>
              </a:defRPr>
            </a:lvl1pPr>
            <a:lvl2pPr>
              <a:defRPr>
                <a:latin typeface="Angsana New" panose="02020603050405020304" pitchFamily="18" charset="-34"/>
                <a:cs typeface="Angsana New" panose="02020603050405020304" pitchFamily="18" charset="-34"/>
              </a:defRPr>
            </a:lvl2pPr>
            <a:lvl3pPr>
              <a:defRPr>
                <a:latin typeface="Angsana New" panose="02020603050405020304" pitchFamily="18" charset="-34"/>
                <a:cs typeface="Angsana New" panose="02020603050405020304" pitchFamily="18" charset="-34"/>
              </a:defRPr>
            </a:lvl3pPr>
            <a:lvl4pPr>
              <a:defRPr>
                <a:latin typeface="Angsana New" panose="02020603050405020304" pitchFamily="18" charset="-34"/>
                <a:cs typeface="Angsana New" panose="02020603050405020304" pitchFamily="18" charset="-34"/>
              </a:defRPr>
            </a:lvl4pPr>
            <a:lvl5pPr>
              <a:defRPr>
                <a:latin typeface="Angsana New" panose="02020603050405020304" pitchFamily="18" charset="-34"/>
                <a:cs typeface="Angsana New" panose="02020603050405020304" pitchFamily="18" charset="-34"/>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70524456"/>
      </p:ext>
    </p:extLst>
  </p:cSld>
  <p:clrMapOvr>
    <a:masterClrMapping/>
  </p:clrMapOvr>
  <p:transition xmlns:p14="http://schemas.microsoft.com/office/powerpoint/2010/mai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1" y="1"/>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 name="Freeform 6"/>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1" name="Freeform 7"/>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2" name="Freeform 8"/>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3" name="Freeform 9"/>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4" name="Freeform 10"/>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5" name="Freeform 11"/>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6" name="Freeform 12"/>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7" name="Freeform 13"/>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8" name="Freeform 14"/>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9" name="Freeform 15"/>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0" name="Freeform 16"/>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1" name="Freeform 17"/>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2" name="Freeform 18"/>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3" name="Freeform 19"/>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4" name="Freeform 20"/>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5" name="Freeform 21"/>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6" name="Freeform 22"/>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7" name="Freeform 23"/>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8" name="Freeform 24"/>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9" name="Freeform 25"/>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0" name="Freeform 26"/>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1" name="Freeform 27"/>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3" name="Rectangle 33"/>
          <p:cNvSpPr>
            <a:spLocks noChangeArrowheads="1"/>
          </p:cNvSpPr>
          <p:nvPr/>
        </p:nvSpPr>
        <p:spPr bwMode="auto">
          <a:xfrm>
            <a:off x="441329" y="166692"/>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4" name="Rectangle 3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5" name="Rectangle 35"/>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44" tIns="44429" rIns="90444" bIns="44429">
            <a:spAutoFit/>
          </a:bodyPr>
          <a:lstStyle/>
          <a:p>
            <a:pPr>
              <a:defRPr/>
            </a:pPr>
            <a:r>
              <a:rPr lang="en-US" sz="2000" dirty="0">
                <a:solidFill>
                  <a:srgbClr val="FFD34A"/>
                </a:solidFill>
                <a:latin typeface="Angsana New" panose="02020603050405020304" pitchFamily="18" charset="-34"/>
                <a:cs typeface="Angsana New" panose="02020603050405020304" pitchFamily="18" charset="-34"/>
              </a:rPr>
              <a:t> DRESSING</a:t>
            </a:r>
          </a:p>
          <a:p>
            <a:pPr>
              <a:defRPr/>
            </a:pPr>
            <a:r>
              <a:rPr lang="en-US" sz="2000" dirty="0">
                <a:solidFill>
                  <a:srgbClr val="FFD34A"/>
                </a:solidFill>
                <a:latin typeface="Angsana New" panose="02020603050405020304" pitchFamily="18" charset="-34"/>
                <a:cs typeface="Angsana New" panose="02020603050405020304" pitchFamily="18" charset="-34"/>
              </a:rPr>
              <a:t>        THE                                    </a:t>
            </a:r>
          </a:p>
          <a:p>
            <a:pPr>
              <a:defRPr/>
            </a:pPr>
            <a:r>
              <a:rPr lang="en-US" sz="2000" dirty="0">
                <a:solidFill>
                  <a:srgbClr val="FFD34A"/>
                </a:solidFill>
                <a:latin typeface="Angsana New" panose="02020603050405020304" pitchFamily="18" charset="-34"/>
                <a:cs typeface="Angsana New" panose="02020603050405020304" pitchFamily="18" charset="-34"/>
              </a:rPr>
              <a:t>   STAGE</a:t>
            </a:r>
          </a:p>
        </p:txBody>
      </p:sp>
      <p:sp>
        <p:nvSpPr>
          <p:cNvPr id="37" name="Line 37"/>
          <p:cNvSpPr>
            <a:spLocks noChangeShapeType="1"/>
          </p:cNvSpPr>
          <p:nvPr/>
        </p:nvSpPr>
        <p:spPr bwMode="auto">
          <a:xfrm>
            <a:off x="4114804"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2290653083"/>
      </p:ext>
    </p:extLst>
  </p:cSld>
  <p:clrMapOvr>
    <a:masterClrMapping/>
  </p:clrMapOvr>
  <p:transition xmlns:p14="http://schemas.microsoft.com/office/powerpoint/2010/mai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97" tIns="45698" rIns="91397" bIns="45698"/>
          <a:lstStyle>
            <a:lvl1pPr>
              <a:defRPr>
                <a:latin typeface="Angsana New" panose="02020603050405020304" pitchFamily="18" charset="-34"/>
                <a:cs typeface="Angsana New" panose="02020603050405020304" pitchFamily="18" charset="-34"/>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4"/>
            <a:ext cx="8229600" cy="4525963"/>
          </a:xfrm>
          <a:prstGeom prst="rect">
            <a:avLst/>
          </a:prstGeom>
        </p:spPr>
        <p:txBody>
          <a:bodyPr vert="horz" lIns="91397" tIns="45698" rIns="91397" bIns="45698"/>
          <a:lstStyle>
            <a:lvl1pPr>
              <a:defRPr>
                <a:latin typeface="Angsana New" panose="02020603050405020304" pitchFamily="18" charset="-34"/>
                <a:cs typeface="Angsana New" panose="02020603050405020304" pitchFamily="18" charset="-34"/>
              </a:defRPr>
            </a:lvl1pPr>
            <a:lvl2pPr>
              <a:defRPr>
                <a:latin typeface="Angsana New" panose="02020603050405020304" pitchFamily="18" charset="-34"/>
                <a:cs typeface="Angsana New" panose="02020603050405020304" pitchFamily="18" charset="-34"/>
              </a:defRPr>
            </a:lvl2pPr>
            <a:lvl3pPr>
              <a:defRPr>
                <a:latin typeface="Angsana New" panose="02020603050405020304" pitchFamily="18" charset="-34"/>
                <a:cs typeface="Angsana New" panose="02020603050405020304" pitchFamily="18" charset="-34"/>
              </a:defRPr>
            </a:lvl3pPr>
            <a:lvl4pPr>
              <a:defRPr>
                <a:latin typeface="Angsana New" panose="02020603050405020304" pitchFamily="18" charset="-34"/>
                <a:cs typeface="Angsana New" panose="02020603050405020304" pitchFamily="18" charset="-34"/>
              </a:defRPr>
            </a:lvl4pPr>
            <a:lvl5pPr>
              <a:defRPr>
                <a:latin typeface="Angsana New" panose="02020603050405020304" pitchFamily="18" charset="-34"/>
                <a:cs typeface="Angsana New" panose="02020603050405020304" pitchFamily="18" charset="-34"/>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40140156"/>
      </p:ext>
    </p:extLst>
  </p:cSld>
  <p:clrMapOvr>
    <a:masterClrMapping/>
  </p:clrMapOvr>
  <p:transition xmlns:p14="http://schemas.microsoft.com/office/powerpoint/2010/mai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a:prstGeom prst="rect">
            <a:avLst/>
          </a:prstGeom>
        </p:spPr>
        <p:txBody>
          <a:bodyPr vert="horz" lIns="91397" tIns="45698" rIns="91397" bIns="45698" anchor="t"/>
          <a:lstStyle>
            <a:lvl1pPr algn="l">
              <a:defRPr sz="4000" b="1" cap="all">
                <a:latin typeface="Angsana New" panose="02020603050405020304" pitchFamily="18" charset="-34"/>
                <a:cs typeface="Angsana New" panose="02020603050405020304" pitchFamily="18" charset="-34"/>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vert="horz" lIns="91397" tIns="45698" rIns="91397" bIns="45698" anchor="b"/>
          <a:lstStyle>
            <a:lvl1pPr marL="0" indent="0">
              <a:buNone/>
              <a:defRPr sz="2000">
                <a:latin typeface="Angsana New" panose="02020603050405020304" pitchFamily="18" charset="-34"/>
                <a:cs typeface="Angsana New" panose="02020603050405020304" pitchFamily="18" charset="-34"/>
              </a:defRPr>
            </a:lvl1pPr>
            <a:lvl2pPr marL="456986" indent="0">
              <a:buNone/>
              <a:defRPr sz="1800"/>
            </a:lvl2pPr>
            <a:lvl3pPr marL="913972" indent="0">
              <a:buNone/>
              <a:defRPr sz="1600"/>
            </a:lvl3pPr>
            <a:lvl4pPr marL="1370959" indent="0">
              <a:buNone/>
              <a:defRPr sz="1400"/>
            </a:lvl4pPr>
            <a:lvl5pPr marL="1827945" indent="0">
              <a:buNone/>
              <a:defRPr sz="1400"/>
            </a:lvl5pPr>
            <a:lvl6pPr marL="2284932" indent="0">
              <a:buNone/>
              <a:defRPr sz="1400"/>
            </a:lvl6pPr>
            <a:lvl7pPr marL="2741916" indent="0">
              <a:buNone/>
              <a:defRPr sz="1400"/>
            </a:lvl7pPr>
            <a:lvl8pPr marL="3198904" indent="0">
              <a:buNone/>
              <a:defRPr sz="1400"/>
            </a:lvl8pPr>
            <a:lvl9pPr marL="3655888" indent="0">
              <a:buNone/>
              <a:defRPr sz="1400"/>
            </a:lvl9pPr>
          </a:lstStyle>
          <a:p>
            <a:pPr lvl="0"/>
            <a:r>
              <a:rPr lang="en-US" dirty="0" smtClean="0"/>
              <a:t>Click to edit Master text styles</a:t>
            </a:r>
          </a:p>
        </p:txBody>
      </p:sp>
    </p:spTree>
    <p:extLst>
      <p:ext uri="{BB962C8B-B14F-4D97-AF65-F5344CB8AC3E}">
        <p14:creationId xmlns:p14="http://schemas.microsoft.com/office/powerpoint/2010/main" val="4283326258"/>
      </p:ext>
    </p:extLst>
  </p:cSld>
  <p:clrMapOvr>
    <a:masterClrMapping/>
  </p:clrMapOvr>
  <p:transition xmlns:p14="http://schemas.microsoft.com/office/powerpoint/2010/mai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97" tIns="45698" rIns="91397" bIns="45698"/>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a:prstGeom prst="rect">
            <a:avLst/>
          </a:prstGeom>
        </p:spPr>
        <p:txBody>
          <a:bodyPr vert="horz" lIns="91397" tIns="45698" rIns="91397" bIns="4569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a:prstGeom prst="rect">
            <a:avLst/>
          </a:prstGeom>
        </p:spPr>
        <p:txBody>
          <a:bodyPr vert="horz" lIns="91397" tIns="45698" rIns="91397" bIns="4569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9630791"/>
      </p:ext>
    </p:extLst>
  </p:cSld>
  <p:clrMapOvr>
    <a:masterClrMapping/>
  </p:clrMapOvr>
  <p:transition xmlns:p14="http://schemas.microsoft.com/office/powerpoint/2010/mai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97" tIns="45698" rIns="91397" bIns="45698"/>
          <a:lstStyle>
            <a:lvl1pPr>
              <a:defRPr>
                <a:latin typeface="Angsana New" panose="02020603050405020304" pitchFamily="18" charset="-34"/>
                <a:cs typeface="Angsana New" panose="02020603050405020304" pitchFamily="18" charset="-34"/>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1" y="1535113"/>
            <a:ext cx="4040188" cy="639762"/>
          </a:xfrm>
          <a:prstGeom prst="rect">
            <a:avLst/>
          </a:prstGeom>
        </p:spPr>
        <p:txBody>
          <a:bodyPr vert="horz" lIns="91397" tIns="45698" rIns="91397" bIns="45698" anchor="b"/>
          <a:lstStyle>
            <a:lvl1pPr marL="0" indent="0">
              <a:buNone/>
              <a:defRPr sz="2400" b="1">
                <a:latin typeface="Angsana New" panose="02020603050405020304" pitchFamily="18" charset="-34"/>
                <a:cs typeface="Angsana New" panose="02020603050405020304" pitchFamily="18" charset="-34"/>
              </a:defRPr>
            </a:lvl1pPr>
            <a:lvl2pPr marL="456986" indent="0">
              <a:buNone/>
              <a:defRPr sz="2000" b="1"/>
            </a:lvl2pPr>
            <a:lvl3pPr marL="913972" indent="0">
              <a:buNone/>
              <a:defRPr sz="1800" b="1"/>
            </a:lvl3pPr>
            <a:lvl4pPr marL="1370959" indent="0">
              <a:buNone/>
              <a:defRPr sz="1600" b="1"/>
            </a:lvl4pPr>
            <a:lvl5pPr marL="1827945" indent="0">
              <a:buNone/>
              <a:defRPr sz="1600" b="1"/>
            </a:lvl5pPr>
            <a:lvl6pPr marL="2284932" indent="0">
              <a:buNone/>
              <a:defRPr sz="1600" b="1"/>
            </a:lvl6pPr>
            <a:lvl7pPr marL="2741916" indent="0">
              <a:buNone/>
              <a:defRPr sz="1600" b="1"/>
            </a:lvl7pPr>
            <a:lvl8pPr marL="3198904" indent="0">
              <a:buNone/>
              <a:defRPr sz="1600" b="1"/>
            </a:lvl8pPr>
            <a:lvl9pPr marL="3655888"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vert="horz" lIns="91397" tIns="45698" rIns="91397" bIns="45698"/>
          <a:lstStyle>
            <a:lvl1pPr>
              <a:defRPr sz="2400">
                <a:latin typeface="Angsana New" panose="02020603050405020304" pitchFamily="18" charset="-34"/>
                <a:cs typeface="Angsana New" panose="02020603050405020304" pitchFamily="18" charset="-34"/>
              </a:defRPr>
            </a:lvl1pPr>
            <a:lvl2pPr>
              <a:defRPr sz="2000">
                <a:latin typeface="Angsana New" panose="02020603050405020304" pitchFamily="18" charset="-34"/>
                <a:cs typeface="Angsana New" panose="02020603050405020304" pitchFamily="18" charset="-34"/>
              </a:defRPr>
            </a:lvl2pPr>
            <a:lvl3pPr>
              <a:defRPr sz="1800">
                <a:latin typeface="Angsana New" panose="02020603050405020304" pitchFamily="18" charset="-34"/>
                <a:cs typeface="Angsana New" panose="02020603050405020304" pitchFamily="18" charset="-34"/>
              </a:defRPr>
            </a:lvl3pPr>
            <a:lvl4pPr>
              <a:defRPr sz="1600">
                <a:latin typeface="Angsana New" panose="02020603050405020304" pitchFamily="18" charset="-34"/>
                <a:cs typeface="Angsana New" panose="02020603050405020304" pitchFamily="18" charset="-34"/>
              </a:defRPr>
            </a:lvl4pPr>
            <a:lvl5pPr>
              <a:defRPr sz="1600">
                <a:latin typeface="Angsana New" panose="02020603050405020304" pitchFamily="18" charset="-34"/>
                <a:cs typeface="Angsana New" panose="02020603050405020304" pitchFamily="18" charset="-34"/>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9" y="1535113"/>
            <a:ext cx="4041775" cy="639762"/>
          </a:xfrm>
          <a:prstGeom prst="rect">
            <a:avLst/>
          </a:prstGeom>
        </p:spPr>
        <p:txBody>
          <a:bodyPr vert="horz" lIns="91397" tIns="45698" rIns="91397" bIns="45698" anchor="b"/>
          <a:lstStyle>
            <a:lvl1pPr marL="0" indent="0">
              <a:buNone/>
              <a:defRPr sz="2400" b="1">
                <a:latin typeface="Angsana New" panose="02020603050405020304" pitchFamily="18" charset="-34"/>
                <a:cs typeface="Angsana New" panose="02020603050405020304" pitchFamily="18" charset="-34"/>
              </a:defRPr>
            </a:lvl1pPr>
            <a:lvl2pPr marL="456986" indent="0">
              <a:buNone/>
              <a:defRPr sz="2000" b="1"/>
            </a:lvl2pPr>
            <a:lvl3pPr marL="913972" indent="0">
              <a:buNone/>
              <a:defRPr sz="1800" b="1"/>
            </a:lvl3pPr>
            <a:lvl4pPr marL="1370959" indent="0">
              <a:buNone/>
              <a:defRPr sz="1600" b="1"/>
            </a:lvl4pPr>
            <a:lvl5pPr marL="1827945" indent="0">
              <a:buNone/>
              <a:defRPr sz="1600" b="1"/>
            </a:lvl5pPr>
            <a:lvl6pPr marL="2284932" indent="0">
              <a:buNone/>
              <a:defRPr sz="1600" b="1"/>
            </a:lvl6pPr>
            <a:lvl7pPr marL="2741916" indent="0">
              <a:buNone/>
              <a:defRPr sz="1600" b="1"/>
            </a:lvl7pPr>
            <a:lvl8pPr marL="3198904" indent="0">
              <a:buNone/>
              <a:defRPr sz="1600" b="1"/>
            </a:lvl8pPr>
            <a:lvl9pPr marL="3655888"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9" y="2174875"/>
            <a:ext cx="4041775" cy="3951288"/>
          </a:xfrm>
          <a:prstGeom prst="rect">
            <a:avLst/>
          </a:prstGeom>
        </p:spPr>
        <p:txBody>
          <a:bodyPr vert="horz" lIns="91397" tIns="45698" rIns="91397" bIns="45698"/>
          <a:lstStyle>
            <a:lvl1pPr>
              <a:defRPr sz="2400">
                <a:latin typeface="Angsana New" panose="02020603050405020304" pitchFamily="18" charset="-34"/>
                <a:cs typeface="Angsana New" panose="02020603050405020304" pitchFamily="18" charset="-34"/>
              </a:defRPr>
            </a:lvl1pPr>
            <a:lvl2pPr>
              <a:defRPr sz="2000">
                <a:latin typeface="Angsana New" panose="02020603050405020304" pitchFamily="18" charset="-34"/>
                <a:cs typeface="Angsana New" panose="02020603050405020304" pitchFamily="18" charset="-34"/>
              </a:defRPr>
            </a:lvl2pPr>
            <a:lvl3pPr>
              <a:defRPr sz="1800">
                <a:latin typeface="Angsana New" panose="02020603050405020304" pitchFamily="18" charset="-34"/>
                <a:cs typeface="Angsana New" panose="02020603050405020304" pitchFamily="18" charset="-34"/>
              </a:defRPr>
            </a:lvl3pPr>
            <a:lvl4pPr>
              <a:defRPr sz="1600">
                <a:latin typeface="Angsana New" panose="02020603050405020304" pitchFamily="18" charset="-34"/>
                <a:cs typeface="Angsana New" panose="02020603050405020304" pitchFamily="18" charset="-34"/>
              </a:defRPr>
            </a:lvl4pPr>
            <a:lvl5pPr>
              <a:defRPr sz="1600">
                <a:latin typeface="Angsana New" panose="02020603050405020304" pitchFamily="18" charset="-34"/>
                <a:cs typeface="Angsana New" panose="02020603050405020304" pitchFamily="18" charset="-34"/>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79236222"/>
      </p:ext>
    </p:extLst>
  </p:cSld>
  <p:clrMapOvr>
    <a:masterClrMapping/>
  </p:clrMapOvr>
  <p:transition xmlns:p14="http://schemas.microsoft.com/office/powerpoint/2010/mai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97" tIns="45698" rIns="91397" bIns="45698"/>
          <a:lstStyle>
            <a:lvl1pPr>
              <a:defRPr>
                <a:latin typeface="Angsana New" panose="02020603050405020304" pitchFamily="18" charset="-34"/>
                <a:cs typeface="Angsana New" panose="02020603050405020304" pitchFamily="18" charset="-34"/>
              </a:defRPr>
            </a:lvl1pPr>
          </a:lstStyle>
          <a:p>
            <a:r>
              <a:rPr lang="en-US" dirty="0" smtClean="0"/>
              <a:t>Click to edit Master title style</a:t>
            </a:r>
            <a:endParaRPr lang="en-US" dirty="0"/>
          </a:p>
        </p:txBody>
      </p:sp>
    </p:spTree>
    <p:extLst>
      <p:ext uri="{BB962C8B-B14F-4D97-AF65-F5344CB8AC3E}">
        <p14:creationId xmlns:p14="http://schemas.microsoft.com/office/powerpoint/2010/main" val="1190214629"/>
      </p:ext>
    </p:extLst>
  </p:cSld>
  <p:clrMapOvr>
    <a:masterClrMapping/>
  </p:clrMapOvr>
  <p:transition xmlns:p14="http://schemas.microsoft.com/office/powerpoint/2010/mai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898350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a:prstGeom prst="rect">
            <a:avLst/>
          </a:prstGeom>
        </p:spPr>
        <p:txBody>
          <a:bodyPr vert="horz" lIns="91397" tIns="45698" rIns="91397" bIns="45698" anchor="b"/>
          <a:lstStyle>
            <a:lvl1pPr algn="l">
              <a:defRPr sz="2000" b="1">
                <a:latin typeface="Angsana New" panose="02020603050405020304" pitchFamily="18" charset="-34"/>
                <a:cs typeface="Angsana New" panose="02020603050405020304" pitchFamily="18" charset="-34"/>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vert="horz" lIns="91397" tIns="45698" rIns="91397" bIns="45698"/>
          <a:lstStyle>
            <a:lvl1pPr>
              <a:defRPr sz="3200">
                <a:latin typeface="Angsana New" panose="02020603050405020304" pitchFamily="18" charset="-34"/>
                <a:cs typeface="Angsana New" panose="02020603050405020304" pitchFamily="18" charset="-34"/>
              </a:defRPr>
            </a:lvl1pPr>
            <a:lvl2pPr>
              <a:defRPr sz="2800">
                <a:latin typeface="Angsana New" panose="02020603050405020304" pitchFamily="18" charset="-34"/>
                <a:cs typeface="Angsana New" panose="02020603050405020304" pitchFamily="18" charset="-34"/>
              </a:defRPr>
            </a:lvl2pPr>
            <a:lvl3pPr>
              <a:defRPr sz="2400">
                <a:latin typeface="Angsana New" panose="02020603050405020304" pitchFamily="18" charset="-34"/>
                <a:cs typeface="Angsana New" panose="02020603050405020304" pitchFamily="18" charset="-34"/>
              </a:defRPr>
            </a:lvl3pPr>
            <a:lvl4pPr>
              <a:defRPr sz="2000">
                <a:latin typeface="Angsana New" panose="02020603050405020304" pitchFamily="18" charset="-34"/>
                <a:cs typeface="Angsana New" panose="02020603050405020304" pitchFamily="18" charset="-34"/>
              </a:defRPr>
            </a:lvl4pPr>
            <a:lvl5pPr>
              <a:defRPr sz="2000">
                <a:latin typeface="Angsana New" panose="02020603050405020304" pitchFamily="18" charset="-34"/>
                <a:cs typeface="Angsana New" panose="02020603050405020304" pitchFamily="18" charset="-34"/>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4" y="1435100"/>
            <a:ext cx="3008313" cy="4691063"/>
          </a:xfrm>
          <a:prstGeom prst="rect">
            <a:avLst/>
          </a:prstGeom>
        </p:spPr>
        <p:txBody>
          <a:bodyPr vert="horz" lIns="91397" tIns="45698" rIns="91397" bIns="45698"/>
          <a:lstStyle>
            <a:lvl1pPr marL="0" indent="0">
              <a:buNone/>
              <a:defRPr sz="1400">
                <a:latin typeface="Angsana New" panose="02020603050405020304" pitchFamily="18" charset="-34"/>
                <a:cs typeface="Angsana New" panose="02020603050405020304" pitchFamily="18" charset="-34"/>
              </a:defRPr>
            </a:lvl1pPr>
            <a:lvl2pPr marL="456986" indent="0">
              <a:buNone/>
              <a:defRPr sz="1200"/>
            </a:lvl2pPr>
            <a:lvl3pPr marL="913972" indent="0">
              <a:buNone/>
              <a:defRPr sz="1000"/>
            </a:lvl3pPr>
            <a:lvl4pPr marL="1370959" indent="0">
              <a:buNone/>
              <a:defRPr sz="900"/>
            </a:lvl4pPr>
            <a:lvl5pPr marL="1827945" indent="0">
              <a:buNone/>
              <a:defRPr sz="900"/>
            </a:lvl5pPr>
            <a:lvl6pPr marL="2284932" indent="0">
              <a:buNone/>
              <a:defRPr sz="900"/>
            </a:lvl6pPr>
            <a:lvl7pPr marL="2741916" indent="0">
              <a:buNone/>
              <a:defRPr sz="900"/>
            </a:lvl7pPr>
            <a:lvl8pPr marL="3198904" indent="0">
              <a:buNone/>
              <a:defRPr sz="900"/>
            </a:lvl8pPr>
            <a:lvl9pPr marL="3655888"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3648679691"/>
      </p:ext>
    </p:extLst>
  </p:cSld>
  <p:clrMapOvr>
    <a:masterClrMapping/>
  </p:clrMapOvr>
  <p:transition xmlns:p14="http://schemas.microsoft.com/office/powerpoint/2010/mai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5"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457200" y="274638"/>
            <a:ext cx="8229600" cy="1143000"/>
          </a:xfrm>
          <a:prstGeom prst="rect">
            <a:avLst/>
          </a:prstGeom>
        </p:spPr>
        <p:txBody>
          <a:bodyPr vert="horz"/>
          <a:lstStyle>
            <a:lvl1pPr>
              <a:defRPr>
                <a:latin typeface="Angsana New" panose="02020603050405020304" pitchFamily="18" charset="-34"/>
                <a:cs typeface="Angsana New" panose="02020603050405020304" pitchFamily="18" charset="-34"/>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vert="horz"/>
          <a:lstStyle>
            <a:lvl1pPr>
              <a:defRPr>
                <a:latin typeface="Angsana New" panose="02020603050405020304" pitchFamily="18" charset="-34"/>
                <a:cs typeface="Angsana New" panose="02020603050405020304" pitchFamily="18" charset="-34"/>
              </a:defRPr>
            </a:lvl1pPr>
            <a:lvl2pPr>
              <a:defRPr>
                <a:latin typeface="Angsana New" panose="02020603050405020304" pitchFamily="18" charset="-34"/>
                <a:cs typeface="Angsana New" panose="02020603050405020304" pitchFamily="18" charset="-34"/>
              </a:defRPr>
            </a:lvl2pPr>
            <a:lvl3pPr>
              <a:defRPr>
                <a:latin typeface="Angsana New" panose="02020603050405020304" pitchFamily="18" charset="-34"/>
                <a:cs typeface="Angsana New" panose="02020603050405020304" pitchFamily="18" charset="-34"/>
              </a:defRPr>
            </a:lvl3pPr>
            <a:lvl4pPr>
              <a:defRPr>
                <a:latin typeface="Angsana New" panose="02020603050405020304" pitchFamily="18" charset="-34"/>
                <a:cs typeface="Angsana New" panose="02020603050405020304" pitchFamily="18" charset="-34"/>
              </a:defRPr>
            </a:lvl4pPr>
            <a:lvl5pPr>
              <a:defRPr>
                <a:latin typeface="Angsana New" panose="02020603050405020304" pitchFamily="18" charset="-34"/>
                <a:cs typeface="Angsana New" panose="02020603050405020304" pitchFamily="18" charset="-34"/>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9399074"/>
      </p:ext>
    </p:extLst>
  </p:cSld>
  <p:clrMapOvr>
    <a:masterClrMapping/>
  </p:clrMapOvr>
  <p:transition xmlns:p14="http://schemas.microsoft.com/office/powerpoint/2010/mai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lIns="91397" tIns="45698" rIns="91397" bIns="45698" anchor="b"/>
          <a:lstStyle>
            <a:lvl1pPr algn="l">
              <a:defRPr sz="2000" b="1">
                <a:latin typeface="Angsana New" panose="02020603050405020304" pitchFamily="18" charset="-34"/>
                <a:cs typeface="Angsana New" panose="02020603050405020304" pitchFamily="18" charset="-34"/>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vert="horz" lIns="91397" tIns="45698" rIns="91397" bIns="45698"/>
          <a:lstStyle>
            <a:lvl1pPr marL="0" indent="0">
              <a:buNone/>
              <a:defRPr sz="3200"/>
            </a:lvl1pPr>
            <a:lvl2pPr marL="456986" indent="0">
              <a:buNone/>
              <a:defRPr sz="2800"/>
            </a:lvl2pPr>
            <a:lvl3pPr marL="913972" indent="0">
              <a:buNone/>
              <a:defRPr sz="2400"/>
            </a:lvl3pPr>
            <a:lvl4pPr marL="1370959" indent="0">
              <a:buNone/>
              <a:defRPr sz="2000"/>
            </a:lvl4pPr>
            <a:lvl5pPr marL="1827945" indent="0">
              <a:buNone/>
              <a:defRPr sz="2000"/>
            </a:lvl5pPr>
            <a:lvl6pPr marL="2284932" indent="0">
              <a:buNone/>
              <a:defRPr sz="2000"/>
            </a:lvl6pPr>
            <a:lvl7pPr marL="2741916" indent="0">
              <a:buNone/>
              <a:defRPr sz="2000"/>
            </a:lvl7pPr>
            <a:lvl8pPr marL="3198904" indent="0">
              <a:buNone/>
              <a:defRPr sz="2000"/>
            </a:lvl8pPr>
            <a:lvl9pPr marL="3655888"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lIns="91397" tIns="45698" rIns="91397" bIns="45698"/>
          <a:lstStyle>
            <a:lvl1pPr marL="0" indent="0">
              <a:buNone/>
              <a:defRPr sz="1400">
                <a:latin typeface="Angsana New" panose="02020603050405020304" pitchFamily="18" charset="-34"/>
                <a:cs typeface="Angsana New" panose="02020603050405020304" pitchFamily="18" charset="-34"/>
              </a:defRPr>
            </a:lvl1pPr>
            <a:lvl2pPr marL="456986" indent="0">
              <a:buNone/>
              <a:defRPr sz="1200"/>
            </a:lvl2pPr>
            <a:lvl3pPr marL="913972" indent="0">
              <a:buNone/>
              <a:defRPr sz="1000"/>
            </a:lvl3pPr>
            <a:lvl4pPr marL="1370959" indent="0">
              <a:buNone/>
              <a:defRPr sz="900"/>
            </a:lvl4pPr>
            <a:lvl5pPr marL="1827945" indent="0">
              <a:buNone/>
              <a:defRPr sz="900"/>
            </a:lvl5pPr>
            <a:lvl6pPr marL="2284932" indent="0">
              <a:buNone/>
              <a:defRPr sz="900"/>
            </a:lvl6pPr>
            <a:lvl7pPr marL="2741916" indent="0">
              <a:buNone/>
              <a:defRPr sz="900"/>
            </a:lvl7pPr>
            <a:lvl8pPr marL="3198904" indent="0">
              <a:buNone/>
              <a:defRPr sz="900"/>
            </a:lvl8pPr>
            <a:lvl9pPr marL="3655888"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678391921"/>
      </p:ext>
    </p:extLst>
  </p:cSld>
  <p:clrMapOvr>
    <a:masterClrMapping/>
  </p:clrMapOvr>
  <p:transition xmlns:p14="http://schemas.microsoft.com/office/powerpoint/2010/mai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97" tIns="45698" rIns="91397" bIns="45698"/>
          <a:lstStyle>
            <a:lvl1pPr>
              <a:defRPr>
                <a:latin typeface="Angsana New" panose="02020603050405020304" pitchFamily="18" charset="-34"/>
                <a:cs typeface="Angsana New" panose="02020603050405020304" pitchFamily="18" charset="-34"/>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600204"/>
            <a:ext cx="8229600" cy="4525963"/>
          </a:xfrm>
          <a:prstGeom prst="rect">
            <a:avLst/>
          </a:prstGeom>
        </p:spPr>
        <p:txBody>
          <a:bodyPr vert="eaVert" lIns="91397" tIns="45698" rIns="91397" bIns="45698"/>
          <a:lstStyle>
            <a:lvl1pPr>
              <a:defRPr>
                <a:latin typeface="Angsana New" panose="02020603050405020304" pitchFamily="18" charset="-34"/>
                <a:cs typeface="Angsana New" panose="02020603050405020304" pitchFamily="18" charset="-34"/>
              </a:defRPr>
            </a:lvl1pPr>
            <a:lvl2pPr>
              <a:defRPr>
                <a:latin typeface="Angsana New" panose="02020603050405020304" pitchFamily="18" charset="-34"/>
                <a:cs typeface="Angsana New" panose="02020603050405020304" pitchFamily="18" charset="-34"/>
              </a:defRPr>
            </a:lvl2pPr>
            <a:lvl3pPr>
              <a:defRPr>
                <a:latin typeface="Angsana New" panose="02020603050405020304" pitchFamily="18" charset="-34"/>
                <a:cs typeface="Angsana New" panose="02020603050405020304" pitchFamily="18" charset="-34"/>
              </a:defRPr>
            </a:lvl3pPr>
            <a:lvl4pPr>
              <a:defRPr>
                <a:latin typeface="Angsana New" panose="02020603050405020304" pitchFamily="18" charset="-34"/>
                <a:cs typeface="Angsana New" panose="02020603050405020304" pitchFamily="18" charset="-34"/>
              </a:defRPr>
            </a:lvl4pPr>
            <a:lvl5pPr>
              <a:defRPr>
                <a:latin typeface="Angsana New" panose="02020603050405020304" pitchFamily="18" charset="-34"/>
                <a:cs typeface="Angsana New" panose="02020603050405020304" pitchFamily="18" charset="-34"/>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37912224"/>
      </p:ext>
    </p:extLst>
  </p:cSld>
  <p:clrMapOvr>
    <a:masterClrMapping/>
  </p:clrMapOvr>
  <p:transition xmlns:p14="http://schemas.microsoft.com/office/powerpoint/2010/mai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lIns="91397" tIns="45698" rIns="91397" bIns="45698"/>
          <a:lstStyle>
            <a:lvl1pPr>
              <a:defRPr>
                <a:latin typeface="Angsana New" panose="02020603050405020304" pitchFamily="18" charset="-34"/>
                <a:cs typeface="Angsana New" panose="02020603050405020304" pitchFamily="18" charset="-34"/>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lIns="91397" tIns="45698" rIns="91397" bIns="45698"/>
          <a:lstStyle>
            <a:lvl1pPr>
              <a:defRPr>
                <a:latin typeface="Angsana New" panose="02020603050405020304" pitchFamily="18" charset="-34"/>
                <a:cs typeface="Angsana New" panose="02020603050405020304" pitchFamily="18" charset="-34"/>
              </a:defRPr>
            </a:lvl1pPr>
            <a:lvl2pPr>
              <a:defRPr>
                <a:latin typeface="Angsana New" panose="02020603050405020304" pitchFamily="18" charset="-34"/>
                <a:cs typeface="Angsana New" panose="02020603050405020304" pitchFamily="18" charset="-34"/>
              </a:defRPr>
            </a:lvl2pPr>
            <a:lvl3pPr>
              <a:defRPr>
                <a:latin typeface="Angsana New" panose="02020603050405020304" pitchFamily="18" charset="-34"/>
                <a:cs typeface="Angsana New" panose="02020603050405020304" pitchFamily="18" charset="-34"/>
              </a:defRPr>
            </a:lvl3pPr>
            <a:lvl4pPr>
              <a:defRPr>
                <a:latin typeface="Angsana New" panose="02020603050405020304" pitchFamily="18" charset="-34"/>
                <a:cs typeface="Angsana New" panose="02020603050405020304" pitchFamily="18" charset="-34"/>
              </a:defRPr>
            </a:lvl4pPr>
            <a:lvl5pPr>
              <a:defRPr>
                <a:latin typeface="Angsana New" panose="02020603050405020304" pitchFamily="18" charset="-34"/>
                <a:cs typeface="Angsana New" panose="02020603050405020304" pitchFamily="18" charset="-34"/>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70050135"/>
      </p:ext>
    </p:extLst>
  </p:cSld>
  <p:clrMapOvr>
    <a:masterClrMapping/>
  </p:clrMapOvr>
  <p:transition xmlns:p14="http://schemas.microsoft.com/office/powerpoint/2010/mai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89764026"/>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atin typeface="Angsana New" panose="02020603050405020304" pitchFamily="18" charset="-34"/>
                <a:cs typeface="Angsana New" panose="02020603050405020304" pitchFamily="18" charset="-34"/>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986" indent="0">
              <a:buNone/>
              <a:defRPr sz="1800"/>
            </a:lvl2pPr>
            <a:lvl3pPr marL="913972" indent="0">
              <a:buNone/>
              <a:defRPr sz="1600"/>
            </a:lvl3pPr>
            <a:lvl4pPr marL="1370959" indent="0">
              <a:buNone/>
              <a:defRPr sz="1400"/>
            </a:lvl4pPr>
            <a:lvl5pPr marL="1827945" indent="0">
              <a:buNone/>
              <a:defRPr sz="1400"/>
            </a:lvl5pPr>
            <a:lvl6pPr marL="2284932" indent="0">
              <a:buNone/>
              <a:defRPr sz="1400"/>
            </a:lvl6pPr>
            <a:lvl7pPr marL="2741916" indent="0">
              <a:buNone/>
              <a:defRPr sz="1400"/>
            </a:lvl7pPr>
            <a:lvl8pPr marL="3198904" indent="0">
              <a:buNone/>
              <a:defRPr sz="1400"/>
            </a:lvl8pPr>
            <a:lvl9pPr marL="3655888" indent="0">
              <a:buNone/>
              <a:defRPr sz="1400"/>
            </a:lvl9pPr>
          </a:lstStyle>
          <a:p>
            <a:pPr lvl="0"/>
            <a:r>
              <a:rPr lang="en-US" dirty="0"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375682073"/>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03785957"/>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986" indent="0">
              <a:buNone/>
              <a:defRPr sz="2000" b="1"/>
            </a:lvl2pPr>
            <a:lvl3pPr marL="913972" indent="0">
              <a:buNone/>
              <a:defRPr sz="1800" b="1"/>
            </a:lvl3pPr>
            <a:lvl4pPr marL="1370959" indent="0">
              <a:buNone/>
              <a:defRPr sz="1600" b="1"/>
            </a:lvl4pPr>
            <a:lvl5pPr marL="1827945" indent="0">
              <a:buNone/>
              <a:defRPr sz="1600" b="1"/>
            </a:lvl5pPr>
            <a:lvl6pPr marL="2284932" indent="0">
              <a:buNone/>
              <a:defRPr sz="1600" b="1"/>
            </a:lvl6pPr>
            <a:lvl7pPr marL="2741916" indent="0">
              <a:buNone/>
              <a:defRPr sz="1600" b="1"/>
            </a:lvl7pPr>
            <a:lvl8pPr marL="3198904" indent="0">
              <a:buNone/>
              <a:defRPr sz="1600" b="1"/>
            </a:lvl8pPr>
            <a:lvl9pPr marL="365588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6986" indent="0">
              <a:buNone/>
              <a:defRPr sz="2000" b="1"/>
            </a:lvl2pPr>
            <a:lvl3pPr marL="913972" indent="0">
              <a:buNone/>
              <a:defRPr sz="1800" b="1"/>
            </a:lvl3pPr>
            <a:lvl4pPr marL="1370959" indent="0">
              <a:buNone/>
              <a:defRPr sz="1600" b="1"/>
            </a:lvl4pPr>
            <a:lvl5pPr marL="1827945" indent="0">
              <a:buNone/>
              <a:defRPr sz="1600" b="1"/>
            </a:lvl5pPr>
            <a:lvl6pPr marL="2284932" indent="0">
              <a:buNone/>
              <a:defRPr sz="1600" b="1"/>
            </a:lvl6pPr>
            <a:lvl7pPr marL="2741916" indent="0">
              <a:buNone/>
              <a:defRPr sz="1600" b="1"/>
            </a:lvl7pPr>
            <a:lvl8pPr marL="3198904" indent="0">
              <a:buNone/>
              <a:defRPr sz="1600" b="1"/>
            </a:lvl8pPr>
            <a:lvl9pPr marL="365588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690971349"/>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901192247"/>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579755230"/>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986" indent="0">
              <a:buNone/>
              <a:defRPr sz="1200"/>
            </a:lvl2pPr>
            <a:lvl3pPr marL="913972" indent="0">
              <a:buNone/>
              <a:defRPr sz="1000"/>
            </a:lvl3pPr>
            <a:lvl4pPr marL="1370959" indent="0">
              <a:buNone/>
              <a:defRPr sz="900"/>
            </a:lvl4pPr>
            <a:lvl5pPr marL="1827945" indent="0">
              <a:buNone/>
              <a:defRPr sz="900"/>
            </a:lvl5pPr>
            <a:lvl6pPr marL="2284932" indent="0">
              <a:buNone/>
              <a:defRPr sz="900"/>
            </a:lvl6pPr>
            <a:lvl7pPr marL="2741916" indent="0">
              <a:buNone/>
              <a:defRPr sz="900"/>
            </a:lvl7pPr>
            <a:lvl8pPr marL="3198904" indent="0">
              <a:buNone/>
              <a:defRPr sz="900"/>
            </a:lvl8pPr>
            <a:lvl9pPr marL="3655888"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110002847"/>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5"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atin typeface="Angsana New" panose="02020603050405020304" pitchFamily="18" charset="-34"/>
                <a:cs typeface="Angsana New" panose="02020603050405020304" pitchFamily="18" charset="-34"/>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atin typeface="Angsana New" panose="02020603050405020304" pitchFamily="18" charset="-34"/>
                <a:cs typeface="Angsana New" panose="02020603050405020304" pitchFamily="18" charset="-34"/>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extLst>
      <p:ext uri="{BB962C8B-B14F-4D97-AF65-F5344CB8AC3E}">
        <p14:creationId xmlns:p14="http://schemas.microsoft.com/office/powerpoint/2010/main" val="1384661649"/>
      </p:ext>
    </p:extLst>
  </p:cSld>
  <p:clrMapOvr>
    <a:masterClrMapping/>
  </p:clrMapOvr>
  <p:transition xmlns:p14="http://schemas.microsoft.com/office/powerpoint/2010/mai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86" indent="0">
              <a:buNone/>
              <a:defRPr sz="2800"/>
            </a:lvl2pPr>
            <a:lvl3pPr marL="913972" indent="0">
              <a:buNone/>
              <a:defRPr sz="2400"/>
            </a:lvl3pPr>
            <a:lvl4pPr marL="1370959" indent="0">
              <a:buNone/>
              <a:defRPr sz="2000"/>
            </a:lvl4pPr>
            <a:lvl5pPr marL="1827945" indent="0">
              <a:buNone/>
              <a:defRPr sz="2000"/>
            </a:lvl5pPr>
            <a:lvl6pPr marL="2284932" indent="0">
              <a:buNone/>
              <a:defRPr sz="2000"/>
            </a:lvl6pPr>
            <a:lvl7pPr marL="2741916" indent="0">
              <a:buNone/>
              <a:defRPr sz="2000"/>
            </a:lvl7pPr>
            <a:lvl8pPr marL="3198904" indent="0">
              <a:buNone/>
              <a:defRPr sz="2000"/>
            </a:lvl8pPr>
            <a:lvl9pPr marL="3655888"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86" indent="0">
              <a:buNone/>
              <a:defRPr sz="1200"/>
            </a:lvl2pPr>
            <a:lvl3pPr marL="913972" indent="0">
              <a:buNone/>
              <a:defRPr sz="1000"/>
            </a:lvl3pPr>
            <a:lvl4pPr marL="1370959" indent="0">
              <a:buNone/>
              <a:defRPr sz="900"/>
            </a:lvl4pPr>
            <a:lvl5pPr marL="1827945" indent="0">
              <a:buNone/>
              <a:defRPr sz="900"/>
            </a:lvl5pPr>
            <a:lvl6pPr marL="2284932" indent="0">
              <a:buNone/>
              <a:defRPr sz="900"/>
            </a:lvl6pPr>
            <a:lvl7pPr marL="2741916" indent="0">
              <a:buNone/>
              <a:defRPr sz="900"/>
            </a:lvl7pPr>
            <a:lvl8pPr marL="3198904" indent="0">
              <a:buNone/>
              <a:defRPr sz="900"/>
            </a:lvl8pPr>
            <a:lvl9pPr marL="3655888"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289995915"/>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35265085"/>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79056125"/>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986" indent="0" algn="ctr">
              <a:buNone/>
              <a:defRPr/>
            </a:lvl2pPr>
            <a:lvl3pPr marL="913972" indent="0" algn="ctr">
              <a:buNone/>
              <a:defRPr/>
            </a:lvl3pPr>
            <a:lvl4pPr marL="1370959" indent="0" algn="ctr">
              <a:buNone/>
              <a:defRPr/>
            </a:lvl4pPr>
            <a:lvl5pPr marL="1827945" indent="0" algn="ctr">
              <a:buNone/>
              <a:defRPr/>
            </a:lvl5pPr>
            <a:lvl6pPr marL="2284932" indent="0" algn="ctr">
              <a:buNone/>
              <a:defRPr/>
            </a:lvl6pPr>
            <a:lvl7pPr marL="2741916" indent="0" algn="ctr">
              <a:buNone/>
              <a:defRPr/>
            </a:lvl7pPr>
            <a:lvl8pPr marL="3198904" indent="0" algn="ctr">
              <a:buNone/>
              <a:defRPr/>
            </a:lvl8pPr>
            <a:lvl9pPr marL="3655888"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551025953"/>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6"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457200" y="274638"/>
            <a:ext cx="8229600" cy="1143000"/>
          </a:xfrm>
          <a:prstGeom prst="rect">
            <a:avLst/>
          </a:prstGeom>
        </p:spPr>
        <p:txBody>
          <a:bodyPr vert="horz"/>
          <a:lstStyle>
            <a:lvl1pPr>
              <a:defRPr>
                <a:latin typeface="Angsana New" panose="02020603050405020304" pitchFamily="18" charset="-34"/>
                <a:cs typeface="Angsana New" panose="02020603050405020304" pitchFamily="18" charset="-34"/>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atin typeface="Angsana New" panose="02020603050405020304" pitchFamily="18" charset="-34"/>
                <a:cs typeface="Angsana New" panose="02020603050405020304" pitchFamily="18" charset="-34"/>
              </a:defRPr>
            </a:lvl1pPr>
            <a:lvl2pPr>
              <a:defRPr sz="2400">
                <a:latin typeface="Angsana New" panose="02020603050405020304" pitchFamily="18" charset="-34"/>
                <a:cs typeface="Angsana New" panose="02020603050405020304" pitchFamily="18" charset="-34"/>
              </a:defRPr>
            </a:lvl2pPr>
            <a:lvl3pPr>
              <a:defRPr sz="2000">
                <a:latin typeface="Angsana New" panose="02020603050405020304" pitchFamily="18" charset="-34"/>
                <a:cs typeface="Angsana New" panose="02020603050405020304" pitchFamily="18" charset="-34"/>
              </a:defRPr>
            </a:lvl3pPr>
            <a:lvl4pPr>
              <a:defRPr sz="1800">
                <a:latin typeface="Angsana New" panose="02020603050405020304" pitchFamily="18" charset="-34"/>
                <a:cs typeface="Angsana New" panose="02020603050405020304" pitchFamily="18" charset="-34"/>
              </a:defRPr>
            </a:lvl4pPr>
            <a:lvl5pPr>
              <a:defRPr sz="1800">
                <a:latin typeface="Angsana New" panose="02020603050405020304" pitchFamily="18" charset="-34"/>
                <a:cs typeface="Angsana New" panose="02020603050405020304" pitchFamily="18" charset="-34"/>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atin typeface="Angsana New" panose="02020603050405020304" pitchFamily="18" charset="-34"/>
                <a:cs typeface="Angsana New" panose="02020603050405020304" pitchFamily="18" charset="-34"/>
              </a:defRPr>
            </a:lvl1pPr>
            <a:lvl2pPr>
              <a:defRPr sz="2400">
                <a:latin typeface="Angsana New" panose="02020603050405020304" pitchFamily="18" charset="-34"/>
                <a:cs typeface="Angsana New" panose="02020603050405020304" pitchFamily="18" charset="-34"/>
              </a:defRPr>
            </a:lvl2pPr>
            <a:lvl3pPr>
              <a:defRPr sz="2000">
                <a:latin typeface="Angsana New" panose="02020603050405020304" pitchFamily="18" charset="-34"/>
                <a:cs typeface="Angsana New" panose="02020603050405020304" pitchFamily="18" charset="-34"/>
              </a:defRPr>
            </a:lvl3pPr>
            <a:lvl4pPr>
              <a:defRPr sz="1800">
                <a:latin typeface="Angsana New" panose="02020603050405020304" pitchFamily="18" charset="-34"/>
                <a:cs typeface="Angsana New" panose="02020603050405020304" pitchFamily="18" charset="-34"/>
              </a:defRPr>
            </a:lvl4pPr>
            <a:lvl5pPr>
              <a:defRPr sz="1800">
                <a:latin typeface="Angsana New" panose="02020603050405020304" pitchFamily="18" charset="-34"/>
                <a:cs typeface="Angsana New" panose="02020603050405020304" pitchFamily="18" charset="-34"/>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52078330"/>
      </p:ext>
    </p:extLst>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8"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457200" y="274638"/>
            <a:ext cx="8229600" cy="1143000"/>
          </a:xfrm>
          <a:prstGeom prst="rect">
            <a:avLst/>
          </a:prstGeom>
        </p:spPr>
        <p:txBody>
          <a:bodyPr vert="horz"/>
          <a:lstStyle>
            <a:lvl1pPr>
              <a:defRPr>
                <a:latin typeface="Angsana New" panose="02020603050405020304" pitchFamily="18" charset="-34"/>
                <a:cs typeface="Angsana New" panose="02020603050405020304" pitchFamily="18" charset="-34"/>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atin typeface="Angsana New" panose="02020603050405020304" pitchFamily="18" charset="-34"/>
                <a:cs typeface="Angsana New" panose="02020603050405020304" pitchFamily="18" charset="-34"/>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atin typeface="Angsana New" panose="02020603050405020304" pitchFamily="18" charset="-34"/>
                <a:cs typeface="Angsana New" panose="02020603050405020304" pitchFamily="18" charset="-34"/>
              </a:defRPr>
            </a:lvl1pPr>
            <a:lvl2pPr>
              <a:defRPr sz="2000">
                <a:latin typeface="Angsana New" panose="02020603050405020304" pitchFamily="18" charset="-34"/>
                <a:cs typeface="Angsana New" panose="02020603050405020304" pitchFamily="18" charset="-34"/>
              </a:defRPr>
            </a:lvl2pPr>
            <a:lvl3pPr>
              <a:defRPr sz="1800">
                <a:latin typeface="Angsana New" panose="02020603050405020304" pitchFamily="18" charset="-34"/>
                <a:cs typeface="Angsana New" panose="02020603050405020304" pitchFamily="18" charset="-34"/>
              </a:defRPr>
            </a:lvl3pPr>
            <a:lvl4pPr>
              <a:defRPr sz="1600">
                <a:latin typeface="Angsana New" panose="02020603050405020304" pitchFamily="18" charset="-34"/>
                <a:cs typeface="Angsana New" panose="02020603050405020304" pitchFamily="18" charset="-34"/>
              </a:defRPr>
            </a:lvl4pPr>
            <a:lvl5pPr>
              <a:defRPr sz="1600">
                <a:latin typeface="Angsana New" panose="02020603050405020304" pitchFamily="18" charset="-34"/>
                <a:cs typeface="Angsana New" panose="02020603050405020304" pitchFamily="18" charset="-34"/>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atin typeface="Angsana New" panose="02020603050405020304" pitchFamily="18" charset="-34"/>
                <a:cs typeface="Angsana New" panose="02020603050405020304" pitchFamily="18" charset="-34"/>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atin typeface="Angsana New" panose="02020603050405020304" pitchFamily="18" charset="-34"/>
                <a:cs typeface="Angsana New" panose="02020603050405020304" pitchFamily="18" charset="-34"/>
              </a:defRPr>
            </a:lvl1pPr>
            <a:lvl2pPr>
              <a:defRPr sz="2000">
                <a:latin typeface="Angsana New" panose="02020603050405020304" pitchFamily="18" charset="-34"/>
                <a:cs typeface="Angsana New" panose="02020603050405020304" pitchFamily="18" charset="-34"/>
              </a:defRPr>
            </a:lvl2pPr>
            <a:lvl3pPr>
              <a:defRPr sz="1800">
                <a:latin typeface="Angsana New" panose="02020603050405020304" pitchFamily="18" charset="-34"/>
                <a:cs typeface="Angsana New" panose="02020603050405020304" pitchFamily="18" charset="-34"/>
              </a:defRPr>
            </a:lvl3pPr>
            <a:lvl4pPr>
              <a:defRPr sz="1600">
                <a:latin typeface="Angsana New" panose="02020603050405020304" pitchFamily="18" charset="-34"/>
                <a:cs typeface="Angsana New" panose="02020603050405020304" pitchFamily="18" charset="-34"/>
              </a:defRPr>
            </a:lvl4pPr>
            <a:lvl5pPr>
              <a:defRPr sz="1600">
                <a:latin typeface="Angsana New" panose="02020603050405020304" pitchFamily="18" charset="-34"/>
                <a:cs typeface="Angsana New" panose="02020603050405020304" pitchFamily="18" charset="-34"/>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57460061"/>
      </p:ext>
    </p:extLst>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4" name="Rectangle 22"/>
          <p:cNvSpPr>
            <a:spLocks noChangeArrowheads="1"/>
          </p:cNvSpPr>
          <p:nvPr userDrawn="1"/>
        </p:nvSpPr>
        <p:spPr bwMode="auto">
          <a:xfrm>
            <a:off x="7502525"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2" name="Title 1"/>
          <p:cNvSpPr>
            <a:spLocks noGrp="1"/>
          </p:cNvSpPr>
          <p:nvPr>
            <p:ph type="title"/>
          </p:nvPr>
        </p:nvSpPr>
        <p:spPr>
          <a:xfrm>
            <a:off x="457200" y="274638"/>
            <a:ext cx="8229600" cy="1143000"/>
          </a:xfrm>
          <a:prstGeom prst="rect">
            <a:avLst/>
          </a:prstGeom>
        </p:spPr>
        <p:txBody>
          <a:bodyPr vert="horz"/>
          <a:lstStyle>
            <a:lvl1pPr>
              <a:defRPr>
                <a:latin typeface="Angsana New" panose="02020603050405020304" pitchFamily="18" charset="-34"/>
                <a:cs typeface="Angsana New" panose="02020603050405020304" pitchFamily="18" charset="-34"/>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11567827"/>
      </p:ext>
    </p:extLst>
  </p:cSld>
  <p:clrMapOvr>
    <a:masterClrMapping/>
  </p:clrMapOvr>
  <p:transition xmlns:p14="http://schemas.microsoft.com/office/powerpoint/2010/mai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 Box 21"/>
          <p:cNvSpPr txBox="1">
            <a:spLocks noChangeArrowheads="1"/>
          </p:cNvSpPr>
          <p:nvPr userDrawn="1"/>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3" name="Rectangle 22"/>
          <p:cNvSpPr>
            <a:spLocks noChangeArrowheads="1"/>
          </p:cNvSpPr>
          <p:nvPr userDrawn="1"/>
        </p:nvSpPr>
        <p:spPr bwMode="auto">
          <a:xfrm>
            <a:off x="7542213" y="6526213"/>
            <a:ext cx="73977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9.7.05B.</a:t>
            </a:r>
          </a:p>
        </p:txBody>
      </p:sp>
    </p:spTree>
    <p:extLst>
      <p:ext uri="{BB962C8B-B14F-4D97-AF65-F5344CB8AC3E}">
        <p14:creationId xmlns:p14="http://schemas.microsoft.com/office/powerpoint/2010/main" val="191658881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6"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atin typeface="Angsana New" panose="02020603050405020304" pitchFamily="18" charset="-34"/>
                <a:cs typeface="Angsana New" panose="02020603050405020304" pitchFamily="18" charset="-34"/>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atin typeface="Angsana New" panose="02020603050405020304" pitchFamily="18" charset="-34"/>
                <a:cs typeface="Angsana New" panose="02020603050405020304" pitchFamily="18" charset="-34"/>
              </a:defRPr>
            </a:lvl1pPr>
            <a:lvl2pPr>
              <a:defRPr sz="2800">
                <a:latin typeface="Angsana New" panose="02020603050405020304" pitchFamily="18" charset="-34"/>
                <a:cs typeface="Angsana New" panose="02020603050405020304" pitchFamily="18" charset="-34"/>
              </a:defRPr>
            </a:lvl2pPr>
            <a:lvl3pPr>
              <a:defRPr sz="2400">
                <a:latin typeface="Angsana New" panose="02020603050405020304" pitchFamily="18" charset="-34"/>
                <a:cs typeface="Angsana New" panose="02020603050405020304" pitchFamily="18" charset="-34"/>
              </a:defRPr>
            </a:lvl3pPr>
            <a:lvl4pPr>
              <a:defRPr sz="2000">
                <a:latin typeface="Angsana New" panose="02020603050405020304" pitchFamily="18" charset="-34"/>
                <a:cs typeface="Angsana New" panose="02020603050405020304" pitchFamily="18" charset="-34"/>
              </a:defRPr>
            </a:lvl4pPr>
            <a:lvl5pPr>
              <a:defRPr sz="2000">
                <a:latin typeface="Angsana New" panose="02020603050405020304" pitchFamily="18" charset="-34"/>
                <a:cs typeface="Angsana New" panose="02020603050405020304" pitchFamily="18" charset="-34"/>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atin typeface="Angsana New" panose="02020603050405020304" pitchFamily="18" charset="-34"/>
                <a:cs typeface="Angsana New" panose="02020603050405020304" pitchFamily="18" charset="-3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333111022"/>
      </p:ext>
    </p:extLst>
  </p:cSld>
  <p:clrMapOvr>
    <a:masterClrMapping/>
  </p:clrMapOvr>
  <p:transition xmlns:p14="http://schemas.microsoft.com/office/powerpoint/2010/mai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6"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atin typeface="Angsana New" panose="02020603050405020304" pitchFamily="18" charset="-34"/>
                <a:cs typeface="Angsana New" panose="02020603050405020304" pitchFamily="18" charset="-34"/>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atin typeface="Angsana New" panose="02020603050405020304" pitchFamily="18" charset="-34"/>
                <a:cs typeface="Angsana New" panose="02020603050405020304" pitchFamily="18" charset="-3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502578697"/>
      </p:ext>
    </p:extLst>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1026" name="Text Box 21"/>
          <p:cNvSpPr txBox="1">
            <a:spLocks noChangeArrowheads="1"/>
          </p:cNvSpPr>
          <p:nvPr userDrawn="1"/>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2070" name="Rectangle 22"/>
          <p:cNvSpPr>
            <a:spLocks noChangeArrowheads="1"/>
          </p:cNvSpPr>
          <p:nvPr userDrawn="1"/>
        </p:nvSpPr>
        <p:spPr bwMode="auto">
          <a:xfrm>
            <a:off x="7485063" y="6526213"/>
            <a:ext cx="73977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Tree>
  </p:cSld>
  <p:clrMap bg1="dk2" tx1="lt1" bg2="dk1" tx2="lt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08" charset="0"/>
        </a:defRPr>
      </a:lvl6pPr>
      <a:lvl7pPr marL="914400" algn="ctr" rtl="0" eaLnBrk="0" fontAlgn="base" hangingPunct="0">
        <a:spcBef>
          <a:spcPct val="0"/>
        </a:spcBef>
        <a:spcAft>
          <a:spcPct val="0"/>
        </a:spcAft>
        <a:defRPr sz="4400">
          <a:solidFill>
            <a:schemeClr val="tx2"/>
          </a:solidFill>
          <a:latin typeface="Times New Roman" pitchFamily="-108" charset="0"/>
        </a:defRPr>
      </a:lvl7pPr>
      <a:lvl8pPr marL="1371600" algn="ctr" rtl="0" eaLnBrk="0" fontAlgn="base" hangingPunct="0">
        <a:spcBef>
          <a:spcPct val="0"/>
        </a:spcBef>
        <a:spcAft>
          <a:spcPct val="0"/>
        </a:spcAft>
        <a:defRPr sz="4400">
          <a:solidFill>
            <a:schemeClr val="tx2"/>
          </a:solidFill>
          <a:latin typeface="Times New Roman" pitchFamily="-108" charset="0"/>
        </a:defRPr>
      </a:lvl8pPr>
      <a:lvl9pPr marL="1828800" algn="ctr" rtl="0" eaLnBrk="0" fontAlgn="base" hangingPunct="0">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1" y="1"/>
            <a:ext cx="9132888" cy="6845300"/>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80" name="Rectangle 56"/>
          <p:cNvSpPr>
            <a:spLocks noChangeArrowheads="1"/>
          </p:cNvSpPr>
          <p:nvPr userDrawn="1"/>
        </p:nvSpPr>
        <p:spPr bwMode="auto">
          <a:xfrm>
            <a:off x="506413" y="415925"/>
            <a:ext cx="8361362" cy="6176963"/>
          </a:xfrm>
          <a:prstGeom prst="rect">
            <a:avLst/>
          </a:prstGeom>
          <a:solidFill>
            <a:schemeClr val="bg2"/>
          </a:solidFill>
          <a:ln w="12700">
            <a:noFill/>
            <a:miter lim="800000"/>
            <a:headEnd/>
            <a:tailEnd/>
          </a:ln>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27" name="Rectangle 3"/>
          <p:cNvSpPr>
            <a:spLocks noChangeArrowheads="1"/>
          </p:cNvSpPr>
          <p:nvPr/>
        </p:nvSpPr>
        <p:spPr bwMode="auto">
          <a:xfrm>
            <a:off x="466725" y="361950"/>
            <a:ext cx="8281988" cy="6111875"/>
          </a:xfrm>
          <a:prstGeom prst="rect">
            <a:avLst/>
          </a:prstGeom>
          <a:solidFill>
            <a:srgbClr val="535353"/>
          </a:solidFill>
          <a:ln w="12700">
            <a:noFill/>
            <a:miter lim="800000"/>
            <a:headEnd/>
            <a:tailEnd/>
          </a:ln>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28" name="Freeform 4"/>
          <p:cNvSpPr>
            <a:spLocks/>
          </p:cNvSpPr>
          <p:nvPr/>
        </p:nvSpPr>
        <p:spPr bwMode="auto">
          <a:xfrm>
            <a:off x="4765679" y="600075"/>
            <a:ext cx="2239963" cy="546100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1" name="Freeform 7"/>
          <p:cNvSpPr>
            <a:spLocks/>
          </p:cNvSpPr>
          <p:nvPr/>
        </p:nvSpPr>
        <p:spPr bwMode="auto">
          <a:xfrm>
            <a:off x="796929" y="1946279"/>
            <a:ext cx="7750175" cy="222726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2" name="Freeform 8"/>
          <p:cNvSpPr>
            <a:spLocks/>
          </p:cNvSpPr>
          <p:nvPr/>
        </p:nvSpPr>
        <p:spPr bwMode="auto">
          <a:xfrm>
            <a:off x="663575" y="871542"/>
            <a:ext cx="7926388" cy="5164137"/>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3" name="Freeform 9"/>
          <p:cNvSpPr>
            <a:spLocks/>
          </p:cNvSpPr>
          <p:nvPr/>
        </p:nvSpPr>
        <p:spPr bwMode="auto">
          <a:xfrm>
            <a:off x="839788" y="817567"/>
            <a:ext cx="1066800" cy="960437"/>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4" name="Freeform 10"/>
          <p:cNvSpPr>
            <a:spLocks/>
          </p:cNvSpPr>
          <p:nvPr/>
        </p:nvSpPr>
        <p:spPr bwMode="auto">
          <a:xfrm>
            <a:off x="796925" y="600075"/>
            <a:ext cx="1803400" cy="403225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7" name="Freeform 13"/>
          <p:cNvSpPr>
            <a:spLocks/>
          </p:cNvSpPr>
          <p:nvPr/>
        </p:nvSpPr>
        <p:spPr bwMode="auto">
          <a:xfrm>
            <a:off x="842963" y="565154"/>
            <a:ext cx="7639050" cy="5495925"/>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8" name="Freeform 14"/>
          <p:cNvSpPr>
            <a:spLocks/>
          </p:cNvSpPr>
          <p:nvPr/>
        </p:nvSpPr>
        <p:spPr bwMode="auto">
          <a:xfrm>
            <a:off x="390525" y="323850"/>
            <a:ext cx="8367713" cy="185738"/>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9" name="Freeform 15"/>
          <p:cNvSpPr>
            <a:spLocks/>
          </p:cNvSpPr>
          <p:nvPr/>
        </p:nvSpPr>
        <p:spPr bwMode="auto">
          <a:xfrm>
            <a:off x="390529" y="323850"/>
            <a:ext cx="169863" cy="6173788"/>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0" name="Freeform 16"/>
          <p:cNvSpPr>
            <a:spLocks/>
          </p:cNvSpPr>
          <p:nvPr/>
        </p:nvSpPr>
        <p:spPr bwMode="auto">
          <a:xfrm>
            <a:off x="8588379" y="323850"/>
            <a:ext cx="169863" cy="6173788"/>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1" name="Freeform 17"/>
          <p:cNvSpPr>
            <a:spLocks/>
          </p:cNvSpPr>
          <p:nvPr/>
        </p:nvSpPr>
        <p:spPr bwMode="auto">
          <a:xfrm>
            <a:off x="390525" y="6311902"/>
            <a:ext cx="8367713" cy="185738"/>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3" name="Freeform 19"/>
          <p:cNvSpPr>
            <a:spLocks/>
          </p:cNvSpPr>
          <p:nvPr/>
        </p:nvSpPr>
        <p:spPr bwMode="auto">
          <a:xfrm>
            <a:off x="1477967" y="6337304"/>
            <a:ext cx="2371725" cy="12700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4" name="Freeform 20"/>
          <p:cNvSpPr>
            <a:spLocks/>
          </p:cNvSpPr>
          <p:nvPr/>
        </p:nvSpPr>
        <p:spPr bwMode="auto">
          <a:xfrm>
            <a:off x="4402142" y="6311902"/>
            <a:ext cx="2733675" cy="128588"/>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6" name="Freeform 22"/>
          <p:cNvSpPr>
            <a:spLocks/>
          </p:cNvSpPr>
          <p:nvPr/>
        </p:nvSpPr>
        <p:spPr bwMode="auto">
          <a:xfrm>
            <a:off x="390529" y="323854"/>
            <a:ext cx="169863" cy="3389313"/>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7" name="Freeform 23"/>
          <p:cNvSpPr>
            <a:spLocks/>
          </p:cNvSpPr>
          <p:nvPr/>
        </p:nvSpPr>
        <p:spPr bwMode="auto">
          <a:xfrm>
            <a:off x="412750" y="693738"/>
            <a:ext cx="147638" cy="2697162"/>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2" name="Group 30"/>
          <p:cNvGrpSpPr>
            <a:grpSpLocks/>
          </p:cNvGrpSpPr>
          <p:nvPr/>
        </p:nvGrpSpPr>
        <p:grpSpPr bwMode="auto">
          <a:xfrm>
            <a:off x="0" y="0"/>
            <a:ext cx="1978025" cy="1955800"/>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sp>
        <p:nvSpPr>
          <p:cNvPr id="1060" name="Rectangle 36"/>
          <p:cNvSpPr>
            <a:spLocks noChangeArrowheads="1"/>
          </p:cNvSpPr>
          <p:nvPr/>
        </p:nvSpPr>
        <p:spPr bwMode="auto">
          <a:xfrm>
            <a:off x="441329" y="166692"/>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61" name="Rectangle 3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66" name="Rectangle 42"/>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44" tIns="44429" rIns="90444" bIns="44429">
            <a:spAutoFit/>
          </a:bodyPr>
          <a:lstStyle/>
          <a:p>
            <a:pPr>
              <a:defRPr/>
            </a:pPr>
            <a:r>
              <a:rPr lang="en-US" sz="2000" dirty="0">
                <a:solidFill>
                  <a:srgbClr val="FFD34A"/>
                </a:solidFill>
                <a:latin typeface="Angsana New" panose="02020603050405020304" pitchFamily="18" charset="-34"/>
                <a:cs typeface="Angsana New" panose="02020603050405020304" pitchFamily="18" charset="-34"/>
              </a:rPr>
              <a:t> DRESSING</a:t>
            </a:r>
          </a:p>
          <a:p>
            <a:pPr>
              <a:defRPr/>
            </a:pPr>
            <a:r>
              <a:rPr lang="en-US" sz="2000" dirty="0">
                <a:solidFill>
                  <a:srgbClr val="FFD34A"/>
                </a:solidFill>
                <a:latin typeface="Angsana New" panose="02020603050405020304" pitchFamily="18" charset="-34"/>
                <a:cs typeface="Angsana New" panose="02020603050405020304" pitchFamily="18" charset="-34"/>
              </a:rPr>
              <a:t>        THE                                    </a:t>
            </a:r>
          </a:p>
          <a:p>
            <a:pPr>
              <a:defRPr/>
            </a:pPr>
            <a:r>
              <a:rPr lang="en-US" sz="2000" dirty="0">
                <a:solidFill>
                  <a:srgbClr val="FFD34A"/>
                </a:solidFill>
                <a:latin typeface="Angsana New" panose="02020603050405020304" pitchFamily="18" charset="-34"/>
                <a:cs typeface="Angsana New" panose="02020603050405020304" pitchFamily="18" charset="-34"/>
              </a:rPr>
              <a:t>   STAGE</a:t>
            </a:r>
          </a:p>
        </p:txBody>
      </p:sp>
      <p:sp>
        <p:nvSpPr>
          <p:cNvPr id="3" name="Text Box 50"/>
          <p:cNvSpPr txBox="1">
            <a:spLocks noChangeArrowheads="1"/>
          </p:cNvSpPr>
          <p:nvPr userDrawn="1"/>
        </p:nvSpPr>
        <p:spPr bwMode="auto">
          <a:xfrm>
            <a:off x="259416" y="6541225"/>
            <a:ext cx="1041687" cy="246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7" tIns="45698" rIns="91397" bIns="45698"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lgn="ctr">
              <a:spcBef>
                <a:spcPct val="50000"/>
              </a:spcBef>
              <a:defRPr/>
            </a:pPr>
            <a:r>
              <a:rPr lang="en-US" sz="1000" i="0" smtClean="0">
                <a:solidFill>
                  <a:srgbClr val="FFFFFF"/>
                </a:solidFill>
                <a:latin typeface="Arial" charset="0"/>
              </a:rPr>
              <a:t>© 2006 TBBMI</a:t>
            </a:r>
          </a:p>
        </p:txBody>
      </p:sp>
      <p:sp>
        <p:nvSpPr>
          <p:cNvPr id="1075" name="Rectangle 51"/>
          <p:cNvSpPr>
            <a:spLocks noChangeArrowheads="1"/>
          </p:cNvSpPr>
          <p:nvPr userDrawn="1"/>
        </p:nvSpPr>
        <p:spPr bwMode="auto">
          <a:xfrm>
            <a:off x="7615550" y="6528525"/>
            <a:ext cx="664543" cy="246209"/>
          </a:xfrm>
          <a:prstGeom prst="rect">
            <a:avLst/>
          </a:prstGeom>
          <a:noFill/>
          <a:ln w="12700">
            <a:noFill/>
            <a:miter lim="800000"/>
            <a:headEnd/>
            <a:tailEnd/>
          </a:ln>
          <a:effectLst/>
        </p:spPr>
        <p:txBody>
          <a:bodyPr wrap="none" lIns="91397" tIns="45698" rIns="91397" bIns="45698" anchor="ctr">
            <a:spAutoFit/>
          </a:bodyPr>
          <a:lstStyle/>
          <a:p>
            <a:pPr algn="ctr">
              <a:defRPr/>
            </a:pPr>
            <a:r>
              <a:rPr lang="en-US" sz="1000">
                <a:solidFill>
                  <a:srgbClr val="FFFFFF"/>
                </a:solidFill>
                <a:effectLst>
                  <a:outerShdw blurRad="38100" dist="38100" dir="2700000" algn="tl">
                    <a:srgbClr val="000000"/>
                  </a:outerShdw>
                </a:effectLst>
              </a:rPr>
              <a:t>9.7.02.</a:t>
            </a:r>
          </a:p>
        </p:txBody>
      </p:sp>
      <p:sp>
        <p:nvSpPr>
          <p:cNvPr id="1081" name="Rectangle 57"/>
          <p:cNvSpPr>
            <a:spLocks noChangeArrowheads="1"/>
          </p:cNvSpPr>
          <p:nvPr userDrawn="1"/>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2744895729"/>
      </p:ext>
    </p:extLst>
  </p:cSld>
  <p:clrMap bg1="dk2" tx1="lt1" bg2="dk1" tx2="lt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Lst>
  <p:transition xmlns:p14="http://schemas.microsoft.com/office/powerpoint/2010/mai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5pPr>
      <a:lvl6pPr marL="456986"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3972"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0959"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7945"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739" indent="-342739"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602" indent="-285616"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2466" indent="-228492"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599451" indent="-228492"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6438" indent="-228492"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3424" indent="-228492"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0411" indent="-228492"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7396" indent="-228492"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4382" indent="-228492"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6986" rtl="0" eaLnBrk="1" latinLnBrk="0" hangingPunct="1">
        <a:defRPr sz="1800" kern="1200">
          <a:solidFill>
            <a:schemeClr val="tx1"/>
          </a:solidFill>
          <a:latin typeface="+mn-lt"/>
          <a:ea typeface="+mn-ea"/>
          <a:cs typeface="+mn-cs"/>
        </a:defRPr>
      </a:lvl1pPr>
      <a:lvl2pPr marL="456986" algn="l" defTabSz="456986" rtl="0" eaLnBrk="1" latinLnBrk="0" hangingPunct="1">
        <a:defRPr sz="1800" kern="1200">
          <a:solidFill>
            <a:schemeClr val="tx1"/>
          </a:solidFill>
          <a:latin typeface="+mn-lt"/>
          <a:ea typeface="+mn-ea"/>
          <a:cs typeface="+mn-cs"/>
        </a:defRPr>
      </a:lvl2pPr>
      <a:lvl3pPr marL="913972" algn="l" defTabSz="456986" rtl="0" eaLnBrk="1" latinLnBrk="0" hangingPunct="1">
        <a:defRPr sz="1800" kern="1200">
          <a:solidFill>
            <a:schemeClr val="tx1"/>
          </a:solidFill>
          <a:latin typeface="+mn-lt"/>
          <a:ea typeface="+mn-ea"/>
          <a:cs typeface="+mn-cs"/>
        </a:defRPr>
      </a:lvl3pPr>
      <a:lvl4pPr marL="1370959" algn="l" defTabSz="456986" rtl="0" eaLnBrk="1" latinLnBrk="0" hangingPunct="1">
        <a:defRPr sz="1800" kern="1200">
          <a:solidFill>
            <a:schemeClr val="tx1"/>
          </a:solidFill>
          <a:latin typeface="+mn-lt"/>
          <a:ea typeface="+mn-ea"/>
          <a:cs typeface="+mn-cs"/>
        </a:defRPr>
      </a:lvl4pPr>
      <a:lvl5pPr marL="1827945" algn="l" defTabSz="456986" rtl="0" eaLnBrk="1" latinLnBrk="0" hangingPunct="1">
        <a:defRPr sz="1800" kern="1200">
          <a:solidFill>
            <a:schemeClr val="tx1"/>
          </a:solidFill>
          <a:latin typeface="+mn-lt"/>
          <a:ea typeface="+mn-ea"/>
          <a:cs typeface="+mn-cs"/>
        </a:defRPr>
      </a:lvl5pPr>
      <a:lvl6pPr marL="2284932" algn="l" defTabSz="456986" rtl="0" eaLnBrk="1" latinLnBrk="0" hangingPunct="1">
        <a:defRPr sz="1800" kern="1200">
          <a:solidFill>
            <a:schemeClr val="tx1"/>
          </a:solidFill>
          <a:latin typeface="+mn-lt"/>
          <a:ea typeface="+mn-ea"/>
          <a:cs typeface="+mn-cs"/>
        </a:defRPr>
      </a:lvl6pPr>
      <a:lvl7pPr marL="2741916" algn="l" defTabSz="456986" rtl="0" eaLnBrk="1" latinLnBrk="0" hangingPunct="1">
        <a:defRPr sz="1800" kern="1200">
          <a:solidFill>
            <a:schemeClr val="tx1"/>
          </a:solidFill>
          <a:latin typeface="+mn-lt"/>
          <a:ea typeface="+mn-ea"/>
          <a:cs typeface="+mn-cs"/>
        </a:defRPr>
      </a:lvl7pPr>
      <a:lvl8pPr marL="3198904" algn="l" defTabSz="456986" rtl="0" eaLnBrk="1" latinLnBrk="0" hangingPunct="1">
        <a:defRPr sz="1800" kern="1200">
          <a:solidFill>
            <a:schemeClr val="tx1"/>
          </a:solidFill>
          <a:latin typeface="+mn-lt"/>
          <a:ea typeface="+mn-ea"/>
          <a:cs typeface="+mn-cs"/>
        </a:defRPr>
      </a:lvl8pPr>
      <a:lvl9pPr marL="3655888" algn="l" defTabSz="45698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b="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b="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b="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97" tIns="45698" rIns="91397" bIns="45698"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97" tIns="45698" rIns="91397" bIns="4569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97" tIns="45698" rIns="91397" bIns="4569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b="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97" tIns="45698" rIns="91397" bIns="4569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b="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97" tIns="45698" rIns="91397" bIns="4569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b="0"/>
              <a:pPr eaLnBrk="1" hangingPunct="1">
                <a:defRPr/>
              </a:pPr>
              <a:t>‹#›</a:t>
            </a:fld>
            <a:endParaRPr lang="en-US" b="0"/>
          </a:p>
        </p:txBody>
      </p:sp>
    </p:spTree>
    <p:extLst>
      <p:ext uri="{BB962C8B-B14F-4D97-AF65-F5344CB8AC3E}">
        <p14:creationId xmlns:p14="http://schemas.microsoft.com/office/powerpoint/2010/main" val="1543163029"/>
      </p:ext>
    </p:extLst>
  </p:cSld>
  <p:clrMap bg1="dk2" tx1="lt1" bg2="dk1" tx2="lt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ngsana New" panose="02020603050405020304" pitchFamily="18" charset="-34"/>
          <a:ea typeface="ＭＳ Ｐゴシック" pitchFamily="-111" charset="-128"/>
          <a:cs typeface="Angsana New" panose="02020603050405020304" pitchFamily="18" charset="-34"/>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98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972"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95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945"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739" indent="-34273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Angsana New" panose="02020603050405020304" pitchFamily="18" charset="-34"/>
          <a:ea typeface="ＭＳ Ｐゴシック" pitchFamily="-111" charset="-128"/>
          <a:cs typeface="Angsana New" panose="02020603050405020304" pitchFamily="18" charset="-34"/>
        </a:defRPr>
      </a:lvl1pPr>
      <a:lvl2pPr marL="742602" indent="-285616"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Angsana New" panose="02020603050405020304" pitchFamily="18" charset="-34"/>
          <a:ea typeface="ＭＳ Ｐゴシック" pitchFamily="-111" charset="-128"/>
          <a:cs typeface="Angsana New" panose="02020603050405020304" pitchFamily="18" charset="-34"/>
        </a:defRPr>
      </a:lvl2pPr>
      <a:lvl3pPr marL="1142466" indent="-228492"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Angsana New" panose="02020603050405020304" pitchFamily="18" charset="-34"/>
          <a:ea typeface="ＭＳ Ｐゴシック" charset="0"/>
          <a:cs typeface="Angsana New" panose="02020603050405020304" pitchFamily="18" charset="-34"/>
        </a:defRPr>
      </a:lvl3pPr>
      <a:lvl4pPr marL="1599451" indent="-228492"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Angsana New" panose="02020603050405020304" pitchFamily="18" charset="-34"/>
          <a:ea typeface="Geneva" charset="-128"/>
          <a:cs typeface="Angsana New" panose="02020603050405020304" pitchFamily="18" charset="-34"/>
        </a:defRPr>
      </a:lvl4pPr>
      <a:lvl5pPr marL="2056438" indent="-228492"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Angsana New" panose="02020603050405020304" pitchFamily="18" charset="-34"/>
          <a:ea typeface="Geneva" charset="-128"/>
          <a:cs typeface="Angsana New" panose="02020603050405020304" pitchFamily="18" charset="-34"/>
        </a:defRPr>
      </a:lvl5pPr>
      <a:lvl6pPr marL="2513424" indent="-228492"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0411" indent="-228492"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7396" indent="-228492"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4382" indent="-228492"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986" rtl="0" eaLnBrk="1" latinLnBrk="0" hangingPunct="1">
        <a:defRPr sz="1800" kern="1200">
          <a:solidFill>
            <a:schemeClr val="tx1"/>
          </a:solidFill>
          <a:latin typeface="+mn-lt"/>
          <a:ea typeface="+mn-ea"/>
          <a:cs typeface="+mn-cs"/>
        </a:defRPr>
      </a:lvl1pPr>
      <a:lvl2pPr marL="456986" algn="l" defTabSz="456986" rtl="0" eaLnBrk="1" latinLnBrk="0" hangingPunct="1">
        <a:defRPr sz="1800" kern="1200">
          <a:solidFill>
            <a:schemeClr val="tx1"/>
          </a:solidFill>
          <a:latin typeface="+mn-lt"/>
          <a:ea typeface="+mn-ea"/>
          <a:cs typeface="+mn-cs"/>
        </a:defRPr>
      </a:lvl2pPr>
      <a:lvl3pPr marL="913972" algn="l" defTabSz="456986" rtl="0" eaLnBrk="1" latinLnBrk="0" hangingPunct="1">
        <a:defRPr sz="1800" kern="1200">
          <a:solidFill>
            <a:schemeClr val="tx1"/>
          </a:solidFill>
          <a:latin typeface="+mn-lt"/>
          <a:ea typeface="+mn-ea"/>
          <a:cs typeface="+mn-cs"/>
        </a:defRPr>
      </a:lvl3pPr>
      <a:lvl4pPr marL="1370959" algn="l" defTabSz="456986" rtl="0" eaLnBrk="1" latinLnBrk="0" hangingPunct="1">
        <a:defRPr sz="1800" kern="1200">
          <a:solidFill>
            <a:schemeClr val="tx1"/>
          </a:solidFill>
          <a:latin typeface="+mn-lt"/>
          <a:ea typeface="+mn-ea"/>
          <a:cs typeface="+mn-cs"/>
        </a:defRPr>
      </a:lvl4pPr>
      <a:lvl5pPr marL="1827945" algn="l" defTabSz="456986" rtl="0" eaLnBrk="1" latinLnBrk="0" hangingPunct="1">
        <a:defRPr sz="1800" kern="1200">
          <a:solidFill>
            <a:schemeClr val="tx1"/>
          </a:solidFill>
          <a:latin typeface="+mn-lt"/>
          <a:ea typeface="+mn-ea"/>
          <a:cs typeface="+mn-cs"/>
        </a:defRPr>
      </a:lvl5pPr>
      <a:lvl6pPr marL="2284932" algn="l" defTabSz="456986" rtl="0" eaLnBrk="1" latinLnBrk="0" hangingPunct="1">
        <a:defRPr sz="1800" kern="1200">
          <a:solidFill>
            <a:schemeClr val="tx1"/>
          </a:solidFill>
          <a:latin typeface="+mn-lt"/>
          <a:ea typeface="+mn-ea"/>
          <a:cs typeface="+mn-cs"/>
        </a:defRPr>
      </a:lvl6pPr>
      <a:lvl7pPr marL="2741916" algn="l" defTabSz="456986" rtl="0" eaLnBrk="1" latinLnBrk="0" hangingPunct="1">
        <a:defRPr sz="1800" kern="1200">
          <a:solidFill>
            <a:schemeClr val="tx1"/>
          </a:solidFill>
          <a:latin typeface="+mn-lt"/>
          <a:ea typeface="+mn-ea"/>
          <a:cs typeface="+mn-cs"/>
        </a:defRPr>
      </a:lvl7pPr>
      <a:lvl8pPr marL="3198904" algn="l" defTabSz="456986" rtl="0" eaLnBrk="1" latinLnBrk="0" hangingPunct="1">
        <a:defRPr sz="1800" kern="1200">
          <a:solidFill>
            <a:schemeClr val="tx1"/>
          </a:solidFill>
          <a:latin typeface="+mn-lt"/>
          <a:ea typeface="+mn-ea"/>
          <a:cs typeface="+mn-cs"/>
        </a:defRPr>
      </a:lvl8pPr>
      <a:lvl9pPr marL="3655888" algn="l" defTabSz="45698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g"/><Relationship Id="rId1" Type="http://schemas.openxmlformats.org/officeDocument/2006/relationships/slideLayout" Target="../slideLayouts/slideLayout1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3.jpeg"/><Relationship Id="rId1" Type="http://schemas.openxmlformats.org/officeDocument/2006/relationships/tags" Target="../tags/tag3.xml"/><Relationship Id="rId2"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6.xml"/><Relationship Id="rId5" Type="http://schemas.openxmlformats.org/officeDocument/2006/relationships/image" Target="../media/image7.png"/><Relationship Id="rId6" Type="http://schemas.openxmlformats.org/officeDocument/2006/relationships/image" Target="../media/image8.jpeg"/><Relationship Id="rId7" Type="http://schemas.openxmlformats.org/officeDocument/2006/relationships/image" Target="../media/image9.jpeg"/><Relationship Id="rId8" Type="http://schemas.openxmlformats.org/officeDocument/2006/relationships/image" Target="../media/image10.jpeg"/><Relationship Id="rId9" Type="http://schemas.openxmlformats.org/officeDocument/2006/relationships/image" Target="../media/image11.jpeg"/><Relationship Id="rId1" Type="http://schemas.openxmlformats.org/officeDocument/2006/relationships/tags" Target="../tags/tag4.xml"/><Relationship Id="rId2" Type="http://schemas.openxmlformats.org/officeDocument/2006/relationships/tags" Target="../tags/tag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2.emf"/><Relationship Id="rId4" Type="http://schemas.openxmlformats.org/officeDocument/2006/relationships/image" Target="../media/image13.emf"/><Relationship Id="rId5" Type="http://schemas.openxmlformats.org/officeDocument/2006/relationships/image" Target="../media/image14.emf"/><Relationship Id="rId6" Type="http://schemas.openxmlformats.org/officeDocument/2006/relationships/image" Target="../media/image15.emf"/><Relationship Id="rId7" Type="http://schemas.openxmlformats.org/officeDocument/2006/relationships/image" Target="../media/image16.emf"/><Relationship Id="rId8" Type="http://schemas.openxmlformats.org/officeDocument/2006/relationships/image" Target="../media/image17.emf"/><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3.jpeg"/><Relationship Id="rId1" Type="http://schemas.openxmlformats.org/officeDocument/2006/relationships/tags" Target="../tags/tag1.xml"/><Relationship Id="rId2"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1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4.emf"/></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4" Type="http://schemas.openxmlformats.org/officeDocument/2006/relationships/image" Target="../media/image19.jpeg"/><Relationship Id="rId1" Type="http://schemas.openxmlformats.org/officeDocument/2006/relationships/tags" Target="../tags/tag6.xml"/><Relationship Id="rId2"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4" Type="http://schemas.openxmlformats.org/officeDocument/2006/relationships/image" Target="../media/image22.jpeg"/><Relationship Id="rId5" Type="http://schemas.openxmlformats.org/officeDocument/2006/relationships/image" Target="../media/image23.png"/><Relationship Id="rId6" Type="http://schemas.openxmlformats.org/officeDocument/2006/relationships/image" Target="../media/image24.jpeg"/><Relationship Id="rId1" Type="http://schemas.openxmlformats.org/officeDocument/2006/relationships/tags" Target="../tags/tag7.xml"/><Relationship Id="rId2"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6.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54.xml"/><Relationship Id="rId5" Type="http://schemas.openxmlformats.org/officeDocument/2006/relationships/image" Target="../media/image25.jpeg"/><Relationship Id="rId1" Type="http://schemas.openxmlformats.org/officeDocument/2006/relationships/tags" Target="../tags/tag8.xml"/><Relationship Id="rId2" Type="http://schemas.openxmlformats.org/officeDocument/2006/relationships/tags" Target="../tags/tag9.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4" Type="http://schemas.openxmlformats.org/officeDocument/2006/relationships/image" Target="../media/image3.jpeg"/><Relationship Id="rId1" Type="http://schemas.openxmlformats.org/officeDocument/2006/relationships/tags" Target="../tags/tag10.xml"/><Relationship Id="rId2"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4" Type="http://schemas.openxmlformats.org/officeDocument/2006/relationships/image" Target="../media/image26.jpeg"/><Relationship Id="rId1" Type="http://schemas.openxmlformats.org/officeDocument/2006/relationships/tags" Target="../tags/tag11.xml"/><Relationship Id="rId2"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4" Type="http://schemas.openxmlformats.org/officeDocument/2006/relationships/image" Target="../media/image26.jpeg"/><Relationship Id="rId1" Type="http://schemas.openxmlformats.org/officeDocument/2006/relationships/tags" Target="../tags/tag12.xml"/><Relationship Id="rId2"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27.png"/></Relationships>
</file>

<file path=ppt/slides/_rels/slide5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jpeg"/><Relationship Id="rId5" Type="http://schemas.openxmlformats.org/officeDocument/2006/relationships/image" Target="../media/image30.jpeg"/><Relationship Id="rId6" Type="http://schemas.openxmlformats.org/officeDocument/2006/relationships/image" Target="../media/image31.jpeg"/><Relationship Id="rId7" Type="http://schemas.openxmlformats.org/officeDocument/2006/relationships/image" Target="../media/image32.jpeg"/><Relationship Id="rId8" Type="http://schemas.openxmlformats.org/officeDocument/2006/relationships/image" Target="../media/image33.jpeg"/><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jpeg"/><Relationship Id="rId1" Type="http://schemas.openxmlformats.org/officeDocument/2006/relationships/slideLayout" Target="../slideLayouts/slideLayout7.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5.jpeg"/><Relationship Id="rId7" Type="http://schemas.openxmlformats.org/officeDocument/2006/relationships/image" Target="../media/image36.jpeg"/><Relationship Id="rId1" Type="http://schemas.openxmlformats.org/officeDocument/2006/relationships/slideLayout" Target="../slideLayouts/slideLayout7.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7.png"/><Relationship Id="rId6" Type="http://schemas.openxmlformats.org/officeDocument/2006/relationships/image" Target="../media/image39.png"/><Relationship Id="rId7" Type="http://schemas.openxmlformats.org/officeDocument/2006/relationships/image" Target="../media/image38.png"/><Relationship Id="rId8" Type="http://schemas.openxmlformats.org/officeDocument/2006/relationships/image" Target="../media/image40.png"/><Relationship Id="rId9" Type="http://schemas.openxmlformats.org/officeDocument/2006/relationships/image" Target="../media/image36.jpeg"/><Relationship Id="rId1" Type="http://schemas.openxmlformats.org/officeDocument/2006/relationships/slideLayout" Target="../slideLayouts/slideLayout7.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1" Type="http://schemas.openxmlformats.org/officeDocument/2006/relationships/image" Target="../media/image42.png"/><Relationship Id="rId12"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notesSlide" Target="../notesSlides/notesSlide73.xml"/><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7.png"/><Relationship Id="rId6" Type="http://schemas.openxmlformats.org/officeDocument/2006/relationships/image" Target="../media/image39.png"/><Relationship Id="rId7" Type="http://schemas.openxmlformats.org/officeDocument/2006/relationships/image" Target="../media/image38.png"/><Relationship Id="rId8" Type="http://schemas.openxmlformats.org/officeDocument/2006/relationships/image" Target="../media/image40.png"/><Relationship Id="rId9" Type="http://schemas.openxmlformats.org/officeDocument/2006/relationships/image" Target="../media/image36.jpeg"/><Relationship Id="rId10" Type="http://schemas.openxmlformats.org/officeDocument/2006/relationships/image" Target="../media/image41.png"/></Relationships>
</file>

<file path=ppt/slides/_rels/slide74.xml.rels><?xml version="1.0" encoding="UTF-8" standalone="yes"?>
<Relationships xmlns="http://schemas.openxmlformats.org/package/2006/relationships"><Relationship Id="rId11" Type="http://schemas.openxmlformats.org/officeDocument/2006/relationships/image" Target="../media/image42.png"/><Relationship Id="rId12"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notesSlide" Target="../notesSlides/notesSlide74.xml"/><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7.png"/><Relationship Id="rId6" Type="http://schemas.openxmlformats.org/officeDocument/2006/relationships/image" Target="../media/image39.png"/><Relationship Id="rId7" Type="http://schemas.openxmlformats.org/officeDocument/2006/relationships/image" Target="../media/image38.png"/><Relationship Id="rId8" Type="http://schemas.openxmlformats.org/officeDocument/2006/relationships/image" Target="../media/image40.png"/><Relationship Id="rId9" Type="http://schemas.openxmlformats.org/officeDocument/2006/relationships/image" Target="../media/image36.jpeg"/><Relationship Id="rId10" Type="http://schemas.openxmlformats.org/officeDocument/2006/relationships/image" Target="../media/image41.png"/></Relationships>
</file>

<file path=ppt/slides/_rels/slide75.xml.rels><?xml version="1.0" encoding="UTF-8" standalone="yes"?>
<Relationships xmlns="http://schemas.openxmlformats.org/package/2006/relationships"><Relationship Id="rId11" Type="http://schemas.openxmlformats.org/officeDocument/2006/relationships/image" Target="../media/image42.png"/><Relationship Id="rId12"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notesSlide" Target="../notesSlides/notesSlide75.xml"/><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7.png"/><Relationship Id="rId6" Type="http://schemas.openxmlformats.org/officeDocument/2006/relationships/image" Target="../media/image39.png"/><Relationship Id="rId7" Type="http://schemas.openxmlformats.org/officeDocument/2006/relationships/image" Target="../media/image38.png"/><Relationship Id="rId8" Type="http://schemas.openxmlformats.org/officeDocument/2006/relationships/image" Target="../media/image40.png"/><Relationship Id="rId9" Type="http://schemas.openxmlformats.org/officeDocument/2006/relationships/image" Target="../media/image36.jpeg"/><Relationship Id="rId10" Type="http://schemas.openxmlformats.org/officeDocument/2006/relationships/image" Target="../media/image4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5.xml"/><Relationship Id="rId3" Type="http://schemas.openxmlformats.org/officeDocument/2006/relationships/image" Target="../media/image44.png"/></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g"/><Relationship Id="rId1" Type="http://schemas.openxmlformats.org/officeDocument/2006/relationships/slideLayout" Target="../slideLayouts/slideLayout7.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33.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5.jpeg"/><Relationship Id="rId1" Type="http://schemas.openxmlformats.org/officeDocument/2006/relationships/tags" Target="../tags/tag2.xml"/><Relationship Id="rId2"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7" name="Text Box 22"/>
          <p:cNvSpPr txBox="1">
            <a:spLocks noChangeArrowheads="1"/>
          </p:cNvSpPr>
          <p:nvPr/>
        </p:nvSpPr>
        <p:spPr bwMode="auto">
          <a:xfrm>
            <a:off x="475495" y="4652044"/>
            <a:ext cx="923851" cy="23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7" tIns="45698" rIns="91397" bIns="45698"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lgn="ctr">
              <a:spcBef>
                <a:spcPct val="50000"/>
              </a:spcBef>
            </a:pPr>
            <a:r>
              <a:rPr lang="en-US" sz="900" i="0" dirty="0">
                <a:solidFill>
                  <a:srgbClr val="FFFFFF"/>
                </a:solidFill>
                <a:latin typeface="Arial" charset="0"/>
              </a:rPr>
              <a:t>©2006 TBBMI</a:t>
            </a:r>
          </a:p>
        </p:txBody>
      </p:sp>
      <p:pic>
        <p:nvPicPr>
          <p:cNvPr id="6"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547"/>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0" y="5482104"/>
            <a:ext cx="9144000" cy="1375896"/>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397" tIns="45698" rIns="91397" bIns="45698"/>
          <a:lstStyle/>
          <a:p>
            <a:pPr algn="ctr" eaLnBrk="1" hangingPunct="1">
              <a:spcBef>
                <a:spcPct val="20000"/>
              </a:spcBef>
              <a:spcAft>
                <a:spcPts val="0"/>
              </a:spcAft>
              <a:buClr>
                <a:srgbClr val="FFCC00"/>
              </a:buClr>
              <a:buSzPct val="70000"/>
              <a:defRPr/>
            </a:pPr>
            <a:r>
              <a:rPr lang="en-US" sz="2000" kern="0" dirty="0">
                <a:solidFill>
                  <a:srgbClr val="FFFFFF"/>
                </a:solidFill>
                <a:effectLst>
                  <a:outerShdw blurRad="38100" dist="38100" dir="2700000" algn="tl">
                    <a:srgbClr val="000000"/>
                  </a:outerShdw>
                </a:effectLst>
                <a:latin typeface="Arial"/>
                <a:cs typeface="Arial"/>
              </a:rPr>
              <a:t>Designed by Dr. John Fryman, Texas, USA • </a:t>
            </a:r>
            <a:r>
              <a:rPr lang="en-US" sz="2000" kern="0" dirty="0" err="1">
                <a:solidFill>
                  <a:srgbClr val="FFFFFF"/>
                </a:solidFill>
                <a:effectLst>
                  <a:outerShdw blurRad="38100" dist="38100" dir="2700000" algn="tl">
                    <a:srgbClr val="000000"/>
                  </a:outerShdw>
                </a:effectLst>
                <a:latin typeface="Arial"/>
                <a:cs typeface="Arial"/>
              </a:rPr>
              <a:t>BibleBasically.org</a:t>
            </a:r>
            <a:r>
              <a:rPr lang="en-US" sz="2000" kern="0" dirty="0">
                <a:solidFill>
                  <a:srgbClr val="FFFFFF"/>
                </a:solidFill>
                <a:effectLst>
                  <a:outerShdw blurRad="38100" dist="38100" dir="2700000" algn="tl">
                    <a:srgbClr val="000000"/>
                  </a:outerShdw>
                </a:effectLst>
                <a:latin typeface="Arial"/>
                <a:cs typeface="Arial"/>
              </a:rPr>
              <a:t/>
            </a:r>
            <a:br>
              <a:rPr lang="en-US" sz="2000" kern="0" dirty="0">
                <a:solidFill>
                  <a:srgbClr val="FFFFFF"/>
                </a:solidFill>
                <a:effectLst>
                  <a:outerShdw blurRad="38100" dist="38100" dir="2700000" algn="tl">
                    <a:srgbClr val="000000"/>
                  </a:outerShdw>
                </a:effectLst>
                <a:latin typeface="Arial"/>
                <a:cs typeface="Arial"/>
              </a:rPr>
            </a:br>
            <a:r>
              <a:rPr lang="en-US" sz="2000" kern="0" dirty="0">
                <a:solidFill>
                  <a:srgbClr val="FFFFFF"/>
                </a:solidFill>
                <a:effectLst>
                  <a:outerShdw blurRad="38100" dist="38100" dir="2700000" algn="tl">
                    <a:srgbClr val="000000"/>
                  </a:outerShdw>
                </a:effectLst>
                <a:latin typeface="Arial"/>
                <a:cs typeface="Arial"/>
              </a:rPr>
              <a:t>Taught by Dr. Rick Griffith, Singapore Bible College</a:t>
            </a:r>
            <a:br>
              <a:rPr lang="en-US" sz="2000" kern="0" dirty="0">
                <a:solidFill>
                  <a:srgbClr val="FFFFFF"/>
                </a:solidFill>
                <a:effectLst>
                  <a:outerShdw blurRad="38100" dist="38100" dir="2700000" algn="tl">
                    <a:srgbClr val="000000"/>
                  </a:outerShdw>
                </a:effectLst>
                <a:latin typeface="Arial"/>
                <a:cs typeface="Arial"/>
              </a:rPr>
            </a:br>
            <a:r>
              <a:rPr lang="en-US" sz="2000" kern="0" dirty="0">
                <a:solidFill>
                  <a:srgbClr val="FFFFFF"/>
                </a:solidFill>
                <a:effectLst>
                  <a:outerShdw blurRad="38100" dist="38100" dir="2700000" algn="tl">
                    <a:srgbClr val="000000"/>
                  </a:outerShdw>
                </a:effectLst>
                <a:latin typeface="Arial"/>
                <a:cs typeface="Arial"/>
              </a:rPr>
              <a:t>All files in many languages for free download at BibleStudyDownloads.org</a:t>
            </a:r>
          </a:p>
        </p:txBody>
      </p:sp>
      <p:pic>
        <p:nvPicPr>
          <p:cNvPr id="2" name="Picture 1" descr="Title pag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472401"/>
          </a:xfrm>
          <a:prstGeom prst="rect">
            <a:avLst/>
          </a:prstGeom>
        </p:spPr>
      </p:pic>
    </p:spTree>
    <p:extLst>
      <p:ext uri="{BB962C8B-B14F-4D97-AF65-F5344CB8AC3E}">
        <p14:creationId xmlns:p14="http://schemas.microsoft.com/office/powerpoint/2010/main" val="357680133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30722" name="Rectangle 3"/>
          <p:cNvSpPr>
            <a:spLocks noChangeArrowheads="1"/>
          </p:cNvSpPr>
          <p:nvPr/>
        </p:nvSpPr>
        <p:spPr bwMode="auto">
          <a:xfrm>
            <a:off x="2551113" y="1290638"/>
            <a:ext cx="471282"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Leelawadee UI" panose="020B0502040204020203" pitchFamily="34" charset="-34"/>
                <a:cs typeface="Leelawadee UI" panose="020B0502040204020203" pitchFamily="34" charset="-34"/>
              </a:rPr>
              <a:t>         </a:t>
            </a:r>
          </a:p>
        </p:txBody>
      </p:sp>
      <p:sp>
        <p:nvSpPr>
          <p:cNvPr id="30723" name="Rectangle 4"/>
          <p:cNvSpPr>
            <a:spLocks noChangeArrowheads="1"/>
          </p:cNvSpPr>
          <p:nvPr/>
        </p:nvSpPr>
        <p:spPr bwMode="auto">
          <a:xfrm>
            <a:off x="2843213" y="1301750"/>
            <a:ext cx="384720" cy="21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latin typeface="Leelawadee UI" panose="020B0502040204020203" pitchFamily="34" charset="-34"/>
                <a:cs typeface="Leelawadee UI" panose="020B0502040204020203" pitchFamily="34" charset="-34"/>
              </a:rPr>
              <a:t>       </a:t>
            </a:r>
          </a:p>
        </p:txBody>
      </p:sp>
      <p:sp>
        <p:nvSpPr>
          <p:cNvPr id="30724" name="Rectangle 5"/>
          <p:cNvSpPr>
            <a:spLocks noChangeArrowheads="1"/>
          </p:cNvSpPr>
          <p:nvPr/>
        </p:nvSpPr>
        <p:spPr bwMode="auto">
          <a:xfrm>
            <a:off x="3033713" y="1301750"/>
            <a:ext cx="384720" cy="21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i="1">
                <a:latin typeface="Leelawadee UI" panose="020B0502040204020203" pitchFamily="34" charset="-34"/>
                <a:cs typeface="Leelawadee UI" panose="020B0502040204020203" pitchFamily="34" charset="-34"/>
              </a:rPr>
              <a:t>       </a:t>
            </a:r>
          </a:p>
        </p:txBody>
      </p:sp>
      <p:sp>
        <p:nvSpPr>
          <p:cNvPr id="30725" name="Rectangle 6"/>
          <p:cNvSpPr>
            <a:spLocks noChangeArrowheads="1"/>
          </p:cNvSpPr>
          <p:nvPr/>
        </p:nvSpPr>
        <p:spPr bwMode="auto">
          <a:xfrm>
            <a:off x="2551113" y="1768475"/>
            <a:ext cx="91916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i="1">
                <a:latin typeface="Leelawadee UI" panose="020B0502040204020203" pitchFamily="34" charset="-34"/>
                <a:cs typeface="Leelawadee UI" panose="020B0502040204020203" pitchFamily="34" charset="-34"/>
              </a:rPr>
              <a:t>                   </a:t>
            </a:r>
          </a:p>
        </p:txBody>
      </p:sp>
      <p:sp>
        <p:nvSpPr>
          <p:cNvPr id="30726" name="Rectangle 7"/>
          <p:cNvSpPr>
            <a:spLocks noChangeArrowheads="1"/>
          </p:cNvSpPr>
          <p:nvPr/>
        </p:nvSpPr>
        <p:spPr bwMode="auto">
          <a:xfrm>
            <a:off x="2551113" y="2071688"/>
            <a:ext cx="246861"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Leelawadee UI" panose="020B0502040204020203" pitchFamily="34" charset="-34"/>
                <a:cs typeface="Leelawadee UI" panose="020B0502040204020203" pitchFamily="34" charset="-34"/>
              </a:rPr>
              <a:t>  </a:t>
            </a:r>
          </a:p>
        </p:txBody>
      </p:sp>
      <p:sp>
        <p:nvSpPr>
          <p:cNvPr id="30727" name="Rectangle 9"/>
          <p:cNvSpPr>
            <a:spLocks noChangeArrowheads="1"/>
          </p:cNvSpPr>
          <p:nvPr/>
        </p:nvSpPr>
        <p:spPr bwMode="auto">
          <a:xfrm>
            <a:off x="2779713" y="2211388"/>
            <a:ext cx="375102"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Leelawadee UI" panose="020B0502040204020203" pitchFamily="34" charset="-34"/>
                <a:cs typeface="Leelawadee UI" panose="020B0502040204020203" pitchFamily="34" charset="-34"/>
              </a:rPr>
              <a:t>      </a:t>
            </a:r>
          </a:p>
        </p:txBody>
      </p:sp>
      <p:sp>
        <p:nvSpPr>
          <p:cNvPr id="30728" name="Rectangle 11"/>
          <p:cNvSpPr>
            <a:spLocks noChangeArrowheads="1"/>
          </p:cNvSpPr>
          <p:nvPr/>
        </p:nvSpPr>
        <p:spPr bwMode="auto">
          <a:xfrm>
            <a:off x="2551113" y="3582988"/>
            <a:ext cx="567462"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Leelawadee UI" panose="020B0502040204020203" pitchFamily="34" charset="-34"/>
                <a:cs typeface="Leelawadee UI" panose="020B0502040204020203" pitchFamily="34" charset="-34"/>
              </a:rPr>
              <a:t>            </a:t>
            </a:r>
          </a:p>
        </p:txBody>
      </p:sp>
      <p:sp>
        <p:nvSpPr>
          <p:cNvPr id="30729" name="Rectangle 14"/>
          <p:cNvSpPr>
            <a:spLocks noChangeArrowheads="1"/>
          </p:cNvSpPr>
          <p:nvPr/>
        </p:nvSpPr>
        <p:spPr bwMode="auto">
          <a:xfrm>
            <a:off x="2779713" y="5627688"/>
            <a:ext cx="407162"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Leelawadee UI" panose="020B0502040204020203" pitchFamily="34" charset="-34"/>
                <a:cs typeface="Leelawadee UI" panose="020B0502040204020203" pitchFamily="34" charset="-34"/>
              </a:rPr>
              <a:t>       </a:t>
            </a:r>
          </a:p>
        </p:txBody>
      </p:sp>
      <p:sp>
        <p:nvSpPr>
          <p:cNvPr id="30730" name="Rectangle 15"/>
          <p:cNvSpPr>
            <a:spLocks noChangeArrowheads="1"/>
          </p:cNvSpPr>
          <p:nvPr/>
        </p:nvSpPr>
        <p:spPr bwMode="auto">
          <a:xfrm>
            <a:off x="3084513" y="674688"/>
            <a:ext cx="947374"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latin typeface="Leelawadee UI" panose="020B0502040204020203" pitchFamily="34" charset="-34"/>
                <a:cs typeface="Leelawadee UI" panose="020B0502040204020203" pitchFamily="34" charset="-34"/>
              </a:rPr>
              <a:t>         </a:t>
            </a:r>
          </a:p>
        </p:txBody>
      </p:sp>
      <p:sp>
        <p:nvSpPr>
          <p:cNvPr id="30731" name="Rectangle 16"/>
          <p:cNvSpPr>
            <a:spLocks noChangeArrowheads="1"/>
          </p:cNvSpPr>
          <p:nvPr/>
        </p:nvSpPr>
        <p:spPr bwMode="auto">
          <a:xfrm>
            <a:off x="3084513" y="1054100"/>
            <a:ext cx="391132"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latin typeface="Leelawadee UI" panose="020B0502040204020203" pitchFamily="34" charset="-34"/>
                <a:cs typeface="Leelawadee UI" panose="020B0502040204020203" pitchFamily="34" charset="-34"/>
              </a:rPr>
              <a:t>     </a:t>
            </a:r>
          </a:p>
        </p:txBody>
      </p:sp>
      <p:sp>
        <p:nvSpPr>
          <p:cNvPr id="30732" name="Rectangle 17"/>
          <p:cNvSpPr>
            <a:spLocks noChangeArrowheads="1"/>
          </p:cNvSpPr>
          <p:nvPr/>
        </p:nvSpPr>
        <p:spPr bwMode="auto">
          <a:xfrm>
            <a:off x="3300413" y="1063625"/>
            <a:ext cx="2190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latin typeface="Leelawadee UI" panose="020B0502040204020203" pitchFamily="34" charset="-34"/>
                <a:cs typeface="Leelawadee UI" panose="020B0502040204020203" pitchFamily="34" charset="-34"/>
              </a:rPr>
              <a:t> </a:t>
            </a:r>
          </a:p>
        </p:txBody>
      </p:sp>
      <p:sp>
        <p:nvSpPr>
          <p:cNvPr id="290834" name="Rectangle 18"/>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90849" name="Rectangle 33"/>
          <p:cNvSpPr>
            <a:spLocks noChangeArrowheads="1"/>
          </p:cNvSpPr>
          <p:nvPr/>
        </p:nvSpPr>
        <p:spPr bwMode="auto">
          <a:xfrm>
            <a:off x="0" y="670620"/>
            <a:ext cx="7273925" cy="766877"/>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defRPr/>
            </a:pPr>
            <a:r>
              <a:rPr lang="th-TH" sz="4400" dirty="0" smtClean="0">
                <a:solidFill>
                  <a:schemeClr val="folHlink"/>
                </a:solidFill>
                <a:latin typeface="Leelawadee UI" panose="020B0502040204020203" pitchFamily="34" charset="-34"/>
                <a:ea typeface="+mn-ea"/>
                <a:cs typeface="Leelawadee UI" panose="020B0502040204020203" pitchFamily="34" charset="-34"/>
              </a:rPr>
              <a:t>สรุป</a:t>
            </a:r>
            <a:r>
              <a:rPr lang="th-TH" sz="4400" dirty="0" err="1" smtClean="0">
                <a:solidFill>
                  <a:schemeClr val="folHlink"/>
                </a:solidFill>
                <a:latin typeface="Leelawadee UI" panose="020B0502040204020203" pitchFamily="34" charset="-34"/>
                <a:ea typeface="+mn-ea"/>
                <a:cs typeface="Leelawadee UI" panose="020B0502040204020203" pitchFamily="34" charset="-34"/>
              </a:rPr>
              <a:t>พันธ</a:t>
            </a:r>
            <a:r>
              <a:rPr lang="th-TH" sz="4400" dirty="0" smtClean="0">
                <a:solidFill>
                  <a:schemeClr val="folHlink"/>
                </a:solidFill>
                <a:latin typeface="Leelawadee UI" panose="020B0502040204020203" pitchFamily="34" charset="-34"/>
                <a:ea typeface="+mn-ea"/>
                <a:cs typeface="Leelawadee UI" panose="020B0502040204020203" pitchFamily="34" charset="-34"/>
              </a:rPr>
              <a:t>สัญญากับโมเสส</a:t>
            </a:r>
            <a:endParaRPr lang="en-US" sz="4400" dirty="0">
              <a:solidFill>
                <a:schemeClr val="folHlink"/>
              </a:solidFill>
              <a:latin typeface="Leelawadee UI" panose="020B0502040204020203" pitchFamily="34" charset="-34"/>
              <a:ea typeface="+mn-ea"/>
              <a:cs typeface="Leelawadee UI" panose="020B0502040204020203" pitchFamily="34" charset="-34"/>
            </a:endParaRPr>
          </a:p>
        </p:txBody>
      </p:sp>
      <p:grpSp>
        <p:nvGrpSpPr>
          <p:cNvPr id="2" name="Group 50"/>
          <p:cNvGrpSpPr>
            <a:grpSpLocks/>
          </p:cNvGrpSpPr>
          <p:nvPr/>
        </p:nvGrpSpPr>
        <p:grpSpPr bwMode="auto">
          <a:xfrm>
            <a:off x="558800" y="2400301"/>
            <a:ext cx="4264027" cy="847726"/>
            <a:chOff x="352" y="1512"/>
            <a:chExt cx="2686" cy="534"/>
          </a:xfrm>
        </p:grpSpPr>
        <p:sp>
          <p:nvSpPr>
            <p:cNvPr id="290850" name="Rectangle 34"/>
            <p:cNvSpPr>
              <a:spLocks noChangeArrowheads="1"/>
            </p:cNvSpPr>
            <p:nvPr/>
          </p:nvSpPr>
          <p:spPr bwMode="auto">
            <a:xfrm>
              <a:off x="1544" y="1563"/>
              <a:ext cx="1494" cy="483"/>
            </a:xfrm>
            <a:prstGeom prst="rect">
              <a:avLst/>
            </a:prstGeom>
            <a:noFill/>
            <a:ln w="12700">
              <a:noFill/>
              <a:miter lim="800000"/>
              <a:headEnd/>
              <a:tailEnd/>
            </a:ln>
            <a:effectLst>
              <a:outerShdw blurRad="63500" dist="81320" dir="3080412" algn="ctr" rotWithShape="0">
                <a:schemeClr val="bg2">
                  <a:alpha val="74998"/>
                </a:schemeClr>
              </a:outerShdw>
            </a:effectLst>
          </p:spPr>
          <p:txBody>
            <a:bodyPr wrap="none" lIns="90487" tIns="44450" rIns="90487" bIns="44450">
              <a:spAutoFit/>
            </a:bodyPr>
            <a:lstStyle/>
            <a:p>
              <a:pPr>
                <a:defRPr/>
              </a:pPr>
              <a:r>
                <a:rPr lang="th-TH" sz="1900" dirty="0" smtClean="0">
                  <a:solidFill>
                    <a:schemeClr val="folHlink"/>
                  </a:solidFill>
                  <a:latin typeface="Leelawadee UI" panose="020B0502040204020203" pitchFamily="34" charset="-34"/>
                  <a:cs typeface="Leelawadee UI" panose="020B0502040204020203" pitchFamily="34" charset="-34"/>
                </a:rPr>
                <a:t>บทที่</a:t>
              </a:r>
              <a:r>
                <a:rPr lang="en-US" sz="1900" dirty="0" smtClean="0">
                  <a:solidFill>
                    <a:schemeClr val="folHlink"/>
                  </a:solidFill>
                  <a:latin typeface="Leelawadee UI" panose="020B0502040204020203" pitchFamily="34" charset="-34"/>
                  <a:cs typeface="Leelawadee UI" panose="020B0502040204020203" pitchFamily="34" charset="-34"/>
                </a:rPr>
                <a:t> </a:t>
              </a:r>
              <a:r>
                <a:rPr lang="en-US" sz="1900" dirty="0">
                  <a:solidFill>
                    <a:schemeClr val="folHlink"/>
                  </a:solidFill>
                  <a:latin typeface="Leelawadee UI" panose="020B0502040204020203" pitchFamily="34" charset="-34"/>
                  <a:cs typeface="Leelawadee UI" panose="020B0502040204020203" pitchFamily="34" charset="-34"/>
                </a:rPr>
                <a:t>20: </a:t>
              </a:r>
            </a:p>
            <a:p>
              <a:pPr>
                <a:defRPr/>
              </a:pPr>
              <a:r>
                <a:rPr lang="en-US" sz="2500" dirty="0">
                  <a:latin typeface="Leelawadee UI" panose="020B0502040204020203" pitchFamily="34" charset="-34"/>
                  <a:cs typeface="Leelawadee UI" panose="020B0502040204020203" pitchFamily="34" charset="-34"/>
                </a:rPr>
                <a:t>	</a:t>
              </a:r>
              <a:r>
                <a:rPr lang="th-TH" sz="2500" dirty="0" smtClean="0">
                  <a:latin typeface="Leelawadee UI" panose="020B0502040204020203" pitchFamily="34" charset="-34"/>
                  <a:cs typeface="Leelawadee UI" panose="020B0502040204020203" pitchFamily="34" charset="-34"/>
                </a:rPr>
                <a:t>จริยธรรม</a:t>
              </a:r>
              <a:endParaRPr lang="en-US" sz="1900" dirty="0">
                <a:solidFill>
                  <a:schemeClr val="folHlink"/>
                </a:solidFill>
                <a:latin typeface="Leelawadee UI" panose="020B0502040204020203" pitchFamily="34" charset="-34"/>
                <a:cs typeface="Leelawadee UI" panose="020B0502040204020203" pitchFamily="34" charset="-34"/>
              </a:endParaRPr>
            </a:p>
          </p:txBody>
        </p:sp>
        <p:sp>
          <p:nvSpPr>
            <p:cNvPr id="290851" name="Text Box 35"/>
            <p:cNvSpPr txBox="1">
              <a:spLocks noChangeArrowheads="1"/>
            </p:cNvSpPr>
            <p:nvPr/>
          </p:nvSpPr>
          <p:spPr bwMode="auto">
            <a:xfrm>
              <a:off x="352" y="1512"/>
              <a:ext cx="896" cy="519"/>
            </a:xfrm>
            <a:prstGeom prst="rect">
              <a:avLst/>
            </a:prstGeom>
            <a:noFill/>
            <a:ln w="9525">
              <a:noFill/>
              <a:miter lim="800000"/>
              <a:headEnd/>
              <a:tailEnd/>
            </a:ln>
            <a:effectLst>
              <a:outerShdw blurRad="63500" dist="117088" dir="2963922"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4800" b="0" dirty="0" smtClean="0">
                  <a:solidFill>
                    <a:srgbClr val="66FF66"/>
                  </a:solidFill>
                  <a:latin typeface="Leelawadee UI" panose="020B0502040204020203" pitchFamily="34" charset="-34"/>
                  <a:cs typeface="Leelawadee UI" panose="020B0502040204020203" pitchFamily="34" charset="-34"/>
                </a:rPr>
                <a:t>“</a:t>
              </a:r>
              <a:r>
                <a:rPr lang="th-TH" sz="4800" b="0" dirty="0" smtClean="0">
                  <a:solidFill>
                    <a:srgbClr val="66FF66"/>
                  </a:solidFill>
                  <a:latin typeface="Leelawadee UI" panose="020B0502040204020203" pitchFamily="34" charset="-34"/>
                  <a:cs typeface="Leelawadee UI" panose="020B0502040204020203" pitchFamily="34" charset="-34"/>
                </a:rPr>
                <a:t>จ</a:t>
              </a:r>
              <a:r>
                <a:rPr lang="en-US" altLang="ja-JP" sz="4800" b="0" dirty="0" smtClean="0">
                  <a:solidFill>
                    <a:srgbClr val="66FF66"/>
                  </a:solidFill>
                  <a:latin typeface="Leelawadee UI" panose="020B0502040204020203" pitchFamily="34" charset="-34"/>
                  <a:cs typeface="Leelawadee UI" panose="020B0502040204020203" pitchFamily="34" charset="-34"/>
                </a:rPr>
                <a:t>"</a:t>
              </a:r>
              <a:endParaRPr lang="en-US" sz="4800" b="0" dirty="0" smtClean="0">
                <a:solidFill>
                  <a:srgbClr val="66FF66"/>
                </a:solidFill>
                <a:latin typeface="Leelawadee UI" panose="020B0502040204020203" pitchFamily="34" charset="-34"/>
                <a:cs typeface="Leelawadee UI" panose="020B0502040204020203" pitchFamily="34" charset="-34"/>
              </a:endParaRPr>
            </a:p>
          </p:txBody>
        </p:sp>
      </p:grpSp>
      <p:grpSp>
        <p:nvGrpSpPr>
          <p:cNvPr id="3" name="Group 51"/>
          <p:cNvGrpSpPr>
            <a:grpSpLocks/>
          </p:cNvGrpSpPr>
          <p:nvPr/>
        </p:nvGrpSpPr>
        <p:grpSpPr bwMode="auto">
          <a:xfrm>
            <a:off x="596900" y="3675063"/>
            <a:ext cx="4364038" cy="823912"/>
            <a:chOff x="376" y="2207"/>
            <a:chExt cx="2749" cy="519"/>
          </a:xfrm>
        </p:grpSpPr>
        <p:sp>
          <p:nvSpPr>
            <p:cNvPr id="290828" name="Rectangle 12"/>
            <p:cNvSpPr>
              <a:spLocks noChangeArrowheads="1"/>
            </p:cNvSpPr>
            <p:nvPr/>
          </p:nvSpPr>
          <p:spPr bwMode="auto">
            <a:xfrm>
              <a:off x="1519" y="2226"/>
              <a:ext cx="1606" cy="483"/>
            </a:xfrm>
            <a:prstGeom prst="rect">
              <a:avLst/>
            </a:prstGeom>
            <a:noFill/>
            <a:ln w="12700">
              <a:noFill/>
              <a:miter lim="800000"/>
              <a:headEnd/>
              <a:tailEnd/>
            </a:ln>
            <a:effectLst>
              <a:outerShdw blurRad="63500" dist="81320" dir="3080412" algn="ctr" rotWithShape="0">
                <a:schemeClr val="bg2">
                  <a:alpha val="74998"/>
                </a:schemeClr>
              </a:outerShdw>
            </a:effectLst>
          </p:spPr>
          <p:txBody>
            <a:bodyPr wrap="none" lIns="90487" tIns="44450" rIns="90487" bIns="44450">
              <a:spAutoFit/>
            </a:bodyPr>
            <a:lstStyle/>
            <a:p>
              <a:pPr>
                <a:defRPr/>
              </a:pPr>
              <a:r>
                <a:rPr lang="th-TH" sz="1900" dirty="0" smtClean="0">
                  <a:solidFill>
                    <a:schemeClr val="folHlink"/>
                  </a:solidFill>
                  <a:latin typeface="Leelawadee UI" panose="020B0502040204020203" pitchFamily="34" charset="-34"/>
                  <a:cs typeface="Leelawadee UI" panose="020B0502040204020203" pitchFamily="34" charset="-34"/>
                </a:rPr>
                <a:t>บทที่</a:t>
              </a:r>
              <a:r>
                <a:rPr lang="en-US" sz="1900" dirty="0" smtClean="0">
                  <a:solidFill>
                    <a:schemeClr val="folHlink"/>
                  </a:solidFill>
                  <a:latin typeface="Leelawadee UI" panose="020B0502040204020203" pitchFamily="34" charset="-34"/>
                  <a:cs typeface="Leelawadee UI" panose="020B0502040204020203" pitchFamily="34" charset="-34"/>
                </a:rPr>
                <a:t> </a:t>
              </a:r>
              <a:r>
                <a:rPr lang="en-US" sz="1900" dirty="0">
                  <a:solidFill>
                    <a:schemeClr val="folHlink"/>
                  </a:solidFill>
                  <a:latin typeface="Leelawadee UI" panose="020B0502040204020203" pitchFamily="34" charset="-34"/>
                  <a:cs typeface="Leelawadee UI" panose="020B0502040204020203" pitchFamily="34" charset="-34"/>
                </a:rPr>
                <a:t>21–24: </a:t>
              </a:r>
            </a:p>
            <a:p>
              <a:pPr>
                <a:defRPr/>
              </a:pPr>
              <a:r>
                <a:rPr lang="en-US" sz="2500" dirty="0">
                  <a:latin typeface="Leelawadee UI" panose="020B0502040204020203" pitchFamily="34" charset="-34"/>
                  <a:cs typeface="Leelawadee UI" panose="020B0502040204020203" pitchFamily="34" charset="-34"/>
                </a:rPr>
                <a:t>	</a:t>
              </a:r>
              <a:r>
                <a:rPr lang="th-TH" sz="2500" dirty="0" smtClean="0">
                  <a:latin typeface="Leelawadee UI" panose="020B0502040204020203" pitchFamily="34" charset="-34"/>
                  <a:cs typeface="Leelawadee UI" panose="020B0502040204020203" pitchFamily="34" charset="-34"/>
                </a:rPr>
                <a:t>วัฒนธรรม</a:t>
              </a:r>
              <a:endParaRPr lang="en-US" sz="1900" dirty="0">
                <a:solidFill>
                  <a:schemeClr val="folHlink"/>
                </a:solidFill>
                <a:latin typeface="Leelawadee UI" panose="020B0502040204020203" pitchFamily="34" charset="-34"/>
                <a:cs typeface="Leelawadee UI" panose="020B0502040204020203" pitchFamily="34" charset="-34"/>
              </a:endParaRPr>
            </a:p>
          </p:txBody>
        </p:sp>
        <p:sp>
          <p:nvSpPr>
            <p:cNvPr id="290852" name="Text Box 36"/>
            <p:cNvSpPr txBox="1">
              <a:spLocks noChangeArrowheads="1"/>
            </p:cNvSpPr>
            <p:nvPr/>
          </p:nvSpPr>
          <p:spPr bwMode="auto">
            <a:xfrm>
              <a:off x="376" y="2207"/>
              <a:ext cx="1064" cy="519"/>
            </a:xfrm>
            <a:prstGeom prst="rect">
              <a:avLst/>
            </a:prstGeom>
            <a:noFill/>
            <a:ln w="9525">
              <a:noFill/>
              <a:miter lim="800000"/>
              <a:headEnd/>
              <a:tailEnd/>
            </a:ln>
            <a:effectLst>
              <a:outerShdw blurRad="63500" dist="117088" dir="2963922"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4800" b="0" dirty="0" smtClean="0">
                  <a:solidFill>
                    <a:srgbClr val="66FF66"/>
                  </a:solidFill>
                  <a:latin typeface="Leelawadee UI" panose="020B0502040204020203" pitchFamily="34" charset="-34"/>
                  <a:cs typeface="Leelawadee UI" panose="020B0502040204020203" pitchFamily="34" charset="-34"/>
                </a:rPr>
                <a:t>“</a:t>
              </a:r>
              <a:r>
                <a:rPr lang="th-TH" sz="4800" b="0" dirty="0" smtClean="0">
                  <a:solidFill>
                    <a:srgbClr val="66FF66"/>
                  </a:solidFill>
                  <a:latin typeface="Leelawadee UI" panose="020B0502040204020203" pitchFamily="34" charset="-34"/>
                  <a:cs typeface="Leelawadee UI" panose="020B0502040204020203" pitchFamily="34" charset="-34"/>
                </a:rPr>
                <a:t>ว</a:t>
              </a:r>
              <a:r>
                <a:rPr lang="en-US" altLang="ja-JP" sz="4800" b="0" dirty="0" smtClean="0">
                  <a:solidFill>
                    <a:srgbClr val="66FF66"/>
                  </a:solidFill>
                  <a:latin typeface="Leelawadee UI" panose="020B0502040204020203" pitchFamily="34" charset="-34"/>
                  <a:cs typeface="Leelawadee UI" panose="020B0502040204020203" pitchFamily="34" charset="-34"/>
                </a:rPr>
                <a:t>"</a:t>
              </a:r>
              <a:endParaRPr lang="en-US" sz="4800" b="0" dirty="0" smtClean="0">
                <a:solidFill>
                  <a:srgbClr val="66FF66"/>
                </a:solidFill>
                <a:latin typeface="Leelawadee UI" panose="020B0502040204020203" pitchFamily="34" charset="-34"/>
                <a:cs typeface="Leelawadee UI" panose="020B0502040204020203" pitchFamily="34" charset="-34"/>
              </a:endParaRPr>
            </a:p>
          </p:txBody>
        </p:sp>
      </p:grpSp>
      <p:grpSp>
        <p:nvGrpSpPr>
          <p:cNvPr id="4" name="Group 52"/>
          <p:cNvGrpSpPr>
            <a:grpSpLocks/>
          </p:cNvGrpSpPr>
          <p:nvPr/>
        </p:nvGrpSpPr>
        <p:grpSpPr bwMode="auto">
          <a:xfrm>
            <a:off x="596900" y="5097463"/>
            <a:ext cx="8547100" cy="823912"/>
            <a:chOff x="376" y="2815"/>
            <a:chExt cx="5384" cy="519"/>
          </a:xfrm>
        </p:grpSpPr>
        <p:sp>
          <p:nvSpPr>
            <p:cNvPr id="290829" name="Rectangle 13"/>
            <p:cNvSpPr>
              <a:spLocks noChangeArrowheads="1"/>
            </p:cNvSpPr>
            <p:nvPr/>
          </p:nvSpPr>
          <p:spPr bwMode="auto">
            <a:xfrm>
              <a:off x="1526" y="2818"/>
              <a:ext cx="4234" cy="483"/>
            </a:xfrm>
            <a:prstGeom prst="rect">
              <a:avLst/>
            </a:prstGeom>
            <a:noFill/>
            <a:ln w="12700">
              <a:noFill/>
              <a:miter lim="800000"/>
              <a:headEnd/>
              <a:tailEnd/>
            </a:ln>
            <a:effectLst>
              <a:outerShdw blurRad="63500" dist="81320" dir="3080412" algn="ctr" rotWithShape="0">
                <a:schemeClr val="bg2">
                  <a:alpha val="74998"/>
                </a:schemeClr>
              </a:outerShdw>
            </a:effectLst>
          </p:spPr>
          <p:txBody>
            <a:bodyPr lIns="90487" tIns="44450" rIns="90487" bIns="44450">
              <a:spAutoFit/>
            </a:bodyPr>
            <a:lstStyle/>
            <a:p>
              <a:pPr>
                <a:defRPr/>
              </a:pPr>
              <a:r>
                <a:rPr lang="th-TH" sz="1900" dirty="0" smtClean="0">
                  <a:solidFill>
                    <a:schemeClr val="folHlink"/>
                  </a:solidFill>
                  <a:latin typeface="Leelawadee UI" panose="020B0502040204020203" pitchFamily="34" charset="-34"/>
                  <a:cs typeface="Leelawadee UI" panose="020B0502040204020203" pitchFamily="34" charset="-34"/>
                </a:rPr>
                <a:t>บทที่</a:t>
              </a:r>
              <a:r>
                <a:rPr lang="en-US" sz="1900" dirty="0" smtClean="0">
                  <a:solidFill>
                    <a:schemeClr val="folHlink"/>
                  </a:solidFill>
                  <a:latin typeface="Leelawadee UI" panose="020B0502040204020203" pitchFamily="34" charset="-34"/>
                  <a:cs typeface="Leelawadee UI" panose="020B0502040204020203" pitchFamily="34" charset="-34"/>
                </a:rPr>
                <a:t> </a:t>
              </a:r>
              <a:r>
                <a:rPr lang="en-US" sz="1900" dirty="0">
                  <a:solidFill>
                    <a:schemeClr val="folHlink"/>
                  </a:solidFill>
                  <a:latin typeface="Leelawadee UI" panose="020B0502040204020203" pitchFamily="34" charset="-34"/>
                  <a:cs typeface="Leelawadee UI" panose="020B0502040204020203" pitchFamily="34" charset="-34"/>
                </a:rPr>
                <a:t>25–31: </a:t>
              </a:r>
            </a:p>
            <a:p>
              <a:pPr>
                <a:defRPr/>
              </a:pPr>
              <a:r>
                <a:rPr lang="en-US" sz="2500" dirty="0">
                  <a:latin typeface="Leelawadee UI" panose="020B0502040204020203" pitchFamily="34" charset="-34"/>
                  <a:cs typeface="Leelawadee UI" panose="020B0502040204020203" pitchFamily="34" charset="-34"/>
                </a:rPr>
                <a:t> </a:t>
              </a:r>
              <a:r>
                <a:rPr lang="en-US" sz="2500" dirty="0" smtClean="0">
                  <a:latin typeface="Leelawadee UI" panose="020B0502040204020203" pitchFamily="34" charset="-34"/>
                  <a:cs typeface="Leelawadee UI" panose="020B0502040204020203" pitchFamily="34" charset="-34"/>
                </a:rPr>
                <a:t>  	 </a:t>
              </a:r>
              <a:r>
                <a:rPr lang="th-TH" sz="2500" dirty="0" smtClean="0">
                  <a:latin typeface="Leelawadee UI" panose="020B0502040204020203" pitchFamily="34" charset="-34"/>
                  <a:cs typeface="Leelawadee UI" panose="020B0502040204020203" pitchFamily="34" charset="-34"/>
                </a:rPr>
                <a:t>พิธีกรรม</a:t>
              </a:r>
              <a:endParaRPr lang="en-US" sz="1900" dirty="0">
                <a:solidFill>
                  <a:schemeClr val="folHlink"/>
                </a:solidFill>
                <a:latin typeface="Leelawadee UI" panose="020B0502040204020203" pitchFamily="34" charset="-34"/>
                <a:cs typeface="Leelawadee UI" panose="020B0502040204020203" pitchFamily="34" charset="-34"/>
              </a:endParaRPr>
            </a:p>
          </p:txBody>
        </p:sp>
        <p:sp>
          <p:nvSpPr>
            <p:cNvPr id="290853" name="Text Box 37"/>
            <p:cNvSpPr txBox="1">
              <a:spLocks noChangeArrowheads="1"/>
            </p:cNvSpPr>
            <p:nvPr/>
          </p:nvSpPr>
          <p:spPr bwMode="auto">
            <a:xfrm>
              <a:off x="376" y="2815"/>
              <a:ext cx="1112" cy="519"/>
            </a:xfrm>
            <a:prstGeom prst="rect">
              <a:avLst/>
            </a:prstGeom>
            <a:noFill/>
            <a:ln w="9525">
              <a:noFill/>
              <a:miter lim="800000"/>
              <a:headEnd/>
              <a:tailEnd/>
            </a:ln>
            <a:effectLst>
              <a:outerShdw blurRad="63500" dist="117088" dir="2963922"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4800" b="0" dirty="0" smtClean="0">
                  <a:solidFill>
                    <a:srgbClr val="66FF66"/>
                  </a:solidFill>
                  <a:latin typeface="Leelawadee UI" panose="020B0502040204020203" pitchFamily="34" charset="-34"/>
                  <a:cs typeface="Leelawadee UI" panose="020B0502040204020203" pitchFamily="34" charset="-34"/>
                </a:rPr>
                <a:t>“</a:t>
              </a:r>
              <a:r>
                <a:rPr lang="th-TH" altLang="ja-JP" sz="4800" b="0" dirty="0">
                  <a:solidFill>
                    <a:srgbClr val="66FF66"/>
                  </a:solidFill>
                  <a:latin typeface="Leelawadee UI" panose="020B0502040204020203" pitchFamily="34" charset="-34"/>
                  <a:cs typeface="Leelawadee UI" panose="020B0502040204020203" pitchFamily="34" charset="-34"/>
                </a:rPr>
                <a:t>พ</a:t>
              </a:r>
              <a:r>
                <a:rPr lang="en-US" altLang="ja-JP" sz="4800" b="0" dirty="0" smtClean="0">
                  <a:solidFill>
                    <a:srgbClr val="66FF66"/>
                  </a:solidFill>
                  <a:latin typeface="Leelawadee UI" panose="020B0502040204020203" pitchFamily="34" charset="-34"/>
                  <a:cs typeface="Leelawadee UI" panose="020B0502040204020203" pitchFamily="34" charset="-34"/>
                </a:rPr>
                <a:t>"</a:t>
              </a:r>
              <a:endParaRPr lang="en-US" sz="4800" b="0" dirty="0" smtClean="0">
                <a:solidFill>
                  <a:srgbClr val="66FF66"/>
                </a:solidFill>
                <a:latin typeface="Leelawadee UI" panose="020B0502040204020203" pitchFamily="34" charset="-34"/>
                <a:cs typeface="Leelawadee UI" panose="020B0502040204020203" pitchFamily="34" charset="-34"/>
              </a:endParaRPr>
            </a:p>
          </p:txBody>
        </p:sp>
      </p:grpSp>
      <p:grpSp>
        <p:nvGrpSpPr>
          <p:cNvPr id="30738" name="Group 40"/>
          <p:cNvGrpSpPr>
            <a:grpSpLocks/>
          </p:cNvGrpSpPr>
          <p:nvPr/>
        </p:nvGrpSpPr>
        <p:grpSpPr bwMode="auto">
          <a:xfrm>
            <a:off x="7127875" y="304800"/>
            <a:ext cx="1470025" cy="1638300"/>
            <a:chOff x="4490" y="192"/>
            <a:chExt cx="926" cy="1032"/>
          </a:xfrm>
        </p:grpSpPr>
        <p:sp>
          <p:nvSpPr>
            <p:cNvPr id="290857" name="Rectangle 41"/>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90858" name="Oval 42"/>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90859" name="Rectangle 43"/>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90860" name="Rectangle 44"/>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90861" name="Oval 45"/>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90862" name="Rectangle 46"/>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30750" name="Rectangle 47"/>
            <p:cNvSpPr>
              <a:spLocks noChangeArrowheads="1"/>
            </p:cNvSpPr>
            <p:nvPr/>
          </p:nvSpPr>
          <p:spPr bwMode="auto">
            <a:xfrm>
              <a:off x="4978" y="356"/>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VIII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IX</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X</a:t>
              </a:r>
              <a:endParaRPr lang="en-US">
                <a:latin typeface="Leelawadee UI" panose="020B0502040204020203" pitchFamily="34" charset="-34"/>
                <a:cs typeface="Leelawadee UI" panose="020B0502040204020203" pitchFamily="34" charset="-34"/>
              </a:endParaRPr>
            </a:p>
          </p:txBody>
        </p:sp>
        <p:sp>
          <p:nvSpPr>
            <p:cNvPr id="30751" name="Rectangle 48"/>
            <p:cNvSpPr>
              <a:spLocks noChangeArrowheads="1"/>
            </p:cNvSpPr>
            <p:nvPr/>
          </p:nvSpPr>
          <p:spPr bwMode="auto">
            <a:xfrm>
              <a:off x="4490" y="348"/>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IV</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a:t>
              </a:r>
              <a:endParaRPr lang="en-US">
                <a:latin typeface="Leelawadee UI" panose="020B0502040204020203" pitchFamily="34" charset="-34"/>
                <a:cs typeface="Leelawadee UI" panose="020B0502040204020203" pitchFamily="34" charset="-34"/>
              </a:endParaRPr>
            </a:p>
          </p:txBody>
        </p:sp>
      </p:grpSp>
      <p:sp>
        <p:nvSpPr>
          <p:cNvPr id="30739" name="Text Box 54"/>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Leelawadee UI" panose="020B0502040204020203" pitchFamily="34" charset="-34"/>
              <a:cs typeface="Leelawadee UI" panose="020B0502040204020203" pitchFamily="34" charset="-34"/>
            </a:endParaRPr>
          </a:p>
        </p:txBody>
      </p:sp>
      <p:sp>
        <p:nvSpPr>
          <p:cNvPr id="30740" name="Text Box 56"/>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Leelawadee UI" panose="020B0502040204020203" pitchFamily="34" charset="-34"/>
                <a:cs typeface="Leelawadee UI" panose="020B0502040204020203" pitchFamily="34" charset="-34"/>
              </a:rPr>
              <a:t> </a:t>
            </a:r>
          </a:p>
        </p:txBody>
      </p:sp>
      <p:sp>
        <p:nvSpPr>
          <p:cNvPr id="290873" name="Rectangle 5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Leelawadee UI" panose="020B0502040204020203" pitchFamily="34" charset="-34"/>
                <a:cs typeface="Leelawadee UI" panose="020B0502040204020203" pitchFamily="34" charset="-34"/>
              </a:rPr>
              <a:t>  </a:t>
            </a:r>
          </a:p>
        </p:txBody>
      </p:sp>
      <p:sp>
        <p:nvSpPr>
          <p:cNvPr id="290876" name="Rectangle 6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Leelawadee UI" panose="020B0502040204020203" pitchFamily="34" charset="-34"/>
                <a:cs typeface="Leelawadee UI" panose="020B0502040204020203" pitchFamily="34" charset="-34"/>
              </a:rPr>
              <a:t>09</a:t>
            </a:r>
          </a:p>
        </p:txBody>
      </p:sp>
      <p:sp>
        <p:nvSpPr>
          <p:cNvPr id="30743" name="Text Box 62"/>
          <p:cNvSpPr txBox="1">
            <a:spLocks noChangeArrowheads="1"/>
          </p:cNvSpPr>
          <p:nvPr/>
        </p:nvSpPr>
        <p:spPr bwMode="auto">
          <a:xfrm>
            <a:off x="8586788" y="64531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Leelawadee UI" panose="020B0502040204020203" pitchFamily="34" charset="-34"/>
                <a:cs typeface="Leelawadee UI" panose="020B0502040204020203" pitchFamily="34" charset="-34"/>
              </a:rPr>
              <a:t>3</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94" name="Rectangle 34"/>
          <p:cNvSpPr>
            <a:spLocks noChangeArrowheads="1"/>
          </p:cNvSpPr>
          <p:nvPr/>
        </p:nvSpPr>
        <p:spPr bwMode="auto">
          <a:xfrm>
            <a:off x="0" y="0"/>
            <a:ext cx="9144000" cy="6858000"/>
          </a:xfrm>
          <a:prstGeom prst="rect">
            <a:avLst/>
          </a:prstGeom>
          <a:solidFill>
            <a:schemeClr val="bg1">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pic>
        <p:nvPicPr>
          <p:cNvPr id="32770" name="Picture 32" descr="Sinai view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207500" cy="690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424995" name="Rectangle 35"/>
          <p:cNvSpPr>
            <a:spLocks noChangeArrowheads="1"/>
          </p:cNvSpPr>
          <p:nvPr/>
        </p:nvSpPr>
        <p:spPr bwMode="auto">
          <a:xfrm>
            <a:off x="0" y="0"/>
            <a:ext cx="9201150" cy="6858000"/>
          </a:xfrm>
          <a:prstGeom prst="rect">
            <a:avLst/>
          </a:prstGeom>
          <a:solidFill>
            <a:schemeClr val="bg1">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424976" name="Text Box 16"/>
          <p:cNvSpPr txBox="1">
            <a:spLocks noChangeArrowheads="1"/>
          </p:cNvSpPr>
          <p:nvPr/>
        </p:nvSpPr>
        <p:spPr bwMode="auto">
          <a:xfrm>
            <a:off x="406400" y="457200"/>
            <a:ext cx="8737600" cy="769441"/>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p>
            <a:pPr algn="ctr">
              <a:spcBef>
                <a:spcPct val="50000"/>
              </a:spcBef>
              <a:defRPr/>
            </a:pPr>
            <a:r>
              <a:rPr lang="th-TH" sz="4400" dirty="0" smtClean="0">
                <a:solidFill>
                  <a:srgbClr val="FFFF00"/>
                </a:solidFill>
                <a:latin typeface="Leelawadee UI" panose="020B0502040204020203" pitchFamily="34" charset="-34"/>
                <a:ea typeface="+mn-ea"/>
                <a:cs typeface="Leelawadee UI" panose="020B0502040204020203" pitchFamily="34" charset="-34"/>
              </a:rPr>
              <a:t>ข้อตกลงของ</a:t>
            </a:r>
            <a:r>
              <a:rPr lang="th-TH" sz="4400" dirty="0" err="1" smtClean="0">
                <a:solidFill>
                  <a:srgbClr val="FFFF00"/>
                </a:solidFill>
                <a:latin typeface="Leelawadee UI" panose="020B0502040204020203" pitchFamily="34" charset="-34"/>
                <a:ea typeface="+mn-ea"/>
                <a:cs typeface="Leelawadee UI" panose="020B0502040204020203" pitchFamily="34" charset="-34"/>
              </a:rPr>
              <a:t>พันธ</a:t>
            </a:r>
            <a:r>
              <a:rPr lang="th-TH" sz="4400" dirty="0" smtClean="0">
                <a:solidFill>
                  <a:srgbClr val="FFFF00"/>
                </a:solidFill>
                <a:latin typeface="Leelawadee UI" panose="020B0502040204020203" pitchFamily="34" charset="-34"/>
                <a:ea typeface="+mn-ea"/>
                <a:cs typeface="Leelawadee UI" panose="020B0502040204020203" pitchFamily="34" charset="-34"/>
              </a:rPr>
              <a:t>สัญ</a:t>
            </a:r>
            <a:r>
              <a:rPr lang="th-TH" sz="4400" dirty="0">
                <a:solidFill>
                  <a:srgbClr val="FFFF00"/>
                </a:solidFill>
                <a:latin typeface="Leelawadee UI" panose="020B0502040204020203" pitchFamily="34" charset="-34"/>
                <a:ea typeface="+mn-ea"/>
                <a:cs typeface="Leelawadee UI" panose="020B0502040204020203" pitchFamily="34" charset="-34"/>
              </a:rPr>
              <a:t>ญ</a:t>
            </a:r>
            <a:r>
              <a:rPr lang="th-TH" sz="4400" dirty="0" smtClean="0">
                <a:solidFill>
                  <a:srgbClr val="FFFF00"/>
                </a:solidFill>
                <a:latin typeface="Leelawadee UI" panose="020B0502040204020203" pitchFamily="34" charset="-34"/>
                <a:ea typeface="+mn-ea"/>
                <a:cs typeface="Leelawadee UI" panose="020B0502040204020203" pitchFamily="34" charset="-34"/>
              </a:rPr>
              <a:t>ากับโมเสส</a:t>
            </a:r>
            <a:endParaRPr lang="en-US" sz="4400" dirty="0">
              <a:solidFill>
                <a:srgbClr val="FFFF00"/>
              </a:solidFill>
              <a:latin typeface="Leelawadee UI" panose="020B0502040204020203" pitchFamily="34" charset="-34"/>
              <a:ea typeface="+mn-ea"/>
              <a:cs typeface="Leelawadee UI" panose="020B0502040204020203" pitchFamily="34" charset="-34"/>
            </a:endParaRPr>
          </a:p>
        </p:txBody>
      </p:sp>
      <p:sp>
        <p:nvSpPr>
          <p:cNvPr id="424977" name="Text Box 17"/>
          <p:cNvSpPr txBox="1">
            <a:spLocks noChangeArrowheads="1"/>
          </p:cNvSpPr>
          <p:nvPr/>
        </p:nvSpPr>
        <p:spPr bwMode="auto">
          <a:xfrm>
            <a:off x="393700" y="1397000"/>
            <a:ext cx="7518400" cy="553998"/>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p>
            <a:pPr>
              <a:spcBef>
                <a:spcPct val="50000"/>
              </a:spcBef>
              <a:defRPr/>
            </a:pPr>
            <a:r>
              <a:rPr lang="en-US" sz="3000" dirty="0">
                <a:solidFill>
                  <a:schemeClr val="folHlink"/>
                </a:solidFill>
                <a:latin typeface="Leelawadee UI" panose="020B0502040204020203" pitchFamily="34" charset="-34"/>
                <a:ea typeface="+mn-ea"/>
                <a:cs typeface="Leelawadee UI" panose="020B0502040204020203" pitchFamily="34" charset="-34"/>
              </a:rPr>
              <a:t>1. </a:t>
            </a:r>
            <a:r>
              <a:rPr lang="th-TH" sz="3000" dirty="0" smtClean="0">
                <a:solidFill>
                  <a:schemeClr val="folHlink"/>
                </a:solidFill>
                <a:latin typeface="Leelawadee UI" panose="020B0502040204020203" pitchFamily="34" charset="-34"/>
                <a:ea typeface="+mn-ea"/>
                <a:cs typeface="Leelawadee UI" panose="020B0502040204020203" pitchFamily="34" charset="-34"/>
              </a:rPr>
              <a:t>เป็นข้อตกลง</a:t>
            </a:r>
            <a:r>
              <a:rPr lang="en-US" sz="3000" dirty="0" smtClean="0">
                <a:solidFill>
                  <a:schemeClr val="folHlink"/>
                </a:solidFill>
                <a:latin typeface="Leelawadee UI" panose="020B0502040204020203" pitchFamily="34" charset="-34"/>
                <a:ea typeface="+mn-ea"/>
                <a:cs typeface="Leelawadee UI" panose="020B0502040204020203" pitchFamily="34" charset="-34"/>
              </a:rPr>
              <a:t> </a:t>
            </a:r>
            <a:r>
              <a:rPr lang="th-TH" sz="3000" dirty="0" smtClean="0">
                <a:latin typeface="Leelawadee UI" panose="020B0502040204020203" pitchFamily="34" charset="-34"/>
                <a:ea typeface="+mn-ea"/>
                <a:cs typeface="Leelawadee UI" panose="020B0502040204020203" pitchFamily="34" charset="-34"/>
              </a:rPr>
              <a:t>ชั่วคราว.</a:t>
            </a:r>
            <a:endParaRPr lang="en-US" sz="3000" dirty="0">
              <a:solidFill>
                <a:schemeClr val="folHlink"/>
              </a:solidFill>
              <a:latin typeface="Leelawadee UI" panose="020B0502040204020203" pitchFamily="34" charset="-34"/>
              <a:ea typeface="+mn-ea"/>
              <a:cs typeface="Leelawadee UI" panose="020B0502040204020203" pitchFamily="34" charset="-34"/>
            </a:endParaRPr>
          </a:p>
        </p:txBody>
      </p:sp>
      <p:sp>
        <p:nvSpPr>
          <p:cNvPr id="424978" name="Text Box 18"/>
          <p:cNvSpPr txBox="1">
            <a:spLocks noChangeArrowheads="1"/>
          </p:cNvSpPr>
          <p:nvPr/>
        </p:nvSpPr>
        <p:spPr bwMode="auto">
          <a:xfrm>
            <a:off x="355600" y="2286000"/>
            <a:ext cx="7747000" cy="553998"/>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p>
            <a:pPr>
              <a:spcBef>
                <a:spcPct val="50000"/>
              </a:spcBef>
              <a:defRPr/>
            </a:pPr>
            <a:r>
              <a:rPr lang="en-US" sz="3000" dirty="0">
                <a:solidFill>
                  <a:schemeClr val="folHlink"/>
                </a:solidFill>
                <a:latin typeface="Leelawadee UI" panose="020B0502040204020203" pitchFamily="34" charset="-34"/>
                <a:ea typeface="+mn-ea"/>
                <a:cs typeface="Leelawadee UI" panose="020B0502040204020203" pitchFamily="34" charset="-34"/>
              </a:rPr>
              <a:t>2. </a:t>
            </a:r>
            <a:r>
              <a:rPr lang="th-TH" sz="3000" dirty="0" smtClean="0">
                <a:solidFill>
                  <a:schemeClr val="folHlink"/>
                </a:solidFill>
                <a:latin typeface="Leelawadee UI" panose="020B0502040204020203" pitchFamily="34" charset="-34"/>
                <a:ea typeface="+mn-ea"/>
                <a:cs typeface="Leelawadee UI" panose="020B0502040204020203" pitchFamily="34" charset="-34"/>
              </a:rPr>
              <a:t>เป็นข้อตกลงแบบ</a:t>
            </a:r>
            <a:r>
              <a:rPr lang="en-US" sz="3000" dirty="0" smtClean="0">
                <a:solidFill>
                  <a:schemeClr val="folHlink"/>
                </a:solidFill>
                <a:latin typeface="Leelawadee UI" panose="020B0502040204020203" pitchFamily="34" charset="-34"/>
                <a:ea typeface="+mn-ea"/>
                <a:cs typeface="Leelawadee UI" panose="020B0502040204020203" pitchFamily="34" charset="-34"/>
              </a:rPr>
              <a:t> </a:t>
            </a:r>
            <a:r>
              <a:rPr lang="th-TH" sz="3000" dirty="0" smtClean="0">
                <a:latin typeface="Leelawadee UI" panose="020B0502040204020203" pitchFamily="34" charset="-34"/>
                <a:ea typeface="+mn-ea"/>
                <a:cs typeface="Leelawadee UI" panose="020B0502040204020203" pitchFamily="34" charset="-34"/>
              </a:rPr>
              <a:t>มีเงื่อนไข.</a:t>
            </a:r>
            <a:endParaRPr lang="en-US" sz="3000" dirty="0">
              <a:solidFill>
                <a:schemeClr val="folHlink"/>
              </a:solidFill>
              <a:latin typeface="Leelawadee UI" panose="020B0502040204020203" pitchFamily="34" charset="-34"/>
              <a:ea typeface="+mn-ea"/>
              <a:cs typeface="Leelawadee UI" panose="020B0502040204020203" pitchFamily="34" charset="-34"/>
            </a:endParaRPr>
          </a:p>
        </p:txBody>
      </p:sp>
      <p:sp>
        <p:nvSpPr>
          <p:cNvPr id="424979" name="Text Box 19"/>
          <p:cNvSpPr txBox="1">
            <a:spLocks noChangeArrowheads="1"/>
          </p:cNvSpPr>
          <p:nvPr/>
        </p:nvSpPr>
        <p:spPr bwMode="auto">
          <a:xfrm>
            <a:off x="355600" y="3302000"/>
            <a:ext cx="8991600" cy="1015663"/>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p>
            <a:pPr>
              <a:spcBef>
                <a:spcPct val="50000"/>
              </a:spcBef>
              <a:defRPr/>
            </a:pPr>
            <a:r>
              <a:rPr lang="en-US" sz="3000" dirty="0" smtClean="0">
                <a:solidFill>
                  <a:schemeClr val="folHlink"/>
                </a:solidFill>
                <a:latin typeface="Leelawadee UI" panose="020B0502040204020203" pitchFamily="34" charset="-34"/>
                <a:ea typeface="+mn-ea"/>
                <a:cs typeface="Leelawadee UI" panose="020B0502040204020203" pitchFamily="34" charset="-34"/>
              </a:rPr>
              <a:t>3. </a:t>
            </a:r>
            <a:r>
              <a:rPr lang="th-TH" sz="3000" dirty="0" smtClean="0">
                <a:latin typeface="Leelawadee UI" panose="020B0502040204020203" pitchFamily="34" charset="-34"/>
                <a:ea typeface="+mn-ea"/>
                <a:cs typeface="Leelawadee UI" panose="020B0502040204020203" pitchFamily="34" charset="-34"/>
              </a:rPr>
              <a:t>จุดจบของ</a:t>
            </a:r>
            <a:r>
              <a:rPr lang="th-TH" sz="3000" dirty="0" err="1" smtClean="0">
                <a:latin typeface="Leelawadee UI" panose="020B0502040204020203" pitchFamily="34" charset="-34"/>
                <a:ea typeface="+mn-ea"/>
                <a:cs typeface="Leelawadee UI" panose="020B0502040204020203" pitchFamily="34" charset="-34"/>
              </a:rPr>
              <a:t>พันธ</a:t>
            </a:r>
            <a:r>
              <a:rPr lang="th-TH" sz="3000" dirty="0" smtClean="0">
                <a:latin typeface="Leelawadee UI" panose="020B0502040204020203" pitchFamily="34" charset="-34"/>
                <a:ea typeface="+mn-ea"/>
                <a:cs typeface="Leelawadee UI" panose="020B0502040204020203" pitchFamily="34" charset="-34"/>
              </a:rPr>
              <a:t>สัญญานี้</a:t>
            </a:r>
            <a:r>
              <a:rPr lang="en-US" sz="3000" dirty="0" smtClean="0">
                <a:solidFill>
                  <a:schemeClr val="folHlink"/>
                </a:solidFill>
                <a:latin typeface="Leelawadee UI" panose="020B0502040204020203" pitchFamily="34" charset="-34"/>
                <a:cs typeface="Leelawadee UI" panose="020B0502040204020203" pitchFamily="34" charset="-34"/>
              </a:rPr>
              <a:t>  </a:t>
            </a:r>
            <a:r>
              <a:rPr lang="th-TH" sz="3000" dirty="0" smtClean="0">
                <a:solidFill>
                  <a:schemeClr val="folHlink"/>
                </a:solidFill>
                <a:latin typeface="Leelawadee UI" panose="020B0502040204020203" pitchFamily="34" charset="-34"/>
                <a:cs typeface="Leelawadee UI" panose="020B0502040204020203" pitchFamily="34" charset="-34"/>
              </a:rPr>
              <a:t>อยู่ที่พระราชกิจของพระเยซูคริสต์</a:t>
            </a:r>
            <a:r>
              <a:rPr lang="en-US" sz="3000" dirty="0" smtClean="0">
                <a:solidFill>
                  <a:schemeClr val="folHlink"/>
                </a:solidFill>
                <a:latin typeface="Leelawadee UI" panose="020B0502040204020203" pitchFamily="34" charset="-34"/>
                <a:cs typeface="Leelawadee UI" panose="020B0502040204020203" pitchFamily="34" charset="-34"/>
              </a:rPr>
              <a:t>.</a:t>
            </a:r>
            <a:endParaRPr lang="en-US" sz="3000" dirty="0">
              <a:solidFill>
                <a:srgbClr val="99CCFF"/>
              </a:solidFill>
              <a:latin typeface="Leelawadee UI" panose="020B0502040204020203" pitchFamily="34" charset="-34"/>
              <a:ea typeface="+mn-ea"/>
              <a:cs typeface="Leelawadee UI" panose="020B0502040204020203" pitchFamily="34" charset="-34"/>
            </a:endParaRPr>
          </a:p>
        </p:txBody>
      </p:sp>
      <p:sp>
        <p:nvSpPr>
          <p:cNvPr id="424980" name="Text Box 20"/>
          <p:cNvSpPr txBox="1">
            <a:spLocks noChangeArrowheads="1"/>
          </p:cNvSpPr>
          <p:nvPr/>
        </p:nvSpPr>
        <p:spPr bwMode="auto">
          <a:xfrm>
            <a:off x="279400" y="4519613"/>
            <a:ext cx="8677275" cy="1477328"/>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p>
            <a:pPr marL="539750" indent="-539750">
              <a:spcBef>
                <a:spcPct val="50000"/>
              </a:spcBef>
              <a:defRPr/>
            </a:pPr>
            <a:r>
              <a:rPr lang="en-US" sz="3000" dirty="0">
                <a:solidFill>
                  <a:srgbClr val="FFFFFF"/>
                </a:solidFill>
                <a:latin typeface="Leelawadee UI" panose="020B0502040204020203" pitchFamily="34" charset="-34"/>
                <a:ea typeface="+mn-ea"/>
                <a:cs typeface="Leelawadee UI" panose="020B0502040204020203" pitchFamily="34" charset="-34"/>
              </a:rPr>
              <a:t>4. </a:t>
            </a:r>
            <a:r>
              <a:rPr lang="th-TH" sz="3000" dirty="0" smtClean="0">
                <a:latin typeface="Leelawadee UI" panose="020B0502040204020203" pitchFamily="34" charset="-34"/>
                <a:ea typeface="+mn-ea"/>
                <a:cs typeface="Leelawadee UI" panose="020B0502040204020203" pitchFamily="34" charset="-34"/>
              </a:rPr>
              <a:t>หลังจากที่พระ</a:t>
            </a:r>
            <a:r>
              <a:rPr lang="th-TH" sz="3000" dirty="0" err="1" smtClean="0">
                <a:latin typeface="Leelawadee UI" panose="020B0502040204020203" pitchFamily="34" charset="-34"/>
                <a:ea typeface="+mn-ea"/>
                <a:cs typeface="Leelawadee UI" panose="020B0502040204020203" pitchFamily="34" charset="-34"/>
              </a:rPr>
              <a:t>วิญญาณบ</a:t>
            </a:r>
            <a:r>
              <a:rPr lang="th-TH" sz="3000" dirty="0" smtClean="0">
                <a:latin typeface="Leelawadee UI" panose="020B0502040204020203" pitchFamily="34" charset="-34"/>
                <a:ea typeface="+mn-ea"/>
                <a:cs typeface="Leelawadee UI" panose="020B0502040204020203" pitchFamily="34" charset="-34"/>
              </a:rPr>
              <a:t>ริสุทธิเข้ามาในโลก </a:t>
            </a:r>
            <a:r>
              <a:rPr lang="th-TH" sz="3000" dirty="0" smtClean="0">
                <a:solidFill>
                  <a:schemeClr val="folHlink"/>
                </a:solidFill>
                <a:latin typeface="Leelawadee UI" panose="020B0502040204020203" pitchFamily="34" charset="-34"/>
                <a:ea typeface="+mn-ea"/>
                <a:cs typeface="Leelawadee UI" panose="020B0502040204020203" pitchFamily="34" charset="-34"/>
              </a:rPr>
              <a:t>บทบัญญัติของโมเสสได้กลายเป็นส่วนหนึ่งของชีวิตและจิตใจของผู้เชื่อ</a:t>
            </a:r>
            <a:r>
              <a:rPr lang="en-US" sz="3000" dirty="0" smtClean="0">
                <a:solidFill>
                  <a:schemeClr val="folHlink"/>
                </a:solidFill>
                <a:latin typeface="Leelawadee UI" panose="020B0502040204020203" pitchFamily="34" charset="-34"/>
                <a:ea typeface="+mn-ea"/>
                <a:cs typeface="Leelawadee UI" panose="020B0502040204020203" pitchFamily="34" charset="-34"/>
              </a:rPr>
              <a:t>!</a:t>
            </a:r>
            <a:endParaRPr lang="en-US" sz="3000" dirty="0">
              <a:solidFill>
                <a:schemeClr val="folHlink"/>
              </a:solidFill>
              <a:latin typeface="Leelawadee UI" panose="020B0502040204020203" pitchFamily="34" charset="-34"/>
              <a:ea typeface="+mn-ea"/>
              <a:cs typeface="Leelawadee UI" panose="020B0502040204020203" pitchFamily="34" charset="-34"/>
            </a:endParaRPr>
          </a:p>
        </p:txBody>
      </p:sp>
      <p:sp>
        <p:nvSpPr>
          <p:cNvPr id="424981" name="Oval 21"/>
          <p:cNvSpPr>
            <a:spLocks noChangeArrowheads="1"/>
          </p:cNvSpPr>
          <p:nvPr/>
        </p:nvSpPr>
        <p:spPr bwMode="auto">
          <a:xfrm>
            <a:off x="2957853" y="1248769"/>
            <a:ext cx="1742335" cy="828957"/>
          </a:xfrm>
          <a:prstGeom prst="ellipse">
            <a:avLst/>
          </a:prstGeom>
          <a:noFill/>
          <a:ln w="381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424982" name="Oval 22"/>
          <p:cNvSpPr>
            <a:spLocks noChangeArrowheads="1"/>
          </p:cNvSpPr>
          <p:nvPr/>
        </p:nvSpPr>
        <p:spPr bwMode="auto">
          <a:xfrm>
            <a:off x="3572142" y="2186038"/>
            <a:ext cx="1779504" cy="753921"/>
          </a:xfrm>
          <a:prstGeom prst="ellipse">
            <a:avLst/>
          </a:prstGeom>
          <a:noFill/>
          <a:ln w="381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sz="3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424983" name="Oval 23"/>
          <p:cNvSpPr>
            <a:spLocks noChangeArrowheads="1"/>
          </p:cNvSpPr>
          <p:nvPr/>
        </p:nvSpPr>
        <p:spPr bwMode="auto">
          <a:xfrm>
            <a:off x="762000" y="3233105"/>
            <a:ext cx="4127634" cy="755649"/>
          </a:xfrm>
          <a:prstGeom prst="ellipse">
            <a:avLst/>
          </a:prstGeom>
          <a:noFill/>
          <a:ln w="381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sz="3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32780" name="Text Box 25"/>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24986" name="Rectangle 2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424989" name="Rectangle 29"/>
          <p:cNvSpPr>
            <a:spLocks noChangeArrowheads="1"/>
          </p:cNvSpPr>
          <p:nvPr/>
        </p:nvSpPr>
        <p:spPr bwMode="auto">
          <a:xfrm>
            <a:off x="8085138" y="652780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10</a:t>
            </a:r>
          </a:p>
        </p:txBody>
      </p:sp>
      <p:sp>
        <p:nvSpPr>
          <p:cNvPr id="32783" name="Text Box 31"/>
          <p:cNvSpPr txBox="1">
            <a:spLocks noChangeArrowheads="1"/>
          </p:cNvSpPr>
          <p:nvPr/>
        </p:nvSpPr>
        <p:spPr bwMode="auto">
          <a:xfrm>
            <a:off x="8582025" y="643572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a:solidFill>
                  <a:srgbClr val="FFFFFF"/>
                </a:solidFill>
              </a:rPr>
              <a:t>4</a:t>
            </a:r>
          </a:p>
        </p:txBody>
      </p:sp>
      <p:sp>
        <p:nvSpPr>
          <p:cNvPr id="32784" name="Text Box 36"/>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424997" name="Rectangle 37"/>
          <p:cNvSpPr>
            <a:spLocks noChangeArrowheads="1"/>
          </p:cNvSpPr>
          <p:nvPr/>
        </p:nvSpPr>
        <p:spPr bwMode="auto">
          <a:xfrm>
            <a:off x="7518400"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24995"/>
                                        </p:tgtEl>
                                        <p:attrNameLst>
                                          <p:attrName>style.visibility</p:attrName>
                                        </p:attrNameLst>
                                      </p:cBhvr>
                                      <p:to>
                                        <p:strVal val="visible"/>
                                      </p:to>
                                    </p:set>
                                    <p:animEffect transition="in" filter="fade">
                                      <p:cBhvr>
                                        <p:cTn id="7" dur="1000"/>
                                        <p:tgtEl>
                                          <p:spTgt spid="424995"/>
                                        </p:tgtEl>
                                      </p:cBhvr>
                                    </p:animEffect>
                                  </p:childTnLst>
                                </p:cTn>
                              </p:par>
                            </p:childTnLst>
                          </p:cTn>
                        </p:par>
                        <p:par>
                          <p:cTn id="8" fill="hold" nodeType="afterGroup">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24977"/>
                                        </p:tgtEl>
                                        <p:attrNameLst>
                                          <p:attrName>style.visibility</p:attrName>
                                        </p:attrNameLst>
                                      </p:cBhvr>
                                      <p:to>
                                        <p:strVal val="visible"/>
                                      </p:to>
                                    </p:set>
                                    <p:animEffect transition="in" filter="wipe(left)">
                                      <p:cBhvr>
                                        <p:cTn id="11" dur="500"/>
                                        <p:tgtEl>
                                          <p:spTgt spid="424977"/>
                                        </p:tgtEl>
                                      </p:cBhvr>
                                    </p:animEffect>
                                  </p:childTnLst>
                                </p:cTn>
                              </p:par>
                            </p:childTnLst>
                          </p:cTn>
                        </p:par>
                        <p:par>
                          <p:cTn id="12" fill="hold" nodeType="afterGroup">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424981"/>
                                        </p:tgtEl>
                                        <p:attrNameLst>
                                          <p:attrName>style.visibility</p:attrName>
                                        </p:attrNameLst>
                                      </p:cBhvr>
                                      <p:to>
                                        <p:strVal val="visible"/>
                                      </p:to>
                                    </p:set>
                                    <p:animEffect transition="in" filter="fade">
                                      <p:cBhvr>
                                        <p:cTn id="15" dur="1000"/>
                                        <p:tgtEl>
                                          <p:spTgt spid="424981"/>
                                        </p:tgtEl>
                                      </p:cBhvr>
                                    </p:animEffect>
                                  </p:childTnLst>
                                  <p:subTnLst>
                                    <p:set>
                                      <p:cBhvr override="childStyle">
                                        <p:cTn dur="1" fill="hold" display="0" masterRel="nextClick" afterEffect="1"/>
                                        <p:tgtEl>
                                          <p:spTgt spid="424981"/>
                                        </p:tgtEl>
                                        <p:attrNameLst>
                                          <p:attrName>style.visibility</p:attrName>
                                        </p:attrNameLst>
                                      </p:cBhvr>
                                      <p:to>
                                        <p:strVal val="hidden"/>
                                      </p:to>
                                    </p:set>
                                  </p:sub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24978"/>
                                        </p:tgtEl>
                                        <p:attrNameLst>
                                          <p:attrName>style.visibility</p:attrName>
                                        </p:attrNameLst>
                                      </p:cBhvr>
                                      <p:to>
                                        <p:strVal val="visible"/>
                                      </p:to>
                                    </p:set>
                                    <p:animEffect transition="in" filter="wipe(left)">
                                      <p:cBhvr>
                                        <p:cTn id="20" dur="500"/>
                                        <p:tgtEl>
                                          <p:spTgt spid="424978"/>
                                        </p:tgtEl>
                                      </p:cBhvr>
                                    </p:animEffect>
                                  </p:childTnLst>
                                </p:cTn>
                              </p:par>
                            </p:childTnLst>
                          </p:cTn>
                        </p:par>
                        <p:par>
                          <p:cTn id="21" fill="hold" nodeType="afterGroup">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424982"/>
                                        </p:tgtEl>
                                        <p:attrNameLst>
                                          <p:attrName>style.visibility</p:attrName>
                                        </p:attrNameLst>
                                      </p:cBhvr>
                                      <p:to>
                                        <p:strVal val="visible"/>
                                      </p:to>
                                    </p:set>
                                    <p:animEffect transition="in" filter="fade">
                                      <p:cBhvr>
                                        <p:cTn id="24" dur="1000"/>
                                        <p:tgtEl>
                                          <p:spTgt spid="424982"/>
                                        </p:tgtEl>
                                      </p:cBhvr>
                                    </p:animEffect>
                                  </p:childTnLst>
                                  <p:subTnLst>
                                    <p:set>
                                      <p:cBhvr override="childStyle">
                                        <p:cTn dur="1" fill="hold" display="0" masterRel="nextClick" afterEffect="1"/>
                                        <p:tgtEl>
                                          <p:spTgt spid="424982"/>
                                        </p:tgtEl>
                                        <p:attrNameLst>
                                          <p:attrName>style.visibility</p:attrName>
                                        </p:attrNameLst>
                                      </p:cBhvr>
                                      <p:to>
                                        <p:strVal val="hidden"/>
                                      </p:to>
                                    </p:set>
                                  </p:sub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24979"/>
                                        </p:tgtEl>
                                        <p:attrNameLst>
                                          <p:attrName>style.visibility</p:attrName>
                                        </p:attrNameLst>
                                      </p:cBhvr>
                                      <p:to>
                                        <p:strVal val="visible"/>
                                      </p:to>
                                    </p:set>
                                    <p:animEffect transition="in" filter="wipe(left)">
                                      <p:cBhvr>
                                        <p:cTn id="29" dur="500"/>
                                        <p:tgtEl>
                                          <p:spTgt spid="424979"/>
                                        </p:tgtEl>
                                      </p:cBhvr>
                                    </p:animEffect>
                                  </p:childTnLst>
                                </p:cTn>
                              </p:par>
                            </p:childTnLst>
                          </p:cTn>
                        </p:par>
                        <p:par>
                          <p:cTn id="30" fill="hold" nodeType="afterGroup">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424983"/>
                                        </p:tgtEl>
                                        <p:attrNameLst>
                                          <p:attrName>style.visibility</p:attrName>
                                        </p:attrNameLst>
                                      </p:cBhvr>
                                      <p:to>
                                        <p:strVal val="visible"/>
                                      </p:to>
                                    </p:set>
                                    <p:animEffect transition="in" filter="fade">
                                      <p:cBhvr>
                                        <p:cTn id="33" dur="1000"/>
                                        <p:tgtEl>
                                          <p:spTgt spid="424983"/>
                                        </p:tgtEl>
                                      </p:cBhvr>
                                    </p:animEffect>
                                  </p:childTnLst>
                                  <p:subTnLst>
                                    <p:set>
                                      <p:cBhvr override="childStyle">
                                        <p:cTn dur="1" fill="hold" display="0" masterRel="nextClick" afterEffect="1"/>
                                        <p:tgtEl>
                                          <p:spTgt spid="424983"/>
                                        </p:tgtEl>
                                        <p:attrNameLst>
                                          <p:attrName>style.visibility</p:attrName>
                                        </p:attrNameLst>
                                      </p:cBhvr>
                                      <p:to>
                                        <p:strVal val="hidden"/>
                                      </p:to>
                                    </p:set>
                                  </p:sub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24980"/>
                                        </p:tgtEl>
                                        <p:attrNameLst>
                                          <p:attrName>style.visibility</p:attrName>
                                        </p:attrNameLst>
                                      </p:cBhvr>
                                      <p:to>
                                        <p:strVal val="visible"/>
                                      </p:to>
                                    </p:set>
                                    <p:animEffect transition="in" filter="wipe(left)">
                                      <p:cBhvr>
                                        <p:cTn id="38" dur="500"/>
                                        <p:tgtEl>
                                          <p:spTgt spid="4249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4995" grpId="0" animBg="1"/>
      <p:bldP spid="424977" grpId="0" autoUpdateAnimBg="0"/>
      <p:bldP spid="424978" grpId="0" autoUpdateAnimBg="0"/>
      <p:bldP spid="424979" grpId="0" autoUpdateAnimBg="0"/>
      <p:bldP spid="424980" grpId="0" autoUpdateAnimBg="0"/>
      <p:bldP spid="424981" grpId="0" animBg="1"/>
      <p:bldP spid="424982" grpId="0" animBg="1"/>
      <p:bldP spid="42498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1404144" y="1629898"/>
            <a:ext cx="6680200" cy="2859757"/>
          </a:xfrm>
          <a:prstGeom prst="rect">
            <a:avLst/>
          </a:prstGeom>
          <a:noFill/>
          <a:ln w="12700">
            <a:noFill/>
            <a:miter lim="800000"/>
            <a:headEnd/>
            <a:tailEnd/>
          </a:ln>
          <a:effectLst>
            <a:outerShdw blurRad="63500" dist="143684" dir="2700000" algn="ctr" rotWithShape="0">
              <a:schemeClr val="bg2">
                <a:alpha val="74998"/>
              </a:schemeClr>
            </a:outerShdw>
          </a:effectLst>
        </p:spPr>
        <p:txBody>
          <a:bodyPr lIns="90487" tIns="44450" rIns="90487" bIns="44450">
            <a:spAutoFit/>
          </a:bodyPr>
          <a:lstStyle/>
          <a:p>
            <a:pPr algn="ctr">
              <a:spcBef>
                <a:spcPct val="50000"/>
              </a:spcBef>
              <a:defRPr/>
            </a:pPr>
            <a:r>
              <a:rPr lang="th-TH" sz="4000" i="1" dirty="0" smtClean="0">
                <a:latin typeface="Leelawadee UI" panose="020B0502040204020203" pitchFamily="34" charset="-34"/>
                <a:cs typeface="Leelawadee UI" panose="020B0502040204020203" pitchFamily="34" charset="-34"/>
              </a:rPr>
              <a:t>พระเยซูตรัสว่า</a:t>
            </a:r>
            <a:r>
              <a:rPr lang="en-US" sz="4000" i="1" dirty="0" smtClean="0">
                <a:latin typeface="Leelawadee UI" panose="020B0502040204020203" pitchFamily="34" charset="-34"/>
                <a:cs typeface="Leelawadee UI" panose="020B0502040204020203" pitchFamily="34" charset="-34"/>
              </a:rPr>
              <a:t>:</a:t>
            </a:r>
            <a:endParaRPr lang="en-US" sz="4000" b="0" i="1" dirty="0">
              <a:latin typeface="Leelawadee UI" panose="020B0502040204020203" pitchFamily="34" charset="-34"/>
              <a:cs typeface="Leelawadee UI" panose="020B0502040204020203" pitchFamily="34" charset="-34"/>
            </a:endParaRPr>
          </a:p>
          <a:p>
            <a:pPr>
              <a:spcBef>
                <a:spcPct val="50000"/>
              </a:spcBef>
              <a:defRPr/>
            </a:pPr>
            <a:r>
              <a:rPr lang="th-TH" altLang="ja-JP" sz="4000" i="1" dirty="0" smtClean="0">
                <a:solidFill>
                  <a:schemeClr val="tx2"/>
                </a:solidFill>
                <a:latin typeface="Leelawadee UI" panose="020B0502040204020203" pitchFamily="34" charset="-34"/>
                <a:cs typeface="Leelawadee UI" panose="020B0502040204020203" pitchFamily="34" charset="-34"/>
              </a:rPr>
              <a:t>“อย่า​คิดว่า​เรา​มา​ล้ม​เลิก​ธรรม​</a:t>
            </a:r>
            <a:r>
              <a:rPr lang="th-TH" altLang="ja-JP" sz="4000" i="1" dirty="0" err="1" smtClean="0">
                <a:solidFill>
                  <a:schemeClr val="tx2"/>
                </a:solidFill>
                <a:latin typeface="Leelawadee UI" panose="020B0502040204020203" pitchFamily="34" charset="-34"/>
                <a:cs typeface="Leelawadee UI" panose="020B0502040204020203" pitchFamily="34" charset="-34"/>
              </a:rPr>
              <a:t>บัญ</a:t>
            </a:r>
            <a:r>
              <a:rPr lang="th-TH" altLang="ja-JP" sz="4000" i="1" dirty="0" smtClean="0">
                <a:solidFill>
                  <a:schemeClr val="tx2"/>
                </a:solidFill>
                <a:latin typeface="Leelawadee UI" panose="020B0502040204020203" pitchFamily="34" charset="-34"/>
                <a:cs typeface="Leelawadee UI" panose="020B0502040204020203" pitchFamily="34" charset="-34"/>
              </a:rPr>
              <a:t>​</a:t>
            </a:r>
            <a:r>
              <a:rPr lang="th-TH" altLang="ja-JP" sz="4000" i="1" dirty="0" err="1" smtClean="0">
                <a:solidFill>
                  <a:schemeClr val="tx2"/>
                </a:solidFill>
                <a:latin typeface="Leelawadee UI" panose="020B0502040204020203" pitchFamily="34" charset="-34"/>
                <a:cs typeface="Leelawadee UI" panose="020B0502040204020203" pitchFamily="34" charset="-34"/>
              </a:rPr>
              <a:t>ญัติ</a:t>
            </a:r>
            <a:r>
              <a:rPr lang="th-TH" altLang="ja-JP" sz="4000" i="1" dirty="0" smtClean="0">
                <a:solidFill>
                  <a:schemeClr val="tx2"/>
                </a:solidFill>
                <a:latin typeface="Leelawadee UI" panose="020B0502040204020203" pitchFamily="34" charset="-34"/>
                <a:cs typeface="Leelawadee UI" panose="020B0502040204020203" pitchFamily="34" charset="-34"/>
              </a:rPr>
              <a:t>​และ​คำ​ของ​</a:t>
            </a:r>
            <a:r>
              <a:rPr lang="th-TH" altLang="ja-JP" sz="4000" i="1" dirty="0" err="1" smtClean="0">
                <a:solidFill>
                  <a:schemeClr val="tx2"/>
                </a:solidFill>
                <a:latin typeface="Leelawadee UI" panose="020B0502040204020203" pitchFamily="34" charset="-34"/>
                <a:cs typeface="Leelawadee UI" panose="020B0502040204020203" pitchFamily="34" charset="-34"/>
              </a:rPr>
              <a:t>บรร</a:t>
            </a:r>
            <a:r>
              <a:rPr lang="th-TH" altLang="ja-JP" sz="4000" i="1" dirty="0" smtClean="0">
                <a:solidFill>
                  <a:schemeClr val="tx2"/>
                </a:solidFill>
                <a:latin typeface="Leelawadee UI" panose="020B0502040204020203" pitchFamily="34" charset="-34"/>
                <a:cs typeface="Leelawadee UI" panose="020B0502040204020203" pitchFamily="34" charset="-34"/>
              </a:rPr>
              <a:t>​ดา​ผู้​เผย​พระ​วจนะ</a:t>
            </a:r>
            <a:endParaRPr lang="en-US" sz="4000" i="1" u="sng" dirty="0">
              <a:solidFill>
                <a:schemeClr val="tx2"/>
              </a:solidFill>
              <a:latin typeface="Leelawadee UI" panose="020B0502040204020203" pitchFamily="34" charset="-34"/>
              <a:cs typeface="Leelawadee UI" panose="020B0502040204020203" pitchFamily="34" charset="-34"/>
            </a:endParaRPr>
          </a:p>
        </p:txBody>
      </p:sp>
      <p:sp>
        <p:nvSpPr>
          <p:cNvPr id="47107" name="Rectangle 3"/>
          <p:cNvSpPr>
            <a:spLocks noChangeArrowheads="1"/>
          </p:cNvSpPr>
          <p:nvPr/>
        </p:nvSpPr>
        <p:spPr bwMode="auto">
          <a:xfrm>
            <a:off x="1471613" y="536575"/>
            <a:ext cx="6545262" cy="920765"/>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spcBef>
                <a:spcPct val="50000"/>
              </a:spcBef>
              <a:defRPr/>
            </a:pPr>
            <a:r>
              <a:rPr lang="th-TH" sz="5400" i="1" dirty="0" err="1" smtClean="0">
                <a:latin typeface="Leelawadee UI" panose="020B0502040204020203" pitchFamily="34" charset="-34"/>
                <a:ea typeface="+mn-ea"/>
                <a:cs typeface="Leelawadee UI" panose="020B0502040204020203" pitchFamily="34" charset="-34"/>
              </a:rPr>
              <a:t>มัทธิว</a:t>
            </a:r>
            <a:r>
              <a:rPr lang="en-US" sz="5400" i="1" dirty="0" smtClean="0">
                <a:latin typeface="Leelawadee UI" panose="020B0502040204020203" pitchFamily="34" charset="-34"/>
                <a:ea typeface="+mn-ea"/>
                <a:cs typeface="Leelawadee UI" panose="020B0502040204020203" pitchFamily="34" charset="-34"/>
              </a:rPr>
              <a:t> </a:t>
            </a:r>
            <a:r>
              <a:rPr lang="en-US" sz="5400" i="1" dirty="0">
                <a:latin typeface="Leelawadee UI" panose="020B0502040204020203" pitchFamily="34" charset="-34"/>
                <a:ea typeface="+mn-ea"/>
                <a:cs typeface="Leelawadee UI" panose="020B0502040204020203" pitchFamily="34" charset="-34"/>
              </a:rPr>
              <a:t>5:17</a:t>
            </a:r>
          </a:p>
        </p:txBody>
      </p:sp>
      <p:sp>
        <p:nvSpPr>
          <p:cNvPr id="47109" name="Rectangle 5"/>
          <p:cNvSpPr>
            <a:spLocks noChangeArrowheads="1"/>
          </p:cNvSpPr>
          <p:nvPr/>
        </p:nvSpPr>
        <p:spPr bwMode="auto">
          <a:xfrm>
            <a:off x="1404144" y="3760705"/>
            <a:ext cx="7102927" cy="1320874"/>
          </a:xfrm>
          <a:prstGeom prst="rect">
            <a:avLst/>
          </a:prstGeom>
          <a:noFill/>
          <a:ln w="12700">
            <a:noFill/>
            <a:miter lim="800000"/>
            <a:headEnd/>
            <a:tailEnd/>
          </a:ln>
          <a:effectLst>
            <a:outerShdw blurRad="63500" dist="143684" dir="2700000" algn="ctr" rotWithShape="0">
              <a:schemeClr val="bg2">
                <a:alpha val="74998"/>
              </a:schemeClr>
            </a:outerShdw>
          </a:effectLst>
        </p:spPr>
        <p:txBody>
          <a:bodyPr wrap="square" lIns="90487" tIns="44450" rIns="90487" bIns="44450">
            <a:spAutoFit/>
          </a:bodyPr>
          <a:lstStyle/>
          <a:p>
            <a:pPr>
              <a:spcBef>
                <a:spcPct val="50000"/>
              </a:spcBef>
              <a:defRPr/>
            </a:pPr>
            <a:r>
              <a:rPr lang="en-US" sz="4000" i="1" dirty="0">
                <a:solidFill>
                  <a:srgbClr val="FF3300"/>
                </a:solidFill>
                <a:latin typeface="Leelawadee UI" panose="020B0502040204020203" pitchFamily="34" charset="-34"/>
                <a:ea typeface="+mn-ea"/>
                <a:cs typeface="Leelawadee UI" panose="020B0502040204020203" pitchFamily="34" charset="-34"/>
              </a:rPr>
              <a:t>           </a:t>
            </a:r>
            <a:r>
              <a:rPr lang="en-US" sz="4000" i="1" dirty="0" smtClean="0">
                <a:solidFill>
                  <a:srgbClr val="FF3300"/>
                </a:solidFill>
                <a:latin typeface="Leelawadee UI" panose="020B0502040204020203" pitchFamily="34" charset="-34"/>
                <a:ea typeface="+mn-ea"/>
                <a:cs typeface="Leelawadee UI" panose="020B0502040204020203" pitchFamily="34" charset="-34"/>
              </a:rPr>
              <a:t>    </a:t>
            </a:r>
            <a:r>
              <a:rPr lang="th-TH" sz="4000" i="1" u="sng" dirty="0" smtClean="0">
                <a:solidFill>
                  <a:srgbClr val="33CC33"/>
                </a:solidFill>
                <a:latin typeface="Leelawadee UI" panose="020B0502040204020203" pitchFamily="34" charset="-34"/>
                <a:ea typeface="+mn-ea"/>
                <a:cs typeface="Leelawadee UI" panose="020B0502040204020203" pitchFamily="34" charset="-34"/>
              </a:rPr>
              <a:t>เรา​ไม่​ได้​มา​ล้ม​เลิก แต่​มา​ทำ​ให้​สม​บูรณ์​ทุก​ประ​การ</a:t>
            </a:r>
            <a:endParaRPr lang="th-TH" sz="4000" i="1" u="sng" dirty="0">
              <a:solidFill>
                <a:srgbClr val="33CC33"/>
              </a:solidFill>
              <a:latin typeface="Leelawadee UI" panose="020B0502040204020203" pitchFamily="34" charset="-34"/>
              <a:ea typeface="+mn-ea"/>
              <a:cs typeface="Leelawadee UI" panose="020B0502040204020203" pitchFamily="34" charset="-34"/>
            </a:endParaRPr>
          </a:p>
        </p:txBody>
      </p:sp>
      <p:sp>
        <p:nvSpPr>
          <p:cNvPr id="34820"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4821" name="Text Box 8"/>
          <p:cNvSpPr txBox="1">
            <a:spLocks noChangeArrowheads="1"/>
          </p:cNvSpPr>
          <p:nvPr/>
        </p:nvSpPr>
        <p:spPr bwMode="auto">
          <a:xfrm>
            <a:off x="8902700" y="53482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Leelawadee UI" panose="020B0502040204020203" pitchFamily="34" charset="-34"/>
              <a:cs typeface="Leelawadee UI" panose="020B0502040204020203" pitchFamily="34" charset="-34"/>
            </a:endParaRPr>
          </a:p>
        </p:txBody>
      </p:sp>
      <p:sp>
        <p:nvSpPr>
          <p:cNvPr id="34822" name="Text Box 9"/>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7114" name="Rectangle 1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47117" name="Rectangle 1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11</a:t>
            </a:r>
          </a:p>
        </p:txBody>
      </p:sp>
      <p:sp>
        <p:nvSpPr>
          <p:cNvPr id="34825" name="Text Box 31"/>
          <p:cNvSpPr txBox="1">
            <a:spLocks noChangeArrowheads="1"/>
          </p:cNvSpPr>
          <p:nvPr/>
        </p:nvSpPr>
        <p:spPr bwMode="auto">
          <a:xfrm>
            <a:off x="8582025" y="643572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a:solidFill>
                  <a:srgbClr val="FFFFFF"/>
                </a:solidFill>
              </a:rPr>
              <a:t>1</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7109"/>
                                        </p:tgtEl>
                                        <p:attrNameLst>
                                          <p:attrName>style.visibility</p:attrName>
                                        </p:attrNameLst>
                                      </p:cBhvr>
                                      <p:to>
                                        <p:strVal val="visible"/>
                                      </p:to>
                                    </p:set>
                                    <p:anim calcmode="lin" valueType="num">
                                      <p:cBhvr>
                                        <p:cTn id="7" dur="500" fill="hold"/>
                                        <p:tgtEl>
                                          <p:spTgt spid="47109"/>
                                        </p:tgtEl>
                                        <p:attrNameLst>
                                          <p:attrName>ppt_w</p:attrName>
                                        </p:attrNameLst>
                                      </p:cBhvr>
                                      <p:tavLst>
                                        <p:tav tm="0">
                                          <p:val>
                                            <p:fltVal val="0"/>
                                          </p:val>
                                        </p:tav>
                                        <p:tav tm="100000">
                                          <p:val>
                                            <p:strVal val="#ppt_w"/>
                                          </p:val>
                                        </p:tav>
                                      </p:tavLst>
                                    </p:anim>
                                    <p:anim calcmode="lin" valueType="num">
                                      <p:cBhvr>
                                        <p:cTn id="8" dur="500" fill="hold"/>
                                        <p:tgtEl>
                                          <p:spTgt spid="47109"/>
                                        </p:tgtEl>
                                        <p:attrNameLst>
                                          <p:attrName>ppt_h</p:attrName>
                                        </p:attrNameLst>
                                      </p:cBhvr>
                                      <p:tavLst>
                                        <p:tav tm="0">
                                          <p:val>
                                            <p:fltVal val="0"/>
                                          </p:val>
                                        </p:tav>
                                        <p:tav tm="100000">
                                          <p:val>
                                            <p:strVal val="#ppt_h"/>
                                          </p:val>
                                        </p:tav>
                                      </p:tavLst>
                                    </p:anim>
                                    <p:anim calcmode="lin" valueType="num">
                                      <p:cBhvr>
                                        <p:cTn id="9" dur="500" fill="hold"/>
                                        <p:tgtEl>
                                          <p:spTgt spid="47109"/>
                                        </p:tgtEl>
                                        <p:attrNameLst>
                                          <p:attrName>ppt_x</p:attrName>
                                        </p:attrNameLst>
                                      </p:cBhvr>
                                      <p:tavLst>
                                        <p:tav tm="0">
                                          <p:val>
                                            <p:fltVal val="0.5"/>
                                          </p:val>
                                        </p:tav>
                                        <p:tav tm="100000">
                                          <p:val>
                                            <p:strVal val="#ppt_x"/>
                                          </p:val>
                                        </p:tav>
                                      </p:tavLst>
                                    </p:anim>
                                    <p:anim calcmode="lin" valueType="num">
                                      <p:cBhvr>
                                        <p:cTn id="10" dur="500" fill="hold"/>
                                        <p:tgtEl>
                                          <p:spTgt spid="4710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9"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865" name="Picture 49"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051" name="Rectangle 3"/>
          <p:cNvSpPr>
            <a:spLocks noChangeArrowheads="1"/>
          </p:cNvSpPr>
          <p:nvPr/>
        </p:nvSpPr>
        <p:spPr bwMode="auto">
          <a:xfrm>
            <a:off x="0" y="0"/>
            <a:ext cx="9144000" cy="5749925"/>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4055"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4056"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4057"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4058"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4059"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4060"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6875" name="Text Box 14"/>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14077" name="Rectangle 29"/>
          <p:cNvSpPr>
            <a:spLocks noChangeArrowheads="1"/>
          </p:cNvSpPr>
          <p:nvPr/>
        </p:nvSpPr>
        <p:spPr bwMode="auto">
          <a:xfrm>
            <a:off x="315913" y="5922963"/>
            <a:ext cx="8634412" cy="458787"/>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2400" i="1" dirty="0">
                <a:solidFill>
                  <a:srgbClr val="FFFF39"/>
                </a:solidFill>
                <a:latin typeface="Helvetica" charset="0"/>
                <a:ea typeface="+mn-ea"/>
                <a:cs typeface="+mn-cs"/>
              </a:rPr>
              <a:t>The Very "Backbone" of Biblical Revelation</a:t>
            </a:r>
          </a:p>
        </p:txBody>
      </p:sp>
      <p:sp>
        <p:nvSpPr>
          <p:cNvPr id="514085" name="Rectangle 37"/>
          <p:cNvSpPr>
            <a:spLocks noChangeArrowheads="1"/>
          </p:cNvSpPr>
          <p:nvPr/>
        </p:nvSpPr>
        <p:spPr bwMode="auto">
          <a:xfrm>
            <a:off x="704056" y="2003710"/>
            <a:ext cx="8043862" cy="2551981"/>
          </a:xfrm>
          <a:prstGeom prst="rect">
            <a:avLst/>
          </a:prstGeom>
          <a:noFill/>
          <a:ln w="12700">
            <a:noFill/>
            <a:miter lim="800000"/>
            <a:headEnd/>
            <a:tailEnd/>
          </a:ln>
          <a:effectLst>
            <a:outerShdw blurRad="63500" dist="162639" dir="3080412" algn="ctr" rotWithShape="0">
              <a:schemeClr val="bg2">
                <a:alpha val="74998"/>
              </a:schemeClr>
            </a:outerShdw>
          </a:effectLst>
        </p:spPr>
        <p:txBody>
          <a:bodyPr lIns="90487" tIns="44450" rIns="90487" bIns="44450">
            <a:spAutoFit/>
          </a:bodyPr>
          <a:lstStyle/>
          <a:p>
            <a:pPr algn="ctr">
              <a:defRPr/>
            </a:pPr>
            <a:r>
              <a:rPr lang="th-TH" sz="8000" dirty="0" smtClean="0">
                <a:solidFill>
                  <a:schemeClr val="folHlink"/>
                </a:solidFill>
                <a:latin typeface="Leelawadee UI" panose="020B0502040204020203" pitchFamily="34" charset="-34"/>
                <a:ea typeface="+mn-ea"/>
                <a:cs typeface="Leelawadee UI" panose="020B0502040204020203" pitchFamily="34" charset="-34"/>
              </a:rPr>
              <a:t>ขยายความ</a:t>
            </a:r>
          </a:p>
          <a:p>
            <a:pPr algn="ctr">
              <a:defRPr/>
            </a:pPr>
            <a:r>
              <a:rPr lang="th-TH" sz="8000" dirty="0" err="1" smtClean="0">
                <a:solidFill>
                  <a:schemeClr val="folHlink"/>
                </a:solidFill>
                <a:latin typeface="Leelawadee UI" panose="020B0502040204020203" pitchFamily="34" charset="-34"/>
                <a:ea typeface="+mn-ea"/>
                <a:cs typeface="Leelawadee UI" panose="020B0502040204020203" pitchFamily="34" charset="-34"/>
              </a:rPr>
              <a:t>พันธ</a:t>
            </a:r>
            <a:r>
              <a:rPr lang="th-TH" sz="8000" dirty="0" smtClean="0">
                <a:solidFill>
                  <a:schemeClr val="folHlink"/>
                </a:solidFill>
                <a:latin typeface="Leelawadee UI" panose="020B0502040204020203" pitchFamily="34" charset="-34"/>
                <a:ea typeface="+mn-ea"/>
                <a:cs typeface="Leelawadee UI" panose="020B0502040204020203" pitchFamily="34" charset="-34"/>
              </a:rPr>
              <a:t>สัญญาย่อย</a:t>
            </a:r>
            <a:endParaRPr lang="en-US" sz="8000" dirty="0">
              <a:solidFill>
                <a:schemeClr val="folHlink"/>
              </a:solidFill>
              <a:latin typeface="Leelawadee UI" panose="020B0502040204020203" pitchFamily="34" charset="-34"/>
              <a:ea typeface="+mn-ea"/>
              <a:cs typeface="Leelawadee UI" panose="020B0502040204020203" pitchFamily="34" charset="-34"/>
            </a:endParaRPr>
          </a:p>
        </p:txBody>
      </p:sp>
      <p:sp>
        <p:nvSpPr>
          <p:cNvPr id="514087" name="Text Box 39"/>
          <p:cNvSpPr txBox="1">
            <a:spLocks noChangeArrowheads="1"/>
          </p:cNvSpPr>
          <p:nvPr/>
        </p:nvSpPr>
        <p:spPr bwMode="auto">
          <a:xfrm>
            <a:off x="685800" y="4636581"/>
            <a:ext cx="8080375" cy="705321"/>
          </a:xfrm>
          <a:prstGeom prst="rect">
            <a:avLst/>
          </a:prstGeom>
          <a:solidFill>
            <a:srgbClr val="010065"/>
          </a:solidFill>
          <a:ln w="57150" cmpd="sng">
            <a:solidFill>
              <a:srgbClr val="FFFF00"/>
            </a:solidFill>
            <a:miter lim="800000"/>
            <a:headEnd/>
            <a:tailEnd/>
          </a:ln>
          <a:effectLst>
            <a:outerShdw blurRad="63500" dist="162639" dir="3080412" algn="ctr" rotWithShape="0">
              <a:schemeClr val="bg2">
                <a:alpha val="74998"/>
              </a:schemeClr>
            </a:outerShdw>
          </a:effectLst>
        </p:spPr>
        <p:txBody>
          <a:bodyPr lIns="90487" tIns="44450" rIns="90487" bIns="44450">
            <a:spAutoFit/>
          </a:bodyPr>
          <a:lstStyle>
            <a:defPPr>
              <a:defRPr lang="en-US"/>
            </a:defPPr>
            <a:lvl1pPr algn="ctr">
              <a:defRPr sz="8000">
                <a:solidFill>
                  <a:schemeClr val="folHlink"/>
                </a:solidFill>
                <a:latin typeface="Leelawadee UI" panose="020B0502040204020203" pitchFamily="34" charset="-34"/>
                <a:ea typeface="+mn-ea"/>
                <a:cs typeface="Leelawadee UI" panose="020B0502040204020203" pitchFamily="34" charset="-34"/>
              </a:defRPr>
            </a:lvl1pPr>
          </a:lstStyle>
          <a:p>
            <a:r>
              <a:rPr lang="th-TH" sz="4000" dirty="0"/>
              <a:t>ภาคต่อของ คู่มือศึกษา </a:t>
            </a:r>
            <a:r>
              <a:rPr lang="en-US" sz="4000" dirty="0"/>
              <a:t>#14</a:t>
            </a:r>
          </a:p>
        </p:txBody>
      </p:sp>
      <p:sp>
        <p:nvSpPr>
          <p:cNvPr id="36880" name="Text Box 40"/>
          <p:cNvSpPr txBox="1">
            <a:spLocks noChangeArrowheads="1"/>
          </p:cNvSpPr>
          <p:nvPr/>
        </p:nvSpPr>
        <p:spPr bwMode="auto">
          <a:xfrm>
            <a:off x="8666163" y="4535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36881" name="Text Box 41"/>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14090" name="Rectangle 4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14093" name="Rectangle 4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12</a:t>
            </a:r>
          </a:p>
        </p:txBody>
      </p:sp>
      <p:sp>
        <p:nvSpPr>
          <p:cNvPr id="36884" name="Text Box 47"/>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14096" name="Rectangle 48"/>
          <p:cNvSpPr>
            <a:spLocks noChangeArrowheads="1"/>
          </p:cNvSpPr>
          <p:nvPr/>
        </p:nvSpPr>
        <p:spPr bwMode="auto">
          <a:xfrm>
            <a:off x="7516813"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23" name="Rectangle 5"/>
          <p:cNvSpPr>
            <a:spLocks noChangeArrowheads="1"/>
          </p:cNvSpPr>
          <p:nvPr/>
        </p:nvSpPr>
        <p:spPr bwMode="auto">
          <a:xfrm>
            <a:off x="674688" y="626945"/>
            <a:ext cx="1881188" cy="101309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th-TH" sz="2000" dirty="0" smtClean="0">
                <a:solidFill>
                  <a:srgbClr val="FD2558"/>
                </a:solidFill>
                <a:latin typeface="Leelawadee UI" panose="020B0502040204020203" pitchFamily="34" charset="-34"/>
                <a:ea typeface="+mn-ea"/>
                <a:cs typeface="Leelawadee UI" panose="020B0502040204020203" pitchFamily="34" charset="-34"/>
              </a:rPr>
              <a:t>พระเจ้าตรัสกับ</a:t>
            </a:r>
          </a:p>
          <a:p>
            <a:pPr algn="r">
              <a:defRPr/>
            </a:pPr>
            <a:r>
              <a:rPr lang="th-TH" sz="2000" dirty="0" smtClean="0">
                <a:solidFill>
                  <a:srgbClr val="FD2558"/>
                </a:solidFill>
                <a:latin typeface="Leelawadee UI" panose="020B0502040204020203" pitchFamily="34" charset="-34"/>
                <a:ea typeface="+mn-ea"/>
                <a:cs typeface="Leelawadee UI" panose="020B0502040204020203" pitchFamily="34" charset="-34"/>
              </a:rPr>
              <a:t>อับรา</a:t>
            </a:r>
            <a:r>
              <a:rPr lang="th-TH" sz="2000" dirty="0" err="1" smtClean="0">
                <a:solidFill>
                  <a:srgbClr val="FD2558"/>
                </a:solidFill>
                <a:latin typeface="Leelawadee UI" panose="020B0502040204020203" pitchFamily="34" charset="-34"/>
                <a:ea typeface="+mn-ea"/>
                <a:cs typeface="Leelawadee UI" panose="020B0502040204020203" pitchFamily="34" charset="-34"/>
              </a:rPr>
              <a:t>ฮัม</a:t>
            </a:r>
            <a:endParaRPr lang="th-TH" sz="2000" dirty="0" smtClean="0">
              <a:solidFill>
                <a:srgbClr val="FD2558"/>
              </a:solidFill>
              <a:latin typeface="Leelawadee UI" panose="020B0502040204020203" pitchFamily="34" charset="-34"/>
              <a:ea typeface="+mn-ea"/>
              <a:cs typeface="Leelawadee UI" panose="020B0502040204020203" pitchFamily="34" charset="-34"/>
            </a:endParaRPr>
          </a:p>
          <a:p>
            <a:pPr algn="r">
              <a:defRPr/>
            </a:pPr>
            <a:r>
              <a:rPr lang="th-TH" sz="2000" dirty="0" err="1" smtClean="0">
                <a:latin typeface="Leelawadee UI" panose="020B0502040204020203" pitchFamily="34" charset="-34"/>
                <a:ea typeface="+mn-ea"/>
                <a:cs typeface="Leelawadee UI" panose="020B0502040204020203" pitchFamily="34" charset="-34"/>
              </a:rPr>
              <a:t>ปฐก</a:t>
            </a:r>
            <a:r>
              <a:rPr lang="th-TH" sz="2000" dirty="0" smtClean="0">
                <a:latin typeface="Leelawadee UI" panose="020B0502040204020203" pitchFamily="34" charset="-34"/>
                <a:ea typeface="+mn-ea"/>
                <a:cs typeface="Leelawadee UI" panose="020B0502040204020203" pitchFamily="34" charset="-34"/>
              </a:rPr>
              <a:t>.12</a:t>
            </a:r>
            <a:r>
              <a:rPr lang="en-GB" sz="2000" dirty="0" smtClean="0">
                <a:latin typeface="Leelawadee UI" panose="020B0502040204020203" pitchFamily="34" charset="-34"/>
                <a:ea typeface="+mn-ea"/>
                <a:cs typeface="Leelawadee UI" panose="020B0502040204020203" pitchFamily="34" charset="-34"/>
              </a:rPr>
              <a:t>:1-3</a:t>
            </a:r>
            <a:endParaRPr lang="en-US" sz="2000" dirty="0">
              <a:latin typeface="Leelawadee UI" panose="020B0502040204020203" pitchFamily="34" charset="-34"/>
              <a:ea typeface="+mn-ea"/>
              <a:cs typeface="Leelawadee UI" panose="020B0502040204020203" pitchFamily="34" charset="-34"/>
            </a:endParaRPr>
          </a:p>
        </p:txBody>
      </p:sp>
      <p:sp>
        <p:nvSpPr>
          <p:cNvPr id="25" name="Rectangle 64"/>
          <p:cNvSpPr>
            <a:spLocks noChangeArrowheads="1"/>
          </p:cNvSpPr>
          <p:nvPr/>
        </p:nvSpPr>
        <p:spPr bwMode="auto">
          <a:xfrm>
            <a:off x="2735263" y="715963"/>
            <a:ext cx="3636962" cy="1074653"/>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th-TH" sz="4000" i="1" dirty="0" err="1" smtClean="0">
                <a:solidFill>
                  <a:schemeClr val="tx2"/>
                </a:solidFill>
                <a:latin typeface="Leelawadee UI" panose="020B0502040204020203" pitchFamily="34" charset="-34"/>
                <a:cs typeface="Leelawadee UI" panose="020B0502040204020203" pitchFamily="34" charset="-34"/>
              </a:rPr>
              <a:t>พันธ</a:t>
            </a:r>
            <a:r>
              <a:rPr lang="th-TH" sz="4000" i="1" dirty="0" smtClean="0">
                <a:solidFill>
                  <a:schemeClr val="tx2"/>
                </a:solidFill>
                <a:latin typeface="Leelawadee UI" panose="020B0502040204020203" pitchFamily="34" charset="-34"/>
                <a:cs typeface="Leelawadee UI" panose="020B0502040204020203" pitchFamily="34" charset="-34"/>
              </a:rPr>
              <a:t>สัญญากับ</a:t>
            </a:r>
          </a:p>
          <a:p>
            <a:pPr algn="ctr">
              <a:lnSpc>
                <a:spcPct val="80000"/>
              </a:lnSpc>
              <a:defRPr/>
            </a:pPr>
            <a:r>
              <a:rPr lang="th-TH" sz="4000" i="1" dirty="0" smtClean="0">
                <a:solidFill>
                  <a:schemeClr val="tx2"/>
                </a:solidFill>
                <a:latin typeface="Leelawadee UI" panose="020B0502040204020203" pitchFamily="34" charset="-34"/>
                <a:cs typeface="Leelawadee UI" panose="020B0502040204020203" pitchFamily="34" charset="-34"/>
              </a:rPr>
              <a:t>อับรา</a:t>
            </a:r>
            <a:r>
              <a:rPr lang="th-TH" sz="4000" i="1" dirty="0" err="1" smtClean="0">
                <a:solidFill>
                  <a:schemeClr val="tx2"/>
                </a:solidFill>
                <a:latin typeface="Leelawadee UI" panose="020B0502040204020203" pitchFamily="34" charset="-34"/>
                <a:cs typeface="Leelawadee UI" panose="020B0502040204020203" pitchFamily="34" charset="-34"/>
              </a:rPr>
              <a:t>ฮัม</a:t>
            </a:r>
            <a:endParaRPr lang="en-US" sz="4400" i="1" dirty="0">
              <a:solidFill>
                <a:schemeClr val="tx2"/>
              </a:solidFill>
              <a:latin typeface="Leelawadee UI" panose="020B0502040204020203" pitchFamily="34" charset="-34"/>
              <a:cs typeface="Leelawadee UI" panose="020B0502040204020203" pitchFamily="34" charset="-34"/>
            </a:endParaRPr>
          </a:p>
        </p:txBody>
      </p:sp>
      <p:sp>
        <p:nvSpPr>
          <p:cNvPr id="26" name="Rectangle 5"/>
          <p:cNvSpPr>
            <a:spLocks noChangeArrowheads="1"/>
          </p:cNvSpPr>
          <p:nvPr/>
        </p:nvSpPr>
        <p:spPr bwMode="auto">
          <a:xfrm>
            <a:off x="6339681" y="866927"/>
            <a:ext cx="1881188" cy="70532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th-TH" sz="2000" dirty="0" err="1" smtClean="0">
                <a:solidFill>
                  <a:srgbClr val="FD2558"/>
                </a:solidFill>
                <a:latin typeface="Leelawadee UI" panose="020B0502040204020203" pitchFamily="34" charset="-34"/>
                <a:ea typeface="+mn-ea"/>
                <a:cs typeface="Leelawadee UI" panose="020B0502040204020203" pitchFamily="34" charset="-34"/>
              </a:rPr>
              <a:t>พันธ</a:t>
            </a:r>
            <a:r>
              <a:rPr lang="th-TH" sz="2000" dirty="0" smtClean="0">
                <a:solidFill>
                  <a:srgbClr val="FD2558"/>
                </a:solidFill>
                <a:latin typeface="Leelawadee UI" panose="020B0502040204020203" pitchFamily="34" charset="-34"/>
                <a:ea typeface="+mn-ea"/>
                <a:cs typeface="Leelawadee UI" panose="020B0502040204020203" pitchFamily="34" charset="-34"/>
              </a:rPr>
              <a:t>สัญญา</a:t>
            </a:r>
          </a:p>
          <a:p>
            <a:pPr algn="r">
              <a:defRPr/>
            </a:pPr>
            <a:r>
              <a:rPr lang="th-TH" sz="2000" dirty="0" err="1" smtClean="0">
                <a:latin typeface="Leelawadee UI" panose="020B0502040204020203" pitchFamily="34" charset="-34"/>
                <a:ea typeface="+mn-ea"/>
                <a:cs typeface="Leelawadee UI" panose="020B0502040204020203" pitchFamily="34" charset="-34"/>
              </a:rPr>
              <a:t>ปฐก</a:t>
            </a:r>
            <a:r>
              <a:rPr lang="th-TH" sz="2000" dirty="0" smtClean="0">
                <a:latin typeface="Leelawadee UI" panose="020B0502040204020203" pitchFamily="34" charset="-34"/>
                <a:ea typeface="+mn-ea"/>
                <a:cs typeface="Leelawadee UI" panose="020B0502040204020203" pitchFamily="34" charset="-34"/>
              </a:rPr>
              <a:t>.15</a:t>
            </a:r>
            <a:r>
              <a:rPr lang="en-GB" sz="2000" dirty="0" smtClean="0">
                <a:latin typeface="Leelawadee UI" panose="020B0502040204020203" pitchFamily="34" charset="-34"/>
                <a:ea typeface="+mn-ea"/>
                <a:cs typeface="Leelawadee UI" panose="020B0502040204020203" pitchFamily="34" charset="-34"/>
              </a:rPr>
              <a:t>:</a:t>
            </a:r>
            <a:r>
              <a:rPr lang="th-TH" sz="2000" dirty="0" smtClean="0">
                <a:latin typeface="Leelawadee UI" panose="020B0502040204020203" pitchFamily="34" charset="-34"/>
                <a:ea typeface="+mn-ea"/>
                <a:cs typeface="Leelawadee UI" panose="020B0502040204020203" pitchFamily="34" charset="-34"/>
              </a:rPr>
              <a:t>9</a:t>
            </a:r>
            <a:r>
              <a:rPr lang="en-GB" sz="2000" dirty="0" smtClean="0">
                <a:latin typeface="Leelawadee UI" panose="020B0502040204020203" pitchFamily="34" charset="-34"/>
                <a:ea typeface="+mn-ea"/>
                <a:cs typeface="Leelawadee UI" panose="020B0502040204020203" pitchFamily="34" charset="-34"/>
              </a:rPr>
              <a:t>-</a:t>
            </a:r>
            <a:r>
              <a:rPr lang="th-TH" sz="2000" dirty="0" smtClean="0">
                <a:latin typeface="Leelawadee UI" panose="020B0502040204020203" pitchFamily="34" charset="-34"/>
                <a:ea typeface="+mn-ea"/>
                <a:cs typeface="Leelawadee UI" panose="020B0502040204020203" pitchFamily="34" charset="-34"/>
              </a:rPr>
              <a:t>18</a:t>
            </a:r>
            <a:endParaRPr lang="en-US" sz="2000" dirty="0">
              <a:latin typeface="Leelawadee UI" panose="020B0502040204020203" pitchFamily="34" charset="-34"/>
              <a:ea typeface="+mn-ea"/>
              <a:cs typeface="Leelawadee UI" panose="020B0502040204020203" pitchFamily="34" charset="-34"/>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4085"/>
                                        </p:tgtEl>
                                        <p:attrNameLst>
                                          <p:attrName>style.visibility</p:attrName>
                                        </p:attrNameLst>
                                      </p:cBhvr>
                                      <p:to>
                                        <p:strVal val="visible"/>
                                      </p:to>
                                    </p:set>
                                    <p:animEffect transition="in" filter="fade">
                                      <p:cBhvr>
                                        <p:cTn id="7" dur="1000"/>
                                        <p:tgtEl>
                                          <p:spTgt spid="514085"/>
                                        </p:tgtEl>
                                      </p:cBhvr>
                                    </p:animEffect>
                                  </p:childTnLst>
                                </p:cTn>
                              </p:par>
                            </p:childTnLst>
                          </p:cTn>
                        </p:par>
                        <p:par>
                          <p:cTn id="8" fill="hold" nodeType="afterGroup">
                            <p:stCondLst>
                              <p:cond delay="1000"/>
                            </p:stCondLst>
                            <p:childTnLst>
                              <p:par>
                                <p:cTn id="9" presetID="2" presetClass="entr" presetSubtype="12" fill="hold" grpId="0" nodeType="afterEffect">
                                  <p:stCondLst>
                                    <p:cond delay="0"/>
                                  </p:stCondLst>
                                  <p:childTnLst>
                                    <p:set>
                                      <p:cBhvr>
                                        <p:cTn id="10" dur="1" fill="hold">
                                          <p:stCondLst>
                                            <p:cond delay="0"/>
                                          </p:stCondLst>
                                        </p:cTn>
                                        <p:tgtEl>
                                          <p:spTgt spid="514087"/>
                                        </p:tgtEl>
                                        <p:attrNameLst>
                                          <p:attrName>style.visibility</p:attrName>
                                        </p:attrNameLst>
                                      </p:cBhvr>
                                      <p:to>
                                        <p:strVal val="visible"/>
                                      </p:to>
                                    </p:set>
                                    <p:anim calcmode="lin" valueType="num">
                                      <p:cBhvr additive="base">
                                        <p:cTn id="11" dur="500" fill="hold"/>
                                        <p:tgtEl>
                                          <p:spTgt spid="514087"/>
                                        </p:tgtEl>
                                        <p:attrNameLst>
                                          <p:attrName>ppt_x</p:attrName>
                                        </p:attrNameLst>
                                      </p:cBhvr>
                                      <p:tavLst>
                                        <p:tav tm="0">
                                          <p:val>
                                            <p:strVal val="0-#ppt_w/2"/>
                                          </p:val>
                                        </p:tav>
                                        <p:tav tm="100000">
                                          <p:val>
                                            <p:strVal val="#ppt_x"/>
                                          </p:val>
                                        </p:tav>
                                      </p:tavLst>
                                    </p:anim>
                                    <p:anim calcmode="lin" valueType="num">
                                      <p:cBhvr additive="base">
                                        <p:cTn id="12" dur="500" fill="hold"/>
                                        <p:tgtEl>
                                          <p:spTgt spid="5140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085" grpId="0" autoUpdateAnimBg="0"/>
      <p:bldP spid="514087"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3" name="Picture 63"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7123" name="Rectangle 3"/>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7125" name="Rectangle 5"/>
          <p:cNvSpPr>
            <a:spLocks noChangeArrowheads="1"/>
          </p:cNvSpPr>
          <p:nvPr/>
        </p:nvSpPr>
        <p:spPr bwMode="auto">
          <a:xfrm>
            <a:off x="650081" y="646537"/>
            <a:ext cx="1881188" cy="101309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th-TH" sz="2000" dirty="0" smtClean="0">
                <a:solidFill>
                  <a:srgbClr val="FD2558"/>
                </a:solidFill>
                <a:latin typeface="Leelawadee UI" panose="020B0502040204020203" pitchFamily="34" charset="-34"/>
                <a:ea typeface="+mn-ea"/>
                <a:cs typeface="Leelawadee UI" panose="020B0502040204020203" pitchFamily="34" charset="-34"/>
              </a:rPr>
              <a:t>พระเจ้าตรัสกับ</a:t>
            </a:r>
          </a:p>
          <a:p>
            <a:pPr algn="r">
              <a:defRPr/>
            </a:pPr>
            <a:r>
              <a:rPr lang="th-TH" sz="2000" dirty="0" smtClean="0">
                <a:solidFill>
                  <a:srgbClr val="FD2558"/>
                </a:solidFill>
                <a:latin typeface="Leelawadee UI" panose="020B0502040204020203" pitchFamily="34" charset="-34"/>
                <a:ea typeface="+mn-ea"/>
                <a:cs typeface="Leelawadee UI" panose="020B0502040204020203" pitchFamily="34" charset="-34"/>
              </a:rPr>
              <a:t>อับรา</a:t>
            </a:r>
            <a:r>
              <a:rPr lang="th-TH" sz="2000" dirty="0" err="1" smtClean="0">
                <a:solidFill>
                  <a:srgbClr val="FD2558"/>
                </a:solidFill>
                <a:latin typeface="Leelawadee UI" panose="020B0502040204020203" pitchFamily="34" charset="-34"/>
                <a:ea typeface="+mn-ea"/>
                <a:cs typeface="Leelawadee UI" panose="020B0502040204020203" pitchFamily="34" charset="-34"/>
              </a:rPr>
              <a:t>ฮัม</a:t>
            </a:r>
            <a:endParaRPr lang="th-TH" sz="2000" dirty="0" smtClean="0">
              <a:solidFill>
                <a:srgbClr val="FD2558"/>
              </a:solidFill>
              <a:latin typeface="Leelawadee UI" panose="020B0502040204020203" pitchFamily="34" charset="-34"/>
              <a:ea typeface="+mn-ea"/>
              <a:cs typeface="Leelawadee UI" panose="020B0502040204020203" pitchFamily="34" charset="-34"/>
            </a:endParaRPr>
          </a:p>
          <a:p>
            <a:pPr algn="r">
              <a:defRPr/>
            </a:pPr>
            <a:r>
              <a:rPr lang="th-TH" sz="2000" dirty="0" err="1" smtClean="0">
                <a:latin typeface="Leelawadee UI" panose="020B0502040204020203" pitchFamily="34" charset="-34"/>
                <a:ea typeface="+mn-ea"/>
                <a:cs typeface="Leelawadee UI" panose="020B0502040204020203" pitchFamily="34" charset="-34"/>
              </a:rPr>
              <a:t>ปฐก</a:t>
            </a:r>
            <a:r>
              <a:rPr lang="th-TH" sz="2000" dirty="0" smtClean="0">
                <a:latin typeface="Leelawadee UI" panose="020B0502040204020203" pitchFamily="34" charset="-34"/>
                <a:ea typeface="+mn-ea"/>
                <a:cs typeface="Leelawadee UI" panose="020B0502040204020203" pitchFamily="34" charset="-34"/>
              </a:rPr>
              <a:t>.12</a:t>
            </a:r>
            <a:r>
              <a:rPr lang="en-GB" sz="2000" dirty="0" smtClean="0">
                <a:latin typeface="Leelawadee UI" panose="020B0502040204020203" pitchFamily="34" charset="-34"/>
                <a:ea typeface="+mn-ea"/>
                <a:cs typeface="Leelawadee UI" panose="020B0502040204020203" pitchFamily="34" charset="-34"/>
              </a:rPr>
              <a:t>:1-3</a:t>
            </a:r>
            <a:endParaRPr lang="en-US" sz="2000" dirty="0">
              <a:latin typeface="Leelawadee UI" panose="020B0502040204020203" pitchFamily="34" charset="-34"/>
              <a:ea typeface="+mn-ea"/>
              <a:cs typeface="Leelawadee UI" panose="020B0502040204020203" pitchFamily="34" charset="-34"/>
            </a:endParaRPr>
          </a:p>
        </p:txBody>
      </p:sp>
      <p:sp>
        <p:nvSpPr>
          <p:cNvPr id="517126" name="Rectangle 6"/>
          <p:cNvSpPr>
            <a:spLocks noChangeArrowheads="1"/>
          </p:cNvSpPr>
          <p:nvPr/>
        </p:nvSpPr>
        <p:spPr bwMode="auto">
          <a:xfrm>
            <a:off x="1176878" y="3555406"/>
            <a:ext cx="1573213"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500" i="1" dirty="0" smtClean="0">
                <a:solidFill>
                  <a:srgbClr val="5BFF5B"/>
                </a:solidFill>
                <a:latin typeface="Leelawadee UI" panose="020B0502040204020203" pitchFamily="34" charset="-34"/>
                <a:ea typeface="+mn-ea"/>
                <a:cs typeface="Leelawadee UI" panose="020B0502040204020203" pitchFamily="34" charset="-34"/>
              </a:rPr>
              <a:t>แผ่นดิน</a:t>
            </a:r>
            <a:endParaRPr lang="en-US" sz="2500" i="1" dirty="0">
              <a:solidFill>
                <a:srgbClr val="5BFF5B"/>
              </a:solidFill>
              <a:latin typeface="Leelawadee UI" panose="020B0502040204020203" pitchFamily="34" charset="-34"/>
              <a:ea typeface="+mn-ea"/>
              <a:cs typeface="Leelawadee UI" panose="020B0502040204020203" pitchFamily="34" charset="-34"/>
            </a:endParaRPr>
          </a:p>
        </p:txBody>
      </p:sp>
      <p:sp>
        <p:nvSpPr>
          <p:cNvPr id="517127"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7128"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17129"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17130"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17131"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17132"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7138" name="Rectangle 18"/>
          <p:cNvSpPr>
            <a:spLocks noChangeArrowheads="1"/>
          </p:cNvSpPr>
          <p:nvPr/>
        </p:nvSpPr>
        <p:spPr bwMode="auto">
          <a:xfrm>
            <a:off x="3847306" y="3541005"/>
            <a:ext cx="1571625"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500" i="1" dirty="0" smtClean="0">
                <a:solidFill>
                  <a:srgbClr val="5BFF5B"/>
                </a:solidFill>
                <a:latin typeface="Leelawadee UI" panose="020B0502040204020203" pitchFamily="34" charset="-34"/>
                <a:ea typeface="+mn-ea"/>
                <a:cs typeface="Leelawadee UI" panose="020B0502040204020203" pitchFamily="34" charset="-34"/>
              </a:rPr>
              <a:t>ชนชาติ</a:t>
            </a:r>
            <a:endParaRPr lang="en-US" sz="2500" i="1" dirty="0">
              <a:solidFill>
                <a:srgbClr val="5BFF5B"/>
              </a:solidFill>
              <a:latin typeface="Leelawadee UI" panose="020B0502040204020203" pitchFamily="34" charset="-34"/>
              <a:ea typeface="+mn-ea"/>
              <a:cs typeface="Leelawadee UI" panose="020B0502040204020203" pitchFamily="34" charset="-34"/>
            </a:endParaRPr>
          </a:p>
        </p:txBody>
      </p:sp>
      <p:sp>
        <p:nvSpPr>
          <p:cNvPr id="517139" name="Rectangle 19"/>
          <p:cNvSpPr>
            <a:spLocks noChangeArrowheads="1"/>
          </p:cNvSpPr>
          <p:nvPr/>
        </p:nvSpPr>
        <p:spPr bwMode="auto">
          <a:xfrm>
            <a:off x="6640725" y="3555406"/>
            <a:ext cx="1970088"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a:defRPr/>
            </a:pPr>
            <a:r>
              <a:rPr lang="th-TH" sz="2500" i="1" dirty="0" smtClean="0">
                <a:solidFill>
                  <a:srgbClr val="5BFF5B"/>
                </a:solidFill>
                <a:latin typeface="Leelawadee UI" panose="020B0502040204020203" pitchFamily="34" charset="-34"/>
                <a:ea typeface="+mn-ea"/>
                <a:cs typeface="Leelawadee UI" panose="020B0502040204020203" pitchFamily="34" charset="-34"/>
              </a:rPr>
              <a:t>เป็นพร</a:t>
            </a:r>
            <a:endParaRPr lang="en-US" sz="2500" i="1" dirty="0">
              <a:solidFill>
                <a:srgbClr val="5BFF5B"/>
              </a:solidFill>
              <a:latin typeface="Leelawadee UI" panose="020B0502040204020203" pitchFamily="34" charset="-34"/>
              <a:ea typeface="+mn-ea"/>
              <a:cs typeface="Leelawadee UI" panose="020B0502040204020203" pitchFamily="34" charset="-34"/>
            </a:endParaRPr>
          </a:p>
        </p:txBody>
      </p:sp>
      <p:sp>
        <p:nvSpPr>
          <p:cNvPr id="517140" name="Rectangle 20"/>
          <p:cNvSpPr>
            <a:spLocks noChangeArrowheads="1"/>
          </p:cNvSpPr>
          <p:nvPr/>
        </p:nvSpPr>
        <p:spPr bwMode="auto">
          <a:xfrm>
            <a:off x="1109663" y="2859088"/>
            <a:ext cx="1571625"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smtClean="0">
                <a:latin typeface="Leelawadee UI" panose="020B0502040204020203" pitchFamily="34" charset="-34"/>
                <a:ea typeface="+mn-ea"/>
                <a:cs typeface="Leelawadee UI" panose="020B0502040204020203" pitchFamily="34" charset="-34"/>
              </a:rPr>
              <a:t>ปฐก</a:t>
            </a:r>
            <a:r>
              <a:rPr lang="en-US" sz="2000" dirty="0" smtClean="0">
                <a:latin typeface="Leelawadee UI" panose="020B0502040204020203" pitchFamily="34" charset="-34"/>
                <a:ea typeface="+mn-ea"/>
                <a:cs typeface="Leelawadee UI" panose="020B0502040204020203" pitchFamily="34" charset="-34"/>
              </a:rPr>
              <a:t>. </a:t>
            </a:r>
            <a:r>
              <a:rPr lang="en-US" sz="2000" dirty="0">
                <a:latin typeface="Leelawadee UI" panose="020B0502040204020203" pitchFamily="34" charset="-34"/>
                <a:ea typeface="+mn-ea"/>
                <a:cs typeface="Leelawadee UI" panose="020B0502040204020203" pitchFamily="34" charset="-34"/>
              </a:rPr>
              <a:t>13:15</a:t>
            </a:r>
          </a:p>
        </p:txBody>
      </p:sp>
      <p:sp>
        <p:nvSpPr>
          <p:cNvPr id="517141" name="Rectangle 21"/>
          <p:cNvSpPr>
            <a:spLocks noChangeArrowheads="1"/>
          </p:cNvSpPr>
          <p:nvPr/>
        </p:nvSpPr>
        <p:spPr bwMode="auto">
          <a:xfrm>
            <a:off x="1152594" y="4022103"/>
            <a:ext cx="135255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Leelawadee UI" panose="020B0502040204020203" pitchFamily="34" charset="-34"/>
                <a:cs typeface="Leelawadee UI" panose="020B0502040204020203" pitchFamily="34" charset="-34"/>
              </a:rPr>
              <a:t>ปฐก</a:t>
            </a:r>
            <a:r>
              <a:rPr lang="en-US" sz="2000" dirty="0" smtClean="0">
                <a:latin typeface="Leelawadee UI" panose="020B0502040204020203" pitchFamily="34" charset="-34"/>
                <a:ea typeface="+mn-ea"/>
                <a:cs typeface="Leelawadee UI" panose="020B0502040204020203" pitchFamily="34" charset="-34"/>
              </a:rPr>
              <a:t>. </a:t>
            </a:r>
            <a:r>
              <a:rPr lang="en-US" sz="2000" dirty="0">
                <a:latin typeface="Leelawadee UI" panose="020B0502040204020203" pitchFamily="34" charset="-34"/>
                <a:ea typeface="+mn-ea"/>
                <a:cs typeface="Leelawadee UI" panose="020B0502040204020203" pitchFamily="34" charset="-34"/>
              </a:rPr>
              <a:t>12:1</a:t>
            </a:r>
          </a:p>
        </p:txBody>
      </p:sp>
      <p:sp>
        <p:nvSpPr>
          <p:cNvPr id="517145" name="Rectangle 25"/>
          <p:cNvSpPr>
            <a:spLocks noChangeArrowheads="1"/>
          </p:cNvSpPr>
          <p:nvPr/>
        </p:nvSpPr>
        <p:spPr bwMode="auto">
          <a:xfrm>
            <a:off x="3884613" y="4035425"/>
            <a:ext cx="15144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Leelawadee UI" panose="020B0502040204020203" pitchFamily="34" charset="-34"/>
                <a:cs typeface="Leelawadee UI" panose="020B0502040204020203" pitchFamily="34" charset="-34"/>
              </a:rPr>
              <a:t>ปฐก</a:t>
            </a:r>
            <a:r>
              <a:rPr lang="en-US" sz="2000" dirty="0" smtClean="0">
                <a:latin typeface="Leelawadee UI" panose="020B0502040204020203" pitchFamily="34" charset="-34"/>
                <a:ea typeface="+mn-ea"/>
                <a:cs typeface="Leelawadee UI" panose="020B0502040204020203" pitchFamily="34" charset="-34"/>
              </a:rPr>
              <a:t>. </a:t>
            </a:r>
            <a:r>
              <a:rPr lang="en-US" sz="2000" dirty="0">
                <a:latin typeface="Leelawadee UI" panose="020B0502040204020203" pitchFamily="34" charset="-34"/>
                <a:ea typeface="+mn-ea"/>
                <a:cs typeface="Leelawadee UI" panose="020B0502040204020203" pitchFamily="34" charset="-34"/>
              </a:rPr>
              <a:t>12:2</a:t>
            </a:r>
          </a:p>
        </p:txBody>
      </p:sp>
      <p:sp>
        <p:nvSpPr>
          <p:cNvPr id="517146" name="Rectangle 26"/>
          <p:cNvSpPr>
            <a:spLocks noChangeArrowheads="1"/>
          </p:cNvSpPr>
          <p:nvPr/>
        </p:nvSpPr>
        <p:spPr bwMode="auto">
          <a:xfrm>
            <a:off x="6620882" y="4032510"/>
            <a:ext cx="1487487"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Leelawadee UI" panose="020B0502040204020203" pitchFamily="34" charset="-34"/>
                <a:cs typeface="Leelawadee UI" panose="020B0502040204020203" pitchFamily="34" charset="-34"/>
              </a:rPr>
              <a:t>ปฐก</a:t>
            </a:r>
            <a:r>
              <a:rPr lang="en-US" sz="2000" dirty="0" smtClean="0">
                <a:latin typeface="Leelawadee UI" panose="020B0502040204020203" pitchFamily="34" charset="-34"/>
                <a:ea typeface="+mn-ea"/>
                <a:cs typeface="Leelawadee UI" panose="020B0502040204020203" pitchFamily="34" charset="-34"/>
              </a:rPr>
              <a:t>. </a:t>
            </a:r>
            <a:r>
              <a:rPr lang="en-US" sz="2000" dirty="0">
                <a:latin typeface="Leelawadee UI" panose="020B0502040204020203" pitchFamily="34" charset="-34"/>
                <a:ea typeface="+mn-ea"/>
                <a:cs typeface="Leelawadee UI" panose="020B0502040204020203" pitchFamily="34" charset="-34"/>
              </a:rPr>
              <a:t>12:3</a:t>
            </a:r>
          </a:p>
        </p:txBody>
      </p:sp>
      <p:sp>
        <p:nvSpPr>
          <p:cNvPr id="517147" name="Rectangle 27"/>
          <p:cNvSpPr>
            <a:spLocks noChangeArrowheads="1"/>
          </p:cNvSpPr>
          <p:nvPr/>
        </p:nvSpPr>
        <p:spPr bwMode="auto">
          <a:xfrm>
            <a:off x="3573463" y="2851150"/>
            <a:ext cx="22256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Leelawadee UI" panose="020B0502040204020203" pitchFamily="34" charset="-34"/>
                <a:cs typeface="Leelawadee UI" panose="020B0502040204020203" pitchFamily="34" charset="-34"/>
              </a:rPr>
              <a:t>ปฐก</a:t>
            </a:r>
            <a:r>
              <a:rPr lang="en-US" sz="2000" dirty="0" smtClean="0">
                <a:latin typeface="Leelawadee UI" panose="020B0502040204020203" pitchFamily="34" charset="-34"/>
                <a:ea typeface="+mn-ea"/>
                <a:cs typeface="Leelawadee UI" panose="020B0502040204020203" pitchFamily="34" charset="-34"/>
              </a:rPr>
              <a:t>. </a:t>
            </a:r>
            <a:r>
              <a:rPr lang="en-US" sz="2000" dirty="0">
                <a:latin typeface="Leelawadee UI" panose="020B0502040204020203" pitchFamily="34" charset="-34"/>
                <a:ea typeface="+mn-ea"/>
                <a:cs typeface="Leelawadee UI" panose="020B0502040204020203" pitchFamily="34" charset="-34"/>
              </a:rPr>
              <a:t>13:14-16</a:t>
            </a:r>
          </a:p>
        </p:txBody>
      </p:sp>
      <p:sp>
        <p:nvSpPr>
          <p:cNvPr id="517148" name="Rectangle 28"/>
          <p:cNvSpPr>
            <a:spLocks noChangeArrowheads="1"/>
          </p:cNvSpPr>
          <p:nvPr/>
        </p:nvSpPr>
        <p:spPr bwMode="auto">
          <a:xfrm>
            <a:off x="6435725" y="2860675"/>
            <a:ext cx="1689100"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Leelawadee UI" panose="020B0502040204020203" pitchFamily="34" charset="-34"/>
                <a:cs typeface="Leelawadee UI" panose="020B0502040204020203" pitchFamily="34" charset="-34"/>
              </a:rPr>
              <a:t>ปฐก</a:t>
            </a:r>
            <a:r>
              <a:rPr lang="en-US" sz="2000" dirty="0" smtClean="0">
                <a:latin typeface="Leelawadee UI" panose="020B0502040204020203" pitchFamily="34" charset="-34"/>
                <a:ea typeface="+mn-ea"/>
                <a:cs typeface="Leelawadee UI" panose="020B0502040204020203" pitchFamily="34" charset="-34"/>
              </a:rPr>
              <a:t>. </a:t>
            </a:r>
            <a:r>
              <a:rPr lang="en-US" sz="2000" dirty="0">
                <a:latin typeface="Leelawadee UI" panose="020B0502040204020203" pitchFamily="34" charset="-34"/>
                <a:ea typeface="+mn-ea"/>
                <a:cs typeface="Leelawadee UI" panose="020B0502040204020203" pitchFamily="34" charset="-34"/>
              </a:rPr>
              <a:t>15:9-18</a:t>
            </a:r>
          </a:p>
        </p:txBody>
      </p:sp>
      <p:sp>
        <p:nvSpPr>
          <p:cNvPr id="517149" name="Rectangle 29"/>
          <p:cNvSpPr>
            <a:spLocks noChangeArrowheads="1"/>
          </p:cNvSpPr>
          <p:nvPr/>
        </p:nvSpPr>
        <p:spPr bwMode="auto">
          <a:xfrm>
            <a:off x="315913" y="6365875"/>
            <a:ext cx="8634412" cy="458788"/>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2400" i="1" dirty="0">
                <a:solidFill>
                  <a:srgbClr val="FFFF39"/>
                </a:solidFill>
                <a:latin typeface="Helvetica" charset="0"/>
                <a:ea typeface="+mn-ea"/>
                <a:cs typeface="+mn-cs"/>
              </a:rPr>
              <a:t>The Very "Backbone" of Biblical Revelation</a:t>
            </a:r>
          </a:p>
        </p:txBody>
      </p:sp>
      <p:sp>
        <p:nvSpPr>
          <p:cNvPr id="517154" name="Rectangle 34"/>
          <p:cNvSpPr>
            <a:spLocks noChangeArrowheads="1"/>
          </p:cNvSpPr>
          <p:nvPr/>
        </p:nvSpPr>
        <p:spPr bwMode="auto">
          <a:xfrm>
            <a:off x="1015237" y="2348672"/>
            <a:ext cx="2198688"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500" i="1" dirty="0" smtClean="0">
                <a:solidFill>
                  <a:schemeClr val="folHlink"/>
                </a:solidFill>
                <a:latin typeface="Leelawadee UI" panose="020B0502040204020203" pitchFamily="34" charset="-34"/>
                <a:ea typeface="+mn-ea"/>
                <a:cs typeface="Leelawadee UI" panose="020B0502040204020203" pitchFamily="34" charset="-34"/>
              </a:rPr>
              <a:t>นิ</a:t>
            </a:r>
            <a:r>
              <a:rPr lang="th-TH" sz="2500" i="1" dirty="0" err="1" smtClean="0">
                <a:solidFill>
                  <a:schemeClr val="folHlink"/>
                </a:solidFill>
                <a:latin typeface="Leelawadee UI" panose="020B0502040204020203" pitchFamily="34" charset="-34"/>
                <a:ea typeface="+mn-ea"/>
                <a:cs typeface="Leelawadee UI" panose="020B0502040204020203" pitchFamily="34" charset="-34"/>
              </a:rPr>
              <a:t>รันดร์</a:t>
            </a:r>
            <a:r>
              <a:rPr lang="th-TH" sz="2500" i="1" dirty="0" smtClean="0">
                <a:solidFill>
                  <a:schemeClr val="folHlink"/>
                </a:solidFill>
                <a:latin typeface="Leelawadee UI" panose="020B0502040204020203" pitchFamily="34" charset="-34"/>
                <a:ea typeface="+mn-ea"/>
                <a:cs typeface="Leelawadee UI" panose="020B0502040204020203" pitchFamily="34" charset="-34"/>
              </a:rPr>
              <a:t>กาล</a:t>
            </a:r>
            <a:endParaRPr lang="en-US" sz="2500" i="1" dirty="0">
              <a:solidFill>
                <a:schemeClr val="folHlink"/>
              </a:solidFill>
              <a:latin typeface="Leelawadee UI" panose="020B0502040204020203" pitchFamily="34" charset="-34"/>
              <a:ea typeface="+mn-ea"/>
              <a:cs typeface="Leelawadee UI" panose="020B0502040204020203" pitchFamily="34" charset="-34"/>
            </a:endParaRPr>
          </a:p>
        </p:txBody>
      </p:sp>
      <p:sp>
        <p:nvSpPr>
          <p:cNvPr id="517155" name="Rectangle 35"/>
          <p:cNvSpPr>
            <a:spLocks noChangeArrowheads="1"/>
          </p:cNvSpPr>
          <p:nvPr/>
        </p:nvSpPr>
        <p:spPr bwMode="auto">
          <a:xfrm>
            <a:off x="3418682" y="2311533"/>
            <a:ext cx="2489230"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a:defRPr/>
            </a:pPr>
            <a:r>
              <a:rPr lang="th-TH" sz="2500" i="1" dirty="0" smtClean="0">
                <a:solidFill>
                  <a:schemeClr val="folHlink"/>
                </a:solidFill>
                <a:latin typeface="Leelawadee UI" panose="020B0502040204020203" pitchFamily="34" charset="-34"/>
                <a:ea typeface="+mn-ea"/>
                <a:cs typeface="Leelawadee UI" panose="020B0502040204020203" pitchFamily="34" charset="-34"/>
              </a:rPr>
              <a:t>ตามความหมาย</a:t>
            </a:r>
            <a:endParaRPr lang="en-US" sz="2500" i="1" dirty="0">
              <a:solidFill>
                <a:schemeClr val="folHlink"/>
              </a:solidFill>
              <a:latin typeface="Leelawadee UI" panose="020B0502040204020203" pitchFamily="34" charset="-34"/>
              <a:ea typeface="+mn-ea"/>
              <a:cs typeface="Leelawadee UI" panose="020B0502040204020203" pitchFamily="34" charset="-34"/>
            </a:endParaRPr>
          </a:p>
        </p:txBody>
      </p:sp>
      <p:sp>
        <p:nvSpPr>
          <p:cNvPr id="517156" name="Rectangle 36"/>
          <p:cNvSpPr>
            <a:spLocks noChangeArrowheads="1"/>
          </p:cNvSpPr>
          <p:nvPr/>
        </p:nvSpPr>
        <p:spPr bwMode="auto">
          <a:xfrm>
            <a:off x="6438107" y="2342603"/>
            <a:ext cx="1812894"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a:defRPr/>
            </a:pPr>
            <a:r>
              <a:rPr lang="th-TH" sz="2500" i="1" dirty="0" smtClean="0">
                <a:solidFill>
                  <a:schemeClr val="folHlink"/>
                </a:solidFill>
                <a:latin typeface="Leelawadee UI" panose="020B0502040204020203" pitchFamily="34" charset="-34"/>
                <a:ea typeface="+mn-ea"/>
                <a:cs typeface="Leelawadee UI" panose="020B0502040204020203" pitchFamily="34" charset="-34"/>
              </a:rPr>
              <a:t>ไม่มีเงื่อนไข</a:t>
            </a:r>
            <a:endParaRPr lang="en-US" sz="2500" i="1" dirty="0">
              <a:solidFill>
                <a:schemeClr val="folHlink"/>
              </a:solidFill>
              <a:latin typeface="Leelawadee UI" panose="020B0502040204020203" pitchFamily="34" charset="-34"/>
              <a:ea typeface="+mn-ea"/>
              <a:cs typeface="Leelawadee UI" panose="020B0502040204020203" pitchFamily="34" charset="-34"/>
            </a:endParaRPr>
          </a:p>
        </p:txBody>
      </p:sp>
      <p:sp>
        <p:nvSpPr>
          <p:cNvPr id="38936" name="Text Box 43"/>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17164" name="Rectangle 44"/>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17167" name="Rectangle 4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13</a:t>
            </a:r>
          </a:p>
        </p:txBody>
      </p:sp>
      <p:sp>
        <p:nvSpPr>
          <p:cNvPr id="38939" name="Text Box 49"/>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17170" name="Rectangle 50"/>
          <p:cNvSpPr>
            <a:spLocks noChangeArrowheads="1"/>
          </p:cNvSpPr>
          <p:nvPr/>
        </p:nvSpPr>
        <p:spPr bwMode="auto">
          <a:xfrm>
            <a:off x="7518400"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grpSp>
        <p:nvGrpSpPr>
          <p:cNvPr id="38941" name="Group 58"/>
          <p:cNvGrpSpPr>
            <a:grpSpLocks/>
          </p:cNvGrpSpPr>
          <p:nvPr/>
        </p:nvGrpSpPr>
        <p:grpSpPr bwMode="auto">
          <a:xfrm>
            <a:off x="133350" y="1200150"/>
            <a:ext cx="307975" cy="4598988"/>
            <a:chOff x="84" y="756"/>
            <a:chExt cx="194" cy="2897"/>
          </a:xfrm>
        </p:grpSpPr>
        <p:sp>
          <p:nvSpPr>
            <p:cNvPr id="517179" name="AutoShape 59"/>
            <p:cNvSpPr>
              <a:spLocks noChangeArrowheads="1"/>
            </p:cNvSpPr>
            <p:nvPr/>
          </p:nvSpPr>
          <p:spPr bwMode="auto">
            <a:xfrm>
              <a:off x="92" y="75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7180" name="AutoShape 60"/>
            <p:cNvSpPr>
              <a:spLocks noChangeArrowheads="1"/>
            </p:cNvSpPr>
            <p:nvPr/>
          </p:nvSpPr>
          <p:spPr bwMode="auto">
            <a:xfrm>
              <a:off x="92" y="1688"/>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7181" name="AutoShape 61"/>
            <p:cNvSpPr>
              <a:spLocks noChangeArrowheads="1"/>
            </p:cNvSpPr>
            <p:nvPr/>
          </p:nvSpPr>
          <p:spPr bwMode="auto">
            <a:xfrm>
              <a:off x="84" y="240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7182" name="AutoShape 62"/>
            <p:cNvSpPr>
              <a:spLocks noChangeArrowheads="1"/>
            </p:cNvSpPr>
            <p:nvPr/>
          </p:nvSpPr>
          <p:spPr bwMode="auto">
            <a:xfrm>
              <a:off x="92" y="347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grpSp>
      <p:sp>
        <p:nvSpPr>
          <p:cNvPr id="517184" name="Rectangle 64"/>
          <p:cNvSpPr>
            <a:spLocks noChangeArrowheads="1"/>
          </p:cNvSpPr>
          <p:nvPr/>
        </p:nvSpPr>
        <p:spPr bwMode="auto">
          <a:xfrm>
            <a:off x="2735263" y="715963"/>
            <a:ext cx="3636962" cy="1074653"/>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th-TH" sz="4000" i="1" dirty="0" err="1" smtClean="0">
                <a:solidFill>
                  <a:schemeClr val="tx2"/>
                </a:solidFill>
                <a:latin typeface="Leelawadee UI" panose="020B0502040204020203" pitchFamily="34" charset="-34"/>
                <a:cs typeface="Leelawadee UI" panose="020B0502040204020203" pitchFamily="34" charset="-34"/>
              </a:rPr>
              <a:t>พันธ</a:t>
            </a:r>
            <a:r>
              <a:rPr lang="th-TH" sz="4000" i="1" dirty="0" smtClean="0">
                <a:solidFill>
                  <a:schemeClr val="tx2"/>
                </a:solidFill>
                <a:latin typeface="Leelawadee UI" panose="020B0502040204020203" pitchFamily="34" charset="-34"/>
                <a:cs typeface="Leelawadee UI" panose="020B0502040204020203" pitchFamily="34" charset="-34"/>
              </a:rPr>
              <a:t>สัญญากับ</a:t>
            </a:r>
          </a:p>
          <a:p>
            <a:pPr algn="ctr">
              <a:lnSpc>
                <a:spcPct val="80000"/>
              </a:lnSpc>
              <a:defRPr/>
            </a:pPr>
            <a:r>
              <a:rPr lang="th-TH" sz="4000" i="1" dirty="0" smtClean="0">
                <a:solidFill>
                  <a:schemeClr val="tx2"/>
                </a:solidFill>
                <a:latin typeface="Leelawadee UI" panose="020B0502040204020203" pitchFamily="34" charset="-34"/>
                <a:cs typeface="Leelawadee UI" panose="020B0502040204020203" pitchFamily="34" charset="-34"/>
              </a:rPr>
              <a:t>อับรา</a:t>
            </a:r>
            <a:r>
              <a:rPr lang="th-TH" sz="4000" i="1" dirty="0" err="1" smtClean="0">
                <a:solidFill>
                  <a:schemeClr val="tx2"/>
                </a:solidFill>
                <a:latin typeface="Leelawadee UI" panose="020B0502040204020203" pitchFamily="34" charset="-34"/>
                <a:cs typeface="Leelawadee UI" panose="020B0502040204020203" pitchFamily="34" charset="-34"/>
              </a:rPr>
              <a:t>ฮัม</a:t>
            </a:r>
            <a:endParaRPr lang="en-US" sz="4400" i="1" dirty="0">
              <a:solidFill>
                <a:schemeClr val="tx2"/>
              </a:solidFill>
              <a:latin typeface="Leelawadee UI" panose="020B0502040204020203" pitchFamily="34" charset="-34"/>
              <a:cs typeface="Leelawadee UI" panose="020B0502040204020203" pitchFamily="34" charset="-34"/>
            </a:endParaRPr>
          </a:p>
        </p:txBody>
      </p:sp>
      <p:sp>
        <p:nvSpPr>
          <p:cNvPr id="36" name="Rectangle 5"/>
          <p:cNvSpPr>
            <a:spLocks noChangeArrowheads="1"/>
          </p:cNvSpPr>
          <p:nvPr/>
        </p:nvSpPr>
        <p:spPr bwMode="auto">
          <a:xfrm>
            <a:off x="6339681" y="866927"/>
            <a:ext cx="1881188" cy="70532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th-TH" sz="2000" dirty="0" err="1" smtClean="0">
                <a:solidFill>
                  <a:srgbClr val="FD2558"/>
                </a:solidFill>
                <a:latin typeface="Leelawadee UI" panose="020B0502040204020203" pitchFamily="34" charset="-34"/>
                <a:ea typeface="+mn-ea"/>
                <a:cs typeface="Leelawadee UI" panose="020B0502040204020203" pitchFamily="34" charset="-34"/>
              </a:rPr>
              <a:t>พันธ</a:t>
            </a:r>
            <a:r>
              <a:rPr lang="th-TH" sz="2000" dirty="0" smtClean="0">
                <a:solidFill>
                  <a:srgbClr val="FD2558"/>
                </a:solidFill>
                <a:latin typeface="Leelawadee UI" panose="020B0502040204020203" pitchFamily="34" charset="-34"/>
                <a:ea typeface="+mn-ea"/>
                <a:cs typeface="Leelawadee UI" panose="020B0502040204020203" pitchFamily="34" charset="-34"/>
              </a:rPr>
              <a:t>สัญญา</a:t>
            </a:r>
          </a:p>
          <a:p>
            <a:pPr algn="r">
              <a:defRPr/>
            </a:pPr>
            <a:r>
              <a:rPr lang="th-TH" sz="2000" dirty="0" err="1" smtClean="0">
                <a:latin typeface="Leelawadee UI" panose="020B0502040204020203" pitchFamily="34" charset="-34"/>
                <a:ea typeface="+mn-ea"/>
                <a:cs typeface="Leelawadee UI" panose="020B0502040204020203" pitchFamily="34" charset="-34"/>
              </a:rPr>
              <a:t>ปฐก</a:t>
            </a:r>
            <a:r>
              <a:rPr lang="th-TH" sz="2000" dirty="0" smtClean="0">
                <a:latin typeface="Leelawadee UI" panose="020B0502040204020203" pitchFamily="34" charset="-34"/>
                <a:ea typeface="+mn-ea"/>
                <a:cs typeface="Leelawadee UI" panose="020B0502040204020203" pitchFamily="34" charset="-34"/>
              </a:rPr>
              <a:t>.15</a:t>
            </a:r>
            <a:r>
              <a:rPr lang="en-GB" sz="2000" dirty="0" smtClean="0">
                <a:latin typeface="Leelawadee UI" panose="020B0502040204020203" pitchFamily="34" charset="-34"/>
                <a:ea typeface="+mn-ea"/>
                <a:cs typeface="Leelawadee UI" panose="020B0502040204020203" pitchFamily="34" charset="-34"/>
              </a:rPr>
              <a:t>:</a:t>
            </a:r>
            <a:r>
              <a:rPr lang="th-TH" sz="2000" dirty="0" smtClean="0">
                <a:latin typeface="Leelawadee UI" panose="020B0502040204020203" pitchFamily="34" charset="-34"/>
                <a:ea typeface="+mn-ea"/>
                <a:cs typeface="Leelawadee UI" panose="020B0502040204020203" pitchFamily="34" charset="-34"/>
              </a:rPr>
              <a:t>9</a:t>
            </a:r>
            <a:r>
              <a:rPr lang="en-GB" sz="2000" dirty="0" smtClean="0">
                <a:latin typeface="Leelawadee UI" panose="020B0502040204020203" pitchFamily="34" charset="-34"/>
                <a:ea typeface="+mn-ea"/>
                <a:cs typeface="Leelawadee UI" panose="020B0502040204020203" pitchFamily="34" charset="-34"/>
              </a:rPr>
              <a:t>-</a:t>
            </a:r>
            <a:r>
              <a:rPr lang="th-TH" sz="2000" dirty="0" smtClean="0">
                <a:latin typeface="Leelawadee UI" panose="020B0502040204020203" pitchFamily="34" charset="-34"/>
                <a:ea typeface="+mn-ea"/>
                <a:cs typeface="Leelawadee UI" panose="020B0502040204020203" pitchFamily="34" charset="-34"/>
              </a:rPr>
              <a:t>18</a:t>
            </a:r>
            <a:endParaRPr lang="en-US" sz="2000" dirty="0">
              <a:latin typeface="Leelawadee UI" panose="020B0502040204020203" pitchFamily="34" charset="-34"/>
              <a:ea typeface="+mn-ea"/>
              <a:cs typeface="Leelawadee UI" panose="020B0502040204020203" pitchFamily="34" charset="-34"/>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517126"/>
                                        </p:tgtEl>
                                        <p:attrNameLst>
                                          <p:attrName>style.visibility</p:attrName>
                                        </p:attrNameLst>
                                      </p:cBhvr>
                                      <p:to>
                                        <p:strVal val="visible"/>
                                      </p:to>
                                    </p:set>
                                    <p:anim calcmode="lin" valueType="num">
                                      <p:cBhvr>
                                        <p:cTn id="7" dur="500" fill="hold"/>
                                        <p:tgtEl>
                                          <p:spTgt spid="517126"/>
                                        </p:tgtEl>
                                        <p:attrNameLst>
                                          <p:attrName>ppt_w</p:attrName>
                                        </p:attrNameLst>
                                      </p:cBhvr>
                                      <p:tavLst>
                                        <p:tav tm="0">
                                          <p:val>
                                            <p:strVal val="2/3*#ppt_w"/>
                                          </p:val>
                                        </p:tav>
                                        <p:tav tm="100000">
                                          <p:val>
                                            <p:strVal val="#ppt_w"/>
                                          </p:val>
                                        </p:tav>
                                      </p:tavLst>
                                    </p:anim>
                                    <p:anim calcmode="lin" valueType="num">
                                      <p:cBhvr>
                                        <p:cTn id="8" dur="500" fill="hold"/>
                                        <p:tgtEl>
                                          <p:spTgt spid="517126"/>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72" fill="hold" grpId="0" nodeType="afterEffect">
                                  <p:stCondLst>
                                    <p:cond delay="0"/>
                                  </p:stCondLst>
                                  <p:childTnLst>
                                    <p:set>
                                      <p:cBhvr>
                                        <p:cTn id="11" dur="1" fill="hold">
                                          <p:stCondLst>
                                            <p:cond delay="0"/>
                                          </p:stCondLst>
                                        </p:cTn>
                                        <p:tgtEl>
                                          <p:spTgt spid="517138"/>
                                        </p:tgtEl>
                                        <p:attrNameLst>
                                          <p:attrName>style.visibility</p:attrName>
                                        </p:attrNameLst>
                                      </p:cBhvr>
                                      <p:to>
                                        <p:strVal val="visible"/>
                                      </p:to>
                                    </p:set>
                                    <p:anim calcmode="lin" valueType="num">
                                      <p:cBhvr>
                                        <p:cTn id="12" dur="500" fill="hold"/>
                                        <p:tgtEl>
                                          <p:spTgt spid="517138"/>
                                        </p:tgtEl>
                                        <p:attrNameLst>
                                          <p:attrName>ppt_w</p:attrName>
                                        </p:attrNameLst>
                                      </p:cBhvr>
                                      <p:tavLst>
                                        <p:tav tm="0">
                                          <p:val>
                                            <p:strVal val="2/3*#ppt_w"/>
                                          </p:val>
                                        </p:tav>
                                        <p:tav tm="100000">
                                          <p:val>
                                            <p:strVal val="#ppt_w"/>
                                          </p:val>
                                        </p:tav>
                                      </p:tavLst>
                                    </p:anim>
                                    <p:anim calcmode="lin" valueType="num">
                                      <p:cBhvr>
                                        <p:cTn id="13" dur="500" fill="hold"/>
                                        <p:tgtEl>
                                          <p:spTgt spid="517138"/>
                                        </p:tgtEl>
                                        <p:attrNameLst>
                                          <p:attrName>ppt_h</p:attrName>
                                        </p:attrNameLst>
                                      </p:cBhvr>
                                      <p:tavLst>
                                        <p:tav tm="0">
                                          <p:val>
                                            <p:strVal val="2/3*#ppt_h"/>
                                          </p:val>
                                        </p:tav>
                                        <p:tav tm="100000">
                                          <p:val>
                                            <p:strVal val="#ppt_h"/>
                                          </p:val>
                                        </p:tav>
                                      </p:tavLst>
                                    </p:anim>
                                  </p:childTnLst>
                                </p:cTn>
                              </p:par>
                            </p:childTnLst>
                          </p:cTn>
                        </p:par>
                        <p:par>
                          <p:cTn id="14" fill="hold" nodeType="afterGroup">
                            <p:stCondLst>
                              <p:cond delay="1000"/>
                            </p:stCondLst>
                            <p:childTnLst>
                              <p:par>
                                <p:cTn id="15" presetID="23" presetClass="entr" presetSubtype="272" fill="hold" grpId="0" nodeType="afterEffect">
                                  <p:stCondLst>
                                    <p:cond delay="0"/>
                                  </p:stCondLst>
                                  <p:childTnLst>
                                    <p:set>
                                      <p:cBhvr>
                                        <p:cTn id="16" dur="1" fill="hold">
                                          <p:stCondLst>
                                            <p:cond delay="0"/>
                                          </p:stCondLst>
                                        </p:cTn>
                                        <p:tgtEl>
                                          <p:spTgt spid="517139"/>
                                        </p:tgtEl>
                                        <p:attrNameLst>
                                          <p:attrName>style.visibility</p:attrName>
                                        </p:attrNameLst>
                                      </p:cBhvr>
                                      <p:to>
                                        <p:strVal val="visible"/>
                                      </p:to>
                                    </p:set>
                                    <p:anim calcmode="lin" valueType="num">
                                      <p:cBhvr>
                                        <p:cTn id="17" dur="500" fill="hold"/>
                                        <p:tgtEl>
                                          <p:spTgt spid="517139"/>
                                        </p:tgtEl>
                                        <p:attrNameLst>
                                          <p:attrName>ppt_w</p:attrName>
                                        </p:attrNameLst>
                                      </p:cBhvr>
                                      <p:tavLst>
                                        <p:tav tm="0">
                                          <p:val>
                                            <p:strVal val="2/3*#ppt_w"/>
                                          </p:val>
                                        </p:tav>
                                        <p:tav tm="100000">
                                          <p:val>
                                            <p:strVal val="#ppt_w"/>
                                          </p:val>
                                        </p:tav>
                                      </p:tavLst>
                                    </p:anim>
                                    <p:anim calcmode="lin" valueType="num">
                                      <p:cBhvr>
                                        <p:cTn id="18" dur="500" fill="hold"/>
                                        <p:tgtEl>
                                          <p:spTgt spid="517139"/>
                                        </p:tgtEl>
                                        <p:attrNameLst>
                                          <p:attrName>ppt_h</p:attrName>
                                        </p:attrNameLst>
                                      </p:cBhvr>
                                      <p:tavLst>
                                        <p:tav tm="0">
                                          <p:val>
                                            <p:strVal val="2/3*#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272" fill="hold" grpId="0" nodeType="clickEffect">
                                  <p:stCondLst>
                                    <p:cond delay="0"/>
                                  </p:stCondLst>
                                  <p:childTnLst>
                                    <p:set>
                                      <p:cBhvr>
                                        <p:cTn id="22" dur="1" fill="hold">
                                          <p:stCondLst>
                                            <p:cond delay="0"/>
                                          </p:stCondLst>
                                        </p:cTn>
                                        <p:tgtEl>
                                          <p:spTgt spid="517154"/>
                                        </p:tgtEl>
                                        <p:attrNameLst>
                                          <p:attrName>style.visibility</p:attrName>
                                        </p:attrNameLst>
                                      </p:cBhvr>
                                      <p:to>
                                        <p:strVal val="visible"/>
                                      </p:to>
                                    </p:set>
                                    <p:anim calcmode="lin" valueType="num">
                                      <p:cBhvr>
                                        <p:cTn id="23" dur="500" fill="hold"/>
                                        <p:tgtEl>
                                          <p:spTgt spid="517154"/>
                                        </p:tgtEl>
                                        <p:attrNameLst>
                                          <p:attrName>ppt_w</p:attrName>
                                        </p:attrNameLst>
                                      </p:cBhvr>
                                      <p:tavLst>
                                        <p:tav tm="0">
                                          <p:val>
                                            <p:strVal val="2/3*#ppt_w"/>
                                          </p:val>
                                        </p:tav>
                                        <p:tav tm="100000">
                                          <p:val>
                                            <p:strVal val="#ppt_w"/>
                                          </p:val>
                                        </p:tav>
                                      </p:tavLst>
                                    </p:anim>
                                    <p:anim calcmode="lin" valueType="num">
                                      <p:cBhvr>
                                        <p:cTn id="24" dur="500" fill="hold"/>
                                        <p:tgtEl>
                                          <p:spTgt spid="517154"/>
                                        </p:tgtEl>
                                        <p:attrNameLst>
                                          <p:attrName>ppt_h</p:attrName>
                                        </p:attrNameLst>
                                      </p:cBhvr>
                                      <p:tavLst>
                                        <p:tav tm="0">
                                          <p:val>
                                            <p:strVal val="2/3*#ppt_h"/>
                                          </p:val>
                                        </p:tav>
                                        <p:tav tm="100000">
                                          <p:val>
                                            <p:strVal val="#ppt_h"/>
                                          </p:val>
                                        </p:tav>
                                      </p:tavLst>
                                    </p:anim>
                                  </p:childTnLst>
                                </p:cTn>
                              </p:par>
                            </p:childTnLst>
                          </p:cTn>
                        </p:par>
                        <p:par>
                          <p:cTn id="25" fill="hold" nodeType="afterGroup">
                            <p:stCondLst>
                              <p:cond delay="500"/>
                            </p:stCondLst>
                            <p:childTnLst>
                              <p:par>
                                <p:cTn id="26" presetID="23" presetClass="entr" presetSubtype="272" fill="hold" grpId="0" nodeType="afterEffect">
                                  <p:stCondLst>
                                    <p:cond delay="0"/>
                                  </p:stCondLst>
                                  <p:childTnLst>
                                    <p:set>
                                      <p:cBhvr>
                                        <p:cTn id="27" dur="1" fill="hold">
                                          <p:stCondLst>
                                            <p:cond delay="0"/>
                                          </p:stCondLst>
                                        </p:cTn>
                                        <p:tgtEl>
                                          <p:spTgt spid="517155"/>
                                        </p:tgtEl>
                                        <p:attrNameLst>
                                          <p:attrName>style.visibility</p:attrName>
                                        </p:attrNameLst>
                                      </p:cBhvr>
                                      <p:to>
                                        <p:strVal val="visible"/>
                                      </p:to>
                                    </p:set>
                                    <p:anim calcmode="lin" valueType="num">
                                      <p:cBhvr>
                                        <p:cTn id="28" dur="500" fill="hold"/>
                                        <p:tgtEl>
                                          <p:spTgt spid="517155"/>
                                        </p:tgtEl>
                                        <p:attrNameLst>
                                          <p:attrName>ppt_w</p:attrName>
                                        </p:attrNameLst>
                                      </p:cBhvr>
                                      <p:tavLst>
                                        <p:tav tm="0">
                                          <p:val>
                                            <p:strVal val="2/3*#ppt_w"/>
                                          </p:val>
                                        </p:tav>
                                        <p:tav tm="100000">
                                          <p:val>
                                            <p:strVal val="#ppt_w"/>
                                          </p:val>
                                        </p:tav>
                                      </p:tavLst>
                                    </p:anim>
                                    <p:anim calcmode="lin" valueType="num">
                                      <p:cBhvr>
                                        <p:cTn id="29" dur="500" fill="hold"/>
                                        <p:tgtEl>
                                          <p:spTgt spid="517155"/>
                                        </p:tgtEl>
                                        <p:attrNameLst>
                                          <p:attrName>ppt_h</p:attrName>
                                        </p:attrNameLst>
                                      </p:cBhvr>
                                      <p:tavLst>
                                        <p:tav tm="0">
                                          <p:val>
                                            <p:strVal val="2/3*#ppt_h"/>
                                          </p:val>
                                        </p:tav>
                                        <p:tav tm="100000">
                                          <p:val>
                                            <p:strVal val="#ppt_h"/>
                                          </p:val>
                                        </p:tav>
                                      </p:tavLst>
                                    </p:anim>
                                  </p:childTnLst>
                                </p:cTn>
                              </p:par>
                            </p:childTnLst>
                          </p:cTn>
                        </p:par>
                        <p:par>
                          <p:cTn id="30" fill="hold" nodeType="afterGroup">
                            <p:stCondLst>
                              <p:cond delay="1000"/>
                            </p:stCondLst>
                            <p:childTnLst>
                              <p:par>
                                <p:cTn id="31" presetID="23" presetClass="entr" presetSubtype="272" fill="hold" grpId="0" nodeType="afterEffect">
                                  <p:stCondLst>
                                    <p:cond delay="0"/>
                                  </p:stCondLst>
                                  <p:childTnLst>
                                    <p:set>
                                      <p:cBhvr>
                                        <p:cTn id="32" dur="1" fill="hold">
                                          <p:stCondLst>
                                            <p:cond delay="0"/>
                                          </p:stCondLst>
                                        </p:cTn>
                                        <p:tgtEl>
                                          <p:spTgt spid="517156"/>
                                        </p:tgtEl>
                                        <p:attrNameLst>
                                          <p:attrName>style.visibility</p:attrName>
                                        </p:attrNameLst>
                                      </p:cBhvr>
                                      <p:to>
                                        <p:strVal val="visible"/>
                                      </p:to>
                                    </p:set>
                                    <p:anim calcmode="lin" valueType="num">
                                      <p:cBhvr>
                                        <p:cTn id="33" dur="500" fill="hold"/>
                                        <p:tgtEl>
                                          <p:spTgt spid="517156"/>
                                        </p:tgtEl>
                                        <p:attrNameLst>
                                          <p:attrName>ppt_w</p:attrName>
                                        </p:attrNameLst>
                                      </p:cBhvr>
                                      <p:tavLst>
                                        <p:tav tm="0">
                                          <p:val>
                                            <p:strVal val="2/3*#ppt_w"/>
                                          </p:val>
                                        </p:tav>
                                        <p:tav tm="100000">
                                          <p:val>
                                            <p:strVal val="#ppt_w"/>
                                          </p:val>
                                        </p:tav>
                                      </p:tavLst>
                                    </p:anim>
                                    <p:anim calcmode="lin" valueType="num">
                                      <p:cBhvr>
                                        <p:cTn id="34" dur="500" fill="hold"/>
                                        <p:tgtEl>
                                          <p:spTgt spid="517156"/>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126" grpId="0" autoUpdateAnimBg="0"/>
      <p:bldP spid="517138" grpId="0" autoUpdateAnimBg="0"/>
      <p:bldP spid="517139" grpId="0" autoUpdateAnimBg="0"/>
      <p:bldP spid="517154" grpId="0" autoUpdateAnimBg="0"/>
      <p:bldP spid="517155" grpId="0" autoUpdateAnimBg="0"/>
      <p:bldP spid="517156"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1" name="Picture 60"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8147" name="Rectangle 3"/>
          <p:cNvSpPr>
            <a:spLocks noChangeArrowheads="1"/>
          </p:cNvSpPr>
          <p:nvPr/>
        </p:nvSpPr>
        <p:spPr bwMode="auto">
          <a:xfrm>
            <a:off x="0" y="36513"/>
            <a:ext cx="9144000" cy="6821487"/>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8151"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18152"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18153"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18154"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18155"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18156"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0971" name="Text Box 14"/>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518173" name="Rectangle 29"/>
          <p:cNvSpPr>
            <a:spLocks noChangeArrowheads="1"/>
          </p:cNvSpPr>
          <p:nvPr/>
        </p:nvSpPr>
        <p:spPr bwMode="auto">
          <a:xfrm>
            <a:off x="166688" y="6403449"/>
            <a:ext cx="8634412" cy="397545"/>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2000" i="1" dirty="0">
                <a:solidFill>
                  <a:srgbClr val="FFFF39"/>
                </a:solidFill>
                <a:latin typeface="Helvetica" charset="0"/>
                <a:ea typeface="+mn-ea"/>
                <a:cs typeface="+mn-cs"/>
              </a:rPr>
              <a:t>The Very "Backbone" of Biblical Revelation</a:t>
            </a:r>
          </a:p>
        </p:txBody>
      </p:sp>
      <p:sp>
        <p:nvSpPr>
          <p:cNvPr id="518177" name="Rectangle 33"/>
          <p:cNvSpPr>
            <a:spLocks noChangeArrowheads="1"/>
          </p:cNvSpPr>
          <p:nvPr/>
        </p:nvSpPr>
        <p:spPr bwMode="auto">
          <a:xfrm>
            <a:off x="2710757" y="4666521"/>
            <a:ext cx="4241018" cy="397545"/>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lIns="90487" tIns="44450" rIns="90487" bIns="44450">
            <a:spAutoFit/>
          </a:bodyPr>
          <a:lstStyle/>
          <a:p>
            <a:pPr>
              <a:defRPr/>
            </a:pPr>
            <a:r>
              <a:rPr lang="th-TH" sz="2000" i="1" dirty="0" smtClean="0">
                <a:solidFill>
                  <a:schemeClr val="folHlink"/>
                </a:solidFill>
                <a:latin typeface="Leelawadee UI" panose="020B0502040204020203" pitchFamily="34" charset="-34"/>
                <a:ea typeface="+mn-ea"/>
                <a:cs typeface="Leelawadee UI" panose="020B0502040204020203" pitchFamily="34" charset="-34"/>
              </a:rPr>
              <a:t>การขยายความ</a:t>
            </a:r>
            <a:r>
              <a:rPr lang="th-TH" sz="2000" i="1" dirty="0" err="1" smtClean="0">
                <a:solidFill>
                  <a:schemeClr val="folHlink"/>
                </a:solidFill>
                <a:latin typeface="Leelawadee UI" panose="020B0502040204020203" pitchFamily="34" charset="-34"/>
                <a:ea typeface="+mn-ea"/>
                <a:cs typeface="Leelawadee UI" panose="020B0502040204020203" pitchFamily="34" charset="-34"/>
              </a:rPr>
              <a:t>พันธ</a:t>
            </a:r>
            <a:r>
              <a:rPr lang="th-TH" sz="2000" i="1" dirty="0" smtClean="0">
                <a:solidFill>
                  <a:schemeClr val="folHlink"/>
                </a:solidFill>
                <a:latin typeface="Leelawadee UI" panose="020B0502040204020203" pitchFamily="34" charset="-34"/>
                <a:ea typeface="+mn-ea"/>
                <a:cs typeface="Leelawadee UI" panose="020B0502040204020203" pitchFamily="34" charset="-34"/>
              </a:rPr>
              <a:t>สัญญาย่อย</a:t>
            </a:r>
            <a:endParaRPr lang="en-US" sz="2000" i="1" dirty="0">
              <a:solidFill>
                <a:schemeClr val="folHlink"/>
              </a:solidFill>
              <a:latin typeface="Leelawadee UI" panose="020B0502040204020203" pitchFamily="34" charset="-34"/>
              <a:ea typeface="+mn-ea"/>
              <a:cs typeface="Leelawadee UI" panose="020B0502040204020203" pitchFamily="34" charset="-34"/>
            </a:endParaRPr>
          </a:p>
        </p:txBody>
      </p:sp>
      <p:grpSp>
        <p:nvGrpSpPr>
          <p:cNvPr id="40986" name="Group 58"/>
          <p:cNvGrpSpPr>
            <a:grpSpLocks/>
          </p:cNvGrpSpPr>
          <p:nvPr/>
        </p:nvGrpSpPr>
        <p:grpSpPr bwMode="auto">
          <a:xfrm>
            <a:off x="133350" y="1200150"/>
            <a:ext cx="307975" cy="4598988"/>
            <a:chOff x="84" y="756"/>
            <a:chExt cx="194" cy="2897"/>
          </a:xfrm>
        </p:grpSpPr>
        <p:sp>
          <p:nvSpPr>
            <p:cNvPr id="518182" name="AutoShape 38"/>
            <p:cNvSpPr>
              <a:spLocks noChangeArrowheads="1"/>
            </p:cNvSpPr>
            <p:nvPr/>
          </p:nvSpPr>
          <p:spPr bwMode="auto">
            <a:xfrm>
              <a:off x="92" y="75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18183" name="AutoShape 39"/>
            <p:cNvSpPr>
              <a:spLocks noChangeArrowheads="1"/>
            </p:cNvSpPr>
            <p:nvPr/>
          </p:nvSpPr>
          <p:spPr bwMode="auto">
            <a:xfrm>
              <a:off x="92" y="1688"/>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18184" name="AutoShape 40"/>
            <p:cNvSpPr>
              <a:spLocks noChangeArrowheads="1"/>
            </p:cNvSpPr>
            <p:nvPr/>
          </p:nvSpPr>
          <p:spPr bwMode="auto">
            <a:xfrm>
              <a:off x="84" y="240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18185" name="AutoShape 41"/>
            <p:cNvSpPr>
              <a:spLocks noChangeArrowheads="1"/>
            </p:cNvSpPr>
            <p:nvPr/>
          </p:nvSpPr>
          <p:spPr bwMode="auto">
            <a:xfrm>
              <a:off x="92" y="347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grpSp>
      <p:sp>
        <p:nvSpPr>
          <p:cNvPr id="40987" name="Text Box 45"/>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18190" name="Rectangle 4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18193" name="Rectangle 4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14</a:t>
            </a:r>
          </a:p>
        </p:txBody>
      </p:sp>
      <p:sp>
        <p:nvSpPr>
          <p:cNvPr id="40990" name="Text Box 51"/>
          <p:cNvSpPr txBox="1">
            <a:spLocks noChangeArrowheads="1"/>
          </p:cNvSpPr>
          <p:nvPr/>
        </p:nvSpPr>
        <p:spPr bwMode="auto">
          <a:xfrm>
            <a:off x="8801100" y="6426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endParaRPr>
          </a:p>
        </p:txBody>
      </p:sp>
      <p:sp>
        <p:nvSpPr>
          <p:cNvPr id="40991" name="Text Box 52"/>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18197" name="Rectangle 53"/>
          <p:cNvSpPr>
            <a:spLocks noChangeArrowheads="1"/>
          </p:cNvSpPr>
          <p:nvPr/>
        </p:nvSpPr>
        <p:spPr bwMode="auto">
          <a:xfrm>
            <a:off x="7518400"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518200" name="Rectangle 56"/>
          <p:cNvSpPr>
            <a:spLocks noChangeArrowheads="1"/>
          </p:cNvSpPr>
          <p:nvPr/>
        </p:nvSpPr>
        <p:spPr bwMode="auto">
          <a:xfrm>
            <a:off x="839264" y="5261281"/>
            <a:ext cx="1570038" cy="52065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r>
              <a:rPr lang="en-US" sz="2800" dirty="0">
                <a:latin typeface="Leelawadee UI" panose="020B0502040204020203" pitchFamily="34" charset="-34"/>
                <a:ea typeface="+mn-ea"/>
                <a:cs typeface="Leelawadee UI" panose="020B0502040204020203" pitchFamily="34" charset="-34"/>
              </a:rPr>
              <a:t>  </a:t>
            </a:r>
            <a:r>
              <a:rPr lang="th-TH" sz="2500" dirty="0" smtClean="0">
                <a:latin typeface="Leelawadee UI" panose="020B0502040204020203" pitchFamily="34" charset="-34"/>
                <a:ea typeface="+mn-ea"/>
                <a:cs typeface="Leelawadee UI" panose="020B0502040204020203" pitchFamily="34" charset="-34"/>
              </a:rPr>
              <a:t>แผ่นดิน</a:t>
            </a:r>
            <a:endParaRPr lang="en-US" sz="2500" dirty="0">
              <a:latin typeface="Leelawadee UI" panose="020B0502040204020203" pitchFamily="34" charset="-34"/>
              <a:ea typeface="+mn-ea"/>
              <a:cs typeface="Leelawadee UI" panose="020B0502040204020203" pitchFamily="34" charset="-34"/>
            </a:endParaRPr>
          </a:p>
        </p:txBody>
      </p:sp>
      <p:sp>
        <p:nvSpPr>
          <p:cNvPr id="518201" name="Rectangle 57"/>
          <p:cNvSpPr>
            <a:spLocks noChangeArrowheads="1"/>
          </p:cNvSpPr>
          <p:nvPr/>
        </p:nvSpPr>
        <p:spPr bwMode="auto">
          <a:xfrm>
            <a:off x="782369" y="5731529"/>
            <a:ext cx="2093641"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lIns="90487" tIns="44450" rIns="90487" bIns="44450">
            <a:spAutoFit/>
          </a:bodyPr>
          <a:lstStyle/>
          <a:p>
            <a:pPr>
              <a:defRPr/>
            </a:pPr>
            <a:r>
              <a:rPr lang="th-TH" sz="2000" dirty="0" err="1" smtClean="0">
                <a:latin typeface="Leelawadee UI" panose="020B0502040204020203" pitchFamily="34" charset="-34"/>
                <a:ea typeface="+mn-ea"/>
                <a:cs typeface="Leelawadee UI" panose="020B0502040204020203" pitchFamily="34" charset="-34"/>
              </a:rPr>
              <a:t>ฉธบ</a:t>
            </a:r>
            <a:r>
              <a:rPr lang="en-US" sz="2000" dirty="0" smtClean="0">
                <a:latin typeface="Leelawadee UI" panose="020B0502040204020203" pitchFamily="34" charset="-34"/>
                <a:ea typeface="+mn-ea"/>
                <a:cs typeface="Leelawadee UI" panose="020B0502040204020203" pitchFamily="34" charset="-34"/>
              </a:rPr>
              <a:t>. </a:t>
            </a:r>
            <a:r>
              <a:rPr lang="en-US" sz="2000" dirty="0">
                <a:latin typeface="Leelawadee UI" panose="020B0502040204020203" pitchFamily="34" charset="-34"/>
                <a:ea typeface="+mn-ea"/>
                <a:cs typeface="Leelawadee UI" panose="020B0502040204020203" pitchFamily="34" charset="-34"/>
              </a:rPr>
              <a:t>30:1-10</a:t>
            </a:r>
          </a:p>
        </p:txBody>
      </p:sp>
      <p:sp>
        <p:nvSpPr>
          <p:cNvPr id="518203" name="AutoShape 59"/>
          <p:cNvSpPr>
            <a:spLocks noChangeArrowheads="1"/>
          </p:cNvSpPr>
          <p:nvPr/>
        </p:nvSpPr>
        <p:spPr bwMode="auto">
          <a:xfrm>
            <a:off x="609600" y="5257800"/>
            <a:ext cx="2044700" cy="965200"/>
          </a:xfrm>
          <a:prstGeom prst="roundRect">
            <a:avLst>
              <a:gd name="adj" fmla="val 16667"/>
            </a:avLst>
          </a:prstGeom>
          <a:noFill/>
          <a:ln w="7620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18174" name="Line 30"/>
          <p:cNvSpPr>
            <a:spLocks noChangeShapeType="1"/>
          </p:cNvSpPr>
          <p:nvPr/>
        </p:nvSpPr>
        <p:spPr bwMode="auto">
          <a:xfrm flipV="1">
            <a:off x="1668463" y="4427538"/>
            <a:ext cx="1587" cy="868362"/>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4" name="Rectangle 5"/>
          <p:cNvSpPr>
            <a:spLocks noChangeArrowheads="1"/>
          </p:cNvSpPr>
          <p:nvPr/>
        </p:nvSpPr>
        <p:spPr bwMode="auto">
          <a:xfrm>
            <a:off x="650081" y="646537"/>
            <a:ext cx="1881188" cy="101309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th-TH" sz="2000" dirty="0" smtClean="0">
                <a:solidFill>
                  <a:srgbClr val="FD2558"/>
                </a:solidFill>
                <a:latin typeface="Leelawadee UI" panose="020B0502040204020203" pitchFamily="34" charset="-34"/>
                <a:ea typeface="+mn-ea"/>
                <a:cs typeface="Leelawadee UI" panose="020B0502040204020203" pitchFamily="34" charset="-34"/>
              </a:rPr>
              <a:t>พระเจ้าตรัสกับ</a:t>
            </a:r>
          </a:p>
          <a:p>
            <a:pPr algn="r">
              <a:defRPr/>
            </a:pPr>
            <a:r>
              <a:rPr lang="th-TH" sz="2000" dirty="0" smtClean="0">
                <a:solidFill>
                  <a:srgbClr val="FD2558"/>
                </a:solidFill>
                <a:latin typeface="Leelawadee UI" panose="020B0502040204020203" pitchFamily="34" charset="-34"/>
                <a:ea typeface="+mn-ea"/>
                <a:cs typeface="Leelawadee UI" panose="020B0502040204020203" pitchFamily="34" charset="-34"/>
              </a:rPr>
              <a:t>อับรา</a:t>
            </a:r>
            <a:r>
              <a:rPr lang="th-TH" sz="2000" dirty="0" err="1" smtClean="0">
                <a:solidFill>
                  <a:srgbClr val="FD2558"/>
                </a:solidFill>
                <a:latin typeface="Leelawadee UI" panose="020B0502040204020203" pitchFamily="34" charset="-34"/>
                <a:ea typeface="+mn-ea"/>
                <a:cs typeface="Leelawadee UI" panose="020B0502040204020203" pitchFamily="34" charset="-34"/>
              </a:rPr>
              <a:t>ฮัม</a:t>
            </a:r>
            <a:endParaRPr lang="th-TH" sz="2000" dirty="0" smtClean="0">
              <a:solidFill>
                <a:srgbClr val="FD2558"/>
              </a:solidFill>
              <a:latin typeface="Leelawadee UI" panose="020B0502040204020203" pitchFamily="34" charset="-34"/>
              <a:ea typeface="+mn-ea"/>
              <a:cs typeface="Leelawadee UI" panose="020B0502040204020203" pitchFamily="34" charset="-34"/>
            </a:endParaRPr>
          </a:p>
          <a:p>
            <a:pPr algn="r">
              <a:defRPr/>
            </a:pPr>
            <a:r>
              <a:rPr lang="th-TH" sz="2000" dirty="0" err="1" smtClean="0">
                <a:latin typeface="Leelawadee UI" panose="020B0502040204020203" pitchFamily="34" charset="-34"/>
                <a:ea typeface="+mn-ea"/>
                <a:cs typeface="Leelawadee UI" panose="020B0502040204020203" pitchFamily="34" charset="-34"/>
              </a:rPr>
              <a:t>ปฐก</a:t>
            </a:r>
            <a:r>
              <a:rPr lang="th-TH" sz="2000" dirty="0" smtClean="0">
                <a:latin typeface="Leelawadee UI" panose="020B0502040204020203" pitchFamily="34" charset="-34"/>
                <a:ea typeface="+mn-ea"/>
                <a:cs typeface="Leelawadee UI" panose="020B0502040204020203" pitchFamily="34" charset="-34"/>
              </a:rPr>
              <a:t>.12</a:t>
            </a:r>
            <a:r>
              <a:rPr lang="en-GB" sz="2000" dirty="0" smtClean="0">
                <a:latin typeface="Leelawadee UI" panose="020B0502040204020203" pitchFamily="34" charset="-34"/>
                <a:ea typeface="+mn-ea"/>
                <a:cs typeface="Leelawadee UI" panose="020B0502040204020203" pitchFamily="34" charset="-34"/>
              </a:rPr>
              <a:t>:1-3</a:t>
            </a:r>
            <a:endParaRPr lang="en-US" sz="2000" dirty="0">
              <a:latin typeface="Leelawadee UI" panose="020B0502040204020203" pitchFamily="34" charset="-34"/>
              <a:ea typeface="+mn-ea"/>
              <a:cs typeface="Leelawadee UI" panose="020B0502040204020203" pitchFamily="34" charset="-34"/>
            </a:endParaRPr>
          </a:p>
        </p:txBody>
      </p:sp>
      <p:sp>
        <p:nvSpPr>
          <p:cNvPr id="45" name="Rectangle 6"/>
          <p:cNvSpPr>
            <a:spLocks noChangeArrowheads="1"/>
          </p:cNvSpPr>
          <p:nvPr/>
        </p:nvSpPr>
        <p:spPr bwMode="auto">
          <a:xfrm>
            <a:off x="1176878" y="3555406"/>
            <a:ext cx="1573213"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500" i="1" dirty="0" smtClean="0">
                <a:solidFill>
                  <a:srgbClr val="5BFF5B"/>
                </a:solidFill>
                <a:latin typeface="Leelawadee UI" panose="020B0502040204020203" pitchFamily="34" charset="-34"/>
                <a:ea typeface="+mn-ea"/>
                <a:cs typeface="Leelawadee UI" panose="020B0502040204020203" pitchFamily="34" charset="-34"/>
              </a:rPr>
              <a:t>แผ่นดิน</a:t>
            </a:r>
            <a:endParaRPr lang="en-US" sz="2500" i="1" dirty="0">
              <a:solidFill>
                <a:srgbClr val="5BFF5B"/>
              </a:solidFill>
              <a:latin typeface="Leelawadee UI" panose="020B0502040204020203" pitchFamily="34" charset="-34"/>
              <a:ea typeface="+mn-ea"/>
              <a:cs typeface="Leelawadee UI" panose="020B0502040204020203" pitchFamily="34" charset="-34"/>
            </a:endParaRPr>
          </a:p>
        </p:txBody>
      </p:sp>
      <p:sp>
        <p:nvSpPr>
          <p:cNvPr id="46" name="Rectangle 18"/>
          <p:cNvSpPr>
            <a:spLocks noChangeArrowheads="1"/>
          </p:cNvSpPr>
          <p:nvPr/>
        </p:nvSpPr>
        <p:spPr bwMode="auto">
          <a:xfrm>
            <a:off x="3985419" y="3532227"/>
            <a:ext cx="1571625"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500" i="1" dirty="0" smtClean="0">
                <a:solidFill>
                  <a:srgbClr val="5BFF5B"/>
                </a:solidFill>
                <a:latin typeface="Leelawadee UI" panose="020B0502040204020203" pitchFamily="34" charset="-34"/>
                <a:ea typeface="+mn-ea"/>
                <a:cs typeface="Leelawadee UI" panose="020B0502040204020203" pitchFamily="34" charset="-34"/>
              </a:rPr>
              <a:t>ชนชาติ</a:t>
            </a:r>
            <a:endParaRPr lang="en-US" sz="2500" i="1" dirty="0">
              <a:solidFill>
                <a:srgbClr val="5BFF5B"/>
              </a:solidFill>
              <a:latin typeface="Leelawadee UI" panose="020B0502040204020203" pitchFamily="34" charset="-34"/>
              <a:ea typeface="+mn-ea"/>
              <a:cs typeface="Leelawadee UI" panose="020B0502040204020203" pitchFamily="34" charset="-34"/>
            </a:endParaRPr>
          </a:p>
        </p:txBody>
      </p:sp>
      <p:sp>
        <p:nvSpPr>
          <p:cNvPr id="47" name="Rectangle 19"/>
          <p:cNvSpPr>
            <a:spLocks noChangeArrowheads="1"/>
          </p:cNvSpPr>
          <p:nvPr/>
        </p:nvSpPr>
        <p:spPr bwMode="auto">
          <a:xfrm>
            <a:off x="6667499" y="3555406"/>
            <a:ext cx="1970088"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a:defRPr/>
            </a:pPr>
            <a:r>
              <a:rPr lang="th-TH" sz="2500" i="1" dirty="0" smtClean="0">
                <a:solidFill>
                  <a:srgbClr val="5BFF5B"/>
                </a:solidFill>
                <a:latin typeface="Leelawadee UI" panose="020B0502040204020203" pitchFamily="34" charset="-34"/>
                <a:ea typeface="+mn-ea"/>
                <a:cs typeface="Leelawadee UI" panose="020B0502040204020203" pitchFamily="34" charset="-34"/>
              </a:rPr>
              <a:t>เป็นพร</a:t>
            </a:r>
            <a:endParaRPr lang="en-US" sz="2500" i="1" dirty="0">
              <a:solidFill>
                <a:srgbClr val="5BFF5B"/>
              </a:solidFill>
              <a:latin typeface="Leelawadee UI" panose="020B0502040204020203" pitchFamily="34" charset="-34"/>
              <a:ea typeface="+mn-ea"/>
              <a:cs typeface="Leelawadee UI" panose="020B0502040204020203" pitchFamily="34" charset="-34"/>
            </a:endParaRPr>
          </a:p>
        </p:txBody>
      </p:sp>
      <p:sp>
        <p:nvSpPr>
          <p:cNvPr id="48" name="Rectangle 20"/>
          <p:cNvSpPr>
            <a:spLocks noChangeArrowheads="1"/>
          </p:cNvSpPr>
          <p:nvPr/>
        </p:nvSpPr>
        <p:spPr bwMode="auto">
          <a:xfrm>
            <a:off x="1109663" y="2859088"/>
            <a:ext cx="1571625"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smtClean="0">
                <a:latin typeface="Leelawadee UI" panose="020B0502040204020203" pitchFamily="34" charset="-34"/>
                <a:ea typeface="+mn-ea"/>
                <a:cs typeface="Leelawadee UI" panose="020B0502040204020203" pitchFamily="34" charset="-34"/>
              </a:rPr>
              <a:t>ปฐก</a:t>
            </a:r>
            <a:r>
              <a:rPr lang="en-US" sz="2000" dirty="0" smtClean="0">
                <a:latin typeface="Leelawadee UI" panose="020B0502040204020203" pitchFamily="34" charset="-34"/>
                <a:ea typeface="+mn-ea"/>
                <a:cs typeface="Leelawadee UI" panose="020B0502040204020203" pitchFamily="34" charset="-34"/>
              </a:rPr>
              <a:t>. </a:t>
            </a:r>
            <a:r>
              <a:rPr lang="en-US" sz="2000" dirty="0">
                <a:latin typeface="Leelawadee UI" panose="020B0502040204020203" pitchFamily="34" charset="-34"/>
                <a:ea typeface="+mn-ea"/>
                <a:cs typeface="Leelawadee UI" panose="020B0502040204020203" pitchFamily="34" charset="-34"/>
              </a:rPr>
              <a:t>13:15</a:t>
            </a:r>
          </a:p>
        </p:txBody>
      </p:sp>
      <p:sp>
        <p:nvSpPr>
          <p:cNvPr id="49" name="Rectangle 21"/>
          <p:cNvSpPr>
            <a:spLocks noChangeArrowheads="1"/>
          </p:cNvSpPr>
          <p:nvPr/>
        </p:nvSpPr>
        <p:spPr bwMode="auto">
          <a:xfrm>
            <a:off x="1065213" y="4032250"/>
            <a:ext cx="1352550"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Leelawadee UI" panose="020B0502040204020203" pitchFamily="34" charset="-34"/>
                <a:cs typeface="Leelawadee UI" panose="020B0502040204020203" pitchFamily="34" charset="-34"/>
              </a:rPr>
              <a:t>ปฐก</a:t>
            </a:r>
            <a:r>
              <a:rPr lang="en-US" sz="2000" dirty="0" smtClean="0">
                <a:latin typeface="Leelawadee UI" panose="020B0502040204020203" pitchFamily="34" charset="-34"/>
                <a:ea typeface="+mn-ea"/>
                <a:cs typeface="Leelawadee UI" panose="020B0502040204020203" pitchFamily="34" charset="-34"/>
              </a:rPr>
              <a:t>. </a:t>
            </a:r>
            <a:r>
              <a:rPr lang="en-US" sz="2000" dirty="0">
                <a:latin typeface="Leelawadee UI" panose="020B0502040204020203" pitchFamily="34" charset="-34"/>
                <a:ea typeface="+mn-ea"/>
                <a:cs typeface="Leelawadee UI" panose="020B0502040204020203" pitchFamily="34" charset="-34"/>
              </a:rPr>
              <a:t>12:1</a:t>
            </a:r>
          </a:p>
        </p:txBody>
      </p:sp>
      <p:sp>
        <p:nvSpPr>
          <p:cNvPr id="50" name="Rectangle 25"/>
          <p:cNvSpPr>
            <a:spLocks noChangeArrowheads="1"/>
          </p:cNvSpPr>
          <p:nvPr/>
        </p:nvSpPr>
        <p:spPr bwMode="auto">
          <a:xfrm>
            <a:off x="3884613" y="4035425"/>
            <a:ext cx="1514475"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Leelawadee UI" panose="020B0502040204020203" pitchFamily="34" charset="-34"/>
                <a:cs typeface="Leelawadee UI" panose="020B0502040204020203" pitchFamily="34" charset="-34"/>
              </a:rPr>
              <a:t>ปฐก</a:t>
            </a:r>
            <a:r>
              <a:rPr lang="en-US" sz="2000" dirty="0" smtClean="0">
                <a:latin typeface="Leelawadee UI" panose="020B0502040204020203" pitchFamily="34" charset="-34"/>
                <a:ea typeface="+mn-ea"/>
                <a:cs typeface="Leelawadee UI" panose="020B0502040204020203" pitchFamily="34" charset="-34"/>
              </a:rPr>
              <a:t>. </a:t>
            </a:r>
            <a:r>
              <a:rPr lang="en-US" sz="2000" dirty="0">
                <a:latin typeface="Leelawadee UI" panose="020B0502040204020203" pitchFamily="34" charset="-34"/>
                <a:ea typeface="+mn-ea"/>
                <a:cs typeface="Leelawadee UI" panose="020B0502040204020203" pitchFamily="34" charset="-34"/>
              </a:rPr>
              <a:t>12:2</a:t>
            </a:r>
          </a:p>
        </p:txBody>
      </p:sp>
      <p:sp>
        <p:nvSpPr>
          <p:cNvPr id="51" name="Rectangle 26"/>
          <p:cNvSpPr>
            <a:spLocks noChangeArrowheads="1"/>
          </p:cNvSpPr>
          <p:nvPr/>
        </p:nvSpPr>
        <p:spPr bwMode="auto">
          <a:xfrm>
            <a:off x="6551613" y="4043363"/>
            <a:ext cx="1487487"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Leelawadee UI" panose="020B0502040204020203" pitchFamily="34" charset="-34"/>
                <a:cs typeface="Leelawadee UI" panose="020B0502040204020203" pitchFamily="34" charset="-34"/>
              </a:rPr>
              <a:t>ปฐก</a:t>
            </a:r>
            <a:r>
              <a:rPr lang="en-US" sz="2000" dirty="0" smtClean="0">
                <a:latin typeface="Leelawadee UI" panose="020B0502040204020203" pitchFamily="34" charset="-34"/>
                <a:ea typeface="+mn-ea"/>
                <a:cs typeface="Leelawadee UI" panose="020B0502040204020203" pitchFamily="34" charset="-34"/>
              </a:rPr>
              <a:t>. </a:t>
            </a:r>
            <a:r>
              <a:rPr lang="en-US" sz="2000" dirty="0">
                <a:latin typeface="Leelawadee UI" panose="020B0502040204020203" pitchFamily="34" charset="-34"/>
                <a:ea typeface="+mn-ea"/>
                <a:cs typeface="Leelawadee UI" panose="020B0502040204020203" pitchFamily="34" charset="-34"/>
              </a:rPr>
              <a:t>12:3</a:t>
            </a:r>
          </a:p>
        </p:txBody>
      </p:sp>
      <p:sp>
        <p:nvSpPr>
          <p:cNvPr id="52" name="Rectangle 27"/>
          <p:cNvSpPr>
            <a:spLocks noChangeArrowheads="1"/>
          </p:cNvSpPr>
          <p:nvPr/>
        </p:nvSpPr>
        <p:spPr bwMode="auto">
          <a:xfrm>
            <a:off x="3573463" y="2851150"/>
            <a:ext cx="2225675"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Leelawadee UI" panose="020B0502040204020203" pitchFamily="34" charset="-34"/>
                <a:cs typeface="Leelawadee UI" panose="020B0502040204020203" pitchFamily="34" charset="-34"/>
              </a:rPr>
              <a:t>ปฐก</a:t>
            </a:r>
            <a:r>
              <a:rPr lang="en-US" sz="2000" dirty="0" smtClean="0">
                <a:latin typeface="Leelawadee UI" panose="020B0502040204020203" pitchFamily="34" charset="-34"/>
                <a:ea typeface="+mn-ea"/>
                <a:cs typeface="Leelawadee UI" panose="020B0502040204020203" pitchFamily="34" charset="-34"/>
              </a:rPr>
              <a:t>. </a:t>
            </a:r>
            <a:r>
              <a:rPr lang="en-US" sz="2000" dirty="0">
                <a:latin typeface="Leelawadee UI" panose="020B0502040204020203" pitchFamily="34" charset="-34"/>
                <a:ea typeface="+mn-ea"/>
                <a:cs typeface="Leelawadee UI" panose="020B0502040204020203" pitchFamily="34" charset="-34"/>
              </a:rPr>
              <a:t>13:14-16</a:t>
            </a:r>
          </a:p>
        </p:txBody>
      </p:sp>
      <p:sp>
        <p:nvSpPr>
          <p:cNvPr id="53" name="Rectangle 28"/>
          <p:cNvSpPr>
            <a:spLocks noChangeArrowheads="1"/>
          </p:cNvSpPr>
          <p:nvPr/>
        </p:nvSpPr>
        <p:spPr bwMode="auto">
          <a:xfrm>
            <a:off x="6435725" y="2860675"/>
            <a:ext cx="1689100"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Leelawadee UI" panose="020B0502040204020203" pitchFamily="34" charset="-34"/>
                <a:cs typeface="Leelawadee UI" panose="020B0502040204020203" pitchFamily="34" charset="-34"/>
              </a:rPr>
              <a:t>ปฐก</a:t>
            </a:r>
            <a:r>
              <a:rPr lang="en-US" sz="2000" dirty="0" smtClean="0">
                <a:latin typeface="Leelawadee UI" panose="020B0502040204020203" pitchFamily="34" charset="-34"/>
                <a:ea typeface="+mn-ea"/>
                <a:cs typeface="Leelawadee UI" panose="020B0502040204020203" pitchFamily="34" charset="-34"/>
              </a:rPr>
              <a:t>. </a:t>
            </a:r>
            <a:r>
              <a:rPr lang="en-US" sz="2000" dirty="0">
                <a:latin typeface="Leelawadee UI" panose="020B0502040204020203" pitchFamily="34" charset="-34"/>
                <a:ea typeface="+mn-ea"/>
                <a:cs typeface="Leelawadee UI" panose="020B0502040204020203" pitchFamily="34" charset="-34"/>
              </a:rPr>
              <a:t>15:9-18</a:t>
            </a:r>
          </a:p>
        </p:txBody>
      </p:sp>
      <p:sp>
        <p:nvSpPr>
          <p:cNvPr id="54" name="Rectangle 34"/>
          <p:cNvSpPr>
            <a:spLocks noChangeArrowheads="1"/>
          </p:cNvSpPr>
          <p:nvPr/>
        </p:nvSpPr>
        <p:spPr bwMode="auto">
          <a:xfrm>
            <a:off x="1015237" y="2348672"/>
            <a:ext cx="2198688"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500" i="1" dirty="0" smtClean="0">
                <a:solidFill>
                  <a:schemeClr val="folHlink"/>
                </a:solidFill>
                <a:latin typeface="Leelawadee UI" panose="020B0502040204020203" pitchFamily="34" charset="-34"/>
                <a:ea typeface="+mn-ea"/>
                <a:cs typeface="Leelawadee UI" panose="020B0502040204020203" pitchFamily="34" charset="-34"/>
              </a:rPr>
              <a:t>นิ</a:t>
            </a:r>
            <a:r>
              <a:rPr lang="th-TH" sz="2500" i="1" dirty="0" err="1" smtClean="0">
                <a:solidFill>
                  <a:schemeClr val="folHlink"/>
                </a:solidFill>
                <a:latin typeface="Leelawadee UI" panose="020B0502040204020203" pitchFamily="34" charset="-34"/>
                <a:ea typeface="+mn-ea"/>
                <a:cs typeface="Leelawadee UI" panose="020B0502040204020203" pitchFamily="34" charset="-34"/>
              </a:rPr>
              <a:t>รันดร์</a:t>
            </a:r>
            <a:r>
              <a:rPr lang="th-TH" sz="2500" i="1" dirty="0" smtClean="0">
                <a:solidFill>
                  <a:schemeClr val="folHlink"/>
                </a:solidFill>
                <a:latin typeface="Leelawadee UI" panose="020B0502040204020203" pitchFamily="34" charset="-34"/>
                <a:ea typeface="+mn-ea"/>
                <a:cs typeface="Leelawadee UI" panose="020B0502040204020203" pitchFamily="34" charset="-34"/>
              </a:rPr>
              <a:t>กาล</a:t>
            </a:r>
            <a:endParaRPr lang="en-US" sz="2500" i="1" dirty="0">
              <a:solidFill>
                <a:schemeClr val="folHlink"/>
              </a:solidFill>
              <a:latin typeface="Leelawadee UI" panose="020B0502040204020203" pitchFamily="34" charset="-34"/>
              <a:ea typeface="+mn-ea"/>
              <a:cs typeface="Leelawadee UI" panose="020B0502040204020203" pitchFamily="34" charset="-34"/>
            </a:endParaRPr>
          </a:p>
        </p:txBody>
      </p:sp>
      <p:sp>
        <p:nvSpPr>
          <p:cNvPr id="55" name="Rectangle 35"/>
          <p:cNvSpPr>
            <a:spLocks noChangeArrowheads="1"/>
          </p:cNvSpPr>
          <p:nvPr/>
        </p:nvSpPr>
        <p:spPr bwMode="auto">
          <a:xfrm>
            <a:off x="3388550" y="2320499"/>
            <a:ext cx="2519362"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a:defRPr/>
            </a:pPr>
            <a:r>
              <a:rPr lang="th-TH" sz="2500" i="1" dirty="0" smtClean="0">
                <a:solidFill>
                  <a:schemeClr val="folHlink"/>
                </a:solidFill>
                <a:latin typeface="Leelawadee UI" panose="020B0502040204020203" pitchFamily="34" charset="-34"/>
                <a:ea typeface="+mn-ea"/>
                <a:cs typeface="Leelawadee UI" panose="020B0502040204020203" pitchFamily="34" charset="-34"/>
              </a:rPr>
              <a:t>ตามความหมาย</a:t>
            </a:r>
            <a:endParaRPr lang="en-US" sz="2500" i="1" dirty="0">
              <a:solidFill>
                <a:schemeClr val="folHlink"/>
              </a:solidFill>
              <a:latin typeface="Leelawadee UI" panose="020B0502040204020203" pitchFamily="34" charset="-34"/>
              <a:ea typeface="+mn-ea"/>
              <a:cs typeface="Leelawadee UI" panose="020B0502040204020203" pitchFamily="34" charset="-34"/>
            </a:endParaRPr>
          </a:p>
        </p:txBody>
      </p:sp>
      <p:sp>
        <p:nvSpPr>
          <p:cNvPr id="56" name="Rectangle 36"/>
          <p:cNvSpPr>
            <a:spLocks noChangeArrowheads="1"/>
          </p:cNvSpPr>
          <p:nvPr/>
        </p:nvSpPr>
        <p:spPr bwMode="auto">
          <a:xfrm>
            <a:off x="6438107" y="2342603"/>
            <a:ext cx="1812894"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a:defRPr/>
            </a:pPr>
            <a:r>
              <a:rPr lang="th-TH" sz="2500" i="1" dirty="0" smtClean="0">
                <a:solidFill>
                  <a:schemeClr val="folHlink"/>
                </a:solidFill>
                <a:latin typeface="Leelawadee UI" panose="020B0502040204020203" pitchFamily="34" charset="-34"/>
                <a:ea typeface="+mn-ea"/>
                <a:cs typeface="Leelawadee UI" panose="020B0502040204020203" pitchFamily="34" charset="-34"/>
              </a:rPr>
              <a:t>ไม่มีเงื่อนไข</a:t>
            </a:r>
            <a:endParaRPr lang="en-US" sz="2500" i="1" dirty="0">
              <a:solidFill>
                <a:schemeClr val="folHlink"/>
              </a:solidFill>
              <a:latin typeface="Leelawadee UI" panose="020B0502040204020203" pitchFamily="34" charset="-34"/>
              <a:ea typeface="+mn-ea"/>
              <a:cs typeface="Leelawadee UI" panose="020B0502040204020203" pitchFamily="34" charset="-34"/>
            </a:endParaRPr>
          </a:p>
        </p:txBody>
      </p:sp>
      <p:sp>
        <p:nvSpPr>
          <p:cNvPr id="57" name="Rectangle 5"/>
          <p:cNvSpPr>
            <a:spLocks noChangeArrowheads="1"/>
          </p:cNvSpPr>
          <p:nvPr/>
        </p:nvSpPr>
        <p:spPr bwMode="auto">
          <a:xfrm>
            <a:off x="6339681" y="866927"/>
            <a:ext cx="1881188" cy="70532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th-TH" sz="2000" dirty="0" err="1" smtClean="0">
                <a:solidFill>
                  <a:srgbClr val="FD2558"/>
                </a:solidFill>
                <a:latin typeface="Leelawadee UI" panose="020B0502040204020203" pitchFamily="34" charset="-34"/>
                <a:ea typeface="+mn-ea"/>
                <a:cs typeface="Leelawadee UI" panose="020B0502040204020203" pitchFamily="34" charset="-34"/>
              </a:rPr>
              <a:t>พันธ</a:t>
            </a:r>
            <a:r>
              <a:rPr lang="th-TH" sz="2000" dirty="0" smtClean="0">
                <a:solidFill>
                  <a:srgbClr val="FD2558"/>
                </a:solidFill>
                <a:latin typeface="Leelawadee UI" panose="020B0502040204020203" pitchFamily="34" charset="-34"/>
                <a:ea typeface="+mn-ea"/>
                <a:cs typeface="Leelawadee UI" panose="020B0502040204020203" pitchFamily="34" charset="-34"/>
              </a:rPr>
              <a:t>สัญญา</a:t>
            </a:r>
          </a:p>
          <a:p>
            <a:pPr algn="r">
              <a:defRPr/>
            </a:pPr>
            <a:r>
              <a:rPr lang="th-TH" sz="2000" dirty="0" err="1" smtClean="0">
                <a:latin typeface="Leelawadee UI" panose="020B0502040204020203" pitchFamily="34" charset="-34"/>
                <a:ea typeface="+mn-ea"/>
                <a:cs typeface="Leelawadee UI" panose="020B0502040204020203" pitchFamily="34" charset="-34"/>
              </a:rPr>
              <a:t>ปฐก</a:t>
            </a:r>
            <a:r>
              <a:rPr lang="th-TH" sz="2000" dirty="0" smtClean="0">
                <a:latin typeface="Leelawadee UI" panose="020B0502040204020203" pitchFamily="34" charset="-34"/>
                <a:ea typeface="+mn-ea"/>
                <a:cs typeface="Leelawadee UI" panose="020B0502040204020203" pitchFamily="34" charset="-34"/>
              </a:rPr>
              <a:t>.15</a:t>
            </a:r>
            <a:r>
              <a:rPr lang="en-GB" sz="2000" dirty="0" smtClean="0">
                <a:latin typeface="Leelawadee UI" panose="020B0502040204020203" pitchFamily="34" charset="-34"/>
                <a:ea typeface="+mn-ea"/>
                <a:cs typeface="Leelawadee UI" panose="020B0502040204020203" pitchFamily="34" charset="-34"/>
              </a:rPr>
              <a:t>:</a:t>
            </a:r>
            <a:r>
              <a:rPr lang="th-TH" sz="2000" dirty="0" smtClean="0">
                <a:latin typeface="Leelawadee UI" panose="020B0502040204020203" pitchFamily="34" charset="-34"/>
                <a:ea typeface="+mn-ea"/>
                <a:cs typeface="Leelawadee UI" panose="020B0502040204020203" pitchFamily="34" charset="-34"/>
              </a:rPr>
              <a:t>9</a:t>
            </a:r>
            <a:r>
              <a:rPr lang="en-GB" sz="2000" dirty="0" smtClean="0">
                <a:latin typeface="Leelawadee UI" panose="020B0502040204020203" pitchFamily="34" charset="-34"/>
                <a:ea typeface="+mn-ea"/>
                <a:cs typeface="Leelawadee UI" panose="020B0502040204020203" pitchFamily="34" charset="-34"/>
              </a:rPr>
              <a:t>-</a:t>
            </a:r>
            <a:r>
              <a:rPr lang="th-TH" sz="2000" dirty="0" smtClean="0">
                <a:latin typeface="Leelawadee UI" panose="020B0502040204020203" pitchFamily="34" charset="-34"/>
                <a:ea typeface="+mn-ea"/>
                <a:cs typeface="Leelawadee UI" panose="020B0502040204020203" pitchFamily="34" charset="-34"/>
              </a:rPr>
              <a:t>18</a:t>
            </a:r>
            <a:endParaRPr lang="en-US" sz="2000" dirty="0">
              <a:latin typeface="Leelawadee UI" panose="020B0502040204020203" pitchFamily="34" charset="-34"/>
              <a:ea typeface="+mn-ea"/>
              <a:cs typeface="Leelawadee UI" panose="020B0502040204020203" pitchFamily="34" charset="-34"/>
            </a:endParaRPr>
          </a:p>
        </p:txBody>
      </p:sp>
      <p:sp>
        <p:nvSpPr>
          <p:cNvPr id="58" name="Rectangle 64"/>
          <p:cNvSpPr>
            <a:spLocks noChangeArrowheads="1"/>
          </p:cNvSpPr>
          <p:nvPr/>
        </p:nvSpPr>
        <p:spPr bwMode="auto">
          <a:xfrm>
            <a:off x="2735263" y="715963"/>
            <a:ext cx="3636962" cy="1074653"/>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th-TH" sz="4000" i="1" dirty="0" err="1" smtClean="0">
                <a:solidFill>
                  <a:schemeClr val="tx2"/>
                </a:solidFill>
                <a:latin typeface="Leelawadee UI" panose="020B0502040204020203" pitchFamily="34" charset="-34"/>
                <a:cs typeface="Leelawadee UI" panose="020B0502040204020203" pitchFamily="34" charset="-34"/>
              </a:rPr>
              <a:t>พันธ</a:t>
            </a:r>
            <a:r>
              <a:rPr lang="th-TH" sz="4000" i="1" dirty="0" smtClean="0">
                <a:solidFill>
                  <a:schemeClr val="tx2"/>
                </a:solidFill>
                <a:latin typeface="Leelawadee UI" panose="020B0502040204020203" pitchFamily="34" charset="-34"/>
                <a:cs typeface="Leelawadee UI" panose="020B0502040204020203" pitchFamily="34" charset="-34"/>
              </a:rPr>
              <a:t>สัญญากับ</a:t>
            </a:r>
          </a:p>
          <a:p>
            <a:pPr algn="ctr">
              <a:lnSpc>
                <a:spcPct val="80000"/>
              </a:lnSpc>
              <a:defRPr/>
            </a:pPr>
            <a:r>
              <a:rPr lang="th-TH" sz="4000" i="1" dirty="0" smtClean="0">
                <a:solidFill>
                  <a:schemeClr val="tx2"/>
                </a:solidFill>
                <a:latin typeface="Leelawadee UI" panose="020B0502040204020203" pitchFamily="34" charset="-34"/>
                <a:cs typeface="Leelawadee UI" panose="020B0502040204020203" pitchFamily="34" charset="-34"/>
              </a:rPr>
              <a:t>อับรา</a:t>
            </a:r>
            <a:r>
              <a:rPr lang="th-TH" sz="4000" i="1" dirty="0" err="1" smtClean="0">
                <a:solidFill>
                  <a:schemeClr val="tx2"/>
                </a:solidFill>
                <a:latin typeface="Leelawadee UI" panose="020B0502040204020203" pitchFamily="34" charset="-34"/>
                <a:cs typeface="Leelawadee UI" panose="020B0502040204020203" pitchFamily="34" charset="-34"/>
              </a:rPr>
              <a:t>ฮัม</a:t>
            </a:r>
            <a:endParaRPr lang="en-US" sz="4400" i="1" dirty="0">
              <a:solidFill>
                <a:schemeClr val="tx2"/>
              </a:solidFill>
              <a:latin typeface="Leelawadee UI" panose="020B0502040204020203" pitchFamily="34" charset="-34"/>
              <a:cs typeface="Leelawadee UI" panose="020B0502040204020203" pitchFamily="34" charset="-34"/>
            </a:endParaRPr>
          </a:p>
        </p:txBody>
      </p:sp>
      <p:sp>
        <p:nvSpPr>
          <p:cNvPr id="518208" name="WordArt 64"/>
          <p:cNvSpPr>
            <a:spLocks noChangeArrowheads="1" noChangeShapeType="1" noTextEdit="1"/>
          </p:cNvSpPr>
          <p:nvPr/>
        </p:nvSpPr>
        <p:spPr bwMode="auto">
          <a:xfrm>
            <a:off x="457542" y="536295"/>
            <a:ext cx="7831137" cy="5757863"/>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sp3d>
          </a:bodyPr>
          <a:lstStyle/>
          <a:p>
            <a:pPr algn="ctr"/>
            <a:r>
              <a:rPr lang="th-TH" sz="3600" kern="10" dirty="0" smtClean="0">
                <a:ln w="9525">
                  <a:round/>
                  <a:headEnd/>
                  <a:tailEnd/>
                </a:ln>
                <a:gradFill rotWithShape="1">
                  <a:gsLst>
                    <a:gs pos="0">
                      <a:srgbClr val="FFE701"/>
                    </a:gs>
                    <a:gs pos="100000">
                      <a:srgbClr val="FE3E02"/>
                    </a:gs>
                  </a:gsLst>
                  <a:lin ang="5400000" scaled="1"/>
                </a:gradFill>
                <a:latin typeface="Leelawadee UI" panose="020B0502040204020203" pitchFamily="34" charset="-34"/>
                <a:ea typeface="Impact"/>
                <a:cs typeface="Leelawadee UI" panose="020B0502040204020203" pitchFamily="34" charset="-34"/>
              </a:rPr>
              <a:t>แผ่นดินแห่ง</a:t>
            </a:r>
          </a:p>
          <a:p>
            <a:pPr algn="ctr"/>
            <a:r>
              <a:rPr lang="th-TH" sz="3600" kern="10" dirty="0" err="1" smtClean="0">
                <a:ln w="9525">
                  <a:round/>
                  <a:headEnd/>
                  <a:tailEnd/>
                </a:ln>
                <a:gradFill rotWithShape="1">
                  <a:gsLst>
                    <a:gs pos="0">
                      <a:srgbClr val="FFE701"/>
                    </a:gs>
                    <a:gs pos="100000">
                      <a:srgbClr val="FE3E02"/>
                    </a:gs>
                  </a:gsLst>
                  <a:lin ang="5400000" scaled="1"/>
                </a:gradFill>
                <a:latin typeface="Leelawadee UI" panose="020B0502040204020203" pitchFamily="34" charset="-34"/>
                <a:ea typeface="Impact"/>
                <a:cs typeface="Leelawadee UI" panose="020B0502040204020203" pitchFamily="34" charset="-34"/>
              </a:rPr>
              <a:t>พันธ</a:t>
            </a:r>
            <a:r>
              <a:rPr lang="th-TH" sz="3600" kern="10" dirty="0" smtClean="0">
                <a:ln w="9525">
                  <a:round/>
                  <a:headEnd/>
                  <a:tailEnd/>
                </a:ln>
                <a:gradFill rotWithShape="1">
                  <a:gsLst>
                    <a:gs pos="0">
                      <a:srgbClr val="FFE701"/>
                    </a:gs>
                    <a:gs pos="100000">
                      <a:srgbClr val="FE3E02"/>
                    </a:gs>
                  </a:gsLst>
                  <a:lin ang="5400000" scaled="1"/>
                </a:gradFill>
                <a:latin typeface="Leelawadee UI" panose="020B0502040204020203" pitchFamily="34" charset="-34"/>
                <a:ea typeface="Impact"/>
                <a:cs typeface="Leelawadee UI" panose="020B0502040204020203" pitchFamily="34" charset="-34"/>
              </a:rPr>
              <a:t>สัญญา</a:t>
            </a:r>
            <a:endParaRPr lang="en-US" sz="3600" kern="10" dirty="0">
              <a:ln w="9525">
                <a:round/>
                <a:headEnd/>
                <a:tailEnd/>
              </a:ln>
              <a:gradFill rotWithShape="1">
                <a:gsLst>
                  <a:gs pos="0">
                    <a:srgbClr val="FFE701"/>
                  </a:gs>
                  <a:gs pos="100000">
                    <a:srgbClr val="FE3E02"/>
                  </a:gs>
                </a:gsLst>
                <a:lin ang="5400000" scaled="1"/>
              </a:gradFill>
              <a:latin typeface="Leelawadee UI" panose="020B0502040204020203" pitchFamily="34" charset="-34"/>
              <a:ea typeface="Impact"/>
              <a:cs typeface="Leelawadee UI" panose="020B0502040204020203" pitchFamily="34" charset="-34"/>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18174"/>
                                        </p:tgtEl>
                                        <p:attrNameLst>
                                          <p:attrName>style.visibility</p:attrName>
                                        </p:attrNameLst>
                                      </p:cBhvr>
                                      <p:to>
                                        <p:strVal val="visible"/>
                                      </p:to>
                                    </p:set>
                                    <p:animEffect transition="in" filter="fade">
                                      <p:cBhvr>
                                        <p:cTn id="7" dur="1000"/>
                                        <p:tgtEl>
                                          <p:spTgt spid="518174"/>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18200"/>
                                        </p:tgtEl>
                                        <p:attrNameLst>
                                          <p:attrName>style.visibility</p:attrName>
                                        </p:attrNameLst>
                                      </p:cBhvr>
                                      <p:to>
                                        <p:strVal val="visible"/>
                                      </p:to>
                                    </p:set>
                                    <p:animEffect transition="in" filter="fade">
                                      <p:cBhvr>
                                        <p:cTn id="11" dur="1000"/>
                                        <p:tgtEl>
                                          <p:spTgt spid="518200"/>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518201"/>
                                        </p:tgtEl>
                                        <p:attrNameLst>
                                          <p:attrName>style.visibility</p:attrName>
                                        </p:attrNameLst>
                                      </p:cBhvr>
                                      <p:to>
                                        <p:strVal val="visible"/>
                                      </p:to>
                                    </p:set>
                                    <p:animEffect transition="in" filter="fade">
                                      <p:cBhvr>
                                        <p:cTn id="15" dur="1000"/>
                                        <p:tgtEl>
                                          <p:spTgt spid="518201"/>
                                        </p:tgtEl>
                                      </p:cBhvr>
                                    </p:animEffect>
                                  </p:childTnLst>
                                </p:cTn>
                              </p:par>
                            </p:childTnLst>
                          </p:cTn>
                        </p:par>
                        <p:par>
                          <p:cTn id="16" fill="hold" nodeType="afterGroup">
                            <p:stCondLst>
                              <p:cond delay="3000"/>
                            </p:stCondLst>
                            <p:childTnLst>
                              <p:par>
                                <p:cTn id="17" presetID="23" presetClass="entr" presetSubtype="528" fill="hold" grpId="0" nodeType="afterEffect">
                                  <p:stCondLst>
                                    <p:cond delay="0"/>
                                  </p:stCondLst>
                                  <p:childTnLst>
                                    <p:set>
                                      <p:cBhvr>
                                        <p:cTn id="18" dur="1" fill="hold">
                                          <p:stCondLst>
                                            <p:cond delay="0"/>
                                          </p:stCondLst>
                                        </p:cTn>
                                        <p:tgtEl>
                                          <p:spTgt spid="518203"/>
                                        </p:tgtEl>
                                        <p:attrNameLst>
                                          <p:attrName>style.visibility</p:attrName>
                                        </p:attrNameLst>
                                      </p:cBhvr>
                                      <p:to>
                                        <p:strVal val="visible"/>
                                      </p:to>
                                    </p:set>
                                    <p:anim calcmode="lin" valueType="num">
                                      <p:cBhvr>
                                        <p:cTn id="19" dur="500" fill="hold"/>
                                        <p:tgtEl>
                                          <p:spTgt spid="518203"/>
                                        </p:tgtEl>
                                        <p:attrNameLst>
                                          <p:attrName>ppt_w</p:attrName>
                                        </p:attrNameLst>
                                      </p:cBhvr>
                                      <p:tavLst>
                                        <p:tav tm="0">
                                          <p:val>
                                            <p:fltVal val="0"/>
                                          </p:val>
                                        </p:tav>
                                        <p:tav tm="100000">
                                          <p:val>
                                            <p:strVal val="#ppt_w"/>
                                          </p:val>
                                        </p:tav>
                                      </p:tavLst>
                                    </p:anim>
                                    <p:anim calcmode="lin" valueType="num">
                                      <p:cBhvr>
                                        <p:cTn id="20" dur="500" fill="hold"/>
                                        <p:tgtEl>
                                          <p:spTgt spid="518203"/>
                                        </p:tgtEl>
                                        <p:attrNameLst>
                                          <p:attrName>ppt_h</p:attrName>
                                        </p:attrNameLst>
                                      </p:cBhvr>
                                      <p:tavLst>
                                        <p:tav tm="0">
                                          <p:val>
                                            <p:fltVal val="0"/>
                                          </p:val>
                                        </p:tav>
                                        <p:tav tm="100000">
                                          <p:val>
                                            <p:strVal val="#ppt_h"/>
                                          </p:val>
                                        </p:tav>
                                      </p:tavLst>
                                    </p:anim>
                                    <p:anim calcmode="lin" valueType="num">
                                      <p:cBhvr>
                                        <p:cTn id="21" dur="500" fill="hold"/>
                                        <p:tgtEl>
                                          <p:spTgt spid="518203"/>
                                        </p:tgtEl>
                                        <p:attrNameLst>
                                          <p:attrName>ppt_x</p:attrName>
                                        </p:attrNameLst>
                                      </p:cBhvr>
                                      <p:tavLst>
                                        <p:tav tm="0">
                                          <p:val>
                                            <p:fltVal val="0.5"/>
                                          </p:val>
                                        </p:tav>
                                        <p:tav tm="100000">
                                          <p:val>
                                            <p:strVal val="#ppt_x"/>
                                          </p:val>
                                        </p:tav>
                                      </p:tavLst>
                                    </p:anim>
                                    <p:anim calcmode="lin" valueType="num">
                                      <p:cBhvr>
                                        <p:cTn id="22" dur="500" fill="hold"/>
                                        <p:tgtEl>
                                          <p:spTgt spid="518203"/>
                                        </p:tgtEl>
                                        <p:attrNameLst>
                                          <p:attrName>ppt_y</p:attrName>
                                        </p:attrNameLst>
                                      </p:cBhvr>
                                      <p:tavLst>
                                        <p:tav tm="0">
                                          <p:val>
                                            <p:fltVal val="0.5"/>
                                          </p:val>
                                        </p:tav>
                                        <p:tav tm="100000">
                                          <p:val>
                                            <p:strVal val="#ppt_y"/>
                                          </p:val>
                                        </p:tav>
                                      </p:tavLst>
                                    </p:anim>
                                  </p:childTnLst>
                                </p:cTn>
                              </p:par>
                            </p:childTnLst>
                          </p:cTn>
                        </p:par>
                        <p:par>
                          <p:cTn id="23" fill="hold">
                            <p:stCondLst>
                              <p:cond delay="3500"/>
                            </p:stCondLst>
                            <p:childTnLst>
                              <p:par>
                                <p:cTn id="24" presetID="10" presetClass="entr" presetSubtype="0" fill="hold" grpId="0" nodeType="afterEffect">
                                  <p:stCondLst>
                                    <p:cond delay="0"/>
                                  </p:stCondLst>
                                  <p:childTnLst>
                                    <p:set>
                                      <p:cBhvr>
                                        <p:cTn id="25" dur="1" fill="hold">
                                          <p:stCondLst>
                                            <p:cond delay="0"/>
                                          </p:stCondLst>
                                        </p:cTn>
                                        <p:tgtEl>
                                          <p:spTgt spid="518208"/>
                                        </p:tgtEl>
                                        <p:attrNameLst>
                                          <p:attrName>style.visibility</p:attrName>
                                        </p:attrNameLst>
                                      </p:cBhvr>
                                      <p:to>
                                        <p:strVal val="visible"/>
                                      </p:to>
                                    </p:set>
                                    <p:animEffect transition="in" filter="fade">
                                      <p:cBhvr>
                                        <p:cTn id="26" dur="1000"/>
                                        <p:tgtEl>
                                          <p:spTgt spid="518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200" grpId="0" autoUpdateAnimBg="0"/>
      <p:bldP spid="518201" grpId="0" autoUpdateAnimBg="0"/>
      <p:bldP spid="518203" grpId="0" animBg="1"/>
      <p:bldP spid="51820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93" name="Picture 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49725" y="3597275"/>
            <a:ext cx="4756150" cy="2927350"/>
          </a:xfrm>
          <a:prstGeom prst="rect">
            <a:avLst/>
          </a:prstGeom>
          <a:noFill/>
          <a:ln w="57150">
            <a:solidFill>
              <a:srgbClr val="990033"/>
            </a:solidFill>
            <a:miter lim="800000"/>
            <a:headEnd/>
            <a:tailEnd/>
          </a:ln>
          <a:effectLst>
            <a:outerShdw blurRad="63500" dist="71842" dir="2700000" algn="ctr" rotWithShape="0">
              <a:schemeClr val="bg2">
                <a:alpha val="74998"/>
              </a:schemeClr>
            </a:outerShdw>
          </a:effectLst>
        </p:spPr>
      </p:pic>
      <p:pic>
        <p:nvPicPr>
          <p:cNvPr id="425998" name="Picture 14"/>
          <p:cNvPicPr>
            <a:picLocks noChangeAspect="1" noChangeArrowheads="1"/>
          </p:cNvPicPr>
          <p:nvPr/>
        </p:nvPicPr>
        <p:blipFill>
          <a:blip r:embed="rId6"/>
          <a:srcRect/>
          <a:stretch>
            <a:fillRect/>
          </a:stretch>
        </p:blipFill>
        <p:spPr bwMode="auto">
          <a:xfrm>
            <a:off x="295275" y="249238"/>
            <a:ext cx="4356100" cy="2921000"/>
          </a:xfrm>
          <a:prstGeom prst="rect">
            <a:avLst/>
          </a:prstGeom>
          <a:noFill/>
          <a:ln w="76200">
            <a:solidFill>
              <a:srgbClr val="9C0031"/>
            </a:solidFill>
            <a:miter lim="800000"/>
            <a:headEnd/>
            <a:tailEnd/>
          </a:ln>
          <a:effectLst>
            <a:outerShdw blurRad="63500" dist="89803" dir="2700000" algn="ctr" rotWithShape="0">
              <a:schemeClr val="bg2">
                <a:alpha val="74998"/>
              </a:schemeClr>
            </a:outerShdw>
          </a:effectLst>
        </p:spPr>
      </p:pic>
      <p:pic>
        <p:nvPicPr>
          <p:cNvPr id="425999" name="Picture 15"/>
          <p:cNvPicPr>
            <a:picLocks noChangeAspect="1" noChangeArrowheads="1"/>
          </p:cNvPicPr>
          <p:nvPr/>
        </p:nvPicPr>
        <p:blipFill>
          <a:blip r:embed="rId7"/>
          <a:srcRect/>
          <a:stretch>
            <a:fillRect/>
          </a:stretch>
        </p:blipFill>
        <p:spPr bwMode="auto">
          <a:xfrm>
            <a:off x="757238" y="3490913"/>
            <a:ext cx="2370137" cy="3197225"/>
          </a:xfrm>
          <a:prstGeom prst="rect">
            <a:avLst/>
          </a:prstGeom>
          <a:noFill/>
          <a:ln w="57150">
            <a:solidFill>
              <a:srgbClr val="9C0031"/>
            </a:solidFill>
            <a:miter lim="800000"/>
            <a:headEnd/>
            <a:tailEnd/>
          </a:ln>
          <a:effectLst>
            <a:outerShdw blurRad="63500" dist="89803" dir="2700000" algn="ctr" rotWithShape="0">
              <a:schemeClr val="bg2">
                <a:alpha val="74998"/>
              </a:schemeClr>
            </a:outerShdw>
          </a:effectLst>
        </p:spPr>
      </p:pic>
      <p:sp>
        <p:nvSpPr>
          <p:cNvPr id="425996" name="Text Box 12"/>
          <p:cNvSpPr txBox="1">
            <a:spLocks noChangeArrowheads="1"/>
          </p:cNvSpPr>
          <p:nvPr/>
        </p:nvSpPr>
        <p:spPr bwMode="auto">
          <a:xfrm>
            <a:off x="976313" y="5093078"/>
            <a:ext cx="7586663" cy="1569660"/>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th-TH" sz="4800" dirty="0" smtClean="0">
                <a:solidFill>
                  <a:schemeClr val="folHlink"/>
                </a:solidFill>
                <a:latin typeface="Leelawadee UI" panose="020B0502040204020203" pitchFamily="34" charset="-34"/>
                <a:ea typeface="+mn-ea"/>
                <a:cs typeface="Leelawadee UI" panose="020B0502040204020203" pitchFamily="34" charset="-34"/>
              </a:rPr>
              <a:t>แผ่นดินที่พระเจ้าสัญญาว่าจะให้กับอับ</a:t>
            </a:r>
            <a:r>
              <a:rPr lang="th-TH" sz="4800" dirty="0" err="1" smtClean="0">
                <a:solidFill>
                  <a:schemeClr val="folHlink"/>
                </a:solidFill>
                <a:latin typeface="Leelawadee UI" panose="020B0502040204020203" pitchFamily="34" charset="-34"/>
                <a:ea typeface="+mn-ea"/>
                <a:cs typeface="Leelawadee UI" panose="020B0502040204020203" pitchFamily="34" charset="-34"/>
              </a:rPr>
              <a:t>ราฮัม</a:t>
            </a:r>
            <a:r>
              <a:rPr lang="th-TH" sz="4800" dirty="0" smtClean="0">
                <a:solidFill>
                  <a:schemeClr val="folHlink"/>
                </a:solidFill>
                <a:latin typeface="Leelawadee UI" panose="020B0502040204020203" pitchFamily="34" charset="-34"/>
                <a:ea typeface="+mn-ea"/>
                <a:cs typeface="Leelawadee UI" panose="020B0502040204020203" pitchFamily="34" charset="-34"/>
              </a:rPr>
              <a:t>เป็นมรดก</a:t>
            </a:r>
            <a:endParaRPr lang="en-US" sz="4800" dirty="0">
              <a:solidFill>
                <a:schemeClr val="folHlink"/>
              </a:solidFill>
              <a:latin typeface="Leelawadee UI" panose="020B0502040204020203" pitchFamily="34" charset="-34"/>
              <a:ea typeface="+mn-ea"/>
              <a:cs typeface="Leelawadee UI" panose="020B0502040204020203" pitchFamily="34" charset="-34"/>
            </a:endParaRPr>
          </a:p>
        </p:txBody>
      </p:sp>
      <p:sp>
        <p:nvSpPr>
          <p:cNvPr id="43013" name="Text Box 16"/>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3014" name="Text Box 19"/>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26004" name="Rectangle 2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426007" name="Rectangle 2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15</a:t>
            </a:r>
          </a:p>
        </p:txBody>
      </p:sp>
      <p:pic>
        <p:nvPicPr>
          <p:cNvPr id="426010" name="Picture 26" descr="Jezreel Valley from Muhraqa to Tabor and Moreh,"/>
          <p:cNvPicPr preferRelativeResize="0">
            <a:picLocks noChangeAspect="1" noChangeArrowheads="1"/>
          </p:cNvPicPr>
          <p:nvPr>
            <p:custDataLst>
              <p:tags r:id="rId1"/>
            </p:custDataLst>
          </p:nvPr>
        </p:nvPicPr>
        <p:blipFill>
          <a:blip r:embed="rId8" cstate="screen">
            <a:extLst>
              <a:ext uri="{28A0092B-C50C-407E-A947-70E740481C1C}">
                <a14:useLocalDpi xmlns:a14="http://schemas.microsoft.com/office/drawing/2010/main"/>
              </a:ext>
            </a:extLst>
          </a:blip>
          <a:srcRect/>
          <a:stretch>
            <a:fillRect/>
          </a:stretch>
        </p:blipFill>
        <p:spPr bwMode="auto">
          <a:xfrm>
            <a:off x="5168900" y="455613"/>
            <a:ext cx="3746500" cy="2811462"/>
          </a:xfrm>
          <a:prstGeom prst="rect">
            <a:avLst/>
          </a:prstGeom>
          <a:noFill/>
          <a:ln w="76200">
            <a:solidFill>
              <a:srgbClr val="9C0031"/>
            </a:solidFill>
            <a:miter lim="800000"/>
            <a:headEnd/>
            <a:tailEnd/>
          </a:ln>
          <a:extLst>
            <a:ext uri="{909E8E84-426E-40dd-AFC4-6F175D3DCCD1}">
              <a14:hiddenFill xmlns:a14="http://schemas.microsoft.com/office/drawing/2010/main">
                <a:solidFill>
                  <a:srgbClr val="FFFFFF"/>
                </a:solidFill>
              </a14:hiddenFill>
            </a:ext>
          </a:extLst>
        </p:spPr>
      </p:pic>
      <p:pic>
        <p:nvPicPr>
          <p:cNvPr id="426009" name="Picture 25" descr="Sea of Galilee from northwest, df 040102"/>
          <p:cNvPicPr preferRelativeResize="0">
            <a:picLocks noChangeAspect="1" noChangeArrowheads="1"/>
          </p:cNvPicPr>
          <p:nvPr>
            <p:custDataLst>
              <p:tags r:id="rId2"/>
            </p:custDataLst>
          </p:nvPr>
        </p:nvPicPr>
        <p:blipFill>
          <a:blip r:embed="rId9" cstate="screen">
            <a:extLst>
              <a:ext uri="{28A0092B-C50C-407E-A947-70E740481C1C}">
                <a14:useLocalDpi xmlns:a14="http://schemas.microsoft.com/office/drawing/2010/main"/>
              </a:ext>
            </a:extLst>
          </a:blip>
          <a:srcRect/>
          <a:stretch>
            <a:fillRect/>
          </a:stretch>
        </p:blipFill>
        <p:spPr bwMode="auto">
          <a:xfrm>
            <a:off x="2246313" y="1924050"/>
            <a:ext cx="4576762" cy="3065463"/>
          </a:xfrm>
          <a:prstGeom prst="rect">
            <a:avLst/>
          </a:prstGeom>
          <a:noFill/>
          <a:ln w="76200">
            <a:solidFill>
              <a:srgbClr val="9C0031"/>
            </a:solidFill>
            <a:miter lim="800000"/>
            <a:headEnd/>
            <a:tailEnd/>
          </a:ln>
          <a:effectLst>
            <a:outerShdw blurRad="63500" dist="89803" dir="2700000" algn="ctr" rotWithShape="0">
              <a:schemeClr val="bg2">
                <a:alpha val="74998"/>
              </a:schemeClr>
            </a:outerShdw>
          </a:effec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26010"/>
                                        </p:tgtEl>
                                        <p:attrNameLst>
                                          <p:attrName>style.visibility</p:attrName>
                                        </p:attrNameLst>
                                      </p:cBhvr>
                                      <p:to>
                                        <p:strVal val="visible"/>
                                      </p:to>
                                    </p:set>
                                    <p:animEffect transition="in" filter="fade">
                                      <p:cBhvr>
                                        <p:cTn id="7" dur="1000"/>
                                        <p:tgtEl>
                                          <p:spTgt spid="426010"/>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425993"/>
                                        </p:tgtEl>
                                        <p:attrNameLst>
                                          <p:attrName>style.visibility</p:attrName>
                                        </p:attrNameLst>
                                      </p:cBhvr>
                                      <p:to>
                                        <p:strVal val="visible"/>
                                      </p:to>
                                    </p:set>
                                    <p:animEffect transition="in" filter="fade">
                                      <p:cBhvr>
                                        <p:cTn id="11" dur="1000"/>
                                        <p:tgtEl>
                                          <p:spTgt spid="425993"/>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425999"/>
                                        </p:tgtEl>
                                        <p:attrNameLst>
                                          <p:attrName>style.visibility</p:attrName>
                                        </p:attrNameLst>
                                      </p:cBhvr>
                                      <p:to>
                                        <p:strVal val="visible"/>
                                      </p:to>
                                    </p:set>
                                    <p:animEffect transition="in" filter="fade">
                                      <p:cBhvr>
                                        <p:cTn id="15" dur="1000"/>
                                        <p:tgtEl>
                                          <p:spTgt spid="425999"/>
                                        </p:tgtEl>
                                      </p:cBhvr>
                                    </p:animEffect>
                                  </p:childTnLst>
                                </p:cTn>
                              </p:par>
                            </p:childTnLst>
                          </p:cTn>
                        </p:par>
                        <p:par>
                          <p:cTn id="16" fill="hold" nodeType="afterGroup">
                            <p:stCondLst>
                              <p:cond delay="3000"/>
                            </p:stCondLst>
                            <p:childTnLst>
                              <p:par>
                                <p:cTn id="17" presetID="10" presetClass="entr" presetSubtype="0" fill="hold" nodeType="afterEffect">
                                  <p:stCondLst>
                                    <p:cond delay="0"/>
                                  </p:stCondLst>
                                  <p:childTnLst>
                                    <p:set>
                                      <p:cBhvr>
                                        <p:cTn id="18" dur="1" fill="hold">
                                          <p:stCondLst>
                                            <p:cond delay="0"/>
                                          </p:stCondLst>
                                        </p:cTn>
                                        <p:tgtEl>
                                          <p:spTgt spid="425998"/>
                                        </p:tgtEl>
                                        <p:attrNameLst>
                                          <p:attrName>style.visibility</p:attrName>
                                        </p:attrNameLst>
                                      </p:cBhvr>
                                      <p:to>
                                        <p:strVal val="visible"/>
                                      </p:to>
                                    </p:set>
                                    <p:animEffect transition="in" filter="fade">
                                      <p:cBhvr>
                                        <p:cTn id="19" dur="1000"/>
                                        <p:tgtEl>
                                          <p:spTgt spid="425998"/>
                                        </p:tgtEl>
                                      </p:cBhvr>
                                    </p:animEffect>
                                  </p:childTnLst>
                                </p:cTn>
                              </p:par>
                            </p:childTnLst>
                          </p:cTn>
                        </p:par>
                        <p:par>
                          <p:cTn id="20" fill="hold" nodeType="afterGroup">
                            <p:stCondLst>
                              <p:cond delay="4000"/>
                            </p:stCondLst>
                            <p:childTnLst>
                              <p:par>
                                <p:cTn id="21" presetID="10" presetClass="entr" presetSubtype="0" fill="hold" nodeType="afterEffect">
                                  <p:stCondLst>
                                    <p:cond delay="0"/>
                                  </p:stCondLst>
                                  <p:childTnLst>
                                    <p:set>
                                      <p:cBhvr>
                                        <p:cTn id="22" dur="1" fill="hold">
                                          <p:stCondLst>
                                            <p:cond delay="0"/>
                                          </p:stCondLst>
                                        </p:cTn>
                                        <p:tgtEl>
                                          <p:spTgt spid="426009"/>
                                        </p:tgtEl>
                                        <p:attrNameLst>
                                          <p:attrName>style.visibility</p:attrName>
                                        </p:attrNameLst>
                                      </p:cBhvr>
                                      <p:to>
                                        <p:strVal val="visible"/>
                                      </p:to>
                                    </p:set>
                                    <p:animEffect transition="in" filter="fade">
                                      <p:cBhvr>
                                        <p:cTn id="23" dur="1000"/>
                                        <p:tgtEl>
                                          <p:spTgt spid="4260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ChangeArrowheads="1"/>
          </p:cNvSpPr>
          <p:nvPr/>
        </p:nvSpPr>
        <p:spPr bwMode="auto">
          <a:xfrm>
            <a:off x="1387476" y="1024218"/>
            <a:ext cx="7110412" cy="5321970"/>
          </a:xfrm>
          <a:prstGeom prst="rect">
            <a:avLst/>
          </a:prstGeom>
          <a:noFill/>
          <a:ln w="508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defRPr/>
            </a:pPr>
            <a:r>
              <a:rPr lang="en-US" sz="2800" dirty="0">
                <a:latin typeface="Leelawadee UI" panose="020B0502040204020203" pitchFamily="34" charset="-34"/>
                <a:cs typeface="Leelawadee UI" panose="020B0502040204020203" pitchFamily="34" charset="-34"/>
              </a:rPr>
              <a:t>                 </a:t>
            </a:r>
            <a:endParaRPr lang="en-US" sz="2400" dirty="0">
              <a:latin typeface="Leelawadee UI" panose="020B0502040204020203" pitchFamily="34" charset="-34"/>
              <a:cs typeface="Leelawadee UI" panose="020B0502040204020203" pitchFamily="34" charset="-34"/>
            </a:endParaRPr>
          </a:p>
          <a:p>
            <a:pPr>
              <a:defRPr/>
            </a:pPr>
            <a:r>
              <a:rPr lang="th-TH" sz="2800" dirty="0" smtClean="0">
                <a:latin typeface="Leelawadee UI" panose="020B0502040204020203" pitchFamily="34" charset="-34"/>
                <a:cs typeface="Leelawadee UI" panose="020B0502040204020203" pitchFamily="34" charset="-34"/>
              </a:rPr>
              <a:t>	5 </a:t>
            </a:r>
            <a:r>
              <a:rPr lang="th-TH" sz="2800" dirty="0">
                <a:latin typeface="Leelawadee UI" panose="020B0502040204020203" pitchFamily="34" charset="-34"/>
                <a:cs typeface="Leelawadee UI" panose="020B0502040204020203" pitchFamily="34" charset="-34"/>
              </a:rPr>
              <a:t>และ​พระ​</a:t>
            </a:r>
            <a:r>
              <a:rPr lang="th-TH" sz="2800" dirty="0" err="1">
                <a:latin typeface="Leelawadee UI" panose="020B0502040204020203" pitchFamily="34" charset="-34"/>
                <a:cs typeface="Leelawadee UI" panose="020B0502040204020203" pitchFamily="34" charset="-34"/>
              </a:rPr>
              <a:t>ยาห์</a:t>
            </a:r>
            <a:r>
              <a:rPr lang="th-TH" sz="2800" dirty="0">
                <a:latin typeface="Leelawadee UI" panose="020B0502040204020203" pitchFamily="34" charset="-34"/>
                <a:cs typeface="Leelawadee UI" panose="020B0502040204020203" pitchFamily="34" charset="-34"/>
              </a:rPr>
              <a:t>​</a:t>
            </a:r>
            <a:r>
              <a:rPr lang="th-TH" sz="2800" dirty="0" err="1">
                <a:latin typeface="Leelawadee UI" panose="020B0502040204020203" pitchFamily="34" charset="-34"/>
                <a:cs typeface="Leelawadee UI" panose="020B0502040204020203" pitchFamily="34" charset="-34"/>
              </a:rPr>
              <a:t>เวห์</a:t>
            </a:r>
            <a:r>
              <a:rPr lang="th-TH" sz="2800" dirty="0">
                <a:latin typeface="Leelawadee UI" panose="020B0502040204020203" pitchFamily="34" charset="-34"/>
                <a:cs typeface="Leelawadee UI" panose="020B0502040204020203" pitchFamily="34" charset="-34"/>
              </a:rPr>
              <a:t>​พระ​เจ้า​ของ​ท่าน​จะ​ทรง​นำ​ท่าน​เข้า​มา​ใน​</a:t>
            </a:r>
            <a:r>
              <a:rPr lang="th-TH" sz="2800" dirty="0">
                <a:solidFill>
                  <a:srgbClr val="FFCC66"/>
                </a:solidFill>
                <a:latin typeface="Leelawadee UI" panose="020B0502040204020203" pitchFamily="34" charset="-34"/>
                <a:cs typeface="Leelawadee UI" panose="020B0502040204020203" pitchFamily="34" charset="-34"/>
              </a:rPr>
              <a:t>แผ่น​ดิน</a:t>
            </a:r>
            <a:r>
              <a:rPr lang="th-TH" sz="2800" dirty="0">
                <a:solidFill>
                  <a:srgbClr val="FFFF00"/>
                </a:solidFill>
                <a:latin typeface="Leelawadee UI" panose="020B0502040204020203" pitchFamily="34" charset="-34"/>
                <a:cs typeface="Leelawadee UI" panose="020B0502040204020203" pitchFamily="34" charset="-34"/>
              </a:rPr>
              <a:t>​ซึ่ง​บรรพ​บุรุษ​ของ​ท่าน​ยึด​ครอง</a:t>
            </a:r>
            <a:r>
              <a:rPr lang="th-TH" sz="2800" dirty="0">
                <a:latin typeface="Leelawadee UI" panose="020B0502040204020203" pitchFamily="34" charset="-34"/>
                <a:cs typeface="Leelawadee UI" panose="020B0502040204020203" pitchFamily="34" charset="-34"/>
              </a:rPr>
              <a:t> เพื่อ​ท่าน​จะ​ได้​ยึด​ครอง และ​พระ​องค์​จะ​ทรง​ทำ​ให้​ท่าน​ทั้ง​หลาย​จำเริญ​มั่ง​คั่ง​และ​ทวี​มาก​ขึ้น​ยิ่ง​กว่า​บรรพ​บุรุษ​ของ​</a:t>
            </a:r>
            <a:r>
              <a:rPr lang="th-TH" sz="2800" dirty="0" smtClean="0">
                <a:latin typeface="Leelawadee UI" panose="020B0502040204020203" pitchFamily="34" charset="-34"/>
                <a:cs typeface="Leelawadee UI" panose="020B0502040204020203" pitchFamily="34" charset="-34"/>
              </a:rPr>
              <a:t>ท่าน</a:t>
            </a:r>
          </a:p>
          <a:p>
            <a:pPr>
              <a:defRPr/>
            </a:pPr>
            <a:endParaRPr lang="th-TH" sz="2800" dirty="0">
              <a:latin typeface="Leelawadee UI" panose="020B0502040204020203" pitchFamily="34" charset="-34"/>
              <a:cs typeface="Leelawadee UI" panose="020B0502040204020203" pitchFamily="34" charset="-34"/>
            </a:endParaRPr>
          </a:p>
          <a:p>
            <a:pPr>
              <a:defRPr/>
            </a:pPr>
            <a:r>
              <a:rPr lang="th-TH" sz="2800" dirty="0">
                <a:latin typeface="Leelawadee UI" panose="020B0502040204020203" pitchFamily="34" charset="-34"/>
                <a:cs typeface="Leelawadee UI" panose="020B0502040204020203" pitchFamily="34" charset="-34"/>
              </a:rPr>
              <a:t> </a:t>
            </a:r>
            <a:r>
              <a:rPr lang="th-TH" sz="2800" dirty="0" smtClean="0">
                <a:latin typeface="Leelawadee UI" panose="020B0502040204020203" pitchFamily="34" charset="-34"/>
                <a:cs typeface="Leelawadee UI" panose="020B0502040204020203" pitchFamily="34" charset="-34"/>
              </a:rPr>
              <a:t>	6 </a:t>
            </a:r>
            <a:r>
              <a:rPr lang="th-TH" sz="2800" dirty="0">
                <a:latin typeface="Leelawadee UI" panose="020B0502040204020203" pitchFamily="34" charset="-34"/>
                <a:cs typeface="Leelawadee UI" panose="020B0502040204020203" pitchFamily="34" charset="-34"/>
              </a:rPr>
              <a:t>แล้ว​</a:t>
            </a:r>
            <a:r>
              <a:rPr lang="th-TH" sz="2800" dirty="0">
                <a:solidFill>
                  <a:srgbClr val="FFFF00"/>
                </a:solidFill>
                <a:latin typeface="Leelawadee UI" panose="020B0502040204020203" pitchFamily="34" charset="-34"/>
                <a:cs typeface="Leelawadee UI" panose="020B0502040204020203" pitchFamily="34" charset="-34"/>
              </a:rPr>
              <a:t>พระ​</a:t>
            </a:r>
            <a:r>
              <a:rPr lang="th-TH" sz="2800" dirty="0" err="1">
                <a:solidFill>
                  <a:srgbClr val="FFFF00"/>
                </a:solidFill>
                <a:latin typeface="Leelawadee UI" panose="020B0502040204020203" pitchFamily="34" charset="-34"/>
                <a:cs typeface="Leelawadee UI" panose="020B0502040204020203" pitchFamily="34" charset="-34"/>
              </a:rPr>
              <a:t>ยาห์</a:t>
            </a:r>
            <a:r>
              <a:rPr lang="th-TH" sz="2800" dirty="0">
                <a:solidFill>
                  <a:srgbClr val="FFFF00"/>
                </a:solidFill>
                <a:latin typeface="Leelawadee UI" panose="020B0502040204020203" pitchFamily="34" charset="-34"/>
                <a:cs typeface="Leelawadee UI" panose="020B0502040204020203" pitchFamily="34" charset="-34"/>
              </a:rPr>
              <a:t>​</a:t>
            </a:r>
            <a:r>
              <a:rPr lang="th-TH" sz="2800" dirty="0" err="1">
                <a:solidFill>
                  <a:srgbClr val="FFFF00"/>
                </a:solidFill>
                <a:latin typeface="Leelawadee UI" panose="020B0502040204020203" pitchFamily="34" charset="-34"/>
                <a:cs typeface="Leelawadee UI" panose="020B0502040204020203" pitchFamily="34" charset="-34"/>
              </a:rPr>
              <a:t>เวห์</a:t>
            </a:r>
            <a:r>
              <a:rPr lang="th-TH" sz="2800" dirty="0">
                <a:solidFill>
                  <a:srgbClr val="FFFF00"/>
                </a:solidFill>
                <a:latin typeface="Leelawadee UI" panose="020B0502040204020203" pitchFamily="34" charset="-34"/>
                <a:cs typeface="Leelawadee UI" panose="020B0502040204020203" pitchFamily="34" charset="-34"/>
              </a:rPr>
              <a:t>​พระ​เจ้า​ของ​ท่าน​จะ​ประ​ทาน​ใจ​เชื่อ​ฟัง​แก่​ท่าน​และ​แก่​บุตร​หลาน​ของ​ท่าน</a:t>
            </a:r>
            <a:r>
              <a:rPr lang="th-TH" sz="2800" dirty="0">
                <a:latin typeface="Leelawadee UI" panose="020B0502040204020203" pitchFamily="34" charset="-34"/>
                <a:cs typeface="Leelawadee UI" panose="020B0502040204020203" pitchFamily="34" charset="-34"/>
              </a:rPr>
              <a:t> เพื่อ​ท่าน​จะ​ได้​รัก​พระ​</a:t>
            </a:r>
            <a:r>
              <a:rPr lang="th-TH" sz="2800" dirty="0" err="1">
                <a:latin typeface="Leelawadee UI" panose="020B0502040204020203" pitchFamily="34" charset="-34"/>
                <a:cs typeface="Leelawadee UI" panose="020B0502040204020203" pitchFamily="34" charset="-34"/>
              </a:rPr>
              <a:t>ยาห์</a:t>
            </a:r>
            <a:r>
              <a:rPr lang="th-TH" sz="2800" dirty="0">
                <a:latin typeface="Leelawadee UI" panose="020B0502040204020203" pitchFamily="34" charset="-34"/>
                <a:cs typeface="Leelawadee UI" panose="020B0502040204020203" pitchFamily="34" charset="-34"/>
              </a:rPr>
              <a:t>​</a:t>
            </a:r>
            <a:r>
              <a:rPr lang="th-TH" sz="2800" dirty="0" err="1">
                <a:latin typeface="Leelawadee UI" panose="020B0502040204020203" pitchFamily="34" charset="-34"/>
                <a:cs typeface="Leelawadee UI" panose="020B0502040204020203" pitchFamily="34" charset="-34"/>
              </a:rPr>
              <a:t>เวห์</a:t>
            </a:r>
            <a:r>
              <a:rPr lang="th-TH" sz="2800" dirty="0">
                <a:latin typeface="Leelawadee UI" panose="020B0502040204020203" pitchFamily="34" charset="-34"/>
                <a:cs typeface="Leelawadee UI" panose="020B0502040204020203" pitchFamily="34" charset="-34"/>
              </a:rPr>
              <a:t>​พระ​เจ้า​ของ​ท่าน​ด้วย​สุด​จิต​สุด​ใจ​ของ​ท่าน เพื่อ​ท่าน​ทั้ง​หลาย​จะ​มี​ชีวิต​อยู่​ได้</a:t>
            </a:r>
          </a:p>
        </p:txBody>
      </p:sp>
      <p:sp>
        <p:nvSpPr>
          <p:cNvPr id="164867" name="Rectangle 3"/>
          <p:cNvSpPr>
            <a:spLocks noChangeArrowheads="1"/>
          </p:cNvSpPr>
          <p:nvPr/>
        </p:nvSpPr>
        <p:spPr bwMode="auto">
          <a:xfrm>
            <a:off x="715963" y="266700"/>
            <a:ext cx="7110412" cy="515938"/>
          </a:xfrm>
          <a:prstGeom prst="rect">
            <a:avLst/>
          </a:prstGeom>
          <a:noFill/>
          <a:ln w="50800">
            <a:noFill/>
            <a:miter lim="800000"/>
            <a:headEnd/>
            <a:tailEnd/>
          </a:ln>
          <a:effectLst>
            <a:outerShdw blurRad="63500" dist="53882" dir="2700000" algn="ctr" rotWithShape="0">
              <a:srgbClr val="919191">
                <a:alpha val="74998"/>
              </a:srgbClr>
            </a:outerShdw>
          </a:effectLst>
        </p:spPr>
        <p:txBody>
          <a:bodyPr lIns="90487" tIns="44450" rIns="90487" bIns="44450">
            <a:spAutoFit/>
          </a:bodyPr>
          <a:lstStyle/>
          <a:p>
            <a:pPr>
              <a:defRPr/>
            </a:pPr>
            <a:r>
              <a:rPr lang="en-US" sz="2800">
                <a:latin typeface="Leelawadee UI" panose="020B0502040204020203" pitchFamily="34" charset="-34"/>
                <a:ea typeface="+mn-ea"/>
                <a:cs typeface="Leelawadee UI" panose="020B0502040204020203" pitchFamily="34" charset="-34"/>
              </a:rPr>
              <a:t>                            </a:t>
            </a:r>
          </a:p>
        </p:txBody>
      </p:sp>
      <p:sp>
        <p:nvSpPr>
          <p:cNvPr id="164868" name="Rectangle 4"/>
          <p:cNvSpPr>
            <a:spLocks noChangeArrowheads="1"/>
          </p:cNvSpPr>
          <p:nvPr/>
        </p:nvSpPr>
        <p:spPr bwMode="auto">
          <a:xfrm>
            <a:off x="1179513" y="290513"/>
            <a:ext cx="7089775" cy="9747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lnSpc>
                <a:spcPct val="50000"/>
              </a:lnSpc>
              <a:spcBef>
                <a:spcPct val="50000"/>
              </a:spcBef>
              <a:defRPr/>
            </a:pPr>
            <a:r>
              <a:rPr lang="th-TH" sz="3200" dirty="0" smtClean="0">
                <a:latin typeface="Leelawadee UI" panose="020B0502040204020203" pitchFamily="34" charset="-34"/>
                <a:cs typeface="Leelawadee UI" panose="020B0502040204020203" pitchFamily="34" charset="-34"/>
              </a:rPr>
              <a:t>เฉลยธรรมบัญญัติ</a:t>
            </a:r>
            <a:r>
              <a:rPr lang="en-US" sz="3200" dirty="0" smtClean="0">
                <a:latin typeface="Leelawadee UI" panose="020B0502040204020203" pitchFamily="34" charset="-34"/>
                <a:cs typeface="Leelawadee UI" panose="020B0502040204020203" pitchFamily="34" charset="-34"/>
              </a:rPr>
              <a:t> </a:t>
            </a:r>
            <a:r>
              <a:rPr lang="en-US" sz="3200" dirty="0">
                <a:latin typeface="Leelawadee UI" panose="020B0502040204020203" pitchFamily="34" charset="-34"/>
                <a:cs typeface="Leelawadee UI" panose="020B0502040204020203" pitchFamily="34" charset="-34"/>
              </a:rPr>
              <a:t>30</a:t>
            </a:r>
            <a:r>
              <a:rPr lang="en-US" sz="2800" dirty="0">
                <a:latin typeface="Leelawadee UI" panose="020B0502040204020203" pitchFamily="34" charset="-34"/>
                <a:cs typeface="Leelawadee UI" panose="020B0502040204020203" pitchFamily="34" charset="-34"/>
              </a:rPr>
              <a:t> </a:t>
            </a:r>
          </a:p>
          <a:p>
            <a:pPr algn="ctr">
              <a:spcBef>
                <a:spcPct val="50000"/>
              </a:spcBef>
              <a:defRPr/>
            </a:pPr>
            <a:r>
              <a:rPr lang="th-TH" sz="2800" dirty="0" smtClean="0">
                <a:solidFill>
                  <a:schemeClr val="folHlink"/>
                </a:solidFill>
                <a:latin typeface="Leelawadee UI" panose="020B0502040204020203" pitchFamily="34" charset="-34"/>
                <a:cs typeface="Leelawadee UI" panose="020B0502040204020203" pitchFamily="34" charset="-34"/>
              </a:rPr>
              <a:t>แผ่นดินแห่ง</a:t>
            </a:r>
            <a:r>
              <a:rPr lang="th-TH" sz="2800" dirty="0" err="1" smtClean="0">
                <a:solidFill>
                  <a:schemeClr val="folHlink"/>
                </a:solidFill>
                <a:latin typeface="Leelawadee UI" panose="020B0502040204020203" pitchFamily="34" charset="-34"/>
                <a:cs typeface="Leelawadee UI" panose="020B0502040204020203" pitchFamily="34" charset="-34"/>
              </a:rPr>
              <a:t>พันธ</a:t>
            </a:r>
            <a:r>
              <a:rPr lang="th-TH" sz="2800" dirty="0" smtClean="0">
                <a:solidFill>
                  <a:schemeClr val="folHlink"/>
                </a:solidFill>
                <a:latin typeface="Leelawadee UI" panose="020B0502040204020203" pitchFamily="34" charset="-34"/>
                <a:cs typeface="Leelawadee UI" panose="020B0502040204020203" pitchFamily="34" charset="-34"/>
              </a:rPr>
              <a:t>สัญญา</a:t>
            </a:r>
            <a:endParaRPr lang="en-US" sz="2800" dirty="0">
              <a:solidFill>
                <a:schemeClr val="tx2"/>
              </a:solidFill>
              <a:latin typeface="Leelawadee UI" panose="020B0502040204020203" pitchFamily="34" charset="-34"/>
              <a:cs typeface="Leelawadee UI" panose="020B0502040204020203" pitchFamily="34" charset="-34"/>
            </a:endParaRPr>
          </a:p>
        </p:txBody>
      </p:sp>
      <p:sp>
        <p:nvSpPr>
          <p:cNvPr id="45061" name="Text Box 8"/>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45062" name="Text Box 10"/>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164875" name="Rectangle 1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164878" name="Rectangle 1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16</a:t>
            </a:r>
          </a:p>
        </p:txBody>
      </p:sp>
      <p:sp>
        <p:nvSpPr>
          <p:cNvPr id="45065" name="Text Box 16"/>
          <p:cNvSpPr txBox="1">
            <a:spLocks noChangeArrowheads="1"/>
          </p:cNvSpPr>
          <p:nvPr/>
        </p:nvSpPr>
        <p:spPr bwMode="auto">
          <a:xfrm>
            <a:off x="8589963"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4866"/>
                                        </p:tgtEl>
                                        <p:attrNameLst>
                                          <p:attrName>style.visibility</p:attrName>
                                        </p:attrNameLst>
                                      </p:cBhvr>
                                      <p:to>
                                        <p:strVal val="visible"/>
                                      </p:to>
                                    </p:set>
                                    <p:animEffect transition="in" filter="fade">
                                      <p:cBhvr>
                                        <p:cTn id="7" dur="1000"/>
                                        <p:tgtEl>
                                          <p:spTgt spid="164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6"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p:cNvSpPr>
            <a:spLocks noChangeArrowheads="1"/>
          </p:cNvSpPr>
          <p:nvPr/>
        </p:nvSpPr>
        <p:spPr bwMode="auto">
          <a:xfrm>
            <a:off x="715963" y="266700"/>
            <a:ext cx="7110412" cy="515938"/>
          </a:xfrm>
          <a:prstGeom prst="rect">
            <a:avLst/>
          </a:prstGeom>
          <a:noFill/>
          <a:ln w="50800">
            <a:noFill/>
            <a:miter lim="800000"/>
            <a:headEnd/>
            <a:tailEnd/>
          </a:ln>
          <a:effectLst>
            <a:outerShdw blurRad="63500" dist="53882" dir="2700000" algn="ctr" rotWithShape="0">
              <a:srgbClr val="919191">
                <a:alpha val="74998"/>
              </a:srgbClr>
            </a:outerShdw>
          </a:effectLst>
        </p:spPr>
        <p:txBody>
          <a:bodyPr lIns="90487" tIns="44450" rIns="90487" bIns="44450">
            <a:spAutoFit/>
          </a:bodyPr>
          <a:lstStyle/>
          <a:p>
            <a:pPr>
              <a:defRPr/>
            </a:pPr>
            <a:r>
              <a:rPr lang="en-US" sz="2800">
                <a:latin typeface="Times New Roman" charset="0"/>
                <a:ea typeface="+mn-ea"/>
                <a:cs typeface="+mn-cs"/>
              </a:rPr>
              <a:t>                            </a:t>
            </a:r>
          </a:p>
        </p:txBody>
      </p:sp>
      <p:sp>
        <p:nvSpPr>
          <p:cNvPr id="47106" name="Text Box 3"/>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7107" name="Text Box 4"/>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90853" name="Rectangle 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90854" name="Rectangle 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17</a:t>
            </a:r>
          </a:p>
        </p:txBody>
      </p:sp>
      <p:pic>
        <p:nvPicPr>
          <p:cNvPr id="590861" name="Picture 1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3525" y="246063"/>
            <a:ext cx="3709988" cy="2779712"/>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0862" name="Picture 14"/>
          <p:cNvPicPr>
            <a:picLocks noChangeAspect="1" noChangeArrowheads="1"/>
          </p:cNvPicPr>
          <p:nvPr/>
        </p:nvPicPr>
        <p:blipFill>
          <a:blip r:embed="rId4" cstate="screen">
            <a:extLst>
              <a:ext uri="{28A0092B-C50C-407E-A947-70E740481C1C}">
                <a14:useLocalDpi xmlns:a14="http://schemas.microsoft.com/office/drawing/2010/main"/>
              </a:ext>
            </a:extLst>
          </a:blip>
          <a:srcRect b="15378"/>
          <a:stretch>
            <a:fillRect/>
          </a:stretch>
        </p:blipFill>
        <p:spPr bwMode="auto">
          <a:xfrm>
            <a:off x="5738813" y="4381500"/>
            <a:ext cx="3216275" cy="2039938"/>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0863" name="Picture 15"/>
          <p:cNvPicPr>
            <a:picLocks noChangeAspect="1" noChangeArrowheads="1"/>
          </p:cNvPicPr>
          <p:nvPr/>
        </p:nvPicPr>
        <p:blipFill>
          <a:blip r:embed="rId5" cstate="screen">
            <a:extLst>
              <a:ext uri="{28A0092B-C50C-407E-A947-70E740481C1C}">
                <a14:useLocalDpi xmlns:a14="http://schemas.microsoft.com/office/drawing/2010/main"/>
              </a:ext>
            </a:extLst>
          </a:blip>
          <a:srcRect b="15591"/>
          <a:stretch>
            <a:fillRect/>
          </a:stretch>
        </p:blipFill>
        <p:spPr bwMode="auto">
          <a:xfrm>
            <a:off x="703263" y="3765550"/>
            <a:ext cx="4081462" cy="2582863"/>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0864" name="Picture 16"/>
          <p:cNvPicPr>
            <a:picLocks noChangeAspect="1" noChangeArrowheads="1"/>
          </p:cNvPicPr>
          <p:nvPr/>
        </p:nvPicPr>
        <p:blipFill>
          <a:blip r:embed="rId6" cstate="screen">
            <a:extLst>
              <a:ext uri="{28A0092B-C50C-407E-A947-70E740481C1C}">
                <a14:useLocalDpi xmlns:a14="http://schemas.microsoft.com/office/drawing/2010/main"/>
              </a:ext>
            </a:extLst>
          </a:blip>
          <a:srcRect b="13660"/>
          <a:stretch>
            <a:fillRect/>
          </a:stretch>
        </p:blipFill>
        <p:spPr bwMode="auto">
          <a:xfrm>
            <a:off x="5219700" y="350838"/>
            <a:ext cx="3627438" cy="2347912"/>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0865" name="Picture 17"/>
          <p:cNvPicPr>
            <a:picLocks noChangeAspect="1" noChangeArrowheads="1"/>
          </p:cNvPicPr>
          <p:nvPr/>
        </p:nvPicPr>
        <p:blipFill>
          <a:blip r:embed="rId7" cstate="screen">
            <a:extLst>
              <a:ext uri="{28A0092B-C50C-407E-A947-70E740481C1C}">
                <a14:useLocalDpi xmlns:a14="http://schemas.microsoft.com/office/drawing/2010/main"/>
              </a:ext>
            </a:extLst>
          </a:blip>
          <a:srcRect t="28154" b="12256"/>
          <a:stretch>
            <a:fillRect/>
          </a:stretch>
        </p:blipFill>
        <p:spPr bwMode="auto">
          <a:xfrm>
            <a:off x="1744663" y="812800"/>
            <a:ext cx="4562475" cy="3359150"/>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590866" name="Picture 18"/>
          <p:cNvPicPr>
            <a:picLocks noChangeAspect="1" noChangeArrowheads="1"/>
          </p:cNvPicPr>
          <p:nvPr/>
        </p:nvPicPr>
        <p:blipFill>
          <a:blip r:embed="rId8" cstate="screen">
            <a:extLst>
              <a:ext uri="{28A0092B-C50C-407E-A947-70E740481C1C}">
                <a14:useLocalDpi xmlns:a14="http://schemas.microsoft.com/office/drawing/2010/main"/>
              </a:ext>
            </a:extLst>
          </a:blip>
          <a:srcRect b="12953"/>
          <a:stretch>
            <a:fillRect/>
          </a:stretch>
        </p:blipFill>
        <p:spPr bwMode="auto">
          <a:xfrm>
            <a:off x="3944938" y="2336800"/>
            <a:ext cx="4562475" cy="2976563"/>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590867" name="Text Box 19"/>
          <p:cNvSpPr txBox="1">
            <a:spLocks noChangeArrowheads="1"/>
          </p:cNvSpPr>
          <p:nvPr/>
        </p:nvSpPr>
        <p:spPr bwMode="auto">
          <a:xfrm>
            <a:off x="81023" y="5723532"/>
            <a:ext cx="9144000" cy="923330"/>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th-TH" sz="5400" dirty="0" smtClean="0">
                <a:solidFill>
                  <a:schemeClr val="folHlink"/>
                </a:solidFill>
                <a:latin typeface="Leelawadee UI" panose="020B0502040204020203" pitchFamily="34" charset="-34"/>
                <a:ea typeface="+mn-ea"/>
                <a:cs typeface="Leelawadee UI" panose="020B0502040204020203" pitchFamily="34" charset="-34"/>
              </a:rPr>
              <a:t>แผ่นดินที่สวยงามและมั่งคั่ง</a:t>
            </a:r>
            <a:endParaRPr lang="en-US" sz="5400" dirty="0">
              <a:solidFill>
                <a:schemeClr val="folHlink"/>
              </a:solidFill>
              <a:latin typeface="Leelawadee UI" panose="020B0502040204020203" pitchFamily="34" charset="-34"/>
              <a:ea typeface="+mn-ea"/>
              <a:cs typeface="Leelawadee UI" panose="020B0502040204020203" pitchFamily="34" charset="-34"/>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90862"/>
                                        </p:tgtEl>
                                        <p:attrNameLst>
                                          <p:attrName>style.visibility</p:attrName>
                                        </p:attrNameLst>
                                      </p:cBhvr>
                                      <p:to>
                                        <p:strVal val="visible"/>
                                      </p:to>
                                    </p:set>
                                    <p:animEffect transition="in" filter="wipe(left)">
                                      <p:cBhvr>
                                        <p:cTn id="7" dur="500"/>
                                        <p:tgtEl>
                                          <p:spTgt spid="590862"/>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590864"/>
                                        </p:tgtEl>
                                        <p:attrNameLst>
                                          <p:attrName>style.visibility</p:attrName>
                                        </p:attrNameLst>
                                      </p:cBhvr>
                                      <p:to>
                                        <p:strVal val="visible"/>
                                      </p:to>
                                    </p:set>
                                    <p:animEffect transition="in" filter="wipe(left)">
                                      <p:cBhvr>
                                        <p:cTn id="11" dur="500"/>
                                        <p:tgtEl>
                                          <p:spTgt spid="590864"/>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590863"/>
                                        </p:tgtEl>
                                        <p:attrNameLst>
                                          <p:attrName>style.visibility</p:attrName>
                                        </p:attrNameLst>
                                      </p:cBhvr>
                                      <p:to>
                                        <p:strVal val="visible"/>
                                      </p:to>
                                    </p:set>
                                    <p:animEffect transition="in" filter="wipe(left)">
                                      <p:cBhvr>
                                        <p:cTn id="15" dur="500"/>
                                        <p:tgtEl>
                                          <p:spTgt spid="590863"/>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590865"/>
                                        </p:tgtEl>
                                        <p:attrNameLst>
                                          <p:attrName>style.visibility</p:attrName>
                                        </p:attrNameLst>
                                      </p:cBhvr>
                                      <p:to>
                                        <p:strVal val="visible"/>
                                      </p:to>
                                    </p:set>
                                    <p:animEffect transition="in" filter="wipe(left)">
                                      <p:cBhvr>
                                        <p:cTn id="19" dur="500"/>
                                        <p:tgtEl>
                                          <p:spTgt spid="590865"/>
                                        </p:tgtEl>
                                      </p:cBhvr>
                                    </p:animEffect>
                                  </p:childTnLst>
                                </p:cTn>
                              </p:par>
                            </p:childTnLst>
                          </p:cTn>
                        </p:par>
                        <p:par>
                          <p:cTn id="20" fill="hold" nodeType="afterGroup">
                            <p:stCondLst>
                              <p:cond delay="2000"/>
                            </p:stCondLst>
                            <p:childTnLst>
                              <p:par>
                                <p:cTn id="21" presetID="22" presetClass="entr" presetSubtype="8" fill="hold" nodeType="afterEffect">
                                  <p:stCondLst>
                                    <p:cond delay="0"/>
                                  </p:stCondLst>
                                  <p:childTnLst>
                                    <p:set>
                                      <p:cBhvr>
                                        <p:cTn id="22" dur="1" fill="hold">
                                          <p:stCondLst>
                                            <p:cond delay="0"/>
                                          </p:stCondLst>
                                        </p:cTn>
                                        <p:tgtEl>
                                          <p:spTgt spid="590866"/>
                                        </p:tgtEl>
                                        <p:attrNameLst>
                                          <p:attrName>style.visibility</p:attrName>
                                        </p:attrNameLst>
                                      </p:cBhvr>
                                      <p:to>
                                        <p:strVal val="visible"/>
                                      </p:to>
                                    </p:set>
                                    <p:animEffect transition="in" filter="wipe(left)">
                                      <p:cBhvr>
                                        <p:cTn id="23" dur="500"/>
                                        <p:tgtEl>
                                          <p:spTgt spid="590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153" name="Picture 64"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5075" name="Rectangle 3"/>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5079"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15084"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15101" name="Rectangle 29"/>
          <p:cNvSpPr>
            <a:spLocks noChangeArrowheads="1"/>
          </p:cNvSpPr>
          <p:nvPr/>
        </p:nvSpPr>
        <p:spPr bwMode="auto">
          <a:xfrm>
            <a:off x="315913" y="6365875"/>
            <a:ext cx="8634412" cy="458788"/>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2400" i="1" dirty="0">
                <a:solidFill>
                  <a:srgbClr val="FFFF39"/>
                </a:solidFill>
                <a:latin typeface="Helvetica" charset="0"/>
                <a:ea typeface="+mn-ea"/>
                <a:cs typeface="+mn-cs"/>
              </a:rPr>
              <a:t>The Very "Backbone" of Biblical Revelation</a:t>
            </a:r>
          </a:p>
        </p:txBody>
      </p:sp>
      <p:sp>
        <p:nvSpPr>
          <p:cNvPr id="49178" name="Text Box 43"/>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15116" name="Rectangle 44"/>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15119" name="Rectangle 4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18</a:t>
            </a:r>
          </a:p>
        </p:txBody>
      </p:sp>
      <p:sp>
        <p:nvSpPr>
          <p:cNvPr id="49181" name="Text Box 49"/>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15122" name="Rectangle 50"/>
          <p:cNvSpPr>
            <a:spLocks noChangeArrowheads="1"/>
          </p:cNvSpPr>
          <p:nvPr/>
        </p:nvSpPr>
        <p:spPr bwMode="auto">
          <a:xfrm>
            <a:off x="7518400"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515124" name="Rectangle 52"/>
          <p:cNvSpPr>
            <a:spLocks noChangeArrowheads="1"/>
          </p:cNvSpPr>
          <p:nvPr/>
        </p:nvSpPr>
        <p:spPr bwMode="auto">
          <a:xfrm>
            <a:off x="883444" y="5349342"/>
            <a:ext cx="1570038" cy="474489"/>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r>
              <a:rPr lang="en-US" sz="2500" dirty="0">
                <a:latin typeface="Leelawadee UI" panose="020B0502040204020203" pitchFamily="34" charset="-34"/>
                <a:ea typeface="+mn-ea"/>
                <a:cs typeface="Leelawadee UI" panose="020B0502040204020203" pitchFamily="34" charset="-34"/>
              </a:rPr>
              <a:t> </a:t>
            </a:r>
            <a:r>
              <a:rPr lang="th-TH" sz="2500" dirty="0" smtClean="0">
                <a:latin typeface="Leelawadee UI" panose="020B0502040204020203" pitchFamily="34" charset="-34"/>
                <a:ea typeface="+mn-ea"/>
                <a:cs typeface="Leelawadee UI" panose="020B0502040204020203" pitchFamily="34" charset="-34"/>
              </a:rPr>
              <a:t>แผ่นดิน</a:t>
            </a:r>
            <a:endParaRPr lang="en-US" sz="2500" dirty="0">
              <a:latin typeface="Leelawadee UI" panose="020B0502040204020203" pitchFamily="34" charset="-34"/>
              <a:ea typeface="+mn-ea"/>
              <a:cs typeface="Leelawadee UI" panose="020B0502040204020203" pitchFamily="34" charset="-34"/>
            </a:endParaRPr>
          </a:p>
        </p:txBody>
      </p:sp>
      <p:sp>
        <p:nvSpPr>
          <p:cNvPr id="515125" name="Rectangle 53"/>
          <p:cNvSpPr>
            <a:spLocks noChangeArrowheads="1"/>
          </p:cNvSpPr>
          <p:nvPr/>
        </p:nvSpPr>
        <p:spPr bwMode="auto">
          <a:xfrm>
            <a:off x="735013" y="5708650"/>
            <a:ext cx="2000250" cy="459100"/>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lIns="90487" tIns="44450" rIns="90487" bIns="44450">
            <a:spAutoFit/>
          </a:bodyPr>
          <a:lstStyle/>
          <a:p>
            <a:pPr>
              <a:defRPr/>
            </a:pPr>
            <a:r>
              <a:rPr lang="th-TH" sz="2400" dirty="0" err="1">
                <a:latin typeface="Leelawadee UI" panose="020B0502040204020203" pitchFamily="34" charset="-34"/>
                <a:cs typeface="Leelawadee UI" panose="020B0502040204020203" pitchFamily="34" charset="-34"/>
              </a:rPr>
              <a:t>ฉธบ</a:t>
            </a:r>
            <a:r>
              <a:rPr lang="en-US" sz="2000" dirty="0">
                <a:latin typeface="Leelawadee UI" panose="020B0502040204020203" pitchFamily="34" charset="-34"/>
                <a:cs typeface="Leelawadee UI" panose="020B0502040204020203" pitchFamily="34" charset="-34"/>
              </a:rPr>
              <a:t>. 30:1-10</a:t>
            </a:r>
          </a:p>
        </p:txBody>
      </p:sp>
      <p:sp>
        <p:nvSpPr>
          <p:cNvPr id="515126" name="Rectangle 54"/>
          <p:cNvSpPr>
            <a:spLocks noChangeArrowheads="1"/>
          </p:cNvSpPr>
          <p:nvPr/>
        </p:nvSpPr>
        <p:spPr bwMode="auto">
          <a:xfrm>
            <a:off x="4091465" y="5261610"/>
            <a:ext cx="1428273" cy="474489"/>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square" lIns="90487" tIns="44450" rIns="90487" bIns="44450">
            <a:spAutoFit/>
          </a:bodyPr>
          <a:lstStyle/>
          <a:p>
            <a:pPr>
              <a:defRPr/>
            </a:pPr>
            <a:r>
              <a:rPr lang="th-TH" sz="2500" dirty="0" smtClean="0">
                <a:latin typeface="Leelawadee UI" panose="020B0502040204020203" pitchFamily="34" charset="-34"/>
                <a:ea typeface="+mn-ea"/>
                <a:cs typeface="Leelawadee UI" panose="020B0502040204020203" pitchFamily="34" charset="-34"/>
              </a:rPr>
              <a:t>ดาวิด</a:t>
            </a:r>
            <a:endParaRPr lang="en-US" sz="2500" dirty="0">
              <a:latin typeface="Leelawadee UI" panose="020B0502040204020203" pitchFamily="34" charset="-34"/>
              <a:ea typeface="+mn-ea"/>
              <a:cs typeface="Leelawadee UI" panose="020B0502040204020203" pitchFamily="34" charset="-34"/>
            </a:endParaRPr>
          </a:p>
        </p:txBody>
      </p:sp>
      <p:sp>
        <p:nvSpPr>
          <p:cNvPr id="515127" name="Rectangle 55"/>
          <p:cNvSpPr>
            <a:spLocks noChangeArrowheads="1"/>
          </p:cNvSpPr>
          <p:nvPr/>
        </p:nvSpPr>
        <p:spPr bwMode="auto">
          <a:xfrm>
            <a:off x="3600450" y="5716588"/>
            <a:ext cx="1919288"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a:latin typeface="Leelawadee UI" panose="020B0502040204020203" pitchFamily="34" charset="-34"/>
                <a:ea typeface="+mn-ea"/>
                <a:cs typeface="Leelawadee UI" panose="020B0502040204020203" pitchFamily="34" charset="-34"/>
              </a:rPr>
              <a:t>2 </a:t>
            </a:r>
            <a:r>
              <a:rPr lang="th-TH" sz="2000" dirty="0" err="1" smtClean="0">
                <a:latin typeface="Leelawadee UI" panose="020B0502040204020203" pitchFamily="34" charset="-34"/>
                <a:ea typeface="+mn-ea"/>
                <a:cs typeface="Leelawadee UI" panose="020B0502040204020203" pitchFamily="34" charset="-34"/>
              </a:rPr>
              <a:t>ซมอ</a:t>
            </a:r>
            <a:r>
              <a:rPr lang="en-US" sz="2000" dirty="0" smtClean="0">
                <a:latin typeface="Leelawadee UI" panose="020B0502040204020203" pitchFamily="34" charset="-34"/>
                <a:ea typeface="+mn-ea"/>
                <a:cs typeface="Leelawadee UI" panose="020B0502040204020203" pitchFamily="34" charset="-34"/>
              </a:rPr>
              <a:t>. </a:t>
            </a:r>
            <a:r>
              <a:rPr lang="en-US" sz="2000" dirty="0">
                <a:latin typeface="Leelawadee UI" panose="020B0502040204020203" pitchFamily="34" charset="-34"/>
                <a:ea typeface="+mn-ea"/>
                <a:cs typeface="Leelawadee UI" panose="020B0502040204020203" pitchFamily="34" charset="-34"/>
              </a:rPr>
              <a:t>7:4-16</a:t>
            </a:r>
          </a:p>
        </p:txBody>
      </p:sp>
      <p:grpSp>
        <p:nvGrpSpPr>
          <p:cNvPr id="49187" name="Group 58"/>
          <p:cNvGrpSpPr>
            <a:grpSpLocks/>
          </p:cNvGrpSpPr>
          <p:nvPr/>
        </p:nvGrpSpPr>
        <p:grpSpPr bwMode="auto">
          <a:xfrm>
            <a:off x="133350" y="1200150"/>
            <a:ext cx="307975" cy="4598988"/>
            <a:chOff x="84" y="756"/>
            <a:chExt cx="194" cy="2897"/>
          </a:xfrm>
        </p:grpSpPr>
        <p:sp>
          <p:nvSpPr>
            <p:cNvPr id="515131" name="AutoShape 59"/>
            <p:cNvSpPr>
              <a:spLocks noChangeArrowheads="1"/>
            </p:cNvSpPr>
            <p:nvPr/>
          </p:nvSpPr>
          <p:spPr bwMode="auto">
            <a:xfrm>
              <a:off x="92" y="75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15132" name="AutoShape 60"/>
            <p:cNvSpPr>
              <a:spLocks noChangeArrowheads="1"/>
            </p:cNvSpPr>
            <p:nvPr/>
          </p:nvSpPr>
          <p:spPr bwMode="auto">
            <a:xfrm>
              <a:off x="92" y="1688"/>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15133" name="AutoShape 61"/>
            <p:cNvSpPr>
              <a:spLocks noChangeArrowheads="1"/>
            </p:cNvSpPr>
            <p:nvPr/>
          </p:nvSpPr>
          <p:spPr bwMode="auto">
            <a:xfrm>
              <a:off x="84" y="240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15134" name="AutoShape 62"/>
            <p:cNvSpPr>
              <a:spLocks noChangeArrowheads="1"/>
            </p:cNvSpPr>
            <p:nvPr/>
          </p:nvSpPr>
          <p:spPr bwMode="auto">
            <a:xfrm>
              <a:off x="92" y="347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grpSp>
      <p:sp>
        <p:nvSpPr>
          <p:cNvPr id="515135" name="AutoShape 63"/>
          <p:cNvSpPr>
            <a:spLocks noChangeArrowheads="1"/>
          </p:cNvSpPr>
          <p:nvPr/>
        </p:nvSpPr>
        <p:spPr bwMode="auto">
          <a:xfrm>
            <a:off x="3492500" y="5232400"/>
            <a:ext cx="2044700" cy="965200"/>
          </a:xfrm>
          <a:prstGeom prst="roundRect">
            <a:avLst>
              <a:gd name="adj" fmla="val 16667"/>
            </a:avLst>
          </a:prstGeom>
          <a:noFill/>
          <a:ln w="7620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15103" name="Line 31"/>
          <p:cNvSpPr>
            <a:spLocks noChangeShapeType="1"/>
          </p:cNvSpPr>
          <p:nvPr/>
        </p:nvSpPr>
        <p:spPr bwMode="auto">
          <a:xfrm flipH="1">
            <a:off x="4560888" y="4370388"/>
            <a:ext cx="0" cy="896937"/>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15102" name="Line 30"/>
          <p:cNvSpPr>
            <a:spLocks noChangeShapeType="1"/>
          </p:cNvSpPr>
          <p:nvPr/>
        </p:nvSpPr>
        <p:spPr bwMode="auto">
          <a:xfrm flipV="1">
            <a:off x="1668463" y="4427538"/>
            <a:ext cx="1587" cy="868362"/>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15105" name="Rectangle 33"/>
          <p:cNvSpPr>
            <a:spLocks noChangeArrowheads="1"/>
          </p:cNvSpPr>
          <p:nvPr/>
        </p:nvSpPr>
        <p:spPr bwMode="auto">
          <a:xfrm>
            <a:off x="2649538" y="4657725"/>
            <a:ext cx="3821112" cy="397545"/>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th-TH" sz="2000" i="1" dirty="0">
                <a:solidFill>
                  <a:schemeClr val="folHlink"/>
                </a:solidFill>
                <a:latin typeface="Leelawadee UI" panose="020B0502040204020203" pitchFamily="34" charset="-34"/>
                <a:cs typeface="Leelawadee UI" panose="020B0502040204020203" pitchFamily="34" charset="-34"/>
              </a:rPr>
              <a:t>การขยายความ</a:t>
            </a:r>
            <a:r>
              <a:rPr lang="th-TH" sz="2000" i="1" dirty="0" err="1">
                <a:solidFill>
                  <a:schemeClr val="folHlink"/>
                </a:solidFill>
                <a:latin typeface="Leelawadee UI" panose="020B0502040204020203" pitchFamily="34" charset="-34"/>
                <a:cs typeface="Leelawadee UI" panose="020B0502040204020203" pitchFamily="34" charset="-34"/>
              </a:rPr>
              <a:t>พันธ</a:t>
            </a:r>
            <a:r>
              <a:rPr lang="th-TH" sz="2000" i="1" dirty="0">
                <a:solidFill>
                  <a:schemeClr val="folHlink"/>
                </a:solidFill>
                <a:latin typeface="Leelawadee UI" panose="020B0502040204020203" pitchFamily="34" charset="-34"/>
                <a:cs typeface="Leelawadee UI" panose="020B0502040204020203" pitchFamily="34" charset="-34"/>
              </a:rPr>
              <a:t>สัญญาย่อย</a:t>
            </a:r>
            <a:endParaRPr lang="en-US" sz="2000" i="1" dirty="0">
              <a:solidFill>
                <a:schemeClr val="folHlink"/>
              </a:solidFill>
              <a:latin typeface="Leelawadee UI" panose="020B0502040204020203" pitchFamily="34" charset="-34"/>
              <a:cs typeface="Leelawadee UI" panose="020B0502040204020203" pitchFamily="34" charset="-34"/>
            </a:endParaRPr>
          </a:p>
        </p:txBody>
      </p:sp>
      <p:sp>
        <p:nvSpPr>
          <p:cNvPr id="46" name="Rectangle 5"/>
          <p:cNvSpPr>
            <a:spLocks noChangeArrowheads="1"/>
          </p:cNvSpPr>
          <p:nvPr/>
        </p:nvSpPr>
        <p:spPr bwMode="auto">
          <a:xfrm>
            <a:off x="650081" y="646537"/>
            <a:ext cx="1881188" cy="101309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th-TH" sz="2000" dirty="0" smtClean="0">
                <a:solidFill>
                  <a:srgbClr val="FD2558"/>
                </a:solidFill>
                <a:latin typeface="Leelawadee UI" panose="020B0502040204020203" pitchFamily="34" charset="-34"/>
                <a:ea typeface="+mn-ea"/>
                <a:cs typeface="Leelawadee UI" panose="020B0502040204020203" pitchFamily="34" charset="-34"/>
              </a:rPr>
              <a:t>พระเจ้าตรัสกับ</a:t>
            </a:r>
          </a:p>
          <a:p>
            <a:pPr algn="r">
              <a:defRPr/>
            </a:pPr>
            <a:r>
              <a:rPr lang="th-TH" sz="2000" dirty="0" smtClean="0">
                <a:solidFill>
                  <a:srgbClr val="FD2558"/>
                </a:solidFill>
                <a:latin typeface="Leelawadee UI" panose="020B0502040204020203" pitchFamily="34" charset="-34"/>
                <a:ea typeface="+mn-ea"/>
                <a:cs typeface="Leelawadee UI" panose="020B0502040204020203" pitchFamily="34" charset="-34"/>
              </a:rPr>
              <a:t>อับรา</a:t>
            </a:r>
            <a:r>
              <a:rPr lang="th-TH" sz="2000" dirty="0" err="1" smtClean="0">
                <a:solidFill>
                  <a:srgbClr val="FD2558"/>
                </a:solidFill>
                <a:latin typeface="Leelawadee UI" panose="020B0502040204020203" pitchFamily="34" charset="-34"/>
                <a:ea typeface="+mn-ea"/>
                <a:cs typeface="Leelawadee UI" panose="020B0502040204020203" pitchFamily="34" charset="-34"/>
              </a:rPr>
              <a:t>ฮัม</a:t>
            </a:r>
            <a:endParaRPr lang="th-TH" sz="2000" dirty="0" smtClean="0">
              <a:solidFill>
                <a:srgbClr val="FD2558"/>
              </a:solidFill>
              <a:latin typeface="Leelawadee UI" panose="020B0502040204020203" pitchFamily="34" charset="-34"/>
              <a:ea typeface="+mn-ea"/>
              <a:cs typeface="Leelawadee UI" panose="020B0502040204020203" pitchFamily="34" charset="-34"/>
            </a:endParaRPr>
          </a:p>
          <a:p>
            <a:pPr algn="r">
              <a:defRPr/>
            </a:pPr>
            <a:r>
              <a:rPr lang="th-TH" sz="2000" dirty="0" err="1" smtClean="0">
                <a:latin typeface="Leelawadee UI" panose="020B0502040204020203" pitchFamily="34" charset="-34"/>
                <a:ea typeface="+mn-ea"/>
                <a:cs typeface="Leelawadee UI" panose="020B0502040204020203" pitchFamily="34" charset="-34"/>
              </a:rPr>
              <a:t>ปฐก</a:t>
            </a:r>
            <a:r>
              <a:rPr lang="th-TH" sz="2000" dirty="0" smtClean="0">
                <a:latin typeface="Leelawadee UI" panose="020B0502040204020203" pitchFamily="34" charset="-34"/>
                <a:ea typeface="+mn-ea"/>
                <a:cs typeface="Leelawadee UI" panose="020B0502040204020203" pitchFamily="34" charset="-34"/>
              </a:rPr>
              <a:t>.12</a:t>
            </a:r>
            <a:r>
              <a:rPr lang="en-GB" sz="2000" dirty="0" smtClean="0">
                <a:latin typeface="Leelawadee UI" panose="020B0502040204020203" pitchFamily="34" charset="-34"/>
                <a:ea typeface="+mn-ea"/>
                <a:cs typeface="Leelawadee UI" panose="020B0502040204020203" pitchFamily="34" charset="-34"/>
              </a:rPr>
              <a:t>:1-3</a:t>
            </a:r>
            <a:endParaRPr lang="en-US" sz="2000" dirty="0">
              <a:latin typeface="Leelawadee UI" panose="020B0502040204020203" pitchFamily="34" charset="-34"/>
              <a:ea typeface="+mn-ea"/>
              <a:cs typeface="Leelawadee UI" panose="020B0502040204020203" pitchFamily="34" charset="-34"/>
            </a:endParaRPr>
          </a:p>
        </p:txBody>
      </p:sp>
      <p:sp>
        <p:nvSpPr>
          <p:cNvPr id="47" name="Rectangle 6"/>
          <p:cNvSpPr>
            <a:spLocks noChangeArrowheads="1"/>
          </p:cNvSpPr>
          <p:nvPr/>
        </p:nvSpPr>
        <p:spPr bwMode="auto">
          <a:xfrm>
            <a:off x="1176878" y="3555406"/>
            <a:ext cx="1573213"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500" i="1" dirty="0" smtClean="0">
                <a:solidFill>
                  <a:srgbClr val="5BFF5B"/>
                </a:solidFill>
                <a:latin typeface="Leelawadee UI" panose="020B0502040204020203" pitchFamily="34" charset="-34"/>
                <a:ea typeface="+mn-ea"/>
                <a:cs typeface="Leelawadee UI" panose="020B0502040204020203" pitchFamily="34" charset="-34"/>
              </a:rPr>
              <a:t>แผ่นดิน</a:t>
            </a:r>
            <a:endParaRPr lang="en-US" sz="2500" i="1" dirty="0">
              <a:solidFill>
                <a:srgbClr val="5BFF5B"/>
              </a:solidFill>
              <a:latin typeface="Leelawadee UI" panose="020B0502040204020203" pitchFamily="34" charset="-34"/>
              <a:ea typeface="+mn-ea"/>
              <a:cs typeface="Leelawadee UI" panose="020B0502040204020203" pitchFamily="34" charset="-34"/>
            </a:endParaRPr>
          </a:p>
        </p:txBody>
      </p:sp>
      <p:sp>
        <p:nvSpPr>
          <p:cNvPr id="48" name="Rectangle 18"/>
          <p:cNvSpPr>
            <a:spLocks noChangeArrowheads="1"/>
          </p:cNvSpPr>
          <p:nvPr/>
        </p:nvSpPr>
        <p:spPr bwMode="auto">
          <a:xfrm>
            <a:off x="3985419" y="3532227"/>
            <a:ext cx="1571625"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500" i="1" dirty="0" smtClean="0">
                <a:solidFill>
                  <a:srgbClr val="5BFF5B"/>
                </a:solidFill>
                <a:latin typeface="Leelawadee UI" panose="020B0502040204020203" pitchFamily="34" charset="-34"/>
                <a:ea typeface="+mn-ea"/>
                <a:cs typeface="Leelawadee UI" panose="020B0502040204020203" pitchFamily="34" charset="-34"/>
              </a:rPr>
              <a:t>ชนชาติ</a:t>
            </a:r>
            <a:endParaRPr lang="en-US" sz="2500" i="1" dirty="0">
              <a:solidFill>
                <a:srgbClr val="5BFF5B"/>
              </a:solidFill>
              <a:latin typeface="Leelawadee UI" panose="020B0502040204020203" pitchFamily="34" charset="-34"/>
              <a:ea typeface="+mn-ea"/>
              <a:cs typeface="Leelawadee UI" panose="020B0502040204020203" pitchFamily="34" charset="-34"/>
            </a:endParaRPr>
          </a:p>
        </p:txBody>
      </p:sp>
      <p:sp>
        <p:nvSpPr>
          <p:cNvPr id="49" name="Rectangle 19"/>
          <p:cNvSpPr>
            <a:spLocks noChangeArrowheads="1"/>
          </p:cNvSpPr>
          <p:nvPr/>
        </p:nvSpPr>
        <p:spPr bwMode="auto">
          <a:xfrm>
            <a:off x="6667499" y="3555406"/>
            <a:ext cx="1970088"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a:defRPr/>
            </a:pPr>
            <a:r>
              <a:rPr lang="th-TH" sz="2500" i="1" dirty="0" smtClean="0">
                <a:solidFill>
                  <a:srgbClr val="5BFF5B"/>
                </a:solidFill>
                <a:latin typeface="Leelawadee UI" panose="020B0502040204020203" pitchFamily="34" charset="-34"/>
                <a:ea typeface="+mn-ea"/>
                <a:cs typeface="Leelawadee UI" panose="020B0502040204020203" pitchFamily="34" charset="-34"/>
              </a:rPr>
              <a:t>เป็นพร</a:t>
            </a:r>
            <a:endParaRPr lang="en-US" sz="2500" i="1" dirty="0">
              <a:solidFill>
                <a:srgbClr val="5BFF5B"/>
              </a:solidFill>
              <a:latin typeface="Leelawadee UI" panose="020B0502040204020203" pitchFamily="34" charset="-34"/>
              <a:ea typeface="+mn-ea"/>
              <a:cs typeface="Leelawadee UI" panose="020B0502040204020203" pitchFamily="34" charset="-34"/>
            </a:endParaRPr>
          </a:p>
        </p:txBody>
      </p:sp>
      <p:sp>
        <p:nvSpPr>
          <p:cNvPr id="50" name="Rectangle 20"/>
          <p:cNvSpPr>
            <a:spLocks noChangeArrowheads="1"/>
          </p:cNvSpPr>
          <p:nvPr/>
        </p:nvSpPr>
        <p:spPr bwMode="auto">
          <a:xfrm>
            <a:off x="1109663" y="2859088"/>
            <a:ext cx="1571625"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smtClean="0">
                <a:latin typeface="Leelawadee UI" panose="020B0502040204020203" pitchFamily="34" charset="-34"/>
                <a:ea typeface="+mn-ea"/>
                <a:cs typeface="Leelawadee UI" panose="020B0502040204020203" pitchFamily="34" charset="-34"/>
              </a:rPr>
              <a:t>ปฐก</a:t>
            </a:r>
            <a:r>
              <a:rPr lang="en-US" sz="2000" dirty="0" smtClean="0">
                <a:latin typeface="Leelawadee UI" panose="020B0502040204020203" pitchFamily="34" charset="-34"/>
                <a:ea typeface="+mn-ea"/>
                <a:cs typeface="Leelawadee UI" panose="020B0502040204020203" pitchFamily="34" charset="-34"/>
              </a:rPr>
              <a:t>. </a:t>
            </a:r>
            <a:r>
              <a:rPr lang="en-US" sz="2000" dirty="0">
                <a:latin typeface="Leelawadee UI" panose="020B0502040204020203" pitchFamily="34" charset="-34"/>
                <a:ea typeface="+mn-ea"/>
                <a:cs typeface="Leelawadee UI" panose="020B0502040204020203" pitchFamily="34" charset="-34"/>
              </a:rPr>
              <a:t>13:15</a:t>
            </a:r>
          </a:p>
        </p:txBody>
      </p:sp>
      <p:sp>
        <p:nvSpPr>
          <p:cNvPr id="51" name="Rectangle 21"/>
          <p:cNvSpPr>
            <a:spLocks noChangeArrowheads="1"/>
          </p:cNvSpPr>
          <p:nvPr/>
        </p:nvSpPr>
        <p:spPr bwMode="auto">
          <a:xfrm>
            <a:off x="1065213" y="4032250"/>
            <a:ext cx="1352550"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Leelawadee UI" panose="020B0502040204020203" pitchFamily="34" charset="-34"/>
                <a:cs typeface="Leelawadee UI" panose="020B0502040204020203" pitchFamily="34" charset="-34"/>
              </a:rPr>
              <a:t>ปฐก</a:t>
            </a:r>
            <a:r>
              <a:rPr lang="en-US" sz="2000" dirty="0" smtClean="0">
                <a:latin typeface="Leelawadee UI" panose="020B0502040204020203" pitchFamily="34" charset="-34"/>
                <a:ea typeface="+mn-ea"/>
                <a:cs typeface="Leelawadee UI" panose="020B0502040204020203" pitchFamily="34" charset="-34"/>
              </a:rPr>
              <a:t>. </a:t>
            </a:r>
            <a:r>
              <a:rPr lang="en-US" sz="2000" dirty="0">
                <a:latin typeface="Leelawadee UI" panose="020B0502040204020203" pitchFamily="34" charset="-34"/>
                <a:ea typeface="+mn-ea"/>
                <a:cs typeface="Leelawadee UI" panose="020B0502040204020203" pitchFamily="34" charset="-34"/>
              </a:rPr>
              <a:t>12:1</a:t>
            </a:r>
          </a:p>
        </p:txBody>
      </p:sp>
      <p:sp>
        <p:nvSpPr>
          <p:cNvPr id="52" name="Rectangle 25"/>
          <p:cNvSpPr>
            <a:spLocks noChangeArrowheads="1"/>
          </p:cNvSpPr>
          <p:nvPr/>
        </p:nvSpPr>
        <p:spPr bwMode="auto">
          <a:xfrm>
            <a:off x="3884613" y="4035425"/>
            <a:ext cx="1514475"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Leelawadee UI" panose="020B0502040204020203" pitchFamily="34" charset="-34"/>
                <a:cs typeface="Leelawadee UI" panose="020B0502040204020203" pitchFamily="34" charset="-34"/>
              </a:rPr>
              <a:t>ปฐก</a:t>
            </a:r>
            <a:r>
              <a:rPr lang="en-US" sz="2000" dirty="0" smtClean="0">
                <a:latin typeface="Leelawadee UI" panose="020B0502040204020203" pitchFamily="34" charset="-34"/>
                <a:ea typeface="+mn-ea"/>
                <a:cs typeface="Leelawadee UI" panose="020B0502040204020203" pitchFamily="34" charset="-34"/>
              </a:rPr>
              <a:t>. </a:t>
            </a:r>
            <a:r>
              <a:rPr lang="en-US" sz="2000" dirty="0">
                <a:latin typeface="Leelawadee UI" panose="020B0502040204020203" pitchFamily="34" charset="-34"/>
                <a:ea typeface="+mn-ea"/>
                <a:cs typeface="Leelawadee UI" panose="020B0502040204020203" pitchFamily="34" charset="-34"/>
              </a:rPr>
              <a:t>12:2</a:t>
            </a:r>
          </a:p>
        </p:txBody>
      </p:sp>
      <p:sp>
        <p:nvSpPr>
          <p:cNvPr id="53" name="Rectangle 26"/>
          <p:cNvSpPr>
            <a:spLocks noChangeArrowheads="1"/>
          </p:cNvSpPr>
          <p:nvPr/>
        </p:nvSpPr>
        <p:spPr bwMode="auto">
          <a:xfrm>
            <a:off x="6551613" y="4043363"/>
            <a:ext cx="1487487"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Leelawadee UI" panose="020B0502040204020203" pitchFamily="34" charset="-34"/>
                <a:cs typeface="Leelawadee UI" panose="020B0502040204020203" pitchFamily="34" charset="-34"/>
              </a:rPr>
              <a:t>ปฐก</a:t>
            </a:r>
            <a:r>
              <a:rPr lang="en-US" sz="2000" dirty="0" smtClean="0">
                <a:latin typeface="Leelawadee UI" panose="020B0502040204020203" pitchFamily="34" charset="-34"/>
                <a:ea typeface="+mn-ea"/>
                <a:cs typeface="Leelawadee UI" panose="020B0502040204020203" pitchFamily="34" charset="-34"/>
              </a:rPr>
              <a:t>. </a:t>
            </a:r>
            <a:r>
              <a:rPr lang="en-US" sz="2000" dirty="0">
                <a:latin typeface="Leelawadee UI" panose="020B0502040204020203" pitchFamily="34" charset="-34"/>
                <a:ea typeface="+mn-ea"/>
                <a:cs typeface="Leelawadee UI" panose="020B0502040204020203" pitchFamily="34" charset="-34"/>
              </a:rPr>
              <a:t>12:3</a:t>
            </a:r>
          </a:p>
        </p:txBody>
      </p:sp>
      <p:sp>
        <p:nvSpPr>
          <p:cNvPr id="54" name="Rectangle 27"/>
          <p:cNvSpPr>
            <a:spLocks noChangeArrowheads="1"/>
          </p:cNvSpPr>
          <p:nvPr/>
        </p:nvSpPr>
        <p:spPr bwMode="auto">
          <a:xfrm>
            <a:off x="3573463" y="2851150"/>
            <a:ext cx="2225675"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smtClean="0">
                <a:latin typeface="Leelawadee UI" panose="020B0502040204020203" pitchFamily="34" charset="-34"/>
                <a:ea typeface="+mn-ea"/>
                <a:cs typeface="Leelawadee UI" panose="020B0502040204020203" pitchFamily="34" charset="-34"/>
              </a:rPr>
              <a:t>ปฐก</a:t>
            </a:r>
            <a:r>
              <a:rPr lang="en-US" sz="2000" dirty="0" smtClean="0">
                <a:latin typeface="Leelawadee UI" panose="020B0502040204020203" pitchFamily="34" charset="-34"/>
                <a:ea typeface="+mn-ea"/>
                <a:cs typeface="Leelawadee UI" panose="020B0502040204020203" pitchFamily="34" charset="-34"/>
              </a:rPr>
              <a:t>. </a:t>
            </a:r>
            <a:r>
              <a:rPr lang="en-US" sz="2000" dirty="0">
                <a:latin typeface="Leelawadee UI" panose="020B0502040204020203" pitchFamily="34" charset="-34"/>
                <a:ea typeface="+mn-ea"/>
                <a:cs typeface="Leelawadee UI" panose="020B0502040204020203" pitchFamily="34" charset="-34"/>
              </a:rPr>
              <a:t>13:14-16</a:t>
            </a:r>
          </a:p>
        </p:txBody>
      </p:sp>
      <p:sp>
        <p:nvSpPr>
          <p:cNvPr id="55" name="Rectangle 28"/>
          <p:cNvSpPr>
            <a:spLocks noChangeArrowheads="1"/>
          </p:cNvSpPr>
          <p:nvPr/>
        </p:nvSpPr>
        <p:spPr bwMode="auto">
          <a:xfrm>
            <a:off x="6435725" y="2860675"/>
            <a:ext cx="1689100"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Leelawadee UI" panose="020B0502040204020203" pitchFamily="34" charset="-34"/>
                <a:cs typeface="Leelawadee UI" panose="020B0502040204020203" pitchFamily="34" charset="-34"/>
              </a:rPr>
              <a:t>ปฐก</a:t>
            </a:r>
            <a:r>
              <a:rPr lang="en-US" sz="2000" dirty="0" smtClean="0">
                <a:latin typeface="Leelawadee UI" panose="020B0502040204020203" pitchFamily="34" charset="-34"/>
                <a:ea typeface="+mn-ea"/>
                <a:cs typeface="Leelawadee UI" panose="020B0502040204020203" pitchFamily="34" charset="-34"/>
              </a:rPr>
              <a:t>. </a:t>
            </a:r>
            <a:r>
              <a:rPr lang="en-US" sz="2000" dirty="0">
                <a:latin typeface="Leelawadee UI" panose="020B0502040204020203" pitchFamily="34" charset="-34"/>
                <a:ea typeface="+mn-ea"/>
                <a:cs typeface="Leelawadee UI" panose="020B0502040204020203" pitchFamily="34" charset="-34"/>
              </a:rPr>
              <a:t>15:9-18</a:t>
            </a:r>
          </a:p>
        </p:txBody>
      </p:sp>
      <p:sp>
        <p:nvSpPr>
          <p:cNvPr id="56" name="Rectangle 34"/>
          <p:cNvSpPr>
            <a:spLocks noChangeArrowheads="1"/>
          </p:cNvSpPr>
          <p:nvPr/>
        </p:nvSpPr>
        <p:spPr bwMode="auto">
          <a:xfrm>
            <a:off x="1015237" y="2348672"/>
            <a:ext cx="2198688"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500" i="1" dirty="0" smtClean="0">
                <a:solidFill>
                  <a:schemeClr val="folHlink"/>
                </a:solidFill>
                <a:latin typeface="Leelawadee UI" panose="020B0502040204020203" pitchFamily="34" charset="-34"/>
                <a:ea typeface="+mn-ea"/>
                <a:cs typeface="Leelawadee UI" panose="020B0502040204020203" pitchFamily="34" charset="-34"/>
              </a:rPr>
              <a:t>นิ</a:t>
            </a:r>
            <a:r>
              <a:rPr lang="th-TH" sz="2500" i="1" dirty="0" err="1" smtClean="0">
                <a:solidFill>
                  <a:schemeClr val="folHlink"/>
                </a:solidFill>
                <a:latin typeface="Leelawadee UI" panose="020B0502040204020203" pitchFamily="34" charset="-34"/>
                <a:ea typeface="+mn-ea"/>
                <a:cs typeface="Leelawadee UI" panose="020B0502040204020203" pitchFamily="34" charset="-34"/>
              </a:rPr>
              <a:t>รันดร์</a:t>
            </a:r>
            <a:r>
              <a:rPr lang="th-TH" sz="2500" i="1" dirty="0" smtClean="0">
                <a:solidFill>
                  <a:schemeClr val="folHlink"/>
                </a:solidFill>
                <a:latin typeface="Leelawadee UI" panose="020B0502040204020203" pitchFamily="34" charset="-34"/>
                <a:ea typeface="+mn-ea"/>
                <a:cs typeface="Leelawadee UI" panose="020B0502040204020203" pitchFamily="34" charset="-34"/>
              </a:rPr>
              <a:t>กาล</a:t>
            </a:r>
            <a:endParaRPr lang="en-US" sz="2500" i="1" dirty="0">
              <a:solidFill>
                <a:schemeClr val="folHlink"/>
              </a:solidFill>
              <a:latin typeface="Leelawadee UI" panose="020B0502040204020203" pitchFamily="34" charset="-34"/>
              <a:ea typeface="+mn-ea"/>
              <a:cs typeface="Leelawadee UI" panose="020B0502040204020203" pitchFamily="34" charset="-34"/>
            </a:endParaRPr>
          </a:p>
        </p:txBody>
      </p:sp>
      <p:sp>
        <p:nvSpPr>
          <p:cNvPr id="57" name="Rectangle 35"/>
          <p:cNvSpPr>
            <a:spLocks noChangeArrowheads="1"/>
          </p:cNvSpPr>
          <p:nvPr/>
        </p:nvSpPr>
        <p:spPr bwMode="auto">
          <a:xfrm>
            <a:off x="3328606" y="2348671"/>
            <a:ext cx="2486788"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a:defRPr/>
            </a:pPr>
            <a:r>
              <a:rPr lang="th-TH" sz="2500" i="1" dirty="0" smtClean="0">
                <a:solidFill>
                  <a:schemeClr val="folHlink"/>
                </a:solidFill>
                <a:latin typeface="Leelawadee UI" panose="020B0502040204020203" pitchFamily="34" charset="-34"/>
                <a:ea typeface="+mn-ea"/>
                <a:cs typeface="Leelawadee UI" panose="020B0502040204020203" pitchFamily="34" charset="-34"/>
              </a:rPr>
              <a:t>ตามความหมาย</a:t>
            </a:r>
            <a:endParaRPr lang="en-US" sz="2500" i="1" dirty="0">
              <a:solidFill>
                <a:schemeClr val="folHlink"/>
              </a:solidFill>
              <a:latin typeface="Leelawadee UI" panose="020B0502040204020203" pitchFamily="34" charset="-34"/>
              <a:ea typeface="+mn-ea"/>
              <a:cs typeface="Leelawadee UI" panose="020B0502040204020203" pitchFamily="34" charset="-34"/>
            </a:endParaRPr>
          </a:p>
        </p:txBody>
      </p:sp>
      <p:sp>
        <p:nvSpPr>
          <p:cNvPr id="58" name="Rectangle 36"/>
          <p:cNvSpPr>
            <a:spLocks noChangeArrowheads="1"/>
          </p:cNvSpPr>
          <p:nvPr/>
        </p:nvSpPr>
        <p:spPr bwMode="auto">
          <a:xfrm>
            <a:off x="6438107" y="2342603"/>
            <a:ext cx="1812894"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a:defRPr/>
            </a:pPr>
            <a:r>
              <a:rPr lang="th-TH" sz="2500" i="1" dirty="0" smtClean="0">
                <a:solidFill>
                  <a:schemeClr val="folHlink"/>
                </a:solidFill>
                <a:latin typeface="Leelawadee UI" panose="020B0502040204020203" pitchFamily="34" charset="-34"/>
                <a:ea typeface="+mn-ea"/>
                <a:cs typeface="Leelawadee UI" panose="020B0502040204020203" pitchFamily="34" charset="-34"/>
              </a:rPr>
              <a:t>ไม่มีเงื่อนไข</a:t>
            </a:r>
            <a:endParaRPr lang="en-US" sz="2500" i="1" dirty="0">
              <a:solidFill>
                <a:schemeClr val="folHlink"/>
              </a:solidFill>
              <a:latin typeface="Leelawadee UI" panose="020B0502040204020203" pitchFamily="34" charset="-34"/>
              <a:ea typeface="+mn-ea"/>
              <a:cs typeface="Leelawadee UI" panose="020B0502040204020203" pitchFamily="34" charset="-34"/>
            </a:endParaRPr>
          </a:p>
        </p:txBody>
      </p:sp>
      <p:sp>
        <p:nvSpPr>
          <p:cNvPr id="59" name="Rectangle 5"/>
          <p:cNvSpPr>
            <a:spLocks noChangeArrowheads="1"/>
          </p:cNvSpPr>
          <p:nvPr/>
        </p:nvSpPr>
        <p:spPr bwMode="auto">
          <a:xfrm>
            <a:off x="6339681" y="866927"/>
            <a:ext cx="1881188" cy="70532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th-TH" sz="2000" dirty="0" err="1" smtClean="0">
                <a:solidFill>
                  <a:srgbClr val="FD2558"/>
                </a:solidFill>
                <a:latin typeface="Leelawadee UI" panose="020B0502040204020203" pitchFamily="34" charset="-34"/>
                <a:ea typeface="+mn-ea"/>
                <a:cs typeface="Leelawadee UI" panose="020B0502040204020203" pitchFamily="34" charset="-34"/>
              </a:rPr>
              <a:t>พันธ</a:t>
            </a:r>
            <a:r>
              <a:rPr lang="th-TH" sz="2000" dirty="0" smtClean="0">
                <a:solidFill>
                  <a:srgbClr val="FD2558"/>
                </a:solidFill>
                <a:latin typeface="Leelawadee UI" panose="020B0502040204020203" pitchFamily="34" charset="-34"/>
                <a:ea typeface="+mn-ea"/>
                <a:cs typeface="Leelawadee UI" panose="020B0502040204020203" pitchFamily="34" charset="-34"/>
              </a:rPr>
              <a:t>สัญญา</a:t>
            </a:r>
          </a:p>
          <a:p>
            <a:pPr algn="r">
              <a:defRPr/>
            </a:pPr>
            <a:r>
              <a:rPr lang="th-TH" sz="2000" dirty="0" err="1" smtClean="0">
                <a:latin typeface="Leelawadee UI" panose="020B0502040204020203" pitchFamily="34" charset="-34"/>
                <a:ea typeface="+mn-ea"/>
                <a:cs typeface="Leelawadee UI" panose="020B0502040204020203" pitchFamily="34" charset="-34"/>
              </a:rPr>
              <a:t>ปฐก</a:t>
            </a:r>
            <a:r>
              <a:rPr lang="th-TH" sz="2000" dirty="0" smtClean="0">
                <a:latin typeface="Leelawadee UI" panose="020B0502040204020203" pitchFamily="34" charset="-34"/>
                <a:ea typeface="+mn-ea"/>
                <a:cs typeface="Leelawadee UI" panose="020B0502040204020203" pitchFamily="34" charset="-34"/>
              </a:rPr>
              <a:t>.15</a:t>
            </a:r>
            <a:r>
              <a:rPr lang="en-GB" sz="2000" dirty="0" smtClean="0">
                <a:latin typeface="Leelawadee UI" panose="020B0502040204020203" pitchFamily="34" charset="-34"/>
                <a:ea typeface="+mn-ea"/>
                <a:cs typeface="Leelawadee UI" panose="020B0502040204020203" pitchFamily="34" charset="-34"/>
              </a:rPr>
              <a:t>:</a:t>
            </a:r>
            <a:r>
              <a:rPr lang="th-TH" sz="2000" dirty="0" smtClean="0">
                <a:latin typeface="Leelawadee UI" panose="020B0502040204020203" pitchFamily="34" charset="-34"/>
                <a:ea typeface="+mn-ea"/>
                <a:cs typeface="Leelawadee UI" panose="020B0502040204020203" pitchFamily="34" charset="-34"/>
              </a:rPr>
              <a:t>9</a:t>
            </a:r>
            <a:r>
              <a:rPr lang="en-GB" sz="2000" dirty="0" smtClean="0">
                <a:latin typeface="Leelawadee UI" panose="020B0502040204020203" pitchFamily="34" charset="-34"/>
                <a:ea typeface="+mn-ea"/>
                <a:cs typeface="Leelawadee UI" panose="020B0502040204020203" pitchFamily="34" charset="-34"/>
              </a:rPr>
              <a:t>-</a:t>
            </a:r>
            <a:r>
              <a:rPr lang="th-TH" sz="2000" dirty="0" smtClean="0">
                <a:latin typeface="Leelawadee UI" panose="020B0502040204020203" pitchFamily="34" charset="-34"/>
                <a:ea typeface="+mn-ea"/>
                <a:cs typeface="Leelawadee UI" panose="020B0502040204020203" pitchFamily="34" charset="-34"/>
              </a:rPr>
              <a:t>18</a:t>
            </a:r>
            <a:endParaRPr lang="en-US" sz="2000" dirty="0">
              <a:latin typeface="Leelawadee UI" panose="020B0502040204020203" pitchFamily="34" charset="-34"/>
              <a:ea typeface="+mn-ea"/>
              <a:cs typeface="Leelawadee UI" panose="020B0502040204020203" pitchFamily="34" charset="-34"/>
            </a:endParaRPr>
          </a:p>
        </p:txBody>
      </p:sp>
      <p:sp>
        <p:nvSpPr>
          <p:cNvPr id="60" name="Rectangle 64"/>
          <p:cNvSpPr>
            <a:spLocks noChangeArrowheads="1"/>
          </p:cNvSpPr>
          <p:nvPr/>
        </p:nvSpPr>
        <p:spPr bwMode="auto">
          <a:xfrm>
            <a:off x="2735263" y="715963"/>
            <a:ext cx="3636962" cy="1074653"/>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th-TH" sz="4000" i="1" dirty="0" err="1" smtClean="0">
                <a:solidFill>
                  <a:schemeClr val="tx2"/>
                </a:solidFill>
                <a:latin typeface="Leelawadee UI" panose="020B0502040204020203" pitchFamily="34" charset="-34"/>
                <a:cs typeface="Leelawadee UI" panose="020B0502040204020203" pitchFamily="34" charset="-34"/>
              </a:rPr>
              <a:t>พันธ</a:t>
            </a:r>
            <a:r>
              <a:rPr lang="th-TH" sz="4000" i="1" dirty="0" smtClean="0">
                <a:solidFill>
                  <a:schemeClr val="tx2"/>
                </a:solidFill>
                <a:latin typeface="Leelawadee UI" panose="020B0502040204020203" pitchFamily="34" charset="-34"/>
                <a:cs typeface="Leelawadee UI" panose="020B0502040204020203" pitchFamily="34" charset="-34"/>
              </a:rPr>
              <a:t>สัญญากับ</a:t>
            </a:r>
          </a:p>
          <a:p>
            <a:pPr algn="ctr">
              <a:lnSpc>
                <a:spcPct val="80000"/>
              </a:lnSpc>
              <a:defRPr/>
            </a:pPr>
            <a:r>
              <a:rPr lang="th-TH" sz="4000" i="1" dirty="0" smtClean="0">
                <a:solidFill>
                  <a:schemeClr val="tx2"/>
                </a:solidFill>
                <a:latin typeface="Leelawadee UI" panose="020B0502040204020203" pitchFamily="34" charset="-34"/>
                <a:cs typeface="Leelawadee UI" panose="020B0502040204020203" pitchFamily="34" charset="-34"/>
              </a:rPr>
              <a:t>อับรา</a:t>
            </a:r>
            <a:r>
              <a:rPr lang="th-TH" sz="4000" i="1" dirty="0" err="1" smtClean="0">
                <a:solidFill>
                  <a:schemeClr val="tx2"/>
                </a:solidFill>
                <a:latin typeface="Leelawadee UI" panose="020B0502040204020203" pitchFamily="34" charset="-34"/>
                <a:cs typeface="Leelawadee UI" panose="020B0502040204020203" pitchFamily="34" charset="-34"/>
              </a:rPr>
              <a:t>ฮัม</a:t>
            </a:r>
            <a:endParaRPr lang="en-US" sz="4400" i="1" dirty="0">
              <a:solidFill>
                <a:schemeClr val="tx2"/>
              </a:solidFill>
              <a:latin typeface="Leelawadee UI" panose="020B0502040204020203" pitchFamily="34" charset="-34"/>
              <a:cs typeface="Leelawadee UI" panose="020B0502040204020203" pitchFamily="34" charset="-34"/>
            </a:endParaRPr>
          </a:p>
        </p:txBody>
      </p:sp>
      <p:sp>
        <p:nvSpPr>
          <p:cNvPr id="515139" name="WordArt 67"/>
          <p:cNvSpPr>
            <a:spLocks noChangeArrowheads="1" noChangeShapeType="1" noTextEdit="1"/>
          </p:cNvSpPr>
          <p:nvPr/>
        </p:nvSpPr>
        <p:spPr bwMode="auto">
          <a:xfrm>
            <a:off x="428625" y="608013"/>
            <a:ext cx="7831137" cy="5757862"/>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sp3d>
          </a:bodyPr>
          <a:lstStyle/>
          <a:p>
            <a:pPr algn="ctr"/>
            <a:r>
              <a:rPr lang="th-TH" sz="3600" kern="10" dirty="0" err="1" smtClean="0">
                <a:ln w="9525">
                  <a:round/>
                  <a:headEnd/>
                  <a:tailEnd/>
                </a:ln>
                <a:gradFill rotWithShape="1">
                  <a:gsLst>
                    <a:gs pos="0">
                      <a:srgbClr val="FFE701"/>
                    </a:gs>
                    <a:gs pos="100000">
                      <a:srgbClr val="FE3E02"/>
                    </a:gs>
                  </a:gsLst>
                  <a:lin ang="5400000" scaled="1"/>
                </a:gradFill>
                <a:latin typeface="Leelawadee UI" panose="020B0502040204020203" pitchFamily="34" charset="-34"/>
                <a:ea typeface="Impact"/>
                <a:cs typeface="Leelawadee UI" panose="020B0502040204020203" pitchFamily="34" charset="-34"/>
              </a:rPr>
              <a:t>พันธ</a:t>
            </a:r>
            <a:r>
              <a:rPr lang="th-TH" sz="3600" kern="10" dirty="0" smtClean="0">
                <a:ln w="9525">
                  <a:round/>
                  <a:headEnd/>
                  <a:tailEnd/>
                </a:ln>
                <a:gradFill rotWithShape="1">
                  <a:gsLst>
                    <a:gs pos="0">
                      <a:srgbClr val="FFE701"/>
                    </a:gs>
                    <a:gs pos="100000">
                      <a:srgbClr val="FE3E02"/>
                    </a:gs>
                  </a:gsLst>
                  <a:lin ang="5400000" scaled="1"/>
                </a:gradFill>
                <a:latin typeface="Leelawadee UI" panose="020B0502040204020203" pitchFamily="34" charset="-34"/>
                <a:ea typeface="Impact"/>
                <a:cs typeface="Leelawadee UI" panose="020B0502040204020203" pitchFamily="34" charset="-34"/>
              </a:rPr>
              <a:t>สัญญา</a:t>
            </a:r>
          </a:p>
          <a:p>
            <a:pPr algn="ctr"/>
            <a:r>
              <a:rPr lang="th-TH" sz="3600" kern="10" dirty="0" smtClean="0">
                <a:ln w="9525">
                  <a:round/>
                  <a:headEnd/>
                  <a:tailEnd/>
                </a:ln>
                <a:gradFill rotWithShape="1">
                  <a:gsLst>
                    <a:gs pos="0">
                      <a:srgbClr val="FFE701"/>
                    </a:gs>
                    <a:gs pos="100000">
                      <a:srgbClr val="FE3E02"/>
                    </a:gs>
                  </a:gsLst>
                  <a:lin ang="5400000" scaled="1"/>
                </a:gradFill>
                <a:latin typeface="Leelawadee UI" panose="020B0502040204020203" pitchFamily="34" charset="-34"/>
                <a:ea typeface="Impact"/>
                <a:cs typeface="Leelawadee UI" panose="020B0502040204020203" pitchFamily="34" charset="-34"/>
              </a:rPr>
              <a:t>กับดาวิด</a:t>
            </a:r>
            <a:endParaRPr lang="en-US" sz="3600" kern="10" dirty="0">
              <a:ln w="9525">
                <a:round/>
                <a:headEnd/>
                <a:tailEnd/>
              </a:ln>
              <a:gradFill rotWithShape="1">
                <a:gsLst>
                  <a:gs pos="0">
                    <a:srgbClr val="FFE701"/>
                  </a:gs>
                  <a:gs pos="100000">
                    <a:srgbClr val="FE3E02"/>
                  </a:gs>
                </a:gsLst>
                <a:lin ang="5400000" scaled="1"/>
              </a:gradFill>
              <a:latin typeface="Leelawadee UI" panose="020B0502040204020203" pitchFamily="34" charset="-34"/>
              <a:ea typeface="Impact"/>
              <a:cs typeface="Leelawadee UI" panose="020B0502040204020203" pitchFamily="34" charset="-34"/>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15103"/>
                                        </p:tgtEl>
                                        <p:attrNameLst>
                                          <p:attrName>style.visibility</p:attrName>
                                        </p:attrNameLst>
                                      </p:cBhvr>
                                      <p:to>
                                        <p:strVal val="visible"/>
                                      </p:to>
                                    </p:set>
                                    <p:animEffect transition="in" filter="fade">
                                      <p:cBhvr>
                                        <p:cTn id="7" dur="1000"/>
                                        <p:tgtEl>
                                          <p:spTgt spid="515103"/>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15126"/>
                                        </p:tgtEl>
                                        <p:attrNameLst>
                                          <p:attrName>style.visibility</p:attrName>
                                        </p:attrNameLst>
                                      </p:cBhvr>
                                      <p:to>
                                        <p:strVal val="visible"/>
                                      </p:to>
                                    </p:set>
                                    <p:animEffect transition="in" filter="fade">
                                      <p:cBhvr>
                                        <p:cTn id="11" dur="1000"/>
                                        <p:tgtEl>
                                          <p:spTgt spid="515126"/>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515127"/>
                                        </p:tgtEl>
                                        <p:attrNameLst>
                                          <p:attrName>style.visibility</p:attrName>
                                        </p:attrNameLst>
                                      </p:cBhvr>
                                      <p:to>
                                        <p:strVal val="visible"/>
                                      </p:to>
                                    </p:set>
                                    <p:animEffect transition="in" filter="fade">
                                      <p:cBhvr>
                                        <p:cTn id="15" dur="1000"/>
                                        <p:tgtEl>
                                          <p:spTgt spid="515127"/>
                                        </p:tgtEl>
                                      </p:cBhvr>
                                    </p:animEffect>
                                  </p:childTnLst>
                                </p:cTn>
                              </p:par>
                            </p:childTnLst>
                          </p:cTn>
                        </p:par>
                        <p:par>
                          <p:cTn id="16" fill="hold" nodeType="afterGroup">
                            <p:stCondLst>
                              <p:cond delay="3000"/>
                            </p:stCondLst>
                            <p:childTnLst>
                              <p:par>
                                <p:cTn id="17" presetID="23" presetClass="entr" presetSubtype="528" fill="hold" grpId="0" nodeType="afterEffect">
                                  <p:stCondLst>
                                    <p:cond delay="0"/>
                                  </p:stCondLst>
                                  <p:childTnLst>
                                    <p:set>
                                      <p:cBhvr>
                                        <p:cTn id="18" dur="1" fill="hold">
                                          <p:stCondLst>
                                            <p:cond delay="0"/>
                                          </p:stCondLst>
                                        </p:cTn>
                                        <p:tgtEl>
                                          <p:spTgt spid="515135"/>
                                        </p:tgtEl>
                                        <p:attrNameLst>
                                          <p:attrName>style.visibility</p:attrName>
                                        </p:attrNameLst>
                                      </p:cBhvr>
                                      <p:to>
                                        <p:strVal val="visible"/>
                                      </p:to>
                                    </p:set>
                                    <p:anim calcmode="lin" valueType="num">
                                      <p:cBhvr>
                                        <p:cTn id="19" dur="500" fill="hold"/>
                                        <p:tgtEl>
                                          <p:spTgt spid="515135"/>
                                        </p:tgtEl>
                                        <p:attrNameLst>
                                          <p:attrName>ppt_w</p:attrName>
                                        </p:attrNameLst>
                                      </p:cBhvr>
                                      <p:tavLst>
                                        <p:tav tm="0">
                                          <p:val>
                                            <p:fltVal val="0"/>
                                          </p:val>
                                        </p:tav>
                                        <p:tav tm="100000">
                                          <p:val>
                                            <p:strVal val="#ppt_w"/>
                                          </p:val>
                                        </p:tav>
                                      </p:tavLst>
                                    </p:anim>
                                    <p:anim calcmode="lin" valueType="num">
                                      <p:cBhvr>
                                        <p:cTn id="20" dur="500" fill="hold"/>
                                        <p:tgtEl>
                                          <p:spTgt spid="515135"/>
                                        </p:tgtEl>
                                        <p:attrNameLst>
                                          <p:attrName>ppt_h</p:attrName>
                                        </p:attrNameLst>
                                      </p:cBhvr>
                                      <p:tavLst>
                                        <p:tav tm="0">
                                          <p:val>
                                            <p:fltVal val="0"/>
                                          </p:val>
                                        </p:tav>
                                        <p:tav tm="100000">
                                          <p:val>
                                            <p:strVal val="#ppt_h"/>
                                          </p:val>
                                        </p:tav>
                                      </p:tavLst>
                                    </p:anim>
                                    <p:anim calcmode="lin" valueType="num">
                                      <p:cBhvr>
                                        <p:cTn id="21" dur="500" fill="hold"/>
                                        <p:tgtEl>
                                          <p:spTgt spid="515135"/>
                                        </p:tgtEl>
                                        <p:attrNameLst>
                                          <p:attrName>ppt_x</p:attrName>
                                        </p:attrNameLst>
                                      </p:cBhvr>
                                      <p:tavLst>
                                        <p:tav tm="0">
                                          <p:val>
                                            <p:fltVal val="0.5"/>
                                          </p:val>
                                        </p:tav>
                                        <p:tav tm="100000">
                                          <p:val>
                                            <p:strVal val="#ppt_x"/>
                                          </p:val>
                                        </p:tav>
                                      </p:tavLst>
                                    </p:anim>
                                    <p:anim calcmode="lin" valueType="num">
                                      <p:cBhvr>
                                        <p:cTn id="22" dur="500" fill="hold"/>
                                        <p:tgtEl>
                                          <p:spTgt spid="515135"/>
                                        </p:tgtEl>
                                        <p:attrNameLst>
                                          <p:attrName>ppt_y</p:attrName>
                                        </p:attrNameLst>
                                      </p:cBhvr>
                                      <p:tavLst>
                                        <p:tav tm="0">
                                          <p:val>
                                            <p:fltVal val="0.5"/>
                                          </p:val>
                                        </p:tav>
                                        <p:tav tm="100000">
                                          <p:val>
                                            <p:strVal val="#ppt_y"/>
                                          </p:val>
                                        </p:tav>
                                      </p:tavLst>
                                    </p:anim>
                                  </p:childTnLst>
                                </p:cTn>
                              </p:par>
                            </p:childTnLst>
                          </p:cTn>
                        </p:par>
                        <p:par>
                          <p:cTn id="23" fill="hold" nodeType="afterGroup">
                            <p:stCondLst>
                              <p:cond delay="3500"/>
                            </p:stCondLst>
                            <p:childTnLst>
                              <p:par>
                                <p:cTn id="24" presetID="23" presetClass="entr" presetSubtype="16" fill="hold" grpId="0" nodeType="afterEffect">
                                  <p:stCondLst>
                                    <p:cond delay="0"/>
                                  </p:stCondLst>
                                  <p:childTnLst>
                                    <p:set>
                                      <p:cBhvr>
                                        <p:cTn id="25" dur="1" fill="hold">
                                          <p:stCondLst>
                                            <p:cond delay="0"/>
                                          </p:stCondLst>
                                        </p:cTn>
                                        <p:tgtEl>
                                          <p:spTgt spid="515139"/>
                                        </p:tgtEl>
                                        <p:attrNameLst>
                                          <p:attrName>style.visibility</p:attrName>
                                        </p:attrNameLst>
                                      </p:cBhvr>
                                      <p:to>
                                        <p:strVal val="visible"/>
                                      </p:to>
                                    </p:set>
                                    <p:anim calcmode="lin" valueType="num">
                                      <p:cBhvr>
                                        <p:cTn id="26" dur="500" fill="hold"/>
                                        <p:tgtEl>
                                          <p:spTgt spid="515139"/>
                                        </p:tgtEl>
                                        <p:attrNameLst>
                                          <p:attrName>ppt_w</p:attrName>
                                        </p:attrNameLst>
                                      </p:cBhvr>
                                      <p:tavLst>
                                        <p:tav tm="0">
                                          <p:val>
                                            <p:fltVal val="0"/>
                                          </p:val>
                                        </p:tav>
                                        <p:tav tm="100000">
                                          <p:val>
                                            <p:strVal val="#ppt_w"/>
                                          </p:val>
                                        </p:tav>
                                      </p:tavLst>
                                    </p:anim>
                                    <p:anim calcmode="lin" valueType="num">
                                      <p:cBhvr>
                                        <p:cTn id="27" dur="500" fill="hold"/>
                                        <p:tgtEl>
                                          <p:spTgt spid="51513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126" grpId="0" autoUpdateAnimBg="0"/>
      <p:bldP spid="515127" grpId="0" autoUpdateAnimBg="0"/>
      <p:bldP spid="515135" grpId="0" animBg="1"/>
      <p:bldP spid="51513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descr="Sinai view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584707" name="Rectangle 3"/>
          <p:cNvSpPr>
            <a:spLocks noChangeArrowheads="1"/>
          </p:cNvSpPr>
          <p:nvPr/>
        </p:nvSpPr>
        <p:spPr bwMode="auto">
          <a:xfrm>
            <a:off x="-25400" y="0"/>
            <a:ext cx="9169400" cy="6858000"/>
          </a:xfrm>
          <a:prstGeom prst="rect">
            <a:avLst/>
          </a:prstGeom>
          <a:solidFill>
            <a:schemeClr val="bg1">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84709" name="Rectangle 5"/>
          <p:cNvSpPr>
            <a:spLocks noChangeArrowheads="1"/>
          </p:cNvSpPr>
          <p:nvPr/>
        </p:nvSpPr>
        <p:spPr bwMode="auto">
          <a:xfrm>
            <a:off x="1763596" y="123431"/>
            <a:ext cx="5249979" cy="1197764"/>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algn="ctr">
              <a:defRPr/>
            </a:pPr>
            <a:r>
              <a:rPr lang="th-TH" sz="3600" i="1" dirty="0" smtClean="0">
                <a:solidFill>
                  <a:schemeClr val="folHlink"/>
                </a:solidFill>
                <a:latin typeface="Leelawadee UI" panose="020B0502040204020203" pitchFamily="34" charset="-34"/>
                <a:ea typeface="+mn-ea"/>
                <a:cs typeface="Leelawadee UI" panose="020B0502040204020203" pitchFamily="34" charset="-34"/>
              </a:rPr>
              <a:t>ข้อตกลงพิเศษ ที่พระเจ้าให้กับโมเสส</a:t>
            </a:r>
            <a:endParaRPr lang="en-US" sz="3600" i="1" dirty="0">
              <a:solidFill>
                <a:schemeClr val="folHlink"/>
              </a:solidFill>
              <a:latin typeface="Leelawadee UI" panose="020B0502040204020203" pitchFamily="34" charset="-34"/>
              <a:ea typeface="+mn-ea"/>
              <a:cs typeface="Leelawadee UI" panose="020B0502040204020203" pitchFamily="34" charset="-34"/>
            </a:endParaRPr>
          </a:p>
        </p:txBody>
      </p:sp>
      <p:sp>
        <p:nvSpPr>
          <p:cNvPr id="584710" name="Rectangle 6"/>
          <p:cNvSpPr>
            <a:spLocks noChangeArrowheads="1"/>
          </p:cNvSpPr>
          <p:nvPr/>
        </p:nvSpPr>
        <p:spPr bwMode="auto">
          <a:xfrm>
            <a:off x="0" y="3143250"/>
            <a:ext cx="9144000" cy="766763"/>
          </a:xfrm>
          <a:prstGeom prst="rect">
            <a:avLst/>
          </a:prstGeom>
          <a:noFill/>
          <a:ln w="12700">
            <a:noFill/>
            <a:miter lim="800000"/>
            <a:headEnd/>
            <a:tailEnd/>
          </a:ln>
          <a:effectLst>
            <a:outerShdw blurRad="63500" dist="46662" dir="2115817" algn="ctr" rotWithShape="0">
              <a:schemeClr val="bg2">
                <a:alpha val="74998"/>
              </a:schemeClr>
            </a:outerShdw>
          </a:effectLst>
        </p:spPr>
        <p:txBody>
          <a:bodyPr lIns="90487" tIns="44450" rIns="90487" bIns="44450">
            <a:spAutoFit/>
          </a:bodyPr>
          <a:lstStyle/>
          <a:p>
            <a:pPr algn="ctr">
              <a:defRPr/>
            </a:pPr>
            <a:r>
              <a:rPr lang="en-US" altLang="ja-JP" sz="4400" dirty="0" smtClean="0">
                <a:solidFill>
                  <a:schemeClr val="folHlink"/>
                </a:solidFill>
                <a:latin typeface="Leelawadee UI" panose="020B0502040204020203" pitchFamily="34" charset="-34"/>
                <a:cs typeface="Leelawadee UI" panose="020B0502040204020203" pitchFamily="34" charset="-34"/>
              </a:rPr>
              <a:t>“</a:t>
            </a:r>
            <a:r>
              <a:rPr lang="th-TH" altLang="ja-JP" sz="4400" dirty="0" smtClean="0">
                <a:solidFill>
                  <a:schemeClr val="folHlink"/>
                </a:solidFill>
                <a:latin typeface="Leelawadee UI" panose="020B0502040204020203" pitchFamily="34" charset="-34"/>
                <a:cs typeface="Leelawadee UI" panose="020B0502040204020203" pitchFamily="34" charset="-34"/>
              </a:rPr>
              <a:t> </a:t>
            </a:r>
            <a:r>
              <a:rPr lang="th-TH" altLang="ja-JP" sz="4400" dirty="0" err="1" smtClean="0">
                <a:solidFill>
                  <a:schemeClr val="folHlink"/>
                </a:solidFill>
                <a:latin typeface="Leelawadee UI" panose="020B0502040204020203" pitchFamily="34" charset="-34"/>
                <a:cs typeface="Leelawadee UI" panose="020B0502040204020203" pitchFamily="34" charset="-34"/>
              </a:rPr>
              <a:t>พันธ</a:t>
            </a:r>
            <a:r>
              <a:rPr lang="th-TH" altLang="ja-JP" sz="4400" dirty="0" smtClean="0">
                <a:solidFill>
                  <a:schemeClr val="folHlink"/>
                </a:solidFill>
                <a:latin typeface="Leelawadee UI" panose="020B0502040204020203" pitchFamily="34" charset="-34"/>
                <a:cs typeface="Leelawadee UI" panose="020B0502040204020203" pitchFamily="34" charset="-34"/>
              </a:rPr>
              <a:t>สัญญากับโมเสส</a:t>
            </a:r>
            <a:r>
              <a:rPr lang="en-US" altLang="ja-JP" sz="4400" dirty="0" smtClean="0">
                <a:solidFill>
                  <a:schemeClr val="folHlink"/>
                </a:solidFill>
                <a:latin typeface="Leelawadee UI" panose="020B0502040204020203" pitchFamily="34" charset="-34"/>
                <a:cs typeface="Leelawadee UI" panose="020B0502040204020203" pitchFamily="34" charset="-34"/>
              </a:rPr>
              <a:t> "</a:t>
            </a:r>
            <a:endParaRPr lang="en-US" sz="4400" dirty="0">
              <a:solidFill>
                <a:schemeClr val="folHlink"/>
              </a:solidFill>
              <a:latin typeface="Leelawadee UI" panose="020B0502040204020203" pitchFamily="34" charset="-34"/>
              <a:cs typeface="Leelawadee UI" panose="020B0502040204020203" pitchFamily="34" charset="-34"/>
            </a:endParaRPr>
          </a:p>
        </p:txBody>
      </p:sp>
      <p:sp>
        <p:nvSpPr>
          <p:cNvPr id="584714" name="Rectangle 10"/>
          <p:cNvSpPr>
            <a:spLocks noChangeArrowheads="1"/>
          </p:cNvSpPr>
          <p:nvPr/>
        </p:nvSpPr>
        <p:spPr bwMode="auto">
          <a:xfrm>
            <a:off x="2489823" y="1142508"/>
            <a:ext cx="4138954" cy="1136208"/>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en-US" sz="3200" dirty="0">
                <a:latin typeface="Leelawadee UI" panose="020B0502040204020203" pitchFamily="34" charset="-34"/>
                <a:ea typeface="+mn-ea"/>
                <a:cs typeface="Leelawadee UI" panose="020B0502040204020203" pitchFamily="34" charset="-34"/>
              </a:rPr>
              <a:t> </a:t>
            </a:r>
            <a:r>
              <a:rPr lang="th-TH" sz="3600" dirty="0" smtClean="0">
                <a:latin typeface="Leelawadee UI" panose="020B0502040204020203" pitchFamily="34" charset="-34"/>
                <a:ea typeface="+mn-ea"/>
                <a:cs typeface="Leelawadee UI" panose="020B0502040204020203" pitchFamily="34" charset="-34"/>
              </a:rPr>
              <a:t>จาก</a:t>
            </a:r>
            <a:r>
              <a:rPr lang="th-TH" sz="3600" dirty="0" err="1" smtClean="0">
                <a:latin typeface="Leelawadee UI" panose="020B0502040204020203" pitchFamily="34" charset="-34"/>
                <a:ea typeface="+mn-ea"/>
                <a:cs typeface="Leelawadee UI" panose="020B0502040204020203" pitchFamily="34" charset="-34"/>
              </a:rPr>
              <a:t>พันธ</a:t>
            </a:r>
            <a:r>
              <a:rPr lang="th-TH" sz="3600" dirty="0" smtClean="0">
                <a:latin typeface="Leelawadee UI" panose="020B0502040204020203" pitchFamily="34" charset="-34"/>
                <a:ea typeface="+mn-ea"/>
                <a:cs typeface="Leelawadee UI" panose="020B0502040204020203" pitchFamily="34" charset="-34"/>
              </a:rPr>
              <a:t>สัญญาเดิม</a:t>
            </a:r>
            <a:endParaRPr lang="en-US" sz="3600" dirty="0">
              <a:latin typeface="Leelawadee UI" panose="020B0502040204020203" pitchFamily="34" charset="-34"/>
              <a:ea typeface="+mn-ea"/>
              <a:cs typeface="Leelawadee UI" panose="020B0502040204020203" pitchFamily="34" charset="-34"/>
            </a:endParaRPr>
          </a:p>
          <a:p>
            <a:pPr algn="ctr">
              <a:defRPr/>
            </a:pPr>
            <a:r>
              <a:rPr lang="th-TH" sz="3200" dirty="0" smtClean="0">
                <a:latin typeface="Leelawadee UI" panose="020B0502040204020203" pitchFamily="34" charset="-34"/>
                <a:ea typeface="+mn-ea"/>
                <a:cs typeface="Leelawadee UI" panose="020B0502040204020203" pitchFamily="34" charset="-34"/>
              </a:rPr>
              <a:t>พระธรรมอพยพ</a:t>
            </a:r>
            <a:r>
              <a:rPr lang="en-US" sz="3200" dirty="0" smtClean="0">
                <a:latin typeface="Leelawadee UI" panose="020B0502040204020203" pitchFamily="34" charset="-34"/>
                <a:ea typeface="+mn-ea"/>
                <a:cs typeface="Leelawadee UI" panose="020B0502040204020203" pitchFamily="34" charset="-34"/>
              </a:rPr>
              <a:t>:</a:t>
            </a:r>
            <a:endParaRPr lang="en-US" sz="3200" dirty="0">
              <a:latin typeface="Leelawadee UI" panose="020B0502040204020203" pitchFamily="34" charset="-34"/>
              <a:ea typeface="+mn-ea"/>
              <a:cs typeface="Leelawadee UI" panose="020B0502040204020203" pitchFamily="34" charset="-34"/>
            </a:endParaRPr>
          </a:p>
        </p:txBody>
      </p:sp>
      <p:sp>
        <p:nvSpPr>
          <p:cNvPr id="584720" name="Rectangle 16"/>
          <p:cNvSpPr>
            <a:spLocks noChangeArrowheads="1"/>
          </p:cNvSpPr>
          <p:nvPr/>
        </p:nvSpPr>
        <p:spPr bwMode="auto">
          <a:xfrm>
            <a:off x="0" y="4552950"/>
            <a:ext cx="9144000" cy="1443985"/>
          </a:xfrm>
          <a:prstGeom prst="rect">
            <a:avLst/>
          </a:prstGeom>
          <a:noFill/>
          <a:ln w="12700">
            <a:noFill/>
            <a:miter lim="800000"/>
            <a:headEnd/>
            <a:tailEnd/>
          </a:ln>
          <a:effectLst>
            <a:outerShdw blurRad="63500" dist="74053" dir="1857825" algn="ctr" rotWithShape="0">
              <a:schemeClr val="bg2">
                <a:alpha val="74998"/>
              </a:schemeClr>
            </a:outerShdw>
          </a:effectLst>
        </p:spPr>
        <p:txBody>
          <a:bodyPr lIns="90487" tIns="44450" rIns="90487" bIns="44450">
            <a:spAutoFit/>
          </a:bodyPr>
          <a:lstStyle/>
          <a:p>
            <a:pPr algn="ctr">
              <a:defRPr/>
            </a:pPr>
            <a:r>
              <a:rPr lang="en-US" sz="4400" dirty="0">
                <a:solidFill>
                  <a:srgbClr val="00FF00"/>
                </a:solidFill>
                <a:latin typeface="Leelawadee UI" panose="020B0502040204020203" pitchFamily="34" charset="-34"/>
                <a:cs typeface="Leelawadee UI" panose="020B0502040204020203" pitchFamily="34" charset="-34"/>
              </a:rPr>
              <a:t> </a:t>
            </a:r>
            <a:r>
              <a:rPr lang="th-TH" sz="4400" dirty="0" smtClean="0">
                <a:solidFill>
                  <a:srgbClr val="00FF00"/>
                </a:solidFill>
                <a:latin typeface="Leelawadee UI" panose="020B0502040204020203" pitchFamily="34" charset="-34"/>
                <a:cs typeface="Leelawadee UI" panose="020B0502040204020203" pitchFamily="34" charset="-34"/>
              </a:rPr>
              <a:t>เกิดอะไรขึ้น</a:t>
            </a:r>
            <a:r>
              <a:rPr lang="en-US" sz="4400" dirty="0">
                <a:solidFill>
                  <a:srgbClr val="00FF00"/>
                </a:solidFill>
                <a:latin typeface="Leelawadee UI" panose="020B0502040204020203" pitchFamily="34" charset="-34"/>
                <a:cs typeface="Leelawadee UI" panose="020B0502040204020203" pitchFamily="34" charset="-34"/>
              </a:rPr>
              <a:t/>
            </a:r>
            <a:br>
              <a:rPr lang="en-US" sz="4400" dirty="0">
                <a:solidFill>
                  <a:srgbClr val="00FF00"/>
                </a:solidFill>
                <a:latin typeface="Leelawadee UI" panose="020B0502040204020203" pitchFamily="34" charset="-34"/>
                <a:cs typeface="Leelawadee UI" panose="020B0502040204020203" pitchFamily="34" charset="-34"/>
              </a:rPr>
            </a:br>
            <a:r>
              <a:rPr lang="th-TH" sz="4400" i="1" dirty="0" smtClean="0">
                <a:latin typeface="Leelawadee UI" panose="020B0502040204020203" pitchFamily="34" charset="-34"/>
                <a:cs typeface="Leelawadee UI" panose="020B0502040204020203" pitchFamily="34" charset="-34"/>
              </a:rPr>
              <a:t>กับ</a:t>
            </a:r>
            <a:r>
              <a:rPr lang="en-US" sz="4400" i="1" dirty="0" smtClean="0">
                <a:latin typeface="Leelawadee UI" panose="020B0502040204020203" pitchFamily="34" charset="-34"/>
                <a:cs typeface="Leelawadee UI" panose="020B0502040204020203" pitchFamily="34" charset="-34"/>
              </a:rPr>
              <a:t> </a:t>
            </a:r>
            <a:r>
              <a:rPr lang="th-TH" sz="4400" dirty="0" smtClean="0">
                <a:solidFill>
                  <a:srgbClr val="00FF00"/>
                </a:solidFill>
                <a:latin typeface="Leelawadee UI" panose="020B0502040204020203" pitchFamily="34" charset="-34"/>
                <a:cs typeface="Leelawadee UI" panose="020B0502040204020203" pitchFamily="34" charset="-34"/>
              </a:rPr>
              <a:t>ข้อตกลงนี้</a:t>
            </a:r>
            <a:r>
              <a:rPr lang="en-US" sz="4400" dirty="0" smtClean="0">
                <a:solidFill>
                  <a:srgbClr val="00FF00"/>
                </a:solidFill>
                <a:latin typeface="Leelawadee UI" panose="020B0502040204020203" pitchFamily="34" charset="-34"/>
                <a:cs typeface="Leelawadee UI" panose="020B0502040204020203" pitchFamily="34" charset="-34"/>
              </a:rPr>
              <a:t>?</a:t>
            </a:r>
            <a:endParaRPr lang="en-US" sz="4400" dirty="0">
              <a:latin typeface="Leelawadee UI" panose="020B0502040204020203" pitchFamily="34" charset="-34"/>
              <a:cs typeface="Leelawadee UI" panose="020B0502040204020203" pitchFamily="34" charset="-34"/>
            </a:endParaRPr>
          </a:p>
        </p:txBody>
      </p:sp>
      <p:grpSp>
        <p:nvGrpSpPr>
          <p:cNvPr id="14343" name="Group 17"/>
          <p:cNvGrpSpPr>
            <a:grpSpLocks/>
          </p:cNvGrpSpPr>
          <p:nvPr/>
        </p:nvGrpSpPr>
        <p:grpSpPr bwMode="auto">
          <a:xfrm>
            <a:off x="7127875" y="304800"/>
            <a:ext cx="1470025" cy="1638300"/>
            <a:chOff x="4490" y="192"/>
            <a:chExt cx="926" cy="1032"/>
          </a:xfrm>
        </p:grpSpPr>
        <p:sp>
          <p:nvSpPr>
            <p:cNvPr id="584722" name="Rectangle 18"/>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84723" name="Oval 19"/>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84724" name="Rectangle 20"/>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84725" name="Rectangle 21"/>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84726" name="Oval 22"/>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84727" name="Rectangle 23"/>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14354" name="Rectangle 24"/>
            <p:cNvSpPr>
              <a:spLocks noChangeArrowheads="1"/>
            </p:cNvSpPr>
            <p:nvPr/>
          </p:nvSpPr>
          <p:spPr bwMode="auto">
            <a:xfrm>
              <a:off x="4978" y="317"/>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VIII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IX</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X</a:t>
              </a:r>
              <a:endParaRPr lang="en-US">
                <a:latin typeface="Leelawadee UI" panose="020B0502040204020203" pitchFamily="34" charset="-34"/>
                <a:cs typeface="Leelawadee UI" panose="020B0502040204020203" pitchFamily="34" charset="-34"/>
              </a:endParaRPr>
            </a:p>
          </p:txBody>
        </p:sp>
        <p:sp>
          <p:nvSpPr>
            <p:cNvPr id="14355" name="Rectangle 25"/>
            <p:cNvSpPr>
              <a:spLocks noChangeArrowheads="1"/>
            </p:cNvSpPr>
            <p:nvPr/>
          </p:nvSpPr>
          <p:spPr bwMode="auto">
            <a:xfrm>
              <a:off x="4490" y="309"/>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IV</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a:t>
              </a:r>
              <a:endParaRPr lang="en-US">
                <a:latin typeface="Leelawadee UI" panose="020B0502040204020203" pitchFamily="34" charset="-34"/>
                <a:cs typeface="Leelawadee UI" panose="020B0502040204020203" pitchFamily="34" charset="-34"/>
              </a:endParaRPr>
            </a:p>
          </p:txBody>
        </p:sp>
      </p:grpSp>
      <p:sp>
        <p:nvSpPr>
          <p:cNvPr id="584731" name="Rectangle 27"/>
          <p:cNvSpPr>
            <a:spLocks noChangeArrowheads="1"/>
          </p:cNvSpPr>
          <p:nvPr/>
        </p:nvSpPr>
        <p:spPr bwMode="auto">
          <a:xfrm>
            <a:off x="8086725" y="652145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Leelawadee UI" panose="020B0502040204020203" pitchFamily="34" charset="-34"/>
                <a:cs typeface="Leelawadee UI" panose="020B0502040204020203" pitchFamily="34" charset="-34"/>
              </a:rPr>
              <a:t>01</a:t>
            </a:r>
          </a:p>
        </p:txBody>
      </p:sp>
      <p:sp>
        <p:nvSpPr>
          <p:cNvPr id="14345" name="Text Box 29"/>
          <p:cNvSpPr txBox="1">
            <a:spLocks noChangeArrowheads="1"/>
          </p:cNvSpPr>
          <p:nvPr/>
        </p:nvSpPr>
        <p:spPr bwMode="auto">
          <a:xfrm>
            <a:off x="465976" y="6544147"/>
            <a:ext cx="94288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Leelawadee UI" panose="020B0502040204020203" pitchFamily="34" charset="-34"/>
                <a:cs typeface="Leelawadee UI" panose="020B0502040204020203" pitchFamily="34" charset="-34"/>
              </a:rPr>
              <a:t>©2006 TBBMI</a:t>
            </a:r>
          </a:p>
        </p:txBody>
      </p:sp>
      <p:sp>
        <p:nvSpPr>
          <p:cNvPr id="584734" name="Rectangle 30"/>
          <p:cNvSpPr>
            <a:spLocks noChangeArrowheads="1"/>
          </p:cNvSpPr>
          <p:nvPr/>
        </p:nvSpPr>
        <p:spPr bwMode="auto">
          <a:xfrm>
            <a:off x="7545615" y="6520577"/>
            <a:ext cx="740908"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Leelawadee UI" panose="020B0502040204020203" pitchFamily="34" charset="-34"/>
                <a:cs typeface="Leelawadee UI" panose="020B0502040204020203" pitchFamily="34" charset="-34"/>
              </a:rPr>
              <a:t>9.65.05B.</a:t>
            </a:r>
          </a:p>
        </p:txBody>
      </p:sp>
      <p:sp>
        <p:nvSpPr>
          <p:cNvPr id="584735" name="Text Box 31"/>
          <p:cNvSpPr txBox="1">
            <a:spLocks noChangeArrowheads="1"/>
          </p:cNvSpPr>
          <p:nvPr/>
        </p:nvSpPr>
        <p:spPr bwMode="auto">
          <a:xfrm>
            <a:off x="244475" y="2319844"/>
            <a:ext cx="4633913" cy="584775"/>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th-TH" sz="3200" dirty="0" smtClean="0">
                <a:solidFill>
                  <a:srgbClr val="FFFF00"/>
                </a:solidFill>
                <a:latin typeface="Leelawadee UI" panose="020B0502040204020203" pitchFamily="34" charset="-34"/>
                <a:ea typeface="+mn-ea"/>
                <a:cs typeface="Leelawadee UI" panose="020B0502040204020203" pitchFamily="34" charset="-34"/>
              </a:rPr>
              <a:t>คู่มือศึกษา </a:t>
            </a:r>
            <a:r>
              <a:rPr lang="en-US" sz="3200" dirty="0" smtClean="0">
                <a:solidFill>
                  <a:srgbClr val="FFFF00"/>
                </a:solidFill>
                <a:latin typeface="Leelawadee UI" panose="020B0502040204020203" pitchFamily="34" charset="-34"/>
                <a:ea typeface="+mn-ea"/>
                <a:cs typeface="Leelawadee UI" panose="020B0502040204020203" pitchFamily="34" charset="-34"/>
              </a:rPr>
              <a:t>#15</a:t>
            </a:r>
            <a:endParaRPr lang="en-US" sz="3200" dirty="0">
              <a:solidFill>
                <a:srgbClr val="FFFF00"/>
              </a:solidFill>
              <a:latin typeface="Leelawadee UI" panose="020B0502040204020203" pitchFamily="34" charset="-34"/>
              <a:ea typeface="+mn-ea"/>
              <a:cs typeface="Leelawadee UI" panose="020B0502040204020203" pitchFamily="34" charset="-34"/>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84710"/>
                                        </p:tgtEl>
                                        <p:attrNameLst>
                                          <p:attrName>style.visibility</p:attrName>
                                        </p:attrNameLst>
                                      </p:cBhvr>
                                      <p:to>
                                        <p:strVal val="visible"/>
                                      </p:to>
                                    </p:set>
                                    <p:animEffect transition="in" filter="fade">
                                      <p:cBhvr>
                                        <p:cTn id="7" dur="1000"/>
                                        <p:tgtEl>
                                          <p:spTgt spid="584710"/>
                                        </p:tgtEl>
                                      </p:cBhvr>
                                    </p:animEffect>
                                  </p:childTnLst>
                                </p:cTn>
                              </p:par>
                            </p:childTnLst>
                          </p:cTn>
                        </p:par>
                        <p:par>
                          <p:cTn id="8" fill="hold" nodeType="afterGroup">
                            <p:stCondLst>
                              <p:cond delay="1000"/>
                            </p:stCondLst>
                            <p:childTnLst>
                              <p:par>
                                <p:cTn id="9" presetID="2" presetClass="entr" presetSubtype="8" fill="hold" grpId="0" nodeType="afterEffect">
                                  <p:stCondLst>
                                    <p:cond delay="0"/>
                                  </p:stCondLst>
                                  <p:childTnLst>
                                    <p:set>
                                      <p:cBhvr>
                                        <p:cTn id="10" dur="1" fill="hold">
                                          <p:stCondLst>
                                            <p:cond delay="0"/>
                                          </p:stCondLst>
                                        </p:cTn>
                                        <p:tgtEl>
                                          <p:spTgt spid="584735"/>
                                        </p:tgtEl>
                                        <p:attrNameLst>
                                          <p:attrName>style.visibility</p:attrName>
                                        </p:attrNameLst>
                                      </p:cBhvr>
                                      <p:to>
                                        <p:strVal val="visible"/>
                                      </p:to>
                                    </p:set>
                                    <p:anim calcmode="lin" valueType="num">
                                      <p:cBhvr additive="base">
                                        <p:cTn id="11" dur="500" fill="hold"/>
                                        <p:tgtEl>
                                          <p:spTgt spid="584735"/>
                                        </p:tgtEl>
                                        <p:attrNameLst>
                                          <p:attrName>ppt_x</p:attrName>
                                        </p:attrNameLst>
                                      </p:cBhvr>
                                      <p:tavLst>
                                        <p:tav tm="0">
                                          <p:val>
                                            <p:strVal val="0-#ppt_w/2"/>
                                          </p:val>
                                        </p:tav>
                                        <p:tav tm="100000">
                                          <p:val>
                                            <p:strVal val="#ppt_x"/>
                                          </p:val>
                                        </p:tav>
                                      </p:tavLst>
                                    </p:anim>
                                    <p:anim calcmode="lin" valueType="num">
                                      <p:cBhvr additive="base">
                                        <p:cTn id="12" dur="500" fill="hold"/>
                                        <p:tgtEl>
                                          <p:spTgt spid="5847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10" grpId="0"/>
      <p:bldP spid="584735" grpId="0" animBg="1"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3"/>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0" y="0"/>
            <a:ext cx="91567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53" name="Rectangle 29"/>
          <p:cNvSpPr>
            <a:spLocks noChangeArrowheads="1"/>
          </p:cNvSpPr>
          <p:nvPr/>
        </p:nvSpPr>
        <p:spPr bwMode="auto">
          <a:xfrm>
            <a:off x="-40112" y="0"/>
            <a:ext cx="9201150" cy="6858000"/>
          </a:xfrm>
          <a:prstGeom prst="rect">
            <a:avLst/>
          </a:prstGeom>
          <a:solidFill>
            <a:schemeClr val="bg1">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2226" name="Rectangle 2"/>
          <p:cNvSpPr>
            <a:spLocks noChangeArrowheads="1"/>
          </p:cNvSpPr>
          <p:nvPr/>
        </p:nvSpPr>
        <p:spPr bwMode="auto">
          <a:xfrm>
            <a:off x="241300" y="3903663"/>
            <a:ext cx="8740775" cy="2490425"/>
          </a:xfrm>
          <a:prstGeom prst="rect">
            <a:avLst/>
          </a:prstGeom>
          <a:noFill/>
          <a:ln w="508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dirty="0">
                <a:latin typeface="Leelawadee UI" panose="020B0502040204020203" pitchFamily="34" charset="-34"/>
                <a:cs typeface="Leelawadee UI" panose="020B0502040204020203" pitchFamily="34" charset="-34"/>
              </a:rPr>
              <a:t>                      </a:t>
            </a:r>
            <a:r>
              <a:rPr lang="en-US" sz="3600" dirty="0" smtClean="0">
                <a:latin typeface="Leelawadee UI" panose="020B0502040204020203" pitchFamily="34" charset="-34"/>
                <a:cs typeface="Leelawadee UI" panose="020B0502040204020203" pitchFamily="34" charset="-34"/>
              </a:rPr>
              <a:t>2 </a:t>
            </a:r>
            <a:r>
              <a:rPr lang="th-TH" sz="3600" dirty="0" smtClean="0">
                <a:latin typeface="Leelawadee UI" panose="020B0502040204020203" pitchFamily="34" charset="-34"/>
                <a:cs typeface="Leelawadee UI" panose="020B0502040204020203" pitchFamily="34" charset="-34"/>
              </a:rPr>
              <a:t>ซา</a:t>
            </a:r>
            <a:r>
              <a:rPr lang="th-TH" sz="3600" dirty="0" err="1" smtClean="0">
                <a:latin typeface="Leelawadee UI" panose="020B0502040204020203" pitchFamily="34" charset="-34"/>
                <a:cs typeface="Leelawadee UI" panose="020B0502040204020203" pitchFamily="34" charset="-34"/>
              </a:rPr>
              <a:t>มูเอล</a:t>
            </a:r>
            <a:r>
              <a:rPr lang="th-TH" sz="3600" dirty="0" smtClean="0">
                <a:latin typeface="Leelawadee UI" panose="020B0502040204020203" pitchFamily="34" charset="-34"/>
                <a:cs typeface="Leelawadee UI" panose="020B0502040204020203" pitchFamily="34" charset="-34"/>
              </a:rPr>
              <a:t>บทที่</a:t>
            </a:r>
            <a:r>
              <a:rPr lang="en-US" sz="3600" dirty="0" smtClean="0">
                <a:latin typeface="Leelawadee UI" panose="020B0502040204020203" pitchFamily="34" charset="-34"/>
                <a:cs typeface="Leelawadee UI" panose="020B0502040204020203" pitchFamily="34" charset="-34"/>
              </a:rPr>
              <a:t> </a:t>
            </a:r>
            <a:r>
              <a:rPr lang="en-US" sz="3600" dirty="0">
                <a:latin typeface="Leelawadee UI" panose="020B0502040204020203" pitchFamily="34" charset="-34"/>
                <a:cs typeface="Leelawadee UI" panose="020B0502040204020203" pitchFamily="34" charset="-34"/>
              </a:rPr>
              <a:t>7</a:t>
            </a:r>
            <a:endParaRPr lang="en-US" sz="3200" dirty="0">
              <a:latin typeface="Leelawadee UI" panose="020B0502040204020203" pitchFamily="34" charset="-34"/>
              <a:cs typeface="Leelawadee UI" panose="020B0502040204020203" pitchFamily="34" charset="-34"/>
            </a:endParaRPr>
          </a:p>
          <a:p>
            <a:pPr>
              <a:defRPr/>
            </a:pPr>
            <a:r>
              <a:rPr lang="en-US" sz="3200" dirty="0">
                <a:latin typeface="Leelawadee UI" panose="020B0502040204020203" pitchFamily="34" charset="-34"/>
                <a:cs typeface="Leelawadee UI" panose="020B0502040204020203" pitchFamily="34" charset="-34"/>
              </a:rPr>
              <a:t>	</a:t>
            </a:r>
            <a:r>
              <a:rPr lang="th-TH" sz="3200" dirty="0" smtClean="0">
                <a:latin typeface="Leelawadee UI" panose="020B0502040204020203" pitchFamily="34" charset="-34"/>
                <a:cs typeface="Leelawadee UI" panose="020B0502040204020203" pitchFamily="34" charset="-34"/>
              </a:rPr>
              <a:t>16 </a:t>
            </a:r>
            <a:r>
              <a:rPr lang="th-TH" sz="4000" b="0" dirty="0" smtClean="0">
                <a:solidFill>
                  <a:srgbClr val="FFFF00"/>
                </a:solidFill>
                <a:latin typeface="Leelawadee UI" panose="020B0502040204020203" pitchFamily="34" charset="-34"/>
                <a:cs typeface="Leelawadee UI" panose="020B0502040204020203" pitchFamily="34" charset="-34"/>
              </a:rPr>
              <a:t>ราช</a:t>
            </a:r>
            <a:r>
              <a:rPr lang="th-TH" sz="4000" b="0" dirty="0">
                <a:solidFill>
                  <a:srgbClr val="FFFF00"/>
                </a:solidFill>
                <a:latin typeface="Leelawadee UI" panose="020B0502040204020203" pitchFamily="34" charset="-34"/>
                <a:cs typeface="Leelawadee UI" panose="020B0502040204020203" pitchFamily="34" charset="-34"/>
              </a:rPr>
              <a:t>​วงศ์</a:t>
            </a:r>
            <a:r>
              <a:rPr lang="th-TH" sz="4000" b="0" dirty="0">
                <a:latin typeface="Leelawadee UI" panose="020B0502040204020203" pitchFamily="34" charset="-34"/>
                <a:cs typeface="Leelawadee UI" panose="020B0502040204020203" pitchFamily="34" charset="-34"/>
              </a:rPr>
              <a:t>​ของ​เจ้า​และ​</a:t>
            </a:r>
            <a:r>
              <a:rPr lang="th-TH" sz="4000" b="0" dirty="0">
                <a:solidFill>
                  <a:srgbClr val="FFFF00"/>
                </a:solidFill>
                <a:latin typeface="Leelawadee UI" panose="020B0502040204020203" pitchFamily="34" charset="-34"/>
                <a:cs typeface="Leelawadee UI" panose="020B0502040204020203" pitchFamily="34" charset="-34"/>
              </a:rPr>
              <a:t>อา​</a:t>
            </a:r>
            <a:r>
              <a:rPr lang="th-TH" sz="4000" b="0" dirty="0" err="1">
                <a:solidFill>
                  <a:srgbClr val="FFFF00"/>
                </a:solidFill>
                <a:latin typeface="Leelawadee UI" panose="020B0502040204020203" pitchFamily="34" charset="-34"/>
                <a:cs typeface="Leelawadee UI" panose="020B0502040204020203" pitchFamily="34" charset="-34"/>
              </a:rPr>
              <a:t>ณา</a:t>
            </a:r>
            <a:r>
              <a:rPr lang="th-TH" sz="4000" b="0" dirty="0">
                <a:solidFill>
                  <a:srgbClr val="FFFF00"/>
                </a:solidFill>
                <a:latin typeface="Leelawadee UI" panose="020B0502040204020203" pitchFamily="34" charset="-34"/>
                <a:cs typeface="Leelawadee UI" panose="020B0502040204020203" pitchFamily="34" charset="-34"/>
              </a:rPr>
              <a:t>​จักร</a:t>
            </a:r>
            <a:r>
              <a:rPr lang="th-TH" sz="4000" b="0" dirty="0">
                <a:latin typeface="Leelawadee UI" panose="020B0502040204020203" pitchFamily="34" charset="-34"/>
                <a:cs typeface="Leelawadee UI" panose="020B0502040204020203" pitchFamily="34" charset="-34"/>
              </a:rPr>
              <a:t>​ของ​เจ้า​จะ​ตั้งมั่น​อยู่​ต่อ​หน้า​เจ้า​นิรันดร และ​</a:t>
            </a:r>
            <a:r>
              <a:rPr lang="th-TH" sz="4000" b="0" dirty="0">
                <a:solidFill>
                  <a:srgbClr val="FFFF00"/>
                </a:solidFill>
                <a:latin typeface="Leelawadee UI" panose="020B0502040204020203" pitchFamily="34" charset="-34"/>
                <a:cs typeface="Leelawadee UI" panose="020B0502040204020203" pitchFamily="34" charset="-34"/>
              </a:rPr>
              <a:t>บัล​</a:t>
            </a:r>
            <a:r>
              <a:rPr lang="th-TH" sz="4000" b="0" dirty="0" err="1">
                <a:solidFill>
                  <a:srgbClr val="FFFF00"/>
                </a:solidFill>
                <a:latin typeface="Leelawadee UI" panose="020B0502040204020203" pitchFamily="34" charset="-34"/>
                <a:cs typeface="Leelawadee UI" panose="020B0502040204020203" pitchFamily="34" charset="-34"/>
              </a:rPr>
              <a:t>ลังก์</a:t>
            </a:r>
            <a:r>
              <a:rPr lang="th-TH" sz="4000" b="0" dirty="0">
                <a:latin typeface="Leelawadee UI" panose="020B0502040204020203" pitchFamily="34" charset="-34"/>
                <a:cs typeface="Leelawadee UI" panose="020B0502040204020203" pitchFamily="34" charset="-34"/>
              </a:rPr>
              <a:t>​ของ​เจ้า​จะ​มั่นคง​นิรันดร</a:t>
            </a:r>
            <a:r>
              <a:rPr lang="th-TH" sz="4000" b="0" dirty="0" smtClean="0">
                <a:latin typeface="Leelawadee UI" panose="020B0502040204020203" pitchFamily="34" charset="-34"/>
                <a:cs typeface="Leelawadee UI" panose="020B0502040204020203" pitchFamily="34" charset="-34"/>
              </a:rPr>
              <a:t>”</a:t>
            </a:r>
            <a:endParaRPr lang="th-TH" sz="4000" b="0" dirty="0">
              <a:latin typeface="Leelawadee UI" panose="020B0502040204020203" pitchFamily="34" charset="-34"/>
              <a:cs typeface="Leelawadee UI" panose="020B0502040204020203" pitchFamily="34" charset="-34"/>
            </a:endParaRPr>
          </a:p>
        </p:txBody>
      </p:sp>
      <p:sp>
        <p:nvSpPr>
          <p:cNvPr id="52227" name="Rectangle 3"/>
          <p:cNvSpPr>
            <a:spLocks noChangeArrowheads="1"/>
          </p:cNvSpPr>
          <p:nvPr/>
        </p:nvSpPr>
        <p:spPr bwMode="auto">
          <a:xfrm>
            <a:off x="754063"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a:solidFill>
                  <a:srgbClr val="FAFD00"/>
                </a:solidFill>
                <a:latin typeface="Leelawadee UI" panose="020B0502040204020203" pitchFamily="34" charset="-34"/>
                <a:ea typeface="+mn-ea"/>
                <a:cs typeface="Leelawadee UI" panose="020B0502040204020203" pitchFamily="34" charset="-34"/>
              </a:rPr>
              <a:t>                            </a:t>
            </a:r>
          </a:p>
        </p:txBody>
      </p:sp>
      <p:sp>
        <p:nvSpPr>
          <p:cNvPr id="52228" name="Rectangle 4"/>
          <p:cNvSpPr>
            <a:spLocks noChangeArrowheads="1"/>
          </p:cNvSpPr>
          <p:nvPr/>
        </p:nvSpPr>
        <p:spPr bwMode="auto">
          <a:xfrm>
            <a:off x="1058545" y="27148"/>
            <a:ext cx="7177088" cy="2121093"/>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spcBef>
                <a:spcPts val="0"/>
              </a:spcBef>
              <a:defRPr/>
            </a:pPr>
            <a:r>
              <a:rPr lang="th-TH" sz="6600" i="1" dirty="0" err="1" smtClean="0">
                <a:latin typeface="Leelawadee UI" panose="020B0502040204020203" pitchFamily="34" charset="-34"/>
                <a:cs typeface="Leelawadee UI" panose="020B0502040204020203" pitchFamily="34" charset="-34"/>
              </a:rPr>
              <a:t>พันธ</a:t>
            </a:r>
            <a:r>
              <a:rPr lang="th-TH" sz="6600" i="1" dirty="0" smtClean="0">
                <a:latin typeface="Leelawadee UI" panose="020B0502040204020203" pitchFamily="34" charset="-34"/>
                <a:cs typeface="Leelawadee UI" panose="020B0502040204020203" pitchFamily="34" charset="-34"/>
              </a:rPr>
              <a:t>สัญญากับ</a:t>
            </a:r>
          </a:p>
          <a:p>
            <a:pPr algn="ctr">
              <a:spcBef>
                <a:spcPts val="0"/>
              </a:spcBef>
              <a:defRPr/>
            </a:pPr>
            <a:r>
              <a:rPr lang="th-TH" sz="6600" i="1" dirty="0" smtClean="0">
                <a:latin typeface="Leelawadee UI" panose="020B0502040204020203" pitchFamily="34" charset="-34"/>
                <a:cs typeface="Leelawadee UI" panose="020B0502040204020203" pitchFamily="34" charset="-34"/>
              </a:rPr>
              <a:t>ดาวิด</a:t>
            </a:r>
            <a:endParaRPr lang="en-US" sz="6600" i="1" dirty="0">
              <a:latin typeface="Leelawadee UI" panose="020B0502040204020203" pitchFamily="34" charset="-34"/>
              <a:cs typeface="Leelawadee UI" panose="020B0502040204020203" pitchFamily="34" charset="-34"/>
            </a:endParaRPr>
          </a:p>
        </p:txBody>
      </p:sp>
      <p:sp>
        <p:nvSpPr>
          <p:cNvPr id="52229" name="Oval 5"/>
          <p:cNvSpPr>
            <a:spLocks noChangeArrowheads="1"/>
          </p:cNvSpPr>
          <p:nvPr/>
        </p:nvSpPr>
        <p:spPr bwMode="auto">
          <a:xfrm>
            <a:off x="1544889" y="4411102"/>
            <a:ext cx="2034156" cy="851459"/>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230" name="Oval 6"/>
          <p:cNvSpPr>
            <a:spLocks noChangeArrowheads="1"/>
          </p:cNvSpPr>
          <p:nvPr/>
        </p:nvSpPr>
        <p:spPr bwMode="auto">
          <a:xfrm>
            <a:off x="5170834" y="4457309"/>
            <a:ext cx="2298845" cy="805252"/>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231" name="Oval 7"/>
          <p:cNvSpPr>
            <a:spLocks noChangeArrowheads="1"/>
          </p:cNvSpPr>
          <p:nvPr/>
        </p:nvSpPr>
        <p:spPr bwMode="auto">
          <a:xfrm>
            <a:off x="6320257" y="5039434"/>
            <a:ext cx="1899278" cy="802690"/>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233" name="Text Box 9"/>
          <p:cNvSpPr txBox="1">
            <a:spLocks noChangeArrowheads="1"/>
          </p:cNvSpPr>
          <p:nvPr/>
        </p:nvSpPr>
        <p:spPr bwMode="auto">
          <a:xfrm>
            <a:off x="2372995" y="5674772"/>
            <a:ext cx="20891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th-TH" sz="4000" b="0" u="sng" dirty="0" smtClean="0">
                <a:solidFill>
                  <a:srgbClr val="00CC00"/>
                </a:solidFill>
                <a:latin typeface="Leelawadee UI" panose="020B0502040204020203" pitchFamily="34" charset="-34"/>
                <a:cs typeface="Leelawadee UI" panose="020B0502040204020203" pitchFamily="34" charset="-34"/>
              </a:rPr>
              <a:t>นิรันดร</a:t>
            </a:r>
            <a:endParaRPr lang="en-US" sz="4000" b="0" u="sng" dirty="0">
              <a:solidFill>
                <a:srgbClr val="00CC00"/>
              </a:solidFill>
              <a:latin typeface="Leelawadee UI" panose="020B0502040204020203" pitchFamily="34" charset="-34"/>
              <a:cs typeface="Leelawadee UI" panose="020B0502040204020203" pitchFamily="34" charset="-34"/>
            </a:endParaRPr>
          </a:p>
        </p:txBody>
      </p:sp>
      <p:sp>
        <p:nvSpPr>
          <p:cNvPr id="52234" name="Text Box 10"/>
          <p:cNvSpPr txBox="1">
            <a:spLocks noChangeArrowheads="1"/>
          </p:cNvSpPr>
          <p:nvPr/>
        </p:nvSpPr>
        <p:spPr bwMode="auto">
          <a:xfrm>
            <a:off x="4299559" y="5062688"/>
            <a:ext cx="20891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th-TH" sz="4000" b="0" u="sng" dirty="0" smtClean="0">
                <a:solidFill>
                  <a:srgbClr val="00CC00"/>
                </a:solidFill>
                <a:latin typeface="Leelawadee UI" panose="020B0502040204020203" pitchFamily="34" charset="-34"/>
                <a:cs typeface="Leelawadee UI" panose="020B0502040204020203" pitchFamily="34" charset="-34"/>
              </a:rPr>
              <a:t>นิรันดร</a:t>
            </a:r>
            <a:endParaRPr lang="en-US" sz="4000" b="0" u="sng" dirty="0">
              <a:solidFill>
                <a:srgbClr val="00CC00"/>
              </a:solidFill>
              <a:latin typeface="Leelawadee UI" panose="020B0502040204020203" pitchFamily="34" charset="-34"/>
              <a:cs typeface="Leelawadee UI" panose="020B0502040204020203" pitchFamily="34" charset="-34"/>
            </a:endParaRPr>
          </a:p>
        </p:txBody>
      </p:sp>
      <p:sp>
        <p:nvSpPr>
          <p:cNvPr id="51211" name="Text Box 15"/>
          <p:cNvSpPr txBox="1">
            <a:spLocks noChangeArrowheads="1"/>
          </p:cNvSpPr>
          <p:nvPr/>
        </p:nvSpPr>
        <p:spPr bwMode="auto">
          <a:xfrm>
            <a:off x="8470900" y="52260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Leelawadee UI" panose="020B0502040204020203" pitchFamily="34" charset="-34"/>
              <a:cs typeface="Leelawadee UI" panose="020B0502040204020203" pitchFamily="34" charset="-34"/>
            </a:endParaRPr>
          </a:p>
        </p:txBody>
      </p:sp>
      <p:sp>
        <p:nvSpPr>
          <p:cNvPr id="51212" name="Text Box 16"/>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2241" name="Rectangle 1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2244" name="Rectangle 2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19</a:t>
            </a:r>
          </a:p>
        </p:txBody>
      </p:sp>
      <p:sp>
        <p:nvSpPr>
          <p:cNvPr id="51215" name="Text Box 22"/>
          <p:cNvSpPr txBox="1">
            <a:spLocks noChangeArrowheads="1"/>
          </p:cNvSpPr>
          <p:nvPr/>
        </p:nvSpPr>
        <p:spPr bwMode="auto">
          <a:xfrm>
            <a:off x="8586788" y="64531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6</a:t>
            </a:r>
          </a:p>
        </p:txBody>
      </p:sp>
      <p:sp>
        <p:nvSpPr>
          <p:cNvPr id="51216" name="Text Box 24"/>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2249" name="Rectangle 25"/>
          <p:cNvSpPr>
            <a:spLocks noChangeArrowheads="1"/>
          </p:cNvSpPr>
          <p:nvPr/>
        </p:nvSpPr>
        <p:spPr bwMode="auto">
          <a:xfrm>
            <a:off x="7518400"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52250" name="Text Box 26"/>
          <p:cNvSpPr txBox="1">
            <a:spLocks noChangeArrowheads="1"/>
          </p:cNvSpPr>
          <p:nvPr/>
        </p:nvSpPr>
        <p:spPr bwMode="auto">
          <a:xfrm>
            <a:off x="1606550" y="2771035"/>
            <a:ext cx="5988050" cy="76200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th-TH" sz="4400" i="1" dirty="0" smtClean="0">
                <a:solidFill>
                  <a:srgbClr val="99CCFF"/>
                </a:solidFill>
                <a:latin typeface="Leelawadee UI" panose="020B0502040204020203" pitchFamily="34" charset="-34"/>
                <a:ea typeface="+mn-ea"/>
                <a:cs typeface="Leelawadee UI" panose="020B0502040204020203" pitchFamily="34" charset="-34"/>
              </a:rPr>
              <a:t>รับประกัน 3 ประการ</a:t>
            </a:r>
            <a:endParaRPr lang="en-US" sz="4400" i="1" dirty="0">
              <a:solidFill>
                <a:srgbClr val="99CCFF"/>
              </a:solidFill>
              <a:latin typeface="Leelawadee UI" panose="020B0502040204020203" pitchFamily="34" charset="-34"/>
              <a:ea typeface="+mn-ea"/>
              <a:cs typeface="Leelawadee UI" panose="020B0502040204020203" pitchFamily="34" charset="-34"/>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253"/>
                                        </p:tgtEl>
                                        <p:attrNameLst>
                                          <p:attrName>style.visibility</p:attrName>
                                        </p:attrNameLst>
                                      </p:cBhvr>
                                      <p:to>
                                        <p:strVal val="visible"/>
                                      </p:to>
                                    </p:set>
                                    <p:animEffect transition="in" filter="fade">
                                      <p:cBhvr>
                                        <p:cTn id="7" dur="2000"/>
                                        <p:tgtEl>
                                          <p:spTgt spid="52253"/>
                                        </p:tgtEl>
                                      </p:cBhvr>
                                    </p:animEffect>
                                  </p:childTnLst>
                                </p:cTn>
                              </p:par>
                            </p:childTnLst>
                          </p:cTn>
                        </p:par>
                        <p:par>
                          <p:cTn id="8" fill="hold" nodeType="afterGroup">
                            <p:stCondLst>
                              <p:cond delay="2000"/>
                            </p:stCondLst>
                            <p:childTnLst>
                              <p:par>
                                <p:cTn id="9" presetID="23" presetClass="entr" presetSubtype="528" fill="hold" grpId="0" nodeType="afterEffect">
                                  <p:stCondLst>
                                    <p:cond delay="0"/>
                                  </p:stCondLst>
                                  <p:childTnLst>
                                    <p:set>
                                      <p:cBhvr>
                                        <p:cTn id="10" dur="1" fill="hold">
                                          <p:stCondLst>
                                            <p:cond delay="0"/>
                                          </p:stCondLst>
                                        </p:cTn>
                                        <p:tgtEl>
                                          <p:spTgt spid="52228"/>
                                        </p:tgtEl>
                                        <p:attrNameLst>
                                          <p:attrName>style.visibility</p:attrName>
                                        </p:attrNameLst>
                                      </p:cBhvr>
                                      <p:to>
                                        <p:strVal val="visible"/>
                                      </p:to>
                                    </p:set>
                                    <p:anim calcmode="lin" valueType="num">
                                      <p:cBhvr>
                                        <p:cTn id="11" dur="500" fill="hold"/>
                                        <p:tgtEl>
                                          <p:spTgt spid="52228"/>
                                        </p:tgtEl>
                                        <p:attrNameLst>
                                          <p:attrName>ppt_w</p:attrName>
                                        </p:attrNameLst>
                                      </p:cBhvr>
                                      <p:tavLst>
                                        <p:tav tm="0">
                                          <p:val>
                                            <p:fltVal val="0"/>
                                          </p:val>
                                        </p:tav>
                                        <p:tav tm="100000">
                                          <p:val>
                                            <p:strVal val="#ppt_w"/>
                                          </p:val>
                                        </p:tav>
                                      </p:tavLst>
                                    </p:anim>
                                    <p:anim calcmode="lin" valueType="num">
                                      <p:cBhvr>
                                        <p:cTn id="12" dur="500" fill="hold"/>
                                        <p:tgtEl>
                                          <p:spTgt spid="52228"/>
                                        </p:tgtEl>
                                        <p:attrNameLst>
                                          <p:attrName>ppt_h</p:attrName>
                                        </p:attrNameLst>
                                      </p:cBhvr>
                                      <p:tavLst>
                                        <p:tav tm="0">
                                          <p:val>
                                            <p:fltVal val="0"/>
                                          </p:val>
                                        </p:tav>
                                        <p:tav tm="100000">
                                          <p:val>
                                            <p:strVal val="#ppt_h"/>
                                          </p:val>
                                        </p:tav>
                                      </p:tavLst>
                                    </p:anim>
                                    <p:anim calcmode="lin" valueType="num">
                                      <p:cBhvr>
                                        <p:cTn id="13" dur="500" fill="hold"/>
                                        <p:tgtEl>
                                          <p:spTgt spid="52228"/>
                                        </p:tgtEl>
                                        <p:attrNameLst>
                                          <p:attrName>ppt_x</p:attrName>
                                        </p:attrNameLst>
                                      </p:cBhvr>
                                      <p:tavLst>
                                        <p:tav tm="0">
                                          <p:val>
                                            <p:fltVal val="0.5"/>
                                          </p:val>
                                        </p:tav>
                                        <p:tav tm="100000">
                                          <p:val>
                                            <p:strVal val="#ppt_x"/>
                                          </p:val>
                                        </p:tav>
                                      </p:tavLst>
                                    </p:anim>
                                    <p:anim calcmode="lin" valueType="num">
                                      <p:cBhvr>
                                        <p:cTn id="14" dur="500" fill="hold"/>
                                        <p:tgtEl>
                                          <p:spTgt spid="52228"/>
                                        </p:tgtEl>
                                        <p:attrNameLst>
                                          <p:attrName>ppt_y</p:attrName>
                                        </p:attrNameLst>
                                      </p:cBhvr>
                                      <p:tavLst>
                                        <p:tav tm="0">
                                          <p:val>
                                            <p:fltVal val="0.5"/>
                                          </p:val>
                                        </p:tav>
                                        <p:tav tm="100000">
                                          <p:val>
                                            <p:strVal val="#ppt_y"/>
                                          </p:val>
                                        </p:tav>
                                      </p:tavLst>
                                    </p:anim>
                                  </p:childTnLst>
                                </p:cTn>
                              </p:par>
                            </p:childTnLst>
                          </p:cTn>
                        </p:par>
                        <p:par>
                          <p:cTn id="15" fill="hold" nodeType="afterGroup">
                            <p:stCondLst>
                              <p:cond delay="2500"/>
                            </p:stCondLst>
                            <p:childTnLst>
                              <p:par>
                                <p:cTn id="16" presetID="23" presetClass="entr" presetSubtype="528" fill="hold" grpId="0" nodeType="afterEffect">
                                  <p:stCondLst>
                                    <p:cond delay="0"/>
                                  </p:stCondLst>
                                  <p:childTnLst>
                                    <p:set>
                                      <p:cBhvr>
                                        <p:cTn id="17" dur="1" fill="hold">
                                          <p:stCondLst>
                                            <p:cond delay="0"/>
                                          </p:stCondLst>
                                        </p:cTn>
                                        <p:tgtEl>
                                          <p:spTgt spid="52250"/>
                                        </p:tgtEl>
                                        <p:attrNameLst>
                                          <p:attrName>style.visibility</p:attrName>
                                        </p:attrNameLst>
                                      </p:cBhvr>
                                      <p:to>
                                        <p:strVal val="visible"/>
                                      </p:to>
                                    </p:set>
                                    <p:anim calcmode="lin" valueType="num">
                                      <p:cBhvr>
                                        <p:cTn id="18" dur="500" fill="hold"/>
                                        <p:tgtEl>
                                          <p:spTgt spid="52250"/>
                                        </p:tgtEl>
                                        <p:attrNameLst>
                                          <p:attrName>ppt_w</p:attrName>
                                        </p:attrNameLst>
                                      </p:cBhvr>
                                      <p:tavLst>
                                        <p:tav tm="0">
                                          <p:val>
                                            <p:fltVal val="0"/>
                                          </p:val>
                                        </p:tav>
                                        <p:tav tm="100000">
                                          <p:val>
                                            <p:strVal val="#ppt_w"/>
                                          </p:val>
                                        </p:tav>
                                      </p:tavLst>
                                    </p:anim>
                                    <p:anim calcmode="lin" valueType="num">
                                      <p:cBhvr>
                                        <p:cTn id="19" dur="500" fill="hold"/>
                                        <p:tgtEl>
                                          <p:spTgt spid="52250"/>
                                        </p:tgtEl>
                                        <p:attrNameLst>
                                          <p:attrName>ppt_h</p:attrName>
                                        </p:attrNameLst>
                                      </p:cBhvr>
                                      <p:tavLst>
                                        <p:tav tm="0">
                                          <p:val>
                                            <p:fltVal val="0"/>
                                          </p:val>
                                        </p:tav>
                                        <p:tav tm="100000">
                                          <p:val>
                                            <p:strVal val="#ppt_h"/>
                                          </p:val>
                                        </p:tav>
                                      </p:tavLst>
                                    </p:anim>
                                    <p:anim calcmode="lin" valueType="num">
                                      <p:cBhvr>
                                        <p:cTn id="20" dur="500" fill="hold"/>
                                        <p:tgtEl>
                                          <p:spTgt spid="52250"/>
                                        </p:tgtEl>
                                        <p:attrNameLst>
                                          <p:attrName>ppt_x</p:attrName>
                                        </p:attrNameLst>
                                      </p:cBhvr>
                                      <p:tavLst>
                                        <p:tav tm="0">
                                          <p:val>
                                            <p:fltVal val="0.5"/>
                                          </p:val>
                                        </p:tav>
                                        <p:tav tm="100000">
                                          <p:val>
                                            <p:strVal val="#ppt_x"/>
                                          </p:val>
                                        </p:tav>
                                      </p:tavLst>
                                    </p:anim>
                                    <p:anim calcmode="lin" valueType="num">
                                      <p:cBhvr>
                                        <p:cTn id="21" dur="500" fill="hold"/>
                                        <p:tgtEl>
                                          <p:spTgt spid="52250"/>
                                        </p:tgtEl>
                                        <p:attrNameLst>
                                          <p:attrName>ppt_y</p:attrName>
                                        </p:attrNameLst>
                                      </p:cBhvr>
                                      <p:tavLst>
                                        <p:tav tm="0">
                                          <p:val>
                                            <p:fltVal val="0.5"/>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2226"/>
                                        </p:tgtEl>
                                        <p:attrNameLst>
                                          <p:attrName>style.visibility</p:attrName>
                                        </p:attrNameLst>
                                      </p:cBhvr>
                                      <p:to>
                                        <p:strVal val="visible"/>
                                      </p:to>
                                    </p:set>
                                    <p:animEffect transition="in" filter="fade">
                                      <p:cBhvr>
                                        <p:cTn id="26" dur="1000"/>
                                        <p:tgtEl>
                                          <p:spTgt spid="5222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2229"/>
                                        </p:tgtEl>
                                        <p:attrNameLst>
                                          <p:attrName>style.visibility</p:attrName>
                                        </p:attrNameLst>
                                      </p:cBhvr>
                                      <p:to>
                                        <p:strVal val="visible"/>
                                      </p:to>
                                    </p:set>
                                    <p:animEffect transition="in" filter="fade">
                                      <p:cBhvr>
                                        <p:cTn id="31" dur="1000"/>
                                        <p:tgtEl>
                                          <p:spTgt spid="5222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2230"/>
                                        </p:tgtEl>
                                        <p:attrNameLst>
                                          <p:attrName>style.visibility</p:attrName>
                                        </p:attrNameLst>
                                      </p:cBhvr>
                                      <p:to>
                                        <p:strVal val="visible"/>
                                      </p:to>
                                    </p:set>
                                    <p:animEffect transition="in" filter="fade">
                                      <p:cBhvr>
                                        <p:cTn id="36" dur="1000"/>
                                        <p:tgtEl>
                                          <p:spTgt spid="5223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2231"/>
                                        </p:tgtEl>
                                        <p:attrNameLst>
                                          <p:attrName>style.visibility</p:attrName>
                                        </p:attrNameLst>
                                      </p:cBhvr>
                                      <p:to>
                                        <p:strVal val="visible"/>
                                      </p:to>
                                    </p:set>
                                    <p:animEffect transition="in" filter="fade">
                                      <p:cBhvr>
                                        <p:cTn id="41" dur="1000"/>
                                        <p:tgtEl>
                                          <p:spTgt spid="52231"/>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3" presetClass="entr" presetSubtype="272" fill="hold" grpId="0" nodeType="clickEffect">
                                  <p:stCondLst>
                                    <p:cond delay="0"/>
                                  </p:stCondLst>
                                  <p:childTnLst>
                                    <p:set>
                                      <p:cBhvr>
                                        <p:cTn id="45" dur="1" fill="hold">
                                          <p:stCondLst>
                                            <p:cond delay="0"/>
                                          </p:stCondLst>
                                        </p:cTn>
                                        <p:tgtEl>
                                          <p:spTgt spid="52234"/>
                                        </p:tgtEl>
                                        <p:attrNameLst>
                                          <p:attrName>style.visibility</p:attrName>
                                        </p:attrNameLst>
                                      </p:cBhvr>
                                      <p:to>
                                        <p:strVal val="visible"/>
                                      </p:to>
                                    </p:set>
                                    <p:anim calcmode="lin" valueType="num">
                                      <p:cBhvr>
                                        <p:cTn id="46" dur="500" fill="hold"/>
                                        <p:tgtEl>
                                          <p:spTgt spid="52234"/>
                                        </p:tgtEl>
                                        <p:attrNameLst>
                                          <p:attrName>ppt_w</p:attrName>
                                        </p:attrNameLst>
                                      </p:cBhvr>
                                      <p:tavLst>
                                        <p:tav tm="0">
                                          <p:val>
                                            <p:strVal val="2/3*#ppt_w"/>
                                          </p:val>
                                        </p:tav>
                                        <p:tav tm="100000">
                                          <p:val>
                                            <p:strVal val="#ppt_w"/>
                                          </p:val>
                                        </p:tav>
                                      </p:tavLst>
                                    </p:anim>
                                    <p:anim calcmode="lin" valueType="num">
                                      <p:cBhvr>
                                        <p:cTn id="47" dur="500" fill="hold"/>
                                        <p:tgtEl>
                                          <p:spTgt spid="52234"/>
                                        </p:tgtEl>
                                        <p:attrNameLst>
                                          <p:attrName>ppt_h</p:attrName>
                                        </p:attrNameLst>
                                      </p:cBhvr>
                                      <p:tavLst>
                                        <p:tav tm="0">
                                          <p:val>
                                            <p:strVal val="2/3*#ppt_h"/>
                                          </p:val>
                                        </p:tav>
                                        <p:tav tm="100000">
                                          <p:val>
                                            <p:strVal val="#ppt_h"/>
                                          </p:val>
                                        </p:tav>
                                      </p:tavLst>
                                    </p:anim>
                                  </p:childTnLst>
                                </p:cTn>
                              </p:par>
                            </p:childTnLst>
                          </p:cTn>
                        </p:par>
                        <p:par>
                          <p:cTn id="48" fill="hold" nodeType="afterGroup">
                            <p:stCondLst>
                              <p:cond delay="500"/>
                            </p:stCondLst>
                            <p:childTnLst>
                              <p:par>
                                <p:cTn id="49" presetID="23" presetClass="entr" presetSubtype="272" fill="hold" grpId="0" nodeType="afterEffect">
                                  <p:stCondLst>
                                    <p:cond delay="0"/>
                                  </p:stCondLst>
                                  <p:childTnLst>
                                    <p:set>
                                      <p:cBhvr>
                                        <p:cTn id="50" dur="1" fill="hold">
                                          <p:stCondLst>
                                            <p:cond delay="0"/>
                                          </p:stCondLst>
                                        </p:cTn>
                                        <p:tgtEl>
                                          <p:spTgt spid="52233"/>
                                        </p:tgtEl>
                                        <p:attrNameLst>
                                          <p:attrName>style.visibility</p:attrName>
                                        </p:attrNameLst>
                                      </p:cBhvr>
                                      <p:to>
                                        <p:strVal val="visible"/>
                                      </p:to>
                                    </p:set>
                                    <p:anim calcmode="lin" valueType="num">
                                      <p:cBhvr>
                                        <p:cTn id="51" dur="500" fill="hold"/>
                                        <p:tgtEl>
                                          <p:spTgt spid="52233"/>
                                        </p:tgtEl>
                                        <p:attrNameLst>
                                          <p:attrName>ppt_w</p:attrName>
                                        </p:attrNameLst>
                                      </p:cBhvr>
                                      <p:tavLst>
                                        <p:tav tm="0">
                                          <p:val>
                                            <p:strVal val="2/3*#ppt_w"/>
                                          </p:val>
                                        </p:tav>
                                        <p:tav tm="100000">
                                          <p:val>
                                            <p:strVal val="#ppt_w"/>
                                          </p:val>
                                        </p:tav>
                                      </p:tavLst>
                                    </p:anim>
                                    <p:anim calcmode="lin" valueType="num">
                                      <p:cBhvr>
                                        <p:cTn id="52" dur="500" fill="hold"/>
                                        <p:tgtEl>
                                          <p:spTgt spid="52233"/>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53" grpId="0" animBg="1"/>
      <p:bldP spid="52226" grpId="0" autoUpdateAnimBg="0"/>
      <p:bldP spid="52228" grpId="0" autoUpdateAnimBg="0"/>
      <p:bldP spid="52229" grpId="0" animBg="1"/>
      <p:bldP spid="52230" grpId="0" animBg="1"/>
      <p:bldP spid="52231" grpId="0" animBg="1"/>
      <p:bldP spid="52233" grpId="0" autoUpdateAnimBg="0"/>
      <p:bldP spid="52234" grpId="0" autoUpdateAnimBg="0"/>
      <p:bldP spid="52250"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33"/>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0" y="0"/>
            <a:ext cx="91567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3331" name="Rectangle 3"/>
          <p:cNvSpPr>
            <a:spLocks noChangeArrowheads="1"/>
          </p:cNvSpPr>
          <p:nvPr/>
        </p:nvSpPr>
        <p:spPr bwMode="auto">
          <a:xfrm>
            <a:off x="754063"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a:solidFill>
                  <a:srgbClr val="FAFD00"/>
                </a:solidFill>
                <a:latin typeface="Leelawadee UI" panose="020B0502040204020203" pitchFamily="34" charset="-34"/>
                <a:ea typeface="+mn-ea"/>
                <a:cs typeface="Leelawadee UI" panose="020B0502040204020203" pitchFamily="34" charset="-34"/>
              </a:rPr>
              <a:t>                            </a:t>
            </a:r>
          </a:p>
        </p:txBody>
      </p:sp>
      <p:sp>
        <p:nvSpPr>
          <p:cNvPr id="53251" name="Text Box 18"/>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grpSp>
        <p:nvGrpSpPr>
          <p:cNvPr id="2" name="Group 36"/>
          <p:cNvGrpSpPr>
            <a:grpSpLocks/>
          </p:cNvGrpSpPr>
          <p:nvPr/>
        </p:nvGrpSpPr>
        <p:grpSpPr bwMode="auto">
          <a:xfrm>
            <a:off x="539750" y="1239838"/>
            <a:ext cx="8526463" cy="4743450"/>
            <a:chOff x="340" y="781"/>
            <a:chExt cx="5371" cy="2988"/>
          </a:xfrm>
        </p:grpSpPr>
        <p:sp>
          <p:nvSpPr>
            <p:cNvPr id="53258" name="Text Box 19"/>
            <p:cNvSpPr txBox="1">
              <a:spLocks noChangeArrowheads="1"/>
            </p:cNvSpPr>
            <p:nvPr/>
          </p:nvSpPr>
          <p:spPr bwMode="auto">
            <a:xfrm>
              <a:off x="5595" y="3356"/>
              <a:ext cx="11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Leelawadee UI" panose="020B0502040204020203" pitchFamily="34" charset="-34"/>
                <a:cs typeface="Leelawadee UI" panose="020B0502040204020203" pitchFamily="34" charset="-34"/>
              </a:endParaRPr>
            </a:p>
          </p:txBody>
        </p:sp>
        <p:sp>
          <p:nvSpPr>
            <p:cNvPr id="483352" name="AutoShape 24"/>
            <p:cNvSpPr>
              <a:spLocks noChangeArrowheads="1"/>
            </p:cNvSpPr>
            <p:nvPr/>
          </p:nvSpPr>
          <p:spPr bwMode="auto">
            <a:xfrm>
              <a:off x="340" y="781"/>
              <a:ext cx="5088" cy="2988"/>
            </a:xfrm>
            <a:prstGeom prst="roundRect">
              <a:avLst>
                <a:gd name="adj" fmla="val 16667"/>
              </a:avLst>
            </a:prstGeom>
            <a:gradFill rotWithShape="0">
              <a:gsLst>
                <a:gs pos="0">
                  <a:srgbClr val="000099">
                    <a:gamma/>
                    <a:shade val="0"/>
                    <a:invGamma/>
                  </a:srgbClr>
                </a:gs>
                <a:gs pos="50000">
                  <a:srgbClr val="000099"/>
                </a:gs>
                <a:gs pos="100000">
                  <a:srgbClr val="000099">
                    <a:gamma/>
                    <a:shade val="0"/>
                    <a:invGamma/>
                  </a:srgbClr>
                </a:gs>
              </a:gsLst>
              <a:lin ang="5400000" scaled="1"/>
            </a:gradFill>
            <a:ln w="57150">
              <a:solidFill>
                <a:srgbClr val="FF3300"/>
              </a:solidFill>
              <a:round/>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3261" name="Text Box 26"/>
            <p:cNvSpPr txBox="1">
              <a:spLocks noChangeArrowheads="1"/>
            </p:cNvSpPr>
            <p:nvPr/>
          </p:nvSpPr>
          <p:spPr bwMode="auto">
            <a:xfrm>
              <a:off x="480" y="864"/>
              <a:ext cx="4838" cy="2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5400" dirty="0" smtClean="0">
                  <a:solidFill>
                    <a:schemeClr val="folHlink"/>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ถ้าเช่นนั้น </a:t>
              </a:r>
            </a:p>
            <a:p>
              <a:pPr algn="ctr">
                <a:spcBef>
                  <a:spcPct val="50000"/>
                </a:spcBef>
                <a:defRPr/>
              </a:pPr>
              <a:r>
                <a:rPr lang="th-TH" sz="5400" dirty="0" smtClean="0">
                  <a:solidFill>
                    <a:schemeClr val="folHlink"/>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ลองถามตัวเองดูว่า</a:t>
              </a:r>
              <a:r>
                <a:rPr lang="en-US" sz="5400" dirty="0" smtClean="0">
                  <a:solidFill>
                    <a:schemeClr val="folHlink"/>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a:t>
              </a:r>
              <a:br>
                <a:rPr lang="en-US" sz="5400" dirty="0" smtClean="0">
                  <a:solidFill>
                    <a:schemeClr val="folHlink"/>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br>
              <a:r>
                <a:rPr lang="th-TH" sz="5400" i="1" dirty="0" smtClean="0">
                  <a:solidFill>
                    <a:schemeClr val="folHlink"/>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ใครเหมาะสมที่จะนั่งบนบัลลังก์ของดาวิด</a:t>
              </a:r>
              <a:r>
                <a:rPr lang="en-US" sz="5400" i="1" dirty="0" smtClean="0">
                  <a:solidFill>
                    <a:schemeClr val="folHlink"/>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a:t>
              </a:r>
            </a:p>
          </p:txBody>
        </p:sp>
      </p:grpSp>
      <p:sp>
        <p:nvSpPr>
          <p:cNvPr id="53253" name="Text Box 27"/>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Leelawadee UI" panose="020B0502040204020203" pitchFamily="34" charset="-34"/>
                <a:cs typeface="Leelawadee UI" panose="020B0502040204020203" pitchFamily="34" charset="-34"/>
              </a:rPr>
              <a:t> </a:t>
            </a:r>
          </a:p>
        </p:txBody>
      </p:sp>
      <p:sp>
        <p:nvSpPr>
          <p:cNvPr id="483356" name="Rectangle 2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Leelawadee UI" panose="020B0502040204020203" pitchFamily="34" charset="-34"/>
                <a:cs typeface="Leelawadee UI" panose="020B0502040204020203" pitchFamily="34" charset="-34"/>
              </a:rPr>
              <a:t>  </a:t>
            </a:r>
          </a:p>
        </p:txBody>
      </p:sp>
      <p:sp>
        <p:nvSpPr>
          <p:cNvPr id="483359" name="Rectangle 3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Leelawadee UI" panose="020B0502040204020203" pitchFamily="34" charset="-34"/>
                <a:cs typeface="Leelawadee UI" panose="020B0502040204020203" pitchFamily="34" charset="-34"/>
              </a:rPr>
              <a:t>20</a:t>
            </a:r>
          </a:p>
        </p:txBody>
      </p:sp>
      <p:sp>
        <p:nvSpPr>
          <p:cNvPr id="53256" name="Text Box 34"/>
          <p:cNvSpPr txBox="1">
            <a:spLocks noChangeArrowheads="1"/>
          </p:cNvSpPr>
          <p:nvPr/>
        </p:nvSpPr>
        <p:spPr bwMode="auto">
          <a:xfrm>
            <a:off x="465976" y="6544147"/>
            <a:ext cx="94288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Leelawadee UI" panose="020B0502040204020203" pitchFamily="34" charset="-34"/>
                <a:cs typeface="Leelawadee UI" panose="020B0502040204020203" pitchFamily="34" charset="-34"/>
              </a:rPr>
              <a:t>©2006 TBBMI</a:t>
            </a:r>
          </a:p>
        </p:txBody>
      </p:sp>
      <p:sp>
        <p:nvSpPr>
          <p:cNvPr id="483363" name="Rectangle 35"/>
          <p:cNvSpPr>
            <a:spLocks noChangeArrowheads="1"/>
          </p:cNvSpPr>
          <p:nvPr/>
        </p:nvSpPr>
        <p:spPr bwMode="auto">
          <a:xfrm>
            <a:off x="7556727" y="6525340"/>
            <a:ext cx="740908"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Leelawadee UI" panose="020B0502040204020203" pitchFamily="34" charset="-34"/>
                <a:cs typeface="Leelawadee UI" panose="020B0502040204020203" pitchFamily="34" charset="-34"/>
              </a:rPr>
              <a:t>9.65.05B.</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2"/>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12700" y="-12700"/>
            <a:ext cx="91567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3"/>
          <p:cNvSpPr>
            <a:spLocks noChangeArrowheads="1"/>
          </p:cNvSpPr>
          <p:nvPr/>
        </p:nvSpPr>
        <p:spPr bwMode="auto">
          <a:xfrm>
            <a:off x="398463" y="4244190"/>
            <a:ext cx="8255000" cy="880562"/>
          </a:xfrm>
          <a:prstGeom prst="rect">
            <a:avLst/>
          </a:prstGeom>
          <a:noFill/>
          <a:ln w="12700">
            <a:noFill/>
            <a:miter lim="800000"/>
            <a:headEnd/>
            <a:tailEnd/>
          </a:ln>
          <a:effectLst/>
        </p:spPr>
        <p:txBody>
          <a:bodyPr lIns="90487" tIns="44450" rIns="90487" bIns="44450">
            <a:spAutoFit/>
          </a:bodyPr>
          <a:lstStyle/>
          <a:p>
            <a:pPr algn="ctr">
              <a:lnSpc>
                <a:spcPct val="70000"/>
              </a:lnSpc>
              <a:spcBef>
                <a:spcPct val="50000"/>
              </a:spcBef>
              <a:defRPr/>
            </a:pPr>
            <a:r>
              <a:rPr lang="th-TH" sz="7200" i="1" dirty="0" smtClean="0">
                <a:effectLst>
                  <a:outerShdw blurRad="50800" dist="114300" dir="2700000" algn="tl" rotWithShape="0">
                    <a:srgbClr val="000000"/>
                  </a:outerShdw>
                </a:effectLst>
                <a:latin typeface="Leelawadee UI" panose="020B0502040204020203" pitchFamily="34" charset="-34"/>
                <a:ea typeface="ＭＳ Ｐゴシック" charset="-128"/>
                <a:cs typeface="Leelawadee UI" panose="020B0502040204020203" pitchFamily="34" charset="-34"/>
              </a:rPr>
              <a:t>ราชวงศ์ของดาวิด</a:t>
            </a:r>
            <a:endParaRPr lang="en-US" sz="6000" b="1" i="1" dirty="0">
              <a:effectLst>
                <a:outerShdw blurRad="50800" dist="114300" dir="2700000" algn="tl" rotWithShape="0">
                  <a:srgbClr val="000000"/>
                </a:outerShdw>
              </a:effectLst>
              <a:latin typeface="Leelawadee UI" panose="020B0502040204020203" pitchFamily="34" charset="-34"/>
              <a:ea typeface="ＭＳ Ｐゴシック" charset="-128"/>
              <a:cs typeface="Leelawadee UI" panose="020B0502040204020203" pitchFamily="34" charset="-34"/>
            </a:endParaRPr>
          </a:p>
        </p:txBody>
      </p:sp>
      <p:sp>
        <p:nvSpPr>
          <p:cNvPr id="62468" name="Rectangle 4"/>
          <p:cNvSpPr>
            <a:spLocks noChangeArrowheads="1"/>
          </p:cNvSpPr>
          <p:nvPr/>
        </p:nvSpPr>
        <p:spPr bwMode="auto">
          <a:xfrm>
            <a:off x="389235" y="5250142"/>
            <a:ext cx="8255000" cy="529119"/>
          </a:xfrm>
          <a:prstGeom prst="rect">
            <a:avLst/>
          </a:prstGeom>
          <a:noFill/>
          <a:ln w="12700">
            <a:noFill/>
            <a:miter lim="800000"/>
            <a:headEnd/>
            <a:tailEnd/>
          </a:ln>
          <a:effectLst/>
        </p:spPr>
        <p:txBody>
          <a:bodyPr lIns="90487" tIns="44450" rIns="90487" bIns="44450">
            <a:spAutoFit/>
          </a:bodyPr>
          <a:lstStyle/>
          <a:p>
            <a:pPr algn="ctr">
              <a:lnSpc>
                <a:spcPct val="70000"/>
              </a:lnSpc>
              <a:spcBef>
                <a:spcPct val="50000"/>
              </a:spcBef>
              <a:defRPr/>
            </a:pPr>
            <a:r>
              <a:rPr lang="th-TH" sz="4000" i="1" dirty="0" smtClean="0">
                <a:solidFill>
                  <a:srgbClr val="99CCFF"/>
                </a:solidFill>
                <a:effectLst>
                  <a:outerShdw blurRad="50800" dist="114300" dir="2700000" algn="tl" rotWithShape="0">
                    <a:srgbClr val="000000"/>
                  </a:outerShdw>
                </a:effectLst>
                <a:latin typeface="Leelawadee UI" panose="020B0502040204020203" pitchFamily="34" charset="-34"/>
                <a:cs typeface="Leelawadee UI" panose="020B0502040204020203" pitchFamily="34" charset="-34"/>
              </a:rPr>
              <a:t>ลำดับพงศ์พันธ์ของพระเยซู</a:t>
            </a:r>
            <a:endParaRPr lang="en-US" sz="2000" b="1" i="1" dirty="0">
              <a:solidFill>
                <a:srgbClr val="99CCFF"/>
              </a:solidFill>
              <a:effectLst>
                <a:outerShdw blurRad="50800" dist="114300" dir="2700000" algn="tl" rotWithShape="0">
                  <a:srgbClr val="000000"/>
                </a:outerShdw>
              </a:effectLst>
              <a:latin typeface="Leelawadee UI" panose="020B0502040204020203" pitchFamily="34" charset="-34"/>
              <a:cs typeface="Leelawadee UI" panose="020B0502040204020203" pitchFamily="34" charset="-34"/>
            </a:endParaRPr>
          </a:p>
        </p:txBody>
      </p:sp>
      <p:sp>
        <p:nvSpPr>
          <p:cNvPr id="290820" name="Text Box 5"/>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A27C"/>
                </a:solidFill>
                <a:latin typeface="Comic Sans MS" charset="0"/>
              </a:rPr>
              <a:t> </a:t>
            </a:r>
          </a:p>
        </p:txBody>
      </p:sp>
      <p:sp>
        <p:nvSpPr>
          <p:cNvPr id="290821" name="Text Box 6"/>
          <p:cNvSpPr txBox="1">
            <a:spLocks noChangeArrowheads="1"/>
          </p:cNvSpPr>
          <p:nvPr/>
        </p:nvSpPr>
        <p:spPr bwMode="auto">
          <a:xfrm>
            <a:off x="8902700" y="44132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Leelawadee UI" panose="020B0502040204020203" pitchFamily="34" charset="-34"/>
              <a:cs typeface="Leelawadee UI" panose="020B0502040204020203" pitchFamily="34" charset="-34"/>
            </a:endParaRPr>
          </a:p>
        </p:txBody>
      </p:sp>
      <p:sp>
        <p:nvSpPr>
          <p:cNvPr id="290822" name="Text Box 8"/>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 </a:t>
            </a:r>
          </a:p>
        </p:txBody>
      </p:sp>
      <p:sp>
        <p:nvSpPr>
          <p:cNvPr id="62473" name="Rectangle 9"/>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b="1">
                <a:effectLst>
                  <a:outerShdw blurRad="38100" dist="38100" dir="2700000" algn="tl">
                    <a:srgbClr val="000000"/>
                  </a:outerShdw>
                </a:effectLst>
              </a:rPr>
              <a:t>  </a:t>
            </a:r>
            <a:endParaRPr lang="en-US" sz="1400" b="1">
              <a:effectLst>
                <a:outerShdw blurRad="38100" dist="38100" dir="2700000" algn="tl">
                  <a:srgbClr val="000000"/>
                </a:outerShdw>
              </a:effectLst>
              <a:latin typeface="Comic Sans MS" charset="0"/>
            </a:endParaRPr>
          </a:p>
        </p:txBody>
      </p:sp>
      <p:sp>
        <p:nvSpPr>
          <p:cNvPr id="62474" name="Rectangle 10"/>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sz="1000" b="1">
                <a:effectLst>
                  <a:outerShdw blurRad="38100" dist="38100" dir="2700000" algn="tl">
                    <a:srgbClr val="000000"/>
                  </a:outerShdw>
                </a:effectLst>
                <a:latin typeface="Comic Sans MS" charset="0"/>
              </a:rPr>
              <a:t>21</a:t>
            </a:r>
          </a:p>
        </p:txBody>
      </p:sp>
      <p:sp>
        <p:nvSpPr>
          <p:cNvPr id="290825" name="Text Box 11"/>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900" b="1">
                <a:solidFill>
                  <a:srgbClr val="FFFFFF"/>
                </a:solidFill>
              </a:rPr>
              <a:t>©2004 TBBMI</a:t>
            </a:r>
          </a:p>
        </p:txBody>
      </p:sp>
      <p:sp>
        <p:nvSpPr>
          <p:cNvPr id="62476" name="Rectangle 12"/>
          <p:cNvSpPr>
            <a:spLocks noChangeArrowheads="1"/>
          </p:cNvSpPr>
          <p:nvPr/>
        </p:nvSpPr>
        <p:spPr bwMode="auto">
          <a:xfrm>
            <a:off x="7556500" y="6527800"/>
            <a:ext cx="739775" cy="244475"/>
          </a:xfrm>
          <a:prstGeom prst="rect">
            <a:avLst/>
          </a:prstGeom>
          <a:noFill/>
          <a:ln w="12700">
            <a:noFill/>
            <a:miter lim="800000"/>
            <a:headEnd/>
            <a:tailEnd/>
          </a:ln>
          <a:effectLst/>
        </p:spPr>
        <p:txBody>
          <a:bodyPr wrap="none" anchor="ctr">
            <a:spAutoFit/>
          </a:bodyPr>
          <a:lstStyle/>
          <a:p>
            <a:pPr algn="ctr">
              <a:defRPr/>
            </a:pPr>
            <a:r>
              <a:rPr lang="en-US" sz="1000" b="1">
                <a:effectLst>
                  <a:outerShdw blurRad="38100" dist="38100" dir="2700000" algn="tl">
                    <a:srgbClr val="000000"/>
                  </a:outerShdw>
                </a:effectLst>
                <a:latin typeface="Comic Sans MS" charset="0"/>
              </a:rPr>
              <a:t>8.0.05B.</a:t>
            </a:r>
          </a:p>
        </p:txBody>
      </p:sp>
      <p:sp>
        <p:nvSpPr>
          <p:cNvPr id="290827" name="Text Box 13"/>
          <p:cNvSpPr txBox="1">
            <a:spLocks noChangeArrowheads="1"/>
          </p:cNvSpPr>
          <p:nvPr/>
        </p:nvSpPr>
        <p:spPr bwMode="auto">
          <a:xfrm>
            <a:off x="8731250" y="642620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800" b="1">
                <a:solidFill>
                  <a:srgbClr val="FFFFFF"/>
                </a:solidFill>
                <a:latin typeface="Comic Sans MS" charset="0"/>
              </a:rPr>
              <a:t>1</a:t>
            </a:r>
          </a:p>
        </p:txBody>
      </p:sp>
      <p:sp>
        <p:nvSpPr>
          <p:cNvPr id="2" name="Title 1"/>
          <p:cNvSpPr>
            <a:spLocks noGrp="1"/>
          </p:cNvSpPr>
          <p:nvPr>
            <p:ph type="title" idx="4294967295"/>
          </p:nvPr>
        </p:nvSpPr>
        <p:spPr>
          <a:xfrm>
            <a:off x="2268538" y="5940425"/>
            <a:ext cx="4319587" cy="584200"/>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spcBef>
                <a:spcPct val="50000"/>
              </a:spcBef>
              <a:defRPr/>
            </a:pPr>
            <a:r>
              <a:rPr lang="th-TH" sz="3200" b="1" kern="1200" dirty="0" smtClean="0">
                <a:solidFill>
                  <a:srgbClr val="FFFF00"/>
                </a:solidFill>
                <a:latin typeface="Leelawadee UI" panose="020B0502040204020203" pitchFamily="34" charset="-34"/>
                <a:cs typeface="Leelawadee UI" panose="020B0502040204020203" pitchFamily="34" charset="-34"/>
              </a:rPr>
              <a:t>คู่มือศึกษา</a:t>
            </a:r>
            <a:r>
              <a:rPr lang="en-US" sz="3200" b="1" kern="1200" dirty="0" smtClean="0">
                <a:solidFill>
                  <a:srgbClr val="FFFF00"/>
                </a:solidFill>
                <a:latin typeface="Leelawadee UI" panose="020B0502040204020203" pitchFamily="34" charset="-34"/>
                <a:cs typeface="Leelawadee UI" panose="020B0502040204020203" pitchFamily="34" charset="-34"/>
              </a:rPr>
              <a:t> </a:t>
            </a:r>
            <a:r>
              <a:rPr lang="en-US" sz="3200" b="1" kern="1200" dirty="0">
                <a:solidFill>
                  <a:srgbClr val="FFFF00"/>
                </a:solidFill>
                <a:latin typeface="Leelawadee UI" panose="020B0502040204020203" pitchFamily="34" charset="-34"/>
                <a:cs typeface="Leelawadee UI" panose="020B0502040204020203" pitchFamily="34" charset="-34"/>
              </a:rPr>
              <a:t>#16</a:t>
            </a:r>
          </a:p>
        </p:txBody>
      </p:sp>
    </p:spTree>
    <p:extLst>
      <p:ext uri="{BB962C8B-B14F-4D97-AF65-F5344CB8AC3E}">
        <p14:creationId xmlns:p14="http://schemas.microsoft.com/office/powerpoint/2010/main" val="66342018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2467"/>
                                        </p:tgtEl>
                                        <p:attrNameLst>
                                          <p:attrName>style.visibility</p:attrName>
                                        </p:attrNameLst>
                                      </p:cBhvr>
                                      <p:to>
                                        <p:strVal val="visible"/>
                                      </p:to>
                                    </p:set>
                                    <p:anim calcmode="lin" valueType="num">
                                      <p:cBhvr>
                                        <p:cTn id="7" dur="500" fill="hold"/>
                                        <p:tgtEl>
                                          <p:spTgt spid="62467"/>
                                        </p:tgtEl>
                                        <p:attrNameLst>
                                          <p:attrName>ppt_w</p:attrName>
                                        </p:attrNameLst>
                                      </p:cBhvr>
                                      <p:tavLst>
                                        <p:tav tm="0">
                                          <p:val>
                                            <p:fltVal val="0"/>
                                          </p:val>
                                        </p:tav>
                                        <p:tav tm="100000">
                                          <p:val>
                                            <p:strVal val="#ppt_w"/>
                                          </p:val>
                                        </p:tav>
                                      </p:tavLst>
                                    </p:anim>
                                    <p:anim calcmode="lin" valueType="num">
                                      <p:cBhvr>
                                        <p:cTn id="8" dur="500" fill="hold"/>
                                        <p:tgtEl>
                                          <p:spTgt spid="62467"/>
                                        </p:tgtEl>
                                        <p:attrNameLst>
                                          <p:attrName>ppt_h</p:attrName>
                                        </p:attrNameLst>
                                      </p:cBhvr>
                                      <p:tavLst>
                                        <p:tav tm="0">
                                          <p:val>
                                            <p:fltVal val="0"/>
                                          </p:val>
                                        </p:tav>
                                        <p:tav tm="100000">
                                          <p:val>
                                            <p:strVal val="#ppt_h"/>
                                          </p:val>
                                        </p:tav>
                                      </p:tavLst>
                                    </p:anim>
                                    <p:anim calcmode="lin" valueType="num">
                                      <p:cBhvr>
                                        <p:cTn id="9" dur="500" fill="hold"/>
                                        <p:tgtEl>
                                          <p:spTgt spid="62467"/>
                                        </p:tgtEl>
                                        <p:attrNameLst>
                                          <p:attrName>ppt_x</p:attrName>
                                        </p:attrNameLst>
                                      </p:cBhvr>
                                      <p:tavLst>
                                        <p:tav tm="0">
                                          <p:val>
                                            <p:fltVal val="0.5"/>
                                          </p:val>
                                        </p:tav>
                                        <p:tav tm="100000">
                                          <p:val>
                                            <p:strVal val="#ppt_x"/>
                                          </p:val>
                                        </p:tav>
                                      </p:tavLst>
                                    </p:anim>
                                    <p:anim calcmode="lin" valueType="num">
                                      <p:cBhvr>
                                        <p:cTn id="10" dur="500" fill="hold"/>
                                        <p:tgtEl>
                                          <p:spTgt spid="6246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2468"/>
                                        </p:tgtEl>
                                        <p:attrNameLst>
                                          <p:attrName>style.visibility</p:attrName>
                                        </p:attrNameLst>
                                      </p:cBhvr>
                                      <p:to>
                                        <p:strVal val="visible"/>
                                      </p:to>
                                    </p:set>
                                    <p:animEffect transition="in" filter="dissolve">
                                      <p:cBhvr>
                                        <p:cTn id="15" dur="500"/>
                                        <p:tgtEl>
                                          <p:spTgt spid="62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autoUpdateAnimBg="0"/>
      <p:bldP spid="62468"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60" name="Rectangle 8"/>
          <p:cNvSpPr>
            <a:spLocks noChangeArrowheads="1"/>
          </p:cNvSpPr>
          <p:nvPr/>
        </p:nvSpPr>
        <p:spPr bwMode="auto">
          <a:xfrm>
            <a:off x="0" y="177800"/>
            <a:ext cx="9144000" cy="355803"/>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th-TH" sz="2400" dirty="0" smtClean="0">
                <a:solidFill>
                  <a:schemeClr val="folHlink"/>
                </a:solidFill>
                <a:latin typeface="Leelawadee UI" panose="020B0502040204020203" pitchFamily="34" charset="-34"/>
                <a:cs typeface="Leelawadee UI" panose="020B0502040204020203" pitchFamily="34" charset="-34"/>
              </a:rPr>
              <a:t>ราชวงศ์ของดาวิด</a:t>
            </a:r>
            <a:r>
              <a:rPr lang="en-US" sz="2400" dirty="0" smtClean="0">
                <a:solidFill>
                  <a:schemeClr val="folHlink"/>
                </a:solidFill>
                <a:latin typeface="Leelawadee UI" panose="020B0502040204020203" pitchFamily="34" charset="-34"/>
                <a:cs typeface="Leelawadee UI" panose="020B0502040204020203" pitchFamily="34" charset="-34"/>
              </a:rPr>
              <a:t>:</a:t>
            </a:r>
            <a:r>
              <a:rPr lang="en-US" sz="1800" dirty="0" smtClean="0">
                <a:solidFill>
                  <a:schemeClr val="folHlink"/>
                </a:solidFill>
                <a:latin typeface="Leelawadee UI" panose="020B0502040204020203" pitchFamily="34" charset="-34"/>
                <a:cs typeface="Leelawadee UI" panose="020B0502040204020203" pitchFamily="34" charset="-34"/>
              </a:rPr>
              <a:t>  </a:t>
            </a:r>
            <a:r>
              <a:rPr lang="th-TH" sz="2400" dirty="0" smtClean="0">
                <a:solidFill>
                  <a:schemeClr val="folHlink"/>
                </a:solidFill>
                <a:latin typeface="Leelawadee UI" panose="020B0502040204020203" pitchFamily="34" charset="-34"/>
                <a:cs typeface="Leelawadee UI" panose="020B0502040204020203" pitchFamily="34" charset="-34"/>
              </a:rPr>
              <a:t>ลำดับพงศ์พันธุ์ของพระเยซูคริสต์</a:t>
            </a:r>
            <a:r>
              <a:rPr lang="en-US" sz="2400" dirty="0" smtClean="0">
                <a:solidFill>
                  <a:schemeClr val="folHlink"/>
                </a:solidFill>
                <a:latin typeface="Leelawadee UI" panose="020B0502040204020203" pitchFamily="34" charset="-34"/>
                <a:cs typeface="Leelawadee UI" panose="020B0502040204020203" pitchFamily="34" charset="-34"/>
              </a:rPr>
              <a:t>*</a:t>
            </a:r>
            <a:endParaRPr lang="en-US" sz="1800" dirty="0">
              <a:solidFill>
                <a:schemeClr val="folHlink"/>
              </a:solidFill>
              <a:latin typeface="Leelawadee UI" panose="020B0502040204020203" pitchFamily="34" charset="-34"/>
              <a:cs typeface="Leelawadee UI" panose="020B0502040204020203" pitchFamily="34" charset="-34"/>
            </a:endParaRPr>
          </a:p>
        </p:txBody>
      </p:sp>
      <p:sp>
        <p:nvSpPr>
          <p:cNvPr id="330802" name="Text Box 50"/>
          <p:cNvSpPr txBox="1">
            <a:spLocks noChangeArrowheads="1"/>
          </p:cNvSpPr>
          <p:nvPr/>
        </p:nvSpPr>
        <p:spPr bwMode="auto">
          <a:xfrm>
            <a:off x="48125" y="2942257"/>
            <a:ext cx="2316385"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en-US" sz="2000" b="0" dirty="0" smtClean="0">
                <a:solidFill>
                  <a:schemeClr val="folHlink"/>
                </a:solidFill>
                <a:latin typeface="Leelawadee UI" panose="020B0502040204020203" pitchFamily="34" charset="-34"/>
                <a:ea typeface="+mn-ea"/>
                <a:cs typeface="Leelawadee UI" panose="020B0502040204020203" pitchFamily="34" charset="-34"/>
              </a:rPr>
              <a:t>*</a:t>
            </a:r>
            <a:r>
              <a:rPr lang="th-TH" sz="2000" b="0" dirty="0" smtClean="0">
                <a:solidFill>
                  <a:schemeClr val="folHlink"/>
                </a:solidFill>
                <a:latin typeface="Leelawadee UI" panose="020B0502040204020203" pitchFamily="34" charset="-34"/>
                <a:ea typeface="+mn-ea"/>
                <a:cs typeface="Leelawadee UI" panose="020B0502040204020203" pitchFamily="34" charset="-34"/>
              </a:rPr>
              <a:t>ย่ออย่างสั้นที่สุด</a:t>
            </a:r>
            <a:endParaRPr lang="en-US" sz="2000" b="0" dirty="0">
              <a:solidFill>
                <a:schemeClr val="folHlink"/>
              </a:solidFill>
              <a:latin typeface="Leelawadee UI" panose="020B0502040204020203" pitchFamily="34" charset="-34"/>
              <a:ea typeface="+mn-ea"/>
              <a:cs typeface="Leelawadee UI" panose="020B0502040204020203" pitchFamily="34" charset="-34"/>
            </a:endParaRPr>
          </a:p>
        </p:txBody>
      </p:sp>
      <p:sp>
        <p:nvSpPr>
          <p:cNvPr id="57347" name="Text Box 53"/>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57348" name="Text Box 54"/>
          <p:cNvSpPr txBox="1">
            <a:spLocks noChangeArrowheads="1"/>
          </p:cNvSpPr>
          <p:nvPr/>
        </p:nvSpPr>
        <p:spPr bwMode="auto">
          <a:xfrm>
            <a:off x="8902700" y="48704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57349" name="Text Box 55"/>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30808" name="Rectangle 5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30813" name="Rectangle 6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22</a:t>
            </a:r>
          </a:p>
        </p:txBody>
      </p:sp>
      <p:sp>
        <p:nvSpPr>
          <p:cNvPr id="57352" name="Text Box 64"/>
          <p:cNvSpPr txBox="1">
            <a:spLocks noChangeArrowheads="1"/>
          </p:cNvSpPr>
          <p:nvPr/>
        </p:nvSpPr>
        <p:spPr bwMode="auto">
          <a:xfrm>
            <a:off x="8589963"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330802"/>
                                        </p:tgtEl>
                                        <p:attrNameLst>
                                          <p:attrName>style.visibility</p:attrName>
                                        </p:attrNameLst>
                                      </p:cBhvr>
                                      <p:to>
                                        <p:strVal val="visible"/>
                                      </p:to>
                                    </p:set>
                                    <p:anim calcmode="lin" valueType="num">
                                      <p:cBhvr>
                                        <p:cTn id="7" dur="500" fill="hold"/>
                                        <p:tgtEl>
                                          <p:spTgt spid="330802"/>
                                        </p:tgtEl>
                                        <p:attrNameLst>
                                          <p:attrName>ppt_w</p:attrName>
                                        </p:attrNameLst>
                                      </p:cBhvr>
                                      <p:tavLst>
                                        <p:tav tm="0">
                                          <p:val>
                                            <p:fltVal val="0"/>
                                          </p:val>
                                        </p:tav>
                                        <p:tav tm="100000">
                                          <p:val>
                                            <p:strVal val="#ppt_w"/>
                                          </p:val>
                                        </p:tav>
                                      </p:tavLst>
                                    </p:anim>
                                    <p:anim calcmode="lin" valueType="num">
                                      <p:cBhvr>
                                        <p:cTn id="8" dur="500" fill="hold"/>
                                        <p:tgtEl>
                                          <p:spTgt spid="330802"/>
                                        </p:tgtEl>
                                        <p:attrNameLst>
                                          <p:attrName>ppt_h</p:attrName>
                                        </p:attrNameLst>
                                      </p:cBhvr>
                                      <p:tavLst>
                                        <p:tav tm="0">
                                          <p:val>
                                            <p:fltVal val="0"/>
                                          </p:val>
                                        </p:tav>
                                        <p:tav tm="100000">
                                          <p:val>
                                            <p:strVal val="#ppt_h"/>
                                          </p:val>
                                        </p:tav>
                                      </p:tavLst>
                                    </p:anim>
                                    <p:anim calcmode="lin" valueType="num">
                                      <p:cBhvr>
                                        <p:cTn id="9" dur="500" fill="hold"/>
                                        <p:tgtEl>
                                          <p:spTgt spid="330802"/>
                                        </p:tgtEl>
                                        <p:attrNameLst>
                                          <p:attrName>ppt_x</p:attrName>
                                        </p:attrNameLst>
                                      </p:cBhvr>
                                      <p:tavLst>
                                        <p:tav tm="0">
                                          <p:val>
                                            <p:fltVal val="0.5"/>
                                          </p:val>
                                        </p:tav>
                                        <p:tav tm="100000">
                                          <p:val>
                                            <p:strVal val="#ppt_x"/>
                                          </p:val>
                                        </p:tav>
                                      </p:tavLst>
                                    </p:anim>
                                    <p:anim calcmode="lin" valueType="num">
                                      <p:cBhvr>
                                        <p:cTn id="10" dur="500" fill="hold"/>
                                        <p:tgtEl>
                                          <p:spTgt spid="33080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802"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51" name="Line 7"/>
          <p:cNvSpPr>
            <a:spLocks noChangeShapeType="1"/>
          </p:cNvSpPr>
          <p:nvPr/>
        </p:nvSpPr>
        <p:spPr bwMode="auto">
          <a:xfrm>
            <a:off x="3375525" y="984550"/>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38965" name="Text Box 21"/>
          <p:cNvSpPr txBox="1">
            <a:spLocks noChangeArrowheads="1"/>
          </p:cNvSpPr>
          <p:nvPr/>
        </p:nvSpPr>
        <p:spPr bwMode="auto">
          <a:xfrm>
            <a:off x="5099550" y="1111550"/>
            <a:ext cx="3287713"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ปฐมกาล</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en-US" sz="2000" dirty="0">
                <a:solidFill>
                  <a:schemeClr val="folHlink"/>
                </a:solidFill>
                <a:latin typeface="Leelawadee UI" panose="020B0502040204020203" pitchFamily="34" charset="-34"/>
                <a:ea typeface="+mn-ea"/>
                <a:cs typeface="Leelawadee UI" panose="020B0502040204020203" pitchFamily="34" charset="-34"/>
              </a:rPr>
              <a:t>3:20</a:t>
            </a:r>
          </a:p>
        </p:txBody>
      </p:sp>
      <p:sp>
        <p:nvSpPr>
          <p:cNvPr id="59398" name="Text Box 23"/>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59399" name="Text Box 25"/>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38970" name="Rectangle 2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38973" name="Rectangle 29"/>
          <p:cNvSpPr>
            <a:spLocks noChangeArrowheads="1"/>
          </p:cNvSpPr>
          <p:nvPr/>
        </p:nvSpPr>
        <p:spPr bwMode="auto">
          <a:xfrm>
            <a:off x="5377363" y="787700"/>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338974" name="Text Box 30"/>
          <p:cNvSpPr txBox="1">
            <a:spLocks noChangeArrowheads="1"/>
          </p:cNvSpPr>
          <p:nvPr/>
        </p:nvSpPr>
        <p:spPr bwMode="auto">
          <a:xfrm>
            <a:off x="5102725" y="805163"/>
            <a:ext cx="3349625" cy="40011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th-TH" sz="2000" dirty="0" smtClean="0">
                <a:latin typeface="Leelawadee UI" panose="020B0502040204020203" pitchFamily="34" charset="-34"/>
                <a:ea typeface="+mn-ea"/>
                <a:cs typeface="Leelawadee UI" panose="020B0502040204020203" pitchFamily="34" charset="-34"/>
              </a:rPr>
              <a:t>อยู่ในพระธรรม</a:t>
            </a:r>
            <a:r>
              <a:rPr lang="en-US" sz="2000" dirty="0" smtClean="0">
                <a:latin typeface="Leelawadee UI" panose="020B0502040204020203" pitchFamily="34" charset="-34"/>
                <a:ea typeface="+mn-ea"/>
                <a:cs typeface="Leelawadee UI" panose="020B0502040204020203" pitchFamily="34" charset="-34"/>
              </a:rPr>
              <a:t>:</a:t>
            </a:r>
            <a:endParaRPr lang="en-US" sz="2000" dirty="0">
              <a:latin typeface="Leelawadee UI" panose="020B0502040204020203" pitchFamily="34" charset="-34"/>
              <a:ea typeface="+mn-ea"/>
              <a:cs typeface="Leelawadee UI" panose="020B0502040204020203" pitchFamily="34" charset="-34"/>
            </a:endParaRPr>
          </a:p>
        </p:txBody>
      </p:sp>
      <p:sp>
        <p:nvSpPr>
          <p:cNvPr id="338975" name="Rectangle 3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23</a:t>
            </a:r>
          </a:p>
        </p:txBody>
      </p:sp>
      <p:sp>
        <p:nvSpPr>
          <p:cNvPr id="13" name="Rectangle 8"/>
          <p:cNvSpPr>
            <a:spLocks noChangeArrowheads="1"/>
          </p:cNvSpPr>
          <p:nvPr/>
        </p:nvSpPr>
        <p:spPr bwMode="auto">
          <a:xfrm>
            <a:off x="0" y="177800"/>
            <a:ext cx="9144000" cy="355803"/>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th-TH" sz="2400" dirty="0" smtClean="0">
                <a:solidFill>
                  <a:schemeClr val="folHlink"/>
                </a:solidFill>
                <a:latin typeface="Leelawadee UI" panose="020B0502040204020203" pitchFamily="34" charset="-34"/>
                <a:cs typeface="Leelawadee UI" panose="020B0502040204020203" pitchFamily="34" charset="-34"/>
              </a:rPr>
              <a:t>ราชวงศ์ของดาวิด</a:t>
            </a:r>
            <a:r>
              <a:rPr lang="en-US" sz="2400" dirty="0" smtClean="0">
                <a:solidFill>
                  <a:schemeClr val="folHlink"/>
                </a:solidFill>
                <a:latin typeface="Leelawadee UI" panose="020B0502040204020203" pitchFamily="34" charset="-34"/>
                <a:cs typeface="Leelawadee UI" panose="020B0502040204020203" pitchFamily="34" charset="-34"/>
              </a:rPr>
              <a:t>:</a:t>
            </a:r>
            <a:r>
              <a:rPr lang="en-US" sz="1800" dirty="0" smtClean="0">
                <a:solidFill>
                  <a:schemeClr val="folHlink"/>
                </a:solidFill>
                <a:latin typeface="Leelawadee UI" panose="020B0502040204020203" pitchFamily="34" charset="-34"/>
                <a:cs typeface="Leelawadee UI" panose="020B0502040204020203" pitchFamily="34" charset="-34"/>
              </a:rPr>
              <a:t>  </a:t>
            </a:r>
            <a:r>
              <a:rPr lang="th-TH" sz="2400" dirty="0" smtClean="0">
                <a:solidFill>
                  <a:schemeClr val="folHlink"/>
                </a:solidFill>
                <a:latin typeface="Leelawadee UI" panose="020B0502040204020203" pitchFamily="34" charset="-34"/>
                <a:cs typeface="Leelawadee UI" panose="020B0502040204020203" pitchFamily="34" charset="-34"/>
              </a:rPr>
              <a:t>ลำดับพงศ์พันธุ์ของพระเยซูคริสต์</a:t>
            </a:r>
            <a:r>
              <a:rPr lang="en-US" sz="2400" dirty="0" smtClean="0">
                <a:solidFill>
                  <a:schemeClr val="folHlink"/>
                </a:solidFill>
                <a:latin typeface="Leelawadee UI" panose="020B0502040204020203" pitchFamily="34" charset="-34"/>
                <a:cs typeface="Leelawadee UI" panose="020B0502040204020203" pitchFamily="34" charset="-34"/>
              </a:rPr>
              <a:t>*</a:t>
            </a:r>
            <a:endParaRPr lang="en-US" sz="1800" dirty="0">
              <a:solidFill>
                <a:schemeClr val="folHlink"/>
              </a:solidFill>
              <a:latin typeface="Leelawadee UI" panose="020B0502040204020203" pitchFamily="34" charset="-34"/>
              <a:cs typeface="Leelawadee UI" panose="020B0502040204020203" pitchFamily="34" charset="-34"/>
            </a:endParaRPr>
          </a:p>
        </p:txBody>
      </p:sp>
      <p:sp>
        <p:nvSpPr>
          <p:cNvPr id="14" name="Text Box 50"/>
          <p:cNvSpPr txBox="1">
            <a:spLocks noChangeArrowheads="1"/>
          </p:cNvSpPr>
          <p:nvPr/>
        </p:nvSpPr>
        <p:spPr bwMode="auto">
          <a:xfrm>
            <a:off x="48125" y="2942257"/>
            <a:ext cx="2316385"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en-US" sz="2000" b="0" dirty="0" smtClean="0">
                <a:solidFill>
                  <a:schemeClr val="folHlink"/>
                </a:solidFill>
                <a:latin typeface="Leelawadee UI" panose="020B0502040204020203" pitchFamily="34" charset="-34"/>
                <a:ea typeface="+mn-ea"/>
                <a:cs typeface="Leelawadee UI" panose="020B0502040204020203" pitchFamily="34" charset="-34"/>
              </a:rPr>
              <a:t>*</a:t>
            </a:r>
            <a:r>
              <a:rPr lang="th-TH" sz="2000" b="0" dirty="0" smtClean="0">
                <a:solidFill>
                  <a:schemeClr val="folHlink"/>
                </a:solidFill>
                <a:latin typeface="Leelawadee UI" panose="020B0502040204020203" pitchFamily="34" charset="-34"/>
                <a:ea typeface="+mn-ea"/>
                <a:cs typeface="Leelawadee UI" panose="020B0502040204020203" pitchFamily="34" charset="-34"/>
              </a:rPr>
              <a:t>ย่ออย่างสั้นที่สุด</a:t>
            </a:r>
            <a:endParaRPr lang="en-US" sz="2000" b="0" dirty="0">
              <a:solidFill>
                <a:schemeClr val="folHlink"/>
              </a:solidFill>
              <a:latin typeface="Leelawadee UI" panose="020B0502040204020203" pitchFamily="34" charset="-34"/>
              <a:ea typeface="+mn-ea"/>
              <a:cs typeface="Leelawadee UI" panose="020B0502040204020203" pitchFamily="34" charset="-34"/>
            </a:endParaRPr>
          </a:p>
        </p:txBody>
      </p:sp>
      <p:sp>
        <p:nvSpPr>
          <p:cNvPr id="15" name="Text Box 2"/>
          <p:cNvSpPr txBox="1">
            <a:spLocks noChangeArrowheads="1"/>
          </p:cNvSpPr>
          <p:nvPr/>
        </p:nvSpPr>
        <p:spPr bwMode="auto">
          <a:xfrm>
            <a:off x="2398761" y="719830"/>
            <a:ext cx="2895600" cy="47705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500" dirty="0" err="1" smtClean="0">
                <a:solidFill>
                  <a:schemeClr val="folHlink"/>
                </a:solidFill>
                <a:latin typeface="Leelawadee UI" panose="020B0502040204020203" pitchFamily="34" charset="-34"/>
                <a:ea typeface="+mn-ea"/>
                <a:cs typeface="Leelawadee UI" panose="020B0502040204020203" pitchFamily="34" charset="-34"/>
              </a:rPr>
              <a:t>อาดัม</a:t>
            </a:r>
            <a:r>
              <a:rPr lang="en-US" sz="2500" dirty="0" smtClean="0">
                <a:solidFill>
                  <a:schemeClr val="folHlink"/>
                </a:solidFill>
                <a:latin typeface="Leelawadee UI" panose="020B0502040204020203" pitchFamily="34" charset="-34"/>
                <a:ea typeface="+mn-ea"/>
                <a:cs typeface="Leelawadee UI" panose="020B0502040204020203" pitchFamily="34" charset="-34"/>
              </a:rPr>
              <a:t>      </a:t>
            </a:r>
            <a:r>
              <a:rPr lang="th-TH" sz="2500" dirty="0" smtClean="0">
                <a:solidFill>
                  <a:schemeClr val="folHlink"/>
                </a:solidFill>
                <a:latin typeface="Leelawadee UI" panose="020B0502040204020203" pitchFamily="34" charset="-34"/>
                <a:ea typeface="+mn-ea"/>
                <a:cs typeface="Leelawadee UI" panose="020B0502040204020203" pitchFamily="34" charset="-34"/>
              </a:rPr>
              <a:t>เอวา</a:t>
            </a:r>
            <a:endParaRPr lang="en-US" sz="2500" dirty="0">
              <a:solidFill>
                <a:schemeClr val="folHlink"/>
              </a:solidFill>
              <a:latin typeface="Leelawadee UI" panose="020B0502040204020203" pitchFamily="34" charset="-34"/>
              <a:ea typeface="+mn-ea"/>
              <a:cs typeface="Leelawadee UI" panose="020B0502040204020203" pitchFamily="34" charset="-34"/>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21"/>
          <p:cNvSpPr txBox="1">
            <a:spLocks noChangeArrowheads="1"/>
          </p:cNvSpPr>
          <p:nvPr/>
        </p:nvSpPr>
        <p:spPr bwMode="auto">
          <a:xfrm>
            <a:off x="5099550" y="1111550"/>
            <a:ext cx="3287713"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ปฐมกาล</a:t>
            </a:r>
            <a:r>
              <a:rPr lang="en-US" sz="2000" dirty="0" smtClean="0">
                <a:solidFill>
                  <a:schemeClr val="folHlink"/>
                </a:solidFill>
                <a:latin typeface="Leelawadee UI" panose="020B0502040204020203" pitchFamily="34" charset="-34"/>
                <a:ea typeface="+mn-ea"/>
                <a:cs typeface="Leelawadee UI" panose="020B0502040204020203" pitchFamily="34" charset="-34"/>
              </a:rPr>
              <a:t> 4:1-2,8</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25" name="Text Box 30"/>
          <p:cNvSpPr txBox="1">
            <a:spLocks noChangeArrowheads="1"/>
          </p:cNvSpPr>
          <p:nvPr/>
        </p:nvSpPr>
        <p:spPr bwMode="auto">
          <a:xfrm>
            <a:off x="5102725" y="805163"/>
            <a:ext cx="3349625" cy="40011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th-TH" sz="2000" dirty="0" smtClean="0">
                <a:latin typeface="Leelawadee UI" panose="020B0502040204020203" pitchFamily="34" charset="-34"/>
                <a:ea typeface="+mn-ea"/>
                <a:cs typeface="Leelawadee UI" panose="020B0502040204020203" pitchFamily="34" charset="-34"/>
              </a:rPr>
              <a:t>อยู่ในพระธรรม</a:t>
            </a:r>
            <a:r>
              <a:rPr lang="en-US" sz="2000" dirty="0" smtClean="0">
                <a:latin typeface="Leelawadee UI" panose="020B0502040204020203" pitchFamily="34" charset="-34"/>
                <a:ea typeface="+mn-ea"/>
                <a:cs typeface="Leelawadee UI" panose="020B0502040204020203" pitchFamily="34" charset="-34"/>
              </a:rPr>
              <a:t>:</a:t>
            </a:r>
            <a:endParaRPr lang="en-US" sz="2000" dirty="0">
              <a:latin typeface="Leelawadee UI" panose="020B0502040204020203" pitchFamily="34" charset="-34"/>
              <a:ea typeface="+mn-ea"/>
              <a:cs typeface="Leelawadee UI" panose="020B0502040204020203" pitchFamily="34" charset="-34"/>
            </a:endParaRPr>
          </a:p>
        </p:txBody>
      </p:sp>
      <p:sp>
        <p:nvSpPr>
          <p:cNvPr id="26" name="Text Box 50"/>
          <p:cNvSpPr txBox="1">
            <a:spLocks noChangeArrowheads="1"/>
          </p:cNvSpPr>
          <p:nvPr/>
        </p:nvSpPr>
        <p:spPr bwMode="auto">
          <a:xfrm>
            <a:off x="48125" y="2942257"/>
            <a:ext cx="2316385"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en-US" sz="2000" b="0" dirty="0" smtClean="0">
                <a:solidFill>
                  <a:schemeClr val="folHlink"/>
                </a:solidFill>
                <a:latin typeface="Leelawadee UI" panose="020B0502040204020203" pitchFamily="34" charset="-34"/>
                <a:ea typeface="+mn-ea"/>
                <a:cs typeface="Leelawadee UI" panose="020B0502040204020203" pitchFamily="34" charset="-34"/>
              </a:rPr>
              <a:t>*</a:t>
            </a:r>
            <a:r>
              <a:rPr lang="th-TH" sz="2000" b="0" dirty="0" smtClean="0">
                <a:solidFill>
                  <a:schemeClr val="folHlink"/>
                </a:solidFill>
                <a:latin typeface="Leelawadee UI" panose="020B0502040204020203" pitchFamily="34" charset="-34"/>
                <a:ea typeface="+mn-ea"/>
                <a:cs typeface="Leelawadee UI" panose="020B0502040204020203" pitchFamily="34" charset="-34"/>
              </a:rPr>
              <a:t>ย่ออย่างสั้นที่สุด</a:t>
            </a:r>
            <a:endParaRPr lang="en-US" sz="2000" b="0" dirty="0">
              <a:solidFill>
                <a:schemeClr val="folHlink"/>
              </a:solidFill>
              <a:latin typeface="Leelawadee UI" panose="020B0502040204020203" pitchFamily="34" charset="-34"/>
              <a:ea typeface="+mn-ea"/>
              <a:cs typeface="Leelawadee UI" panose="020B0502040204020203" pitchFamily="34" charset="-34"/>
            </a:endParaRPr>
          </a:p>
        </p:txBody>
      </p:sp>
      <p:sp>
        <p:nvSpPr>
          <p:cNvPr id="61450" name="Text Box 23"/>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61451" name="Text Box 25"/>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39994" name="Rectangle 2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40000" name="Rectangle 32"/>
          <p:cNvSpPr>
            <a:spLocks noChangeArrowheads="1"/>
          </p:cNvSpPr>
          <p:nvPr/>
        </p:nvSpPr>
        <p:spPr bwMode="auto">
          <a:xfrm>
            <a:off x="5377363" y="787700"/>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340001" name="Rectangle 3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24</a:t>
            </a:r>
          </a:p>
        </p:txBody>
      </p:sp>
      <p:sp>
        <p:nvSpPr>
          <p:cNvPr id="61457" name="Text Box 35"/>
          <p:cNvSpPr txBox="1">
            <a:spLocks noChangeArrowheads="1"/>
          </p:cNvSpPr>
          <p:nvPr/>
        </p:nvSpPr>
        <p:spPr bwMode="auto">
          <a:xfrm>
            <a:off x="8589963"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21" name="Rectangle 8"/>
          <p:cNvSpPr>
            <a:spLocks noChangeArrowheads="1"/>
          </p:cNvSpPr>
          <p:nvPr/>
        </p:nvSpPr>
        <p:spPr bwMode="auto">
          <a:xfrm>
            <a:off x="0" y="177800"/>
            <a:ext cx="9144000" cy="309444"/>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th-TH" sz="2000" dirty="0" smtClean="0">
                <a:solidFill>
                  <a:schemeClr val="folHlink"/>
                </a:solidFill>
                <a:latin typeface="Leelawadee UI" panose="020B0502040204020203" pitchFamily="34" charset="-34"/>
                <a:cs typeface="Leelawadee UI" panose="020B0502040204020203" pitchFamily="34" charset="-34"/>
              </a:rPr>
              <a:t>ราชวงศ์ของดาวิด</a:t>
            </a:r>
            <a:r>
              <a:rPr lang="en-US" sz="2000" dirty="0" smtClean="0">
                <a:solidFill>
                  <a:schemeClr val="folHlink"/>
                </a:solidFill>
                <a:latin typeface="Leelawadee UI" panose="020B0502040204020203" pitchFamily="34" charset="-34"/>
                <a:cs typeface="Leelawadee UI" panose="020B0502040204020203" pitchFamily="34" charset="-34"/>
              </a:rPr>
              <a:t>:  </a:t>
            </a:r>
            <a:r>
              <a:rPr lang="th-TH" sz="2000" dirty="0" smtClean="0">
                <a:solidFill>
                  <a:schemeClr val="folHlink"/>
                </a:solidFill>
                <a:latin typeface="Leelawadee UI" panose="020B0502040204020203" pitchFamily="34" charset="-34"/>
                <a:cs typeface="Leelawadee UI" panose="020B0502040204020203" pitchFamily="34" charset="-34"/>
              </a:rPr>
              <a:t>ลำดับพงศ์พันธุ์ของพระเยซูคริสต์</a:t>
            </a:r>
            <a:r>
              <a:rPr lang="en-US" sz="2000" dirty="0" smtClean="0">
                <a:solidFill>
                  <a:schemeClr val="folHlink"/>
                </a:solidFill>
                <a:latin typeface="Leelawadee UI" panose="020B0502040204020203" pitchFamily="34" charset="-34"/>
                <a:cs typeface="Leelawadee UI" panose="020B0502040204020203" pitchFamily="34" charset="-34"/>
              </a:rPr>
              <a:t>*</a:t>
            </a:r>
            <a:endParaRPr lang="en-US" sz="2000" dirty="0">
              <a:solidFill>
                <a:schemeClr val="folHlink"/>
              </a:solidFill>
              <a:latin typeface="Leelawadee UI" panose="020B0502040204020203" pitchFamily="34" charset="-34"/>
              <a:cs typeface="Leelawadee UI" panose="020B0502040204020203" pitchFamily="34" charset="-34"/>
            </a:endParaRPr>
          </a:p>
        </p:txBody>
      </p:sp>
      <p:sp>
        <p:nvSpPr>
          <p:cNvPr id="28" name="Text Box 3"/>
          <p:cNvSpPr txBox="1">
            <a:spLocks noChangeArrowheads="1"/>
          </p:cNvSpPr>
          <p:nvPr/>
        </p:nvSpPr>
        <p:spPr bwMode="auto">
          <a:xfrm>
            <a:off x="2089651" y="1363467"/>
            <a:ext cx="4089400"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คาอิน     อา</a:t>
            </a:r>
            <a:r>
              <a:rPr lang="th-TH" sz="2000" dirty="0" err="1" smtClean="0">
                <a:solidFill>
                  <a:schemeClr val="folHlink"/>
                </a:solidFill>
                <a:latin typeface="Leelawadee UI" panose="020B0502040204020203" pitchFamily="34" charset="-34"/>
                <a:ea typeface="+mn-ea"/>
                <a:cs typeface="Leelawadee UI" panose="020B0502040204020203" pitchFamily="34" charset="-34"/>
              </a:rPr>
              <a:t>เบล</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grpSp>
        <p:nvGrpSpPr>
          <p:cNvPr id="31" name="Group 30"/>
          <p:cNvGrpSpPr/>
          <p:nvPr/>
        </p:nvGrpSpPr>
        <p:grpSpPr>
          <a:xfrm>
            <a:off x="3275560" y="1316292"/>
            <a:ext cx="385267" cy="544512"/>
            <a:chOff x="3252648" y="1389966"/>
            <a:chExt cx="385267" cy="544512"/>
          </a:xfrm>
        </p:grpSpPr>
        <p:sp>
          <p:nvSpPr>
            <p:cNvPr id="32" name="Line 36"/>
            <p:cNvSpPr>
              <a:spLocks noChangeShapeType="1"/>
            </p:cNvSpPr>
            <p:nvPr/>
          </p:nvSpPr>
          <p:spPr bwMode="auto">
            <a:xfrm flipH="1">
              <a:off x="3252648" y="1396316"/>
              <a:ext cx="378915" cy="526366"/>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3" name="Line 37"/>
            <p:cNvSpPr>
              <a:spLocks noChangeShapeType="1"/>
            </p:cNvSpPr>
            <p:nvPr/>
          </p:nvSpPr>
          <p:spPr bwMode="auto">
            <a:xfrm>
              <a:off x="3274378" y="1389966"/>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36" name="Line 9"/>
          <p:cNvSpPr>
            <a:spLocks noChangeShapeType="1"/>
          </p:cNvSpPr>
          <p:nvPr/>
        </p:nvSpPr>
        <p:spPr bwMode="auto">
          <a:xfrm>
            <a:off x="3375525" y="984550"/>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7" name="Line 10"/>
          <p:cNvSpPr>
            <a:spLocks noChangeShapeType="1"/>
          </p:cNvSpPr>
          <p:nvPr/>
        </p:nvSpPr>
        <p:spPr bwMode="auto">
          <a:xfrm>
            <a:off x="2537325" y="1225850"/>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8" name="Line 11"/>
          <p:cNvSpPr>
            <a:spLocks noChangeShapeType="1"/>
          </p:cNvSpPr>
          <p:nvPr/>
        </p:nvSpPr>
        <p:spPr bwMode="auto">
          <a:xfrm flipV="1">
            <a:off x="3475538" y="989313"/>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2" name="Line 15"/>
          <p:cNvSpPr>
            <a:spLocks noChangeShapeType="1"/>
          </p:cNvSpPr>
          <p:nvPr/>
        </p:nvSpPr>
        <p:spPr bwMode="auto">
          <a:xfrm flipV="1">
            <a:off x="2535738" y="1243313"/>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3" name="Line 16"/>
          <p:cNvSpPr>
            <a:spLocks noChangeShapeType="1"/>
          </p:cNvSpPr>
          <p:nvPr/>
        </p:nvSpPr>
        <p:spPr bwMode="auto">
          <a:xfrm flipV="1">
            <a:off x="3477125" y="1179813"/>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4" name="Line 17"/>
          <p:cNvSpPr>
            <a:spLocks noChangeShapeType="1"/>
          </p:cNvSpPr>
          <p:nvPr/>
        </p:nvSpPr>
        <p:spPr bwMode="auto">
          <a:xfrm flipV="1">
            <a:off x="4366125" y="1229025"/>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23" name="Text Box 2"/>
          <p:cNvSpPr txBox="1">
            <a:spLocks noChangeArrowheads="1"/>
          </p:cNvSpPr>
          <p:nvPr/>
        </p:nvSpPr>
        <p:spPr bwMode="auto">
          <a:xfrm>
            <a:off x="2560456" y="753301"/>
            <a:ext cx="2895600"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err="1" smtClean="0">
                <a:solidFill>
                  <a:schemeClr val="folHlink"/>
                </a:solidFill>
                <a:latin typeface="Leelawadee UI" panose="020B0502040204020203" pitchFamily="34" charset="-34"/>
                <a:ea typeface="+mn-ea"/>
                <a:cs typeface="Leelawadee UI" panose="020B0502040204020203" pitchFamily="34" charset="-34"/>
              </a:rPr>
              <a:t>อาดัม</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dirty="0" smtClean="0">
                <a:solidFill>
                  <a:schemeClr val="folHlink"/>
                </a:solidFill>
                <a:latin typeface="Leelawadee UI" panose="020B0502040204020203" pitchFamily="34" charset="-34"/>
                <a:ea typeface="+mn-ea"/>
                <a:cs typeface="Leelawadee UI" panose="020B0502040204020203" pitchFamily="34" charset="-34"/>
              </a:rPr>
              <a:t>เอวา</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21"/>
          <p:cNvSpPr txBox="1">
            <a:spLocks noChangeArrowheads="1"/>
          </p:cNvSpPr>
          <p:nvPr/>
        </p:nvSpPr>
        <p:spPr bwMode="auto">
          <a:xfrm>
            <a:off x="5099550" y="1111550"/>
            <a:ext cx="3287713"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ปฐมกาล</a:t>
            </a:r>
            <a:r>
              <a:rPr lang="en-US" sz="2000" dirty="0" smtClean="0">
                <a:solidFill>
                  <a:schemeClr val="folHlink"/>
                </a:solidFill>
                <a:latin typeface="Leelawadee UI" panose="020B0502040204020203" pitchFamily="34" charset="-34"/>
                <a:ea typeface="+mn-ea"/>
                <a:cs typeface="Leelawadee UI" panose="020B0502040204020203" pitchFamily="34" charset="-34"/>
              </a:rPr>
              <a:t> 4:25</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24" name="Text Box 30"/>
          <p:cNvSpPr txBox="1">
            <a:spLocks noChangeArrowheads="1"/>
          </p:cNvSpPr>
          <p:nvPr/>
        </p:nvSpPr>
        <p:spPr bwMode="auto">
          <a:xfrm>
            <a:off x="5102725" y="805163"/>
            <a:ext cx="3349625" cy="40011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th-TH" sz="2000" dirty="0" smtClean="0">
                <a:latin typeface="Leelawadee UI" panose="020B0502040204020203" pitchFamily="34" charset="-34"/>
                <a:ea typeface="+mn-ea"/>
                <a:cs typeface="Leelawadee UI" panose="020B0502040204020203" pitchFamily="34" charset="-34"/>
              </a:rPr>
              <a:t>อยู่ในพระธรรม</a:t>
            </a:r>
            <a:r>
              <a:rPr lang="en-US" sz="2000" dirty="0" smtClean="0">
                <a:latin typeface="Leelawadee UI" panose="020B0502040204020203" pitchFamily="34" charset="-34"/>
                <a:ea typeface="+mn-ea"/>
                <a:cs typeface="Leelawadee UI" panose="020B0502040204020203" pitchFamily="34" charset="-34"/>
              </a:rPr>
              <a:t>:</a:t>
            </a:r>
            <a:endParaRPr lang="en-US" sz="2000" dirty="0">
              <a:latin typeface="Leelawadee UI" panose="020B0502040204020203" pitchFamily="34" charset="-34"/>
              <a:ea typeface="+mn-ea"/>
              <a:cs typeface="Leelawadee UI" panose="020B0502040204020203" pitchFamily="34" charset="-34"/>
            </a:endParaRPr>
          </a:p>
        </p:txBody>
      </p:sp>
      <p:sp>
        <p:nvSpPr>
          <p:cNvPr id="25" name="Text Box 50"/>
          <p:cNvSpPr txBox="1">
            <a:spLocks noChangeArrowheads="1"/>
          </p:cNvSpPr>
          <p:nvPr/>
        </p:nvSpPr>
        <p:spPr bwMode="auto">
          <a:xfrm>
            <a:off x="48125" y="2942257"/>
            <a:ext cx="2316385"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en-US" sz="2000" b="0" dirty="0" smtClean="0">
                <a:solidFill>
                  <a:schemeClr val="folHlink"/>
                </a:solidFill>
                <a:latin typeface="Leelawadee UI" panose="020B0502040204020203" pitchFamily="34" charset="-34"/>
                <a:ea typeface="+mn-ea"/>
                <a:cs typeface="Leelawadee UI" panose="020B0502040204020203" pitchFamily="34" charset="-34"/>
              </a:rPr>
              <a:t>*</a:t>
            </a:r>
            <a:r>
              <a:rPr lang="th-TH" sz="2000" b="0" dirty="0" smtClean="0">
                <a:solidFill>
                  <a:schemeClr val="folHlink"/>
                </a:solidFill>
                <a:latin typeface="Leelawadee UI" panose="020B0502040204020203" pitchFamily="34" charset="-34"/>
                <a:ea typeface="+mn-ea"/>
                <a:cs typeface="Leelawadee UI" panose="020B0502040204020203" pitchFamily="34" charset="-34"/>
              </a:rPr>
              <a:t>ย่ออย่างสั้นที่สุด</a:t>
            </a:r>
            <a:endParaRPr lang="en-US" sz="2000" b="0" dirty="0">
              <a:solidFill>
                <a:schemeClr val="folHlink"/>
              </a:solidFill>
              <a:latin typeface="Leelawadee UI" panose="020B0502040204020203" pitchFamily="34" charset="-34"/>
              <a:ea typeface="+mn-ea"/>
              <a:cs typeface="Leelawadee UI" panose="020B0502040204020203" pitchFamily="34" charset="-34"/>
            </a:endParaRPr>
          </a:p>
        </p:txBody>
      </p:sp>
      <p:sp>
        <p:nvSpPr>
          <p:cNvPr id="63501" name="Text Box 19"/>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63502" name="Text Box 21"/>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45110" name="Rectangle 2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45116" name="Rectangle 28"/>
          <p:cNvSpPr>
            <a:spLocks noChangeArrowheads="1"/>
          </p:cNvSpPr>
          <p:nvPr/>
        </p:nvSpPr>
        <p:spPr bwMode="auto">
          <a:xfrm>
            <a:off x="5377363" y="787700"/>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345117" name="Rectangle 29"/>
          <p:cNvSpPr>
            <a:spLocks noChangeArrowheads="1"/>
          </p:cNvSpPr>
          <p:nvPr/>
        </p:nvSpPr>
        <p:spPr bwMode="auto">
          <a:xfrm>
            <a:off x="8093075"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25</a:t>
            </a:r>
          </a:p>
        </p:txBody>
      </p:sp>
      <p:sp>
        <p:nvSpPr>
          <p:cNvPr id="21" name="Rectangle 8"/>
          <p:cNvSpPr>
            <a:spLocks noChangeArrowheads="1"/>
          </p:cNvSpPr>
          <p:nvPr/>
        </p:nvSpPr>
        <p:spPr bwMode="auto">
          <a:xfrm>
            <a:off x="0" y="177800"/>
            <a:ext cx="9144000" cy="30521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th-TH" sz="2000" dirty="0" smtClean="0">
                <a:solidFill>
                  <a:schemeClr val="folHlink"/>
                </a:solidFill>
                <a:latin typeface="Leelawadee UI" panose="020B0502040204020203" pitchFamily="34" charset="-34"/>
                <a:cs typeface="Leelawadee UI" panose="020B0502040204020203" pitchFamily="34" charset="-34"/>
              </a:rPr>
              <a:t>ราชวงศ์ของดาวิด</a:t>
            </a:r>
            <a:r>
              <a:rPr lang="en-US" sz="2000" dirty="0" smtClean="0">
                <a:solidFill>
                  <a:schemeClr val="folHlink"/>
                </a:solidFill>
                <a:latin typeface="Leelawadee UI" panose="020B0502040204020203" pitchFamily="34" charset="-34"/>
                <a:cs typeface="Leelawadee UI" panose="020B0502040204020203" pitchFamily="34" charset="-34"/>
              </a:rPr>
              <a:t>:  </a:t>
            </a:r>
            <a:r>
              <a:rPr lang="th-TH" sz="2000" dirty="0" smtClean="0">
                <a:solidFill>
                  <a:schemeClr val="folHlink"/>
                </a:solidFill>
                <a:latin typeface="Leelawadee UI" panose="020B0502040204020203" pitchFamily="34" charset="-34"/>
                <a:cs typeface="Leelawadee UI" panose="020B0502040204020203" pitchFamily="34" charset="-34"/>
              </a:rPr>
              <a:t>ลำดับพงศ์พันธุ์ของพระเยซูคริสต์</a:t>
            </a:r>
            <a:r>
              <a:rPr lang="en-US" sz="2000" dirty="0" smtClean="0">
                <a:solidFill>
                  <a:schemeClr val="folHlink"/>
                </a:solidFill>
                <a:latin typeface="Leelawadee UI" panose="020B0502040204020203" pitchFamily="34" charset="-34"/>
                <a:cs typeface="Leelawadee UI" panose="020B0502040204020203" pitchFamily="34" charset="-34"/>
              </a:rPr>
              <a:t>*</a:t>
            </a:r>
            <a:endParaRPr lang="en-US" sz="2000" dirty="0">
              <a:solidFill>
                <a:schemeClr val="folHlink"/>
              </a:solidFill>
              <a:latin typeface="Leelawadee UI" panose="020B0502040204020203" pitchFamily="34" charset="-34"/>
              <a:cs typeface="Leelawadee UI" panose="020B0502040204020203" pitchFamily="34" charset="-34"/>
            </a:endParaRPr>
          </a:p>
        </p:txBody>
      </p:sp>
      <p:sp>
        <p:nvSpPr>
          <p:cNvPr id="30" name="Text Box 2"/>
          <p:cNvSpPr txBox="1">
            <a:spLocks noChangeArrowheads="1"/>
          </p:cNvSpPr>
          <p:nvPr/>
        </p:nvSpPr>
        <p:spPr bwMode="auto">
          <a:xfrm>
            <a:off x="2560456" y="753301"/>
            <a:ext cx="2895600"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err="1" smtClean="0">
                <a:solidFill>
                  <a:schemeClr val="folHlink"/>
                </a:solidFill>
                <a:latin typeface="Leelawadee UI" panose="020B0502040204020203" pitchFamily="34" charset="-34"/>
                <a:ea typeface="+mn-ea"/>
                <a:cs typeface="Leelawadee UI" panose="020B0502040204020203" pitchFamily="34" charset="-34"/>
              </a:rPr>
              <a:t>อาดัม</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dirty="0" smtClean="0">
                <a:solidFill>
                  <a:schemeClr val="folHlink"/>
                </a:solidFill>
                <a:latin typeface="Leelawadee UI" panose="020B0502040204020203" pitchFamily="34" charset="-34"/>
                <a:ea typeface="+mn-ea"/>
                <a:cs typeface="Leelawadee UI" panose="020B0502040204020203" pitchFamily="34" charset="-34"/>
              </a:rPr>
              <a:t>เอวา</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31" name="Text Box 3"/>
          <p:cNvSpPr txBox="1">
            <a:spLocks noChangeArrowheads="1"/>
          </p:cNvSpPr>
          <p:nvPr/>
        </p:nvSpPr>
        <p:spPr bwMode="auto">
          <a:xfrm>
            <a:off x="2089651" y="1338007"/>
            <a:ext cx="4089400"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คาอิน     อา</a:t>
            </a:r>
            <a:r>
              <a:rPr lang="th-TH" sz="2000" dirty="0" err="1" smtClean="0">
                <a:solidFill>
                  <a:schemeClr val="folHlink"/>
                </a:solidFill>
                <a:latin typeface="Leelawadee UI" panose="020B0502040204020203" pitchFamily="34" charset="-34"/>
                <a:ea typeface="+mn-ea"/>
                <a:cs typeface="Leelawadee UI" panose="020B0502040204020203" pitchFamily="34" charset="-34"/>
              </a:rPr>
              <a:t>เบล</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dirty="0" smtClean="0">
                <a:solidFill>
                  <a:schemeClr val="folHlink"/>
                </a:solidFill>
                <a:latin typeface="Leelawadee UI" panose="020B0502040204020203" pitchFamily="34" charset="-34"/>
                <a:ea typeface="+mn-ea"/>
                <a:cs typeface="Leelawadee UI" panose="020B0502040204020203" pitchFamily="34" charset="-34"/>
              </a:rPr>
              <a:t>  เสท</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grpSp>
        <p:nvGrpSpPr>
          <p:cNvPr id="34" name="Group 33"/>
          <p:cNvGrpSpPr/>
          <p:nvPr/>
        </p:nvGrpSpPr>
        <p:grpSpPr>
          <a:xfrm>
            <a:off x="3275560" y="1316292"/>
            <a:ext cx="385267" cy="544512"/>
            <a:chOff x="3252648" y="1389966"/>
            <a:chExt cx="385267" cy="544512"/>
          </a:xfrm>
        </p:grpSpPr>
        <p:sp>
          <p:nvSpPr>
            <p:cNvPr id="35" name="Line 36"/>
            <p:cNvSpPr>
              <a:spLocks noChangeShapeType="1"/>
            </p:cNvSpPr>
            <p:nvPr/>
          </p:nvSpPr>
          <p:spPr bwMode="auto">
            <a:xfrm flipH="1">
              <a:off x="3252648" y="1396316"/>
              <a:ext cx="378915" cy="526366"/>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6" name="Line 37"/>
            <p:cNvSpPr>
              <a:spLocks noChangeShapeType="1"/>
            </p:cNvSpPr>
            <p:nvPr/>
          </p:nvSpPr>
          <p:spPr bwMode="auto">
            <a:xfrm>
              <a:off x="3274378" y="1389966"/>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39" name="Line 9"/>
          <p:cNvSpPr>
            <a:spLocks noChangeShapeType="1"/>
          </p:cNvSpPr>
          <p:nvPr/>
        </p:nvSpPr>
        <p:spPr bwMode="auto">
          <a:xfrm>
            <a:off x="3375525" y="984550"/>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0" name="Line 10"/>
          <p:cNvSpPr>
            <a:spLocks noChangeShapeType="1"/>
          </p:cNvSpPr>
          <p:nvPr/>
        </p:nvSpPr>
        <p:spPr bwMode="auto">
          <a:xfrm>
            <a:off x="2537325" y="1225850"/>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1" name="Line 11"/>
          <p:cNvSpPr>
            <a:spLocks noChangeShapeType="1"/>
          </p:cNvSpPr>
          <p:nvPr/>
        </p:nvSpPr>
        <p:spPr bwMode="auto">
          <a:xfrm flipV="1">
            <a:off x="3475538" y="989313"/>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5" name="Line 15"/>
          <p:cNvSpPr>
            <a:spLocks noChangeShapeType="1"/>
          </p:cNvSpPr>
          <p:nvPr/>
        </p:nvSpPr>
        <p:spPr bwMode="auto">
          <a:xfrm flipV="1">
            <a:off x="2535738" y="1243313"/>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6" name="Line 16"/>
          <p:cNvSpPr>
            <a:spLocks noChangeShapeType="1"/>
          </p:cNvSpPr>
          <p:nvPr/>
        </p:nvSpPr>
        <p:spPr bwMode="auto">
          <a:xfrm flipV="1">
            <a:off x="3477125" y="1179813"/>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7" name="Line 17"/>
          <p:cNvSpPr>
            <a:spLocks noChangeShapeType="1"/>
          </p:cNvSpPr>
          <p:nvPr/>
        </p:nvSpPr>
        <p:spPr bwMode="auto">
          <a:xfrm flipV="1">
            <a:off x="4366125" y="1229025"/>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21"/>
          <p:cNvSpPr txBox="1">
            <a:spLocks noChangeArrowheads="1"/>
          </p:cNvSpPr>
          <p:nvPr/>
        </p:nvSpPr>
        <p:spPr bwMode="auto">
          <a:xfrm>
            <a:off x="5099550" y="1111550"/>
            <a:ext cx="3287713"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ปฐมกาล</a:t>
            </a:r>
            <a:r>
              <a:rPr lang="en-US" sz="2000" dirty="0" smtClean="0">
                <a:solidFill>
                  <a:schemeClr val="folHlink"/>
                </a:solidFill>
                <a:latin typeface="Leelawadee UI" panose="020B0502040204020203" pitchFamily="34" charset="-34"/>
                <a:ea typeface="+mn-ea"/>
                <a:cs typeface="Leelawadee UI" panose="020B0502040204020203" pitchFamily="34" charset="-34"/>
              </a:rPr>
              <a:t> 5:29</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27" name="Text Box 30"/>
          <p:cNvSpPr txBox="1">
            <a:spLocks noChangeArrowheads="1"/>
          </p:cNvSpPr>
          <p:nvPr/>
        </p:nvSpPr>
        <p:spPr bwMode="auto">
          <a:xfrm>
            <a:off x="5102725" y="805163"/>
            <a:ext cx="3349625" cy="40011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th-TH" sz="2000" dirty="0" smtClean="0">
                <a:latin typeface="Leelawadee UI" panose="020B0502040204020203" pitchFamily="34" charset="-34"/>
                <a:ea typeface="+mn-ea"/>
                <a:cs typeface="Leelawadee UI" panose="020B0502040204020203" pitchFamily="34" charset="-34"/>
              </a:rPr>
              <a:t>อยู่ในพระธรรม</a:t>
            </a:r>
            <a:r>
              <a:rPr lang="en-US" sz="2000" dirty="0" smtClean="0">
                <a:latin typeface="Leelawadee UI" panose="020B0502040204020203" pitchFamily="34" charset="-34"/>
                <a:ea typeface="+mn-ea"/>
                <a:cs typeface="Leelawadee UI" panose="020B0502040204020203" pitchFamily="34" charset="-34"/>
              </a:rPr>
              <a:t>:</a:t>
            </a:r>
            <a:endParaRPr lang="en-US" sz="2000" dirty="0">
              <a:latin typeface="Leelawadee UI" panose="020B0502040204020203" pitchFamily="34" charset="-34"/>
              <a:ea typeface="+mn-ea"/>
              <a:cs typeface="Leelawadee UI" panose="020B0502040204020203" pitchFamily="34" charset="-34"/>
            </a:endParaRPr>
          </a:p>
        </p:txBody>
      </p:sp>
      <p:sp>
        <p:nvSpPr>
          <p:cNvPr id="28" name="Text Box 50"/>
          <p:cNvSpPr txBox="1">
            <a:spLocks noChangeArrowheads="1"/>
          </p:cNvSpPr>
          <p:nvPr/>
        </p:nvSpPr>
        <p:spPr bwMode="auto">
          <a:xfrm>
            <a:off x="48125" y="2942257"/>
            <a:ext cx="2316385"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en-US" sz="2000" b="0" dirty="0" smtClean="0">
                <a:solidFill>
                  <a:schemeClr val="folHlink"/>
                </a:solidFill>
                <a:latin typeface="Leelawadee UI" panose="020B0502040204020203" pitchFamily="34" charset="-34"/>
                <a:ea typeface="+mn-ea"/>
                <a:cs typeface="Leelawadee UI" panose="020B0502040204020203" pitchFamily="34" charset="-34"/>
              </a:rPr>
              <a:t>*</a:t>
            </a:r>
            <a:r>
              <a:rPr lang="th-TH" sz="2000" b="0" dirty="0" smtClean="0">
                <a:solidFill>
                  <a:schemeClr val="folHlink"/>
                </a:solidFill>
                <a:latin typeface="Leelawadee UI" panose="020B0502040204020203" pitchFamily="34" charset="-34"/>
                <a:ea typeface="+mn-ea"/>
                <a:cs typeface="Leelawadee UI" panose="020B0502040204020203" pitchFamily="34" charset="-34"/>
              </a:rPr>
              <a:t>ย่ออย่างสั้นที่สุด</a:t>
            </a:r>
            <a:endParaRPr lang="en-US" sz="2000" b="0" dirty="0">
              <a:solidFill>
                <a:schemeClr val="folHlink"/>
              </a:solidFill>
              <a:latin typeface="Leelawadee UI" panose="020B0502040204020203" pitchFamily="34" charset="-34"/>
              <a:ea typeface="+mn-ea"/>
              <a:cs typeface="Leelawadee UI" panose="020B0502040204020203" pitchFamily="34" charset="-34"/>
            </a:endParaRPr>
          </a:p>
        </p:txBody>
      </p:sp>
      <p:sp>
        <p:nvSpPr>
          <p:cNvPr id="65552" name="Text Box 23"/>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65553" name="Text Box 25"/>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41018" name="Rectangle 2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41024" name="Rectangle 32"/>
          <p:cNvSpPr>
            <a:spLocks noChangeArrowheads="1"/>
          </p:cNvSpPr>
          <p:nvPr/>
        </p:nvSpPr>
        <p:spPr bwMode="auto">
          <a:xfrm>
            <a:off x="5377363" y="787700"/>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341025" name="Rectangle 3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26</a:t>
            </a:r>
          </a:p>
        </p:txBody>
      </p:sp>
      <p:sp>
        <p:nvSpPr>
          <p:cNvPr id="24" name="Rectangle 8"/>
          <p:cNvSpPr>
            <a:spLocks noChangeArrowheads="1"/>
          </p:cNvSpPr>
          <p:nvPr/>
        </p:nvSpPr>
        <p:spPr bwMode="auto">
          <a:xfrm>
            <a:off x="0" y="177800"/>
            <a:ext cx="9144000" cy="30521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th-TH" sz="2000" dirty="0" smtClean="0">
                <a:solidFill>
                  <a:schemeClr val="folHlink"/>
                </a:solidFill>
                <a:latin typeface="Leelawadee UI" panose="020B0502040204020203" pitchFamily="34" charset="-34"/>
                <a:cs typeface="Leelawadee UI" panose="020B0502040204020203" pitchFamily="34" charset="-34"/>
              </a:rPr>
              <a:t>ราชวงศ์ของดาวิด</a:t>
            </a:r>
            <a:r>
              <a:rPr lang="en-US" sz="2000" dirty="0" smtClean="0">
                <a:solidFill>
                  <a:schemeClr val="folHlink"/>
                </a:solidFill>
                <a:latin typeface="Leelawadee UI" panose="020B0502040204020203" pitchFamily="34" charset="-34"/>
                <a:cs typeface="Leelawadee UI" panose="020B0502040204020203" pitchFamily="34" charset="-34"/>
              </a:rPr>
              <a:t>:  </a:t>
            </a:r>
            <a:r>
              <a:rPr lang="th-TH" sz="2000" dirty="0" smtClean="0">
                <a:solidFill>
                  <a:schemeClr val="folHlink"/>
                </a:solidFill>
                <a:latin typeface="Leelawadee UI" panose="020B0502040204020203" pitchFamily="34" charset="-34"/>
                <a:cs typeface="Leelawadee UI" panose="020B0502040204020203" pitchFamily="34" charset="-34"/>
              </a:rPr>
              <a:t>ลำดับพงศ์พันธุ์ของพระเยซูคริสต์</a:t>
            </a:r>
            <a:r>
              <a:rPr lang="en-US" sz="2000" dirty="0" smtClean="0">
                <a:solidFill>
                  <a:schemeClr val="folHlink"/>
                </a:solidFill>
                <a:latin typeface="Leelawadee UI" panose="020B0502040204020203" pitchFamily="34" charset="-34"/>
                <a:cs typeface="Leelawadee UI" panose="020B0502040204020203" pitchFamily="34" charset="-34"/>
              </a:rPr>
              <a:t>*</a:t>
            </a:r>
            <a:endParaRPr lang="en-US" sz="2000" dirty="0">
              <a:solidFill>
                <a:schemeClr val="folHlink"/>
              </a:solidFill>
              <a:latin typeface="Leelawadee UI" panose="020B0502040204020203" pitchFamily="34" charset="-34"/>
              <a:cs typeface="Leelawadee UI" panose="020B0502040204020203" pitchFamily="34" charset="-34"/>
            </a:endParaRPr>
          </a:p>
        </p:txBody>
      </p:sp>
      <p:sp>
        <p:nvSpPr>
          <p:cNvPr id="33" name="Text Box 2"/>
          <p:cNvSpPr txBox="1">
            <a:spLocks noChangeArrowheads="1"/>
          </p:cNvSpPr>
          <p:nvPr/>
        </p:nvSpPr>
        <p:spPr bwMode="auto">
          <a:xfrm>
            <a:off x="2560456" y="762505"/>
            <a:ext cx="2895600"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err="1" smtClean="0">
                <a:solidFill>
                  <a:schemeClr val="folHlink"/>
                </a:solidFill>
                <a:latin typeface="Leelawadee UI" panose="020B0502040204020203" pitchFamily="34" charset="-34"/>
                <a:ea typeface="+mn-ea"/>
                <a:cs typeface="Leelawadee UI" panose="020B0502040204020203" pitchFamily="34" charset="-34"/>
              </a:rPr>
              <a:t>อาดัม</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dirty="0" smtClean="0">
                <a:solidFill>
                  <a:schemeClr val="folHlink"/>
                </a:solidFill>
                <a:latin typeface="Leelawadee UI" panose="020B0502040204020203" pitchFamily="34" charset="-34"/>
                <a:ea typeface="+mn-ea"/>
                <a:cs typeface="Leelawadee UI" panose="020B0502040204020203" pitchFamily="34" charset="-34"/>
              </a:rPr>
              <a:t>เอวา</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34" name="Text Box 3"/>
          <p:cNvSpPr txBox="1">
            <a:spLocks noChangeArrowheads="1"/>
          </p:cNvSpPr>
          <p:nvPr/>
        </p:nvSpPr>
        <p:spPr bwMode="auto">
          <a:xfrm>
            <a:off x="2089651" y="1325009"/>
            <a:ext cx="4089400"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คาอิน     อา</a:t>
            </a:r>
            <a:r>
              <a:rPr lang="th-TH" sz="2000" dirty="0" err="1" smtClean="0">
                <a:solidFill>
                  <a:schemeClr val="folHlink"/>
                </a:solidFill>
                <a:latin typeface="Leelawadee UI" panose="020B0502040204020203" pitchFamily="34" charset="-34"/>
                <a:ea typeface="+mn-ea"/>
                <a:cs typeface="Leelawadee UI" panose="020B0502040204020203" pitchFamily="34" charset="-34"/>
              </a:rPr>
              <a:t>เบล</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dirty="0" smtClean="0">
                <a:solidFill>
                  <a:schemeClr val="folHlink"/>
                </a:solidFill>
                <a:latin typeface="Leelawadee UI" panose="020B0502040204020203" pitchFamily="34" charset="-34"/>
                <a:ea typeface="+mn-ea"/>
                <a:cs typeface="Leelawadee UI" panose="020B0502040204020203" pitchFamily="34" charset="-34"/>
              </a:rPr>
              <a:t>เส</a:t>
            </a:r>
            <a:r>
              <a:rPr lang="th-TH" sz="2000" dirty="0">
                <a:solidFill>
                  <a:schemeClr val="folHlink"/>
                </a:solidFill>
                <a:latin typeface="Leelawadee UI" panose="020B0502040204020203" pitchFamily="34" charset="-34"/>
                <a:ea typeface="+mn-ea"/>
                <a:cs typeface="Leelawadee UI" panose="020B0502040204020203" pitchFamily="34" charset="-34"/>
              </a:rPr>
              <a:t>ท</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grpSp>
        <p:nvGrpSpPr>
          <p:cNvPr id="37" name="Group 36"/>
          <p:cNvGrpSpPr/>
          <p:nvPr/>
        </p:nvGrpSpPr>
        <p:grpSpPr>
          <a:xfrm>
            <a:off x="3275560" y="1316292"/>
            <a:ext cx="385267" cy="544512"/>
            <a:chOff x="3252648" y="1389966"/>
            <a:chExt cx="385267" cy="544512"/>
          </a:xfrm>
        </p:grpSpPr>
        <p:sp>
          <p:nvSpPr>
            <p:cNvPr id="38" name="Line 36"/>
            <p:cNvSpPr>
              <a:spLocks noChangeShapeType="1"/>
            </p:cNvSpPr>
            <p:nvPr/>
          </p:nvSpPr>
          <p:spPr bwMode="auto">
            <a:xfrm flipH="1">
              <a:off x="3252648" y="1396316"/>
              <a:ext cx="378915" cy="526366"/>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9" name="Line 37"/>
            <p:cNvSpPr>
              <a:spLocks noChangeShapeType="1"/>
            </p:cNvSpPr>
            <p:nvPr/>
          </p:nvSpPr>
          <p:spPr bwMode="auto">
            <a:xfrm>
              <a:off x="3274378" y="1389966"/>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40" name="Text Box 4"/>
          <p:cNvSpPr txBox="1">
            <a:spLocks noChangeArrowheads="1"/>
          </p:cNvSpPr>
          <p:nvPr/>
        </p:nvSpPr>
        <p:spPr bwMode="auto">
          <a:xfrm>
            <a:off x="3896178" y="1887513"/>
            <a:ext cx="1108543"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โน</a:t>
            </a:r>
            <a:r>
              <a:rPr lang="th-TH" sz="2000" dirty="0" err="1" smtClean="0">
                <a:solidFill>
                  <a:schemeClr val="folHlink"/>
                </a:solidFill>
                <a:latin typeface="Leelawadee UI" panose="020B0502040204020203" pitchFamily="34" charset="-34"/>
                <a:ea typeface="+mn-ea"/>
                <a:cs typeface="Leelawadee UI" panose="020B0502040204020203" pitchFamily="34" charset="-34"/>
              </a:rPr>
              <a:t>อาห์</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42" name="Line 9"/>
          <p:cNvSpPr>
            <a:spLocks noChangeShapeType="1"/>
          </p:cNvSpPr>
          <p:nvPr/>
        </p:nvSpPr>
        <p:spPr bwMode="auto">
          <a:xfrm>
            <a:off x="3375525" y="984550"/>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3" name="Line 10"/>
          <p:cNvSpPr>
            <a:spLocks noChangeShapeType="1"/>
          </p:cNvSpPr>
          <p:nvPr/>
        </p:nvSpPr>
        <p:spPr bwMode="auto">
          <a:xfrm>
            <a:off x="2537325" y="1225850"/>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4" name="Line 11"/>
          <p:cNvSpPr>
            <a:spLocks noChangeShapeType="1"/>
          </p:cNvSpPr>
          <p:nvPr/>
        </p:nvSpPr>
        <p:spPr bwMode="auto">
          <a:xfrm flipV="1">
            <a:off x="3475538" y="989313"/>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5" name="Line 12"/>
          <p:cNvSpPr>
            <a:spLocks noChangeShapeType="1"/>
          </p:cNvSpPr>
          <p:nvPr/>
        </p:nvSpPr>
        <p:spPr bwMode="auto">
          <a:xfrm flipV="1">
            <a:off x="4369300" y="171956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8" name="Line 15"/>
          <p:cNvSpPr>
            <a:spLocks noChangeShapeType="1"/>
          </p:cNvSpPr>
          <p:nvPr/>
        </p:nvSpPr>
        <p:spPr bwMode="auto">
          <a:xfrm flipV="1">
            <a:off x="2535738" y="1243313"/>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9" name="Line 16"/>
          <p:cNvSpPr>
            <a:spLocks noChangeShapeType="1"/>
          </p:cNvSpPr>
          <p:nvPr/>
        </p:nvSpPr>
        <p:spPr bwMode="auto">
          <a:xfrm flipV="1">
            <a:off x="3477125" y="1179813"/>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0" name="Line 17"/>
          <p:cNvSpPr>
            <a:spLocks noChangeShapeType="1"/>
          </p:cNvSpPr>
          <p:nvPr/>
        </p:nvSpPr>
        <p:spPr bwMode="auto">
          <a:xfrm flipV="1">
            <a:off x="4366125" y="1229025"/>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Box 21"/>
          <p:cNvSpPr txBox="1">
            <a:spLocks noChangeArrowheads="1"/>
          </p:cNvSpPr>
          <p:nvPr/>
        </p:nvSpPr>
        <p:spPr bwMode="auto">
          <a:xfrm>
            <a:off x="5099550" y="1111550"/>
            <a:ext cx="3287713"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ปฐมกาล</a:t>
            </a:r>
            <a:r>
              <a:rPr lang="en-US" sz="2000" dirty="0" smtClean="0">
                <a:solidFill>
                  <a:schemeClr val="folHlink"/>
                </a:solidFill>
                <a:latin typeface="Leelawadee UI" panose="020B0502040204020203" pitchFamily="34" charset="-34"/>
                <a:ea typeface="+mn-ea"/>
                <a:cs typeface="Leelawadee UI" panose="020B0502040204020203" pitchFamily="34" charset="-34"/>
              </a:rPr>
              <a:t> 11:26</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29" name="Text Box 30"/>
          <p:cNvSpPr txBox="1">
            <a:spLocks noChangeArrowheads="1"/>
          </p:cNvSpPr>
          <p:nvPr/>
        </p:nvSpPr>
        <p:spPr bwMode="auto">
          <a:xfrm>
            <a:off x="5102725" y="805163"/>
            <a:ext cx="3349625" cy="40011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th-TH" sz="2000" dirty="0" smtClean="0">
                <a:latin typeface="Leelawadee UI" panose="020B0502040204020203" pitchFamily="34" charset="-34"/>
                <a:ea typeface="+mn-ea"/>
                <a:cs typeface="Leelawadee UI" panose="020B0502040204020203" pitchFamily="34" charset="-34"/>
              </a:rPr>
              <a:t>อยู่ในพระธรรม</a:t>
            </a:r>
            <a:r>
              <a:rPr lang="en-US" sz="2000" dirty="0" smtClean="0">
                <a:latin typeface="Leelawadee UI" panose="020B0502040204020203" pitchFamily="34" charset="-34"/>
                <a:ea typeface="+mn-ea"/>
                <a:cs typeface="Leelawadee UI" panose="020B0502040204020203" pitchFamily="34" charset="-34"/>
              </a:rPr>
              <a:t>:</a:t>
            </a:r>
            <a:endParaRPr lang="en-US" sz="2000" dirty="0">
              <a:latin typeface="Leelawadee UI" panose="020B0502040204020203" pitchFamily="34" charset="-34"/>
              <a:ea typeface="+mn-ea"/>
              <a:cs typeface="Leelawadee UI" panose="020B0502040204020203" pitchFamily="34" charset="-34"/>
            </a:endParaRPr>
          </a:p>
        </p:txBody>
      </p:sp>
      <p:sp>
        <p:nvSpPr>
          <p:cNvPr id="30" name="Text Box 50"/>
          <p:cNvSpPr txBox="1">
            <a:spLocks noChangeArrowheads="1"/>
          </p:cNvSpPr>
          <p:nvPr/>
        </p:nvSpPr>
        <p:spPr bwMode="auto">
          <a:xfrm>
            <a:off x="48125" y="2942257"/>
            <a:ext cx="2316385"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en-US" sz="2000" b="0" dirty="0" smtClean="0">
                <a:solidFill>
                  <a:schemeClr val="folHlink"/>
                </a:solidFill>
                <a:latin typeface="Leelawadee UI" panose="020B0502040204020203" pitchFamily="34" charset="-34"/>
                <a:ea typeface="+mn-ea"/>
                <a:cs typeface="Leelawadee UI" panose="020B0502040204020203" pitchFamily="34" charset="-34"/>
              </a:rPr>
              <a:t>*</a:t>
            </a:r>
            <a:r>
              <a:rPr lang="th-TH" sz="2000" b="0" dirty="0" smtClean="0">
                <a:solidFill>
                  <a:schemeClr val="folHlink"/>
                </a:solidFill>
                <a:latin typeface="Leelawadee UI" panose="020B0502040204020203" pitchFamily="34" charset="-34"/>
                <a:ea typeface="+mn-ea"/>
                <a:cs typeface="Leelawadee UI" panose="020B0502040204020203" pitchFamily="34" charset="-34"/>
              </a:rPr>
              <a:t>ย่ออย่างสั้นที่สุด</a:t>
            </a:r>
            <a:endParaRPr lang="en-US" sz="2000" b="0" dirty="0">
              <a:solidFill>
                <a:schemeClr val="folHlink"/>
              </a:solidFill>
              <a:latin typeface="Leelawadee UI" panose="020B0502040204020203" pitchFamily="34" charset="-34"/>
              <a:ea typeface="+mn-ea"/>
              <a:cs typeface="Leelawadee UI" panose="020B0502040204020203" pitchFamily="34" charset="-34"/>
            </a:endParaRPr>
          </a:p>
        </p:txBody>
      </p:sp>
      <p:sp>
        <p:nvSpPr>
          <p:cNvPr id="67602" name="Text Box 23"/>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67603" name="Text Box 25"/>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42042" name="Rectangle 2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42048" name="Rectangle 32"/>
          <p:cNvSpPr>
            <a:spLocks noChangeArrowheads="1"/>
          </p:cNvSpPr>
          <p:nvPr/>
        </p:nvSpPr>
        <p:spPr bwMode="auto">
          <a:xfrm>
            <a:off x="5377363" y="787700"/>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342049" name="Rectangle 3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27</a:t>
            </a:r>
          </a:p>
        </p:txBody>
      </p:sp>
      <p:sp>
        <p:nvSpPr>
          <p:cNvPr id="26" name="Rectangle 8"/>
          <p:cNvSpPr>
            <a:spLocks noChangeArrowheads="1"/>
          </p:cNvSpPr>
          <p:nvPr/>
        </p:nvSpPr>
        <p:spPr bwMode="auto">
          <a:xfrm>
            <a:off x="0" y="177800"/>
            <a:ext cx="9144000" cy="30521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th-TH" sz="2000" dirty="0" smtClean="0">
                <a:solidFill>
                  <a:schemeClr val="folHlink"/>
                </a:solidFill>
                <a:latin typeface="Leelawadee UI" panose="020B0502040204020203" pitchFamily="34" charset="-34"/>
                <a:cs typeface="Leelawadee UI" panose="020B0502040204020203" pitchFamily="34" charset="-34"/>
              </a:rPr>
              <a:t>ราชวงศ์ของดาวิด</a:t>
            </a:r>
            <a:r>
              <a:rPr lang="en-US" sz="2000" dirty="0" smtClean="0">
                <a:solidFill>
                  <a:schemeClr val="folHlink"/>
                </a:solidFill>
                <a:latin typeface="Leelawadee UI" panose="020B0502040204020203" pitchFamily="34" charset="-34"/>
                <a:cs typeface="Leelawadee UI" panose="020B0502040204020203" pitchFamily="34" charset="-34"/>
              </a:rPr>
              <a:t>:  </a:t>
            </a:r>
            <a:r>
              <a:rPr lang="th-TH" sz="2000" dirty="0" smtClean="0">
                <a:solidFill>
                  <a:schemeClr val="folHlink"/>
                </a:solidFill>
                <a:latin typeface="Leelawadee UI" panose="020B0502040204020203" pitchFamily="34" charset="-34"/>
                <a:cs typeface="Leelawadee UI" panose="020B0502040204020203" pitchFamily="34" charset="-34"/>
              </a:rPr>
              <a:t>ลำดับพงศ์พันธุ์ของพระเยซูคริสต์</a:t>
            </a:r>
            <a:r>
              <a:rPr lang="en-US" sz="2000" dirty="0" smtClean="0">
                <a:solidFill>
                  <a:schemeClr val="folHlink"/>
                </a:solidFill>
                <a:latin typeface="Leelawadee UI" panose="020B0502040204020203" pitchFamily="34" charset="-34"/>
                <a:cs typeface="Leelawadee UI" panose="020B0502040204020203" pitchFamily="34" charset="-34"/>
              </a:rPr>
              <a:t>*</a:t>
            </a:r>
            <a:endParaRPr lang="en-US" sz="2000" dirty="0">
              <a:solidFill>
                <a:schemeClr val="folHlink"/>
              </a:solidFill>
              <a:latin typeface="Leelawadee UI" panose="020B0502040204020203" pitchFamily="34" charset="-34"/>
              <a:cs typeface="Leelawadee UI" panose="020B0502040204020203" pitchFamily="34" charset="-34"/>
            </a:endParaRPr>
          </a:p>
        </p:txBody>
      </p:sp>
      <p:sp>
        <p:nvSpPr>
          <p:cNvPr id="36" name="Text Box 2"/>
          <p:cNvSpPr txBox="1">
            <a:spLocks noChangeArrowheads="1"/>
          </p:cNvSpPr>
          <p:nvPr/>
        </p:nvSpPr>
        <p:spPr bwMode="auto">
          <a:xfrm>
            <a:off x="2560456" y="743746"/>
            <a:ext cx="2895600"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err="1" smtClean="0">
                <a:solidFill>
                  <a:schemeClr val="folHlink"/>
                </a:solidFill>
                <a:latin typeface="Leelawadee UI" panose="020B0502040204020203" pitchFamily="34" charset="-34"/>
                <a:ea typeface="+mn-ea"/>
                <a:cs typeface="Leelawadee UI" panose="020B0502040204020203" pitchFamily="34" charset="-34"/>
              </a:rPr>
              <a:t>อาดัม</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dirty="0" smtClean="0">
                <a:solidFill>
                  <a:schemeClr val="folHlink"/>
                </a:solidFill>
                <a:latin typeface="Leelawadee UI" panose="020B0502040204020203" pitchFamily="34" charset="-34"/>
                <a:ea typeface="+mn-ea"/>
                <a:cs typeface="Leelawadee UI" panose="020B0502040204020203" pitchFamily="34" charset="-34"/>
              </a:rPr>
              <a:t>เอวา</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37" name="Text Box 3"/>
          <p:cNvSpPr txBox="1">
            <a:spLocks noChangeArrowheads="1"/>
          </p:cNvSpPr>
          <p:nvPr/>
        </p:nvSpPr>
        <p:spPr bwMode="auto">
          <a:xfrm>
            <a:off x="2089651" y="1365024"/>
            <a:ext cx="4089400"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คาอิน     อา</a:t>
            </a:r>
            <a:r>
              <a:rPr lang="th-TH" sz="2000" dirty="0" err="1" smtClean="0">
                <a:solidFill>
                  <a:schemeClr val="folHlink"/>
                </a:solidFill>
                <a:latin typeface="Leelawadee UI" panose="020B0502040204020203" pitchFamily="34" charset="-34"/>
                <a:ea typeface="+mn-ea"/>
                <a:cs typeface="Leelawadee UI" panose="020B0502040204020203" pitchFamily="34" charset="-34"/>
              </a:rPr>
              <a:t>เบล</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dirty="0" smtClean="0">
                <a:solidFill>
                  <a:schemeClr val="folHlink"/>
                </a:solidFill>
                <a:latin typeface="Leelawadee UI" panose="020B0502040204020203" pitchFamily="34" charset="-34"/>
                <a:ea typeface="+mn-ea"/>
                <a:cs typeface="Leelawadee UI" panose="020B0502040204020203" pitchFamily="34" charset="-34"/>
              </a:rPr>
              <a:t>  เสท</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38" name="Text Box 5"/>
          <p:cNvSpPr txBox="1">
            <a:spLocks noChangeArrowheads="1"/>
          </p:cNvSpPr>
          <p:nvPr/>
        </p:nvSpPr>
        <p:spPr bwMode="auto">
          <a:xfrm>
            <a:off x="3819527" y="2404463"/>
            <a:ext cx="1399136"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i="1" dirty="0" smtClean="0">
                <a:latin typeface="Leelawadee UI" panose="020B0502040204020203" pitchFamily="34" charset="-34"/>
                <a:cs typeface="Leelawadee UI" panose="020B0502040204020203" pitchFamily="34" charset="-34"/>
              </a:rPr>
              <a:t>อับรา</a:t>
            </a:r>
            <a:r>
              <a:rPr lang="th-TH" sz="2000" i="1" dirty="0" err="1" smtClean="0">
                <a:latin typeface="Leelawadee UI" panose="020B0502040204020203" pitchFamily="34" charset="-34"/>
                <a:cs typeface="Leelawadee UI" panose="020B0502040204020203" pitchFamily="34" charset="-34"/>
              </a:rPr>
              <a:t>ฮัม</a:t>
            </a:r>
            <a:endParaRPr lang="en-US" sz="2000" dirty="0" smtClean="0">
              <a:latin typeface="Leelawadee UI" panose="020B0502040204020203" pitchFamily="34" charset="-34"/>
              <a:cs typeface="Leelawadee UI" panose="020B0502040204020203" pitchFamily="34" charset="-34"/>
            </a:endParaRPr>
          </a:p>
        </p:txBody>
      </p:sp>
      <p:grpSp>
        <p:nvGrpSpPr>
          <p:cNvPr id="40" name="Group 39"/>
          <p:cNvGrpSpPr/>
          <p:nvPr/>
        </p:nvGrpSpPr>
        <p:grpSpPr>
          <a:xfrm>
            <a:off x="3275560" y="1316292"/>
            <a:ext cx="385267" cy="544512"/>
            <a:chOff x="3252648" y="1389966"/>
            <a:chExt cx="385267" cy="544512"/>
          </a:xfrm>
        </p:grpSpPr>
        <p:sp>
          <p:nvSpPr>
            <p:cNvPr id="41" name="Line 36"/>
            <p:cNvSpPr>
              <a:spLocks noChangeShapeType="1"/>
            </p:cNvSpPr>
            <p:nvPr/>
          </p:nvSpPr>
          <p:spPr bwMode="auto">
            <a:xfrm flipH="1">
              <a:off x="3252648" y="1396316"/>
              <a:ext cx="378915" cy="526366"/>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2" name="Line 37"/>
            <p:cNvSpPr>
              <a:spLocks noChangeShapeType="1"/>
            </p:cNvSpPr>
            <p:nvPr/>
          </p:nvSpPr>
          <p:spPr bwMode="auto">
            <a:xfrm>
              <a:off x="3274378" y="1389966"/>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43" name="Text Box 4"/>
          <p:cNvSpPr txBox="1">
            <a:spLocks noChangeArrowheads="1"/>
          </p:cNvSpPr>
          <p:nvPr/>
        </p:nvSpPr>
        <p:spPr bwMode="auto">
          <a:xfrm>
            <a:off x="3893235" y="1840836"/>
            <a:ext cx="1108543"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โน</a:t>
            </a:r>
            <a:r>
              <a:rPr lang="th-TH" sz="2000" dirty="0" err="1" smtClean="0">
                <a:solidFill>
                  <a:schemeClr val="folHlink"/>
                </a:solidFill>
                <a:latin typeface="Leelawadee UI" panose="020B0502040204020203" pitchFamily="34" charset="-34"/>
                <a:ea typeface="+mn-ea"/>
                <a:cs typeface="Leelawadee UI" panose="020B0502040204020203" pitchFamily="34" charset="-34"/>
              </a:rPr>
              <a:t>อาห์</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45" name="Line 9"/>
          <p:cNvSpPr>
            <a:spLocks noChangeShapeType="1"/>
          </p:cNvSpPr>
          <p:nvPr/>
        </p:nvSpPr>
        <p:spPr bwMode="auto">
          <a:xfrm>
            <a:off x="3375525" y="984550"/>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6" name="Line 10"/>
          <p:cNvSpPr>
            <a:spLocks noChangeShapeType="1"/>
          </p:cNvSpPr>
          <p:nvPr/>
        </p:nvSpPr>
        <p:spPr bwMode="auto">
          <a:xfrm>
            <a:off x="2537325" y="1225850"/>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7" name="Line 11"/>
          <p:cNvSpPr>
            <a:spLocks noChangeShapeType="1"/>
          </p:cNvSpPr>
          <p:nvPr/>
        </p:nvSpPr>
        <p:spPr bwMode="auto">
          <a:xfrm flipV="1">
            <a:off x="3475538" y="989313"/>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8" name="Line 12"/>
          <p:cNvSpPr>
            <a:spLocks noChangeShapeType="1"/>
          </p:cNvSpPr>
          <p:nvPr/>
        </p:nvSpPr>
        <p:spPr bwMode="auto">
          <a:xfrm flipV="1">
            <a:off x="4369300" y="171956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9" name="Line 13"/>
          <p:cNvSpPr>
            <a:spLocks noChangeShapeType="1"/>
          </p:cNvSpPr>
          <p:nvPr/>
        </p:nvSpPr>
        <p:spPr bwMode="auto">
          <a:xfrm flipV="1">
            <a:off x="4378825" y="22497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1" name="Line 15"/>
          <p:cNvSpPr>
            <a:spLocks noChangeShapeType="1"/>
          </p:cNvSpPr>
          <p:nvPr/>
        </p:nvSpPr>
        <p:spPr bwMode="auto">
          <a:xfrm flipV="1">
            <a:off x="2535738" y="1243313"/>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2" name="Line 16"/>
          <p:cNvSpPr>
            <a:spLocks noChangeShapeType="1"/>
          </p:cNvSpPr>
          <p:nvPr/>
        </p:nvSpPr>
        <p:spPr bwMode="auto">
          <a:xfrm flipV="1">
            <a:off x="3477125" y="1179813"/>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3" name="Line 17"/>
          <p:cNvSpPr>
            <a:spLocks noChangeShapeType="1"/>
          </p:cNvSpPr>
          <p:nvPr/>
        </p:nvSpPr>
        <p:spPr bwMode="auto">
          <a:xfrm flipV="1">
            <a:off x="4366125" y="1229025"/>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Box 21"/>
          <p:cNvSpPr txBox="1">
            <a:spLocks noChangeArrowheads="1"/>
          </p:cNvSpPr>
          <p:nvPr/>
        </p:nvSpPr>
        <p:spPr bwMode="auto">
          <a:xfrm>
            <a:off x="5099550" y="1111550"/>
            <a:ext cx="3287713"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2000" dirty="0" err="1" smtClean="0">
                <a:solidFill>
                  <a:schemeClr val="folHlink"/>
                </a:solidFill>
                <a:latin typeface="Leelawadee UI" panose="020B0502040204020203" pitchFamily="34" charset="-34"/>
                <a:ea typeface="+mn-ea"/>
                <a:cs typeface="Leelawadee UI" panose="020B0502040204020203" pitchFamily="34" charset="-34"/>
              </a:rPr>
              <a:t>มัทธิว</a:t>
            </a:r>
            <a:r>
              <a:rPr lang="th-TH" sz="2000" dirty="0" smtClean="0">
                <a:solidFill>
                  <a:schemeClr val="folHlink"/>
                </a:solidFill>
                <a:latin typeface="Leelawadee UI" panose="020B0502040204020203" pitchFamily="34" charset="-34"/>
                <a:ea typeface="+mn-ea"/>
                <a:cs typeface="Leelawadee UI" panose="020B0502040204020203" pitchFamily="34" charset="-34"/>
              </a:rPr>
              <a:t> </a:t>
            </a:r>
            <a:r>
              <a:rPr lang="en-US" sz="2000" dirty="0" smtClean="0">
                <a:solidFill>
                  <a:schemeClr val="folHlink"/>
                </a:solidFill>
                <a:latin typeface="Leelawadee UI" panose="020B0502040204020203" pitchFamily="34" charset="-34"/>
                <a:ea typeface="+mn-ea"/>
                <a:cs typeface="Leelawadee UI" panose="020B0502040204020203" pitchFamily="34" charset="-34"/>
              </a:rPr>
              <a:t>1:2-6</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31" name="Text Box 30"/>
          <p:cNvSpPr txBox="1">
            <a:spLocks noChangeArrowheads="1"/>
          </p:cNvSpPr>
          <p:nvPr/>
        </p:nvSpPr>
        <p:spPr bwMode="auto">
          <a:xfrm>
            <a:off x="5102725" y="805163"/>
            <a:ext cx="3349625" cy="40011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th-TH" sz="2000" dirty="0" smtClean="0">
                <a:latin typeface="Leelawadee UI" panose="020B0502040204020203" pitchFamily="34" charset="-34"/>
                <a:ea typeface="+mn-ea"/>
                <a:cs typeface="Leelawadee UI" panose="020B0502040204020203" pitchFamily="34" charset="-34"/>
              </a:rPr>
              <a:t>อยู่ในพระธรรม</a:t>
            </a:r>
            <a:r>
              <a:rPr lang="en-US" sz="2000" dirty="0" smtClean="0">
                <a:latin typeface="Leelawadee UI" panose="020B0502040204020203" pitchFamily="34" charset="-34"/>
                <a:ea typeface="+mn-ea"/>
                <a:cs typeface="Leelawadee UI" panose="020B0502040204020203" pitchFamily="34" charset="-34"/>
              </a:rPr>
              <a:t>:</a:t>
            </a:r>
            <a:endParaRPr lang="en-US" sz="2000" dirty="0">
              <a:latin typeface="Leelawadee UI" panose="020B0502040204020203" pitchFamily="34" charset="-34"/>
              <a:ea typeface="+mn-ea"/>
              <a:cs typeface="Leelawadee UI" panose="020B0502040204020203" pitchFamily="34" charset="-34"/>
            </a:endParaRPr>
          </a:p>
        </p:txBody>
      </p:sp>
      <p:sp>
        <p:nvSpPr>
          <p:cNvPr id="32" name="Text Box 50"/>
          <p:cNvSpPr txBox="1">
            <a:spLocks noChangeArrowheads="1"/>
          </p:cNvSpPr>
          <p:nvPr/>
        </p:nvSpPr>
        <p:spPr bwMode="auto">
          <a:xfrm>
            <a:off x="48125" y="2942257"/>
            <a:ext cx="2316385"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en-US" sz="2000" b="0" dirty="0" smtClean="0">
                <a:solidFill>
                  <a:schemeClr val="folHlink"/>
                </a:solidFill>
                <a:latin typeface="Leelawadee UI" panose="020B0502040204020203" pitchFamily="34" charset="-34"/>
                <a:ea typeface="+mn-ea"/>
                <a:cs typeface="Leelawadee UI" panose="020B0502040204020203" pitchFamily="34" charset="-34"/>
              </a:rPr>
              <a:t>*</a:t>
            </a:r>
            <a:r>
              <a:rPr lang="th-TH" sz="2000" b="0" dirty="0" smtClean="0">
                <a:solidFill>
                  <a:schemeClr val="folHlink"/>
                </a:solidFill>
                <a:latin typeface="Leelawadee UI" panose="020B0502040204020203" pitchFamily="34" charset="-34"/>
                <a:ea typeface="+mn-ea"/>
                <a:cs typeface="Leelawadee UI" panose="020B0502040204020203" pitchFamily="34" charset="-34"/>
              </a:rPr>
              <a:t>ย่ออย่างสั้นที่สุด</a:t>
            </a:r>
            <a:endParaRPr lang="en-US" sz="2000" b="0" dirty="0">
              <a:solidFill>
                <a:schemeClr val="folHlink"/>
              </a:solidFill>
              <a:latin typeface="Leelawadee UI" panose="020B0502040204020203" pitchFamily="34" charset="-34"/>
              <a:ea typeface="+mn-ea"/>
              <a:cs typeface="Leelawadee UI" panose="020B0502040204020203" pitchFamily="34" charset="-34"/>
            </a:endParaRPr>
          </a:p>
        </p:txBody>
      </p:sp>
      <p:sp>
        <p:nvSpPr>
          <p:cNvPr id="37" name="Text Box 21"/>
          <p:cNvSpPr txBox="1">
            <a:spLocks noChangeArrowheads="1"/>
          </p:cNvSpPr>
          <p:nvPr/>
        </p:nvSpPr>
        <p:spPr bwMode="auto">
          <a:xfrm>
            <a:off x="48125" y="2059288"/>
            <a:ext cx="5387975"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sz="2000">
              <a:solidFill>
                <a:schemeClr val="folHlink"/>
              </a:solidFill>
              <a:latin typeface="Leelawadee UI" panose="020B0502040204020203" pitchFamily="34" charset="-34"/>
              <a:ea typeface="+mn-ea"/>
              <a:cs typeface="Leelawadee UI" panose="020B0502040204020203" pitchFamily="34" charset="-34"/>
            </a:endParaRPr>
          </a:p>
        </p:txBody>
      </p:sp>
      <p:sp>
        <p:nvSpPr>
          <p:cNvPr id="69652" name="Text Box 56"/>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69653" name="Text Box 58"/>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31835" name="Rectangle 59"/>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31841" name="Rectangle 65"/>
          <p:cNvSpPr>
            <a:spLocks noChangeArrowheads="1"/>
          </p:cNvSpPr>
          <p:nvPr/>
        </p:nvSpPr>
        <p:spPr bwMode="auto">
          <a:xfrm>
            <a:off x="5377363" y="787700"/>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331842" name="Rectangle 6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28</a:t>
            </a:r>
          </a:p>
        </p:txBody>
      </p:sp>
      <p:sp>
        <p:nvSpPr>
          <p:cNvPr id="28" name="Rectangle 8"/>
          <p:cNvSpPr>
            <a:spLocks noChangeArrowheads="1"/>
          </p:cNvSpPr>
          <p:nvPr/>
        </p:nvSpPr>
        <p:spPr bwMode="auto">
          <a:xfrm>
            <a:off x="0" y="177800"/>
            <a:ext cx="9144000" cy="30521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th-TH" sz="2000" dirty="0" smtClean="0">
                <a:solidFill>
                  <a:schemeClr val="folHlink"/>
                </a:solidFill>
                <a:latin typeface="Leelawadee UI" panose="020B0502040204020203" pitchFamily="34" charset="-34"/>
                <a:cs typeface="Leelawadee UI" panose="020B0502040204020203" pitchFamily="34" charset="-34"/>
              </a:rPr>
              <a:t>ราชวงศ์ของดาวิด</a:t>
            </a:r>
            <a:r>
              <a:rPr lang="en-US" sz="2000" dirty="0" smtClean="0">
                <a:solidFill>
                  <a:schemeClr val="folHlink"/>
                </a:solidFill>
                <a:latin typeface="Leelawadee UI" panose="020B0502040204020203" pitchFamily="34" charset="-34"/>
                <a:cs typeface="Leelawadee UI" panose="020B0502040204020203" pitchFamily="34" charset="-34"/>
              </a:rPr>
              <a:t>:  </a:t>
            </a:r>
            <a:r>
              <a:rPr lang="th-TH" sz="2000" dirty="0" smtClean="0">
                <a:solidFill>
                  <a:schemeClr val="folHlink"/>
                </a:solidFill>
                <a:latin typeface="Leelawadee UI" panose="020B0502040204020203" pitchFamily="34" charset="-34"/>
                <a:cs typeface="Leelawadee UI" panose="020B0502040204020203" pitchFamily="34" charset="-34"/>
              </a:rPr>
              <a:t>ลำดับพงศ์พันธุ์ของพระเยซูคริสต์</a:t>
            </a:r>
            <a:r>
              <a:rPr lang="en-US" sz="2000" dirty="0" smtClean="0">
                <a:solidFill>
                  <a:schemeClr val="folHlink"/>
                </a:solidFill>
                <a:latin typeface="Leelawadee UI" panose="020B0502040204020203" pitchFamily="34" charset="-34"/>
                <a:cs typeface="Leelawadee UI" panose="020B0502040204020203" pitchFamily="34" charset="-34"/>
              </a:rPr>
              <a:t>*</a:t>
            </a:r>
            <a:endParaRPr lang="en-US" sz="2000" dirty="0">
              <a:solidFill>
                <a:schemeClr val="folHlink"/>
              </a:solidFill>
              <a:latin typeface="Leelawadee UI" panose="020B0502040204020203" pitchFamily="34" charset="-34"/>
              <a:cs typeface="Leelawadee UI" panose="020B0502040204020203" pitchFamily="34" charset="-34"/>
            </a:endParaRPr>
          </a:p>
        </p:txBody>
      </p:sp>
      <p:sp>
        <p:nvSpPr>
          <p:cNvPr id="43" name="Text Box 2"/>
          <p:cNvSpPr txBox="1">
            <a:spLocks noChangeArrowheads="1"/>
          </p:cNvSpPr>
          <p:nvPr/>
        </p:nvSpPr>
        <p:spPr bwMode="auto">
          <a:xfrm>
            <a:off x="2560456" y="761294"/>
            <a:ext cx="2895600"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err="1" smtClean="0">
                <a:solidFill>
                  <a:schemeClr val="folHlink"/>
                </a:solidFill>
                <a:latin typeface="Leelawadee UI" panose="020B0502040204020203" pitchFamily="34" charset="-34"/>
                <a:ea typeface="+mn-ea"/>
                <a:cs typeface="Leelawadee UI" panose="020B0502040204020203" pitchFamily="34" charset="-34"/>
              </a:rPr>
              <a:t>อาดัม</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dirty="0" smtClean="0">
                <a:solidFill>
                  <a:schemeClr val="folHlink"/>
                </a:solidFill>
                <a:latin typeface="Leelawadee UI" panose="020B0502040204020203" pitchFamily="34" charset="-34"/>
                <a:ea typeface="+mn-ea"/>
                <a:cs typeface="Leelawadee UI" panose="020B0502040204020203" pitchFamily="34" charset="-34"/>
              </a:rPr>
              <a:t>เอวา</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44" name="Text Box 3"/>
          <p:cNvSpPr txBox="1">
            <a:spLocks noChangeArrowheads="1"/>
          </p:cNvSpPr>
          <p:nvPr/>
        </p:nvSpPr>
        <p:spPr bwMode="auto">
          <a:xfrm>
            <a:off x="2089651" y="1353711"/>
            <a:ext cx="4089400"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คาอิน      อา</a:t>
            </a:r>
            <a:r>
              <a:rPr lang="th-TH" sz="2000" dirty="0" err="1" smtClean="0">
                <a:solidFill>
                  <a:schemeClr val="folHlink"/>
                </a:solidFill>
                <a:latin typeface="Leelawadee UI" panose="020B0502040204020203" pitchFamily="34" charset="-34"/>
                <a:ea typeface="+mn-ea"/>
                <a:cs typeface="Leelawadee UI" panose="020B0502040204020203" pitchFamily="34" charset="-34"/>
              </a:rPr>
              <a:t>เบล</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dirty="0" smtClean="0">
                <a:solidFill>
                  <a:schemeClr val="folHlink"/>
                </a:solidFill>
                <a:latin typeface="Leelawadee UI" panose="020B0502040204020203" pitchFamily="34" charset="-34"/>
                <a:ea typeface="+mn-ea"/>
                <a:cs typeface="Leelawadee UI" panose="020B0502040204020203" pitchFamily="34" charset="-34"/>
              </a:rPr>
              <a:t>เส</a:t>
            </a:r>
            <a:r>
              <a:rPr lang="th-TH" sz="2000" dirty="0">
                <a:solidFill>
                  <a:schemeClr val="folHlink"/>
                </a:solidFill>
                <a:latin typeface="Leelawadee UI" panose="020B0502040204020203" pitchFamily="34" charset="-34"/>
                <a:ea typeface="+mn-ea"/>
                <a:cs typeface="Leelawadee UI" panose="020B0502040204020203" pitchFamily="34" charset="-34"/>
              </a:rPr>
              <a:t>ท</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45" name="Text Box 5"/>
          <p:cNvSpPr txBox="1">
            <a:spLocks noChangeArrowheads="1"/>
          </p:cNvSpPr>
          <p:nvPr/>
        </p:nvSpPr>
        <p:spPr bwMode="auto">
          <a:xfrm>
            <a:off x="3819773" y="2423966"/>
            <a:ext cx="3115179"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i="1" dirty="0" smtClean="0">
                <a:latin typeface="Leelawadee UI" panose="020B0502040204020203" pitchFamily="34" charset="-34"/>
                <a:cs typeface="Leelawadee UI" panose="020B0502040204020203" pitchFamily="34" charset="-34"/>
              </a:rPr>
              <a:t>อับรา</a:t>
            </a:r>
            <a:r>
              <a:rPr lang="th-TH" sz="2000" i="1" dirty="0" err="1" smtClean="0">
                <a:latin typeface="Leelawadee UI" panose="020B0502040204020203" pitchFamily="34" charset="-34"/>
                <a:cs typeface="Leelawadee UI" panose="020B0502040204020203" pitchFamily="34" charset="-34"/>
              </a:rPr>
              <a:t>ฮัม</a:t>
            </a:r>
            <a:r>
              <a:rPr lang="th-TH" sz="2000" i="1" dirty="0" smtClean="0">
                <a:latin typeface="Leelawadee UI" panose="020B0502040204020203" pitchFamily="34" charset="-34"/>
                <a:cs typeface="Leelawadee UI" panose="020B0502040204020203" pitchFamily="34" charset="-34"/>
              </a:rPr>
              <a:t> </a:t>
            </a:r>
            <a:r>
              <a:rPr lang="en-US" sz="2000" i="1" dirty="0" smtClean="0">
                <a:latin typeface="Leelawadee UI" panose="020B0502040204020203" pitchFamily="34" charset="-34"/>
                <a:cs typeface="Leelawadee UI" panose="020B0502040204020203" pitchFamily="34" charset="-34"/>
              </a:rPr>
              <a:t>(</a:t>
            </a:r>
            <a:r>
              <a:rPr lang="th-TH" sz="2000" i="1" dirty="0" smtClean="0">
                <a:latin typeface="Leelawadee UI" panose="020B0502040204020203" pitchFamily="34" charset="-34"/>
                <a:cs typeface="Leelawadee UI" panose="020B0502040204020203" pitchFamily="34" charset="-34"/>
              </a:rPr>
              <a:t>ซา</a:t>
            </a:r>
            <a:r>
              <a:rPr lang="th-TH" sz="2000" i="1" dirty="0" err="1" smtClean="0">
                <a:latin typeface="Leelawadee UI" panose="020B0502040204020203" pitchFamily="34" charset="-34"/>
                <a:cs typeface="Leelawadee UI" panose="020B0502040204020203" pitchFamily="34" charset="-34"/>
              </a:rPr>
              <a:t>ราห์</a:t>
            </a:r>
            <a:r>
              <a:rPr lang="en-US" sz="2000" i="1" dirty="0" smtClean="0">
                <a:latin typeface="Leelawadee UI" panose="020B0502040204020203" pitchFamily="34" charset="-34"/>
                <a:cs typeface="Leelawadee UI" panose="020B0502040204020203" pitchFamily="34" charset="-34"/>
              </a:rPr>
              <a:t>)</a:t>
            </a:r>
            <a:r>
              <a:rPr lang="th-TH" sz="2000" i="1" dirty="0" smtClean="0">
                <a:latin typeface="Leelawadee UI" panose="020B0502040204020203" pitchFamily="34" charset="-34"/>
                <a:cs typeface="Leelawadee UI" panose="020B0502040204020203" pitchFamily="34" charset="-34"/>
              </a:rPr>
              <a:t> </a:t>
            </a:r>
            <a:endParaRPr lang="en-US" sz="2000" dirty="0" smtClean="0">
              <a:latin typeface="Leelawadee UI" panose="020B0502040204020203" pitchFamily="34" charset="-34"/>
              <a:cs typeface="Leelawadee UI" panose="020B0502040204020203" pitchFamily="34" charset="-34"/>
            </a:endParaRPr>
          </a:p>
        </p:txBody>
      </p:sp>
      <p:sp>
        <p:nvSpPr>
          <p:cNvPr id="46" name="Text Box 50"/>
          <p:cNvSpPr txBox="1">
            <a:spLocks noChangeArrowheads="1"/>
          </p:cNvSpPr>
          <p:nvPr/>
        </p:nvSpPr>
        <p:spPr bwMode="auto">
          <a:xfrm>
            <a:off x="3893482" y="3010269"/>
            <a:ext cx="2887647"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dirty="0" smtClean="0">
                <a:latin typeface="Leelawadee UI" panose="020B0502040204020203" pitchFamily="34" charset="-34"/>
                <a:cs typeface="Leelawadee UI" panose="020B0502040204020203" pitchFamily="34" charset="-34"/>
              </a:rPr>
              <a:t>ดาวิด</a:t>
            </a:r>
            <a:endParaRPr lang="en-US" sz="2000" dirty="0" smtClean="0">
              <a:solidFill>
                <a:srgbClr val="FFFF00"/>
              </a:solidFill>
              <a:latin typeface="Leelawadee UI" panose="020B0502040204020203" pitchFamily="34" charset="-34"/>
              <a:cs typeface="Leelawadee UI" panose="020B0502040204020203" pitchFamily="34" charset="-34"/>
            </a:endParaRPr>
          </a:p>
        </p:txBody>
      </p:sp>
      <p:grpSp>
        <p:nvGrpSpPr>
          <p:cNvPr id="47" name="Group 46"/>
          <p:cNvGrpSpPr/>
          <p:nvPr/>
        </p:nvGrpSpPr>
        <p:grpSpPr>
          <a:xfrm>
            <a:off x="3275560" y="1316292"/>
            <a:ext cx="385267" cy="544512"/>
            <a:chOff x="3252648" y="1389966"/>
            <a:chExt cx="385267" cy="544512"/>
          </a:xfrm>
        </p:grpSpPr>
        <p:sp>
          <p:nvSpPr>
            <p:cNvPr id="48" name="Line 36"/>
            <p:cNvSpPr>
              <a:spLocks noChangeShapeType="1"/>
            </p:cNvSpPr>
            <p:nvPr/>
          </p:nvSpPr>
          <p:spPr bwMode="auto">
            <a:xfrm flipH="1">
              <a:off x="3252648" y="1396316"/>
              <a:ext cx="378915" cy="526366"/>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9" name="Line 37"/>
            <p:cNvSpPr>
              <a:spLocks noChangeShapeType="1"/>
            </p:cNvSpPr>
            <p:nvPr/>
          </p:nvSpPr>
          <p:spPr bwMode="auto">
            <a:xfrm>
              <a:off x="3274378" y="1389966"/>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50" name="Text Box 4"/>
          <p:cNvSpPr txBox="1">
            <a:spLocks noChangeArrowheads="1"/>
          </p:cNvSpPr>
          <p:nvPr/>
        </p:nvSpPr>
        <p:spPr bwMode="auto">
          <a:xfrm>
            <a:off x="3893482" y="1860339"/>
            <a:ext cx="1108543"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โน</a:t>
            </a:r>
            <a:r>
              <a:rPr lang="th-TH" sz="2000" dirty="0" err="1" smtClean="0">
                <a:solidFill>
                  <a:schemeClr val="folHlink"/>
                </a:solidFill>
                <a:latin typeface="Leelawadee UI" panose="020B0502040204020203" pitchFamily="34" charset="-34"/>
                <a:ea typeface="+mn-ea"/>
                <a:cs typeface="Leelawadee UI" panose="020B0502040204020203" pitchFamily="34" charset="-34"/>
              </a:rPr>
              <a:t>อาห์</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52" name="Line 9"/>
          <p:cNvSpPr>
            <a:spLocks noChangeShapeType="1"/>
          </p:cNvSpPr>
          <p:nvPr/>
        </p:nvSpPr>
        <p:spPr bwMode="auto">
          <a:xfrm>
            <a:off x="3375525" y="984550"/>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3" name="Line 10"/>
          <p:cNvSpPr>
            <a:spLocks noChangeShapeType="1"/>
          </p:cNvSpPr>
          <p:nvPr/>
        </p:nvSpPr>
        <p:spPr bwMode="auto">
          <a:xfrm>
            <a:off x="2537325" y="1225850"/>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4" name="Line 11"/>
          <p:cNvSpPr>
            <a:spLocks noChangeShapeType="1"/>
          </p:cNvSpPr>
          <p:nvPr/>
        </p:nvSpPr>
        <p:spPr bwMode="auto">
          <a:xfrm flipV="1">
            <a:off x="3475538" y="989313"/>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5" name="Line 12"/>
          <p:cNvSpPr>
            <a:spLocks noChangeShapeType="1"/>
          </p:cNvSpPr>
          <p:nvPr/>
        </p:nvSpPr>
        <p:spPr bwMode="auto">
          <a:xfrm flipV="1">
            <a:off x="4369300" y="171956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6" name="Line 13"/>
          <p:cNvSpPr>
            <a:spLocks noChangeShapeType="1"/>
          </p:cNvSpPr>
          <p:nvPr/>
        </p:nvSpPr>
        <p:spPr bwMode="auto">
          <a:xfrm flipV="1">
            <a:off x="4378825" y="22497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7" name="Line 14"/>
          <p:cNvSpPr>
            <a:spLocks noChangeShapeType="1"/>
          </p:cNvSpPr>
          <p:nvPr/>
        </p:nvSpPr>
        <p:spPr bwMode="auto">
          <a:xfrm flipV="1">
            <a:off x="4386763" y="2787950"/>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8" name="Line 15"/>
          <p:cNvSpPr>
            <a:spLocks noChangeShapeType="1"/>
          </p:cNvSpPr>
          <p:nvPr/>
        </p:nvSpPr>
        <p:spPr bwMode="auto">
          <a:xfrm flipV="1">
            <a:off x="2535738" y="1243313"/>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9" name="Line 16"/>
          <p:cNvSpPr>
            <a:spLocks noChangeShapeType="1"/>
          </p:cNvSpPr>
          <p:nvPr/>
        </p:nvSpPr>
        <p:spPr bwMode="auto">
          <a:xfrm flipV="1">
            <a:off x="3477125" y="1179813"/>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0" name="Line 17"/>
          <p:cNvSpPr>
            <a:spLocks noChangeShapeType="1"/>
          </p:cNvSpPr>
          <p:nvPr/>
        </p:nvSpPr>
        <p:spPr bwMode="auto">
          <a:xfrm flipV="1">
            <a:off x="4366125" y="1229025"/>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16386" name="Rectangle 3"/>
          <p:cNvSpPr>
            <a:spLocks noChangeArrowheads="1"/>
          </p:cNvSpPr>
          <p:nvPr/>
        </p:nvSpPr>
        <p:spPr bwMode="auto">
          <a:xfrm>
            <a:off x="2551113" y="1290638"/>
            <a:ext cx="471282"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Leelawadee UI" panose="020B0502040204020203" pitchFamily="34" charset="-34"/>
                <a:cs typeface="Leelawadee UI" panose="020B0502040204020203" pitchFamily="34" charset="-34"/>
              </a:rPr>
              <a:t>         </a:t>
            </a:r>
          </a:p>
        </p:txBody>
      </p:sp>
      <p:sp>
        <p:nvSpPr>
          <p:cNvPr id="16387" name="Rectangle 4"/>
          <p:cNvSpPr>
            <a:spLocks noChangeArrowheads="1"/>
          </p:cNvSpPr>
          <p:nvPr/>
        </p:nvSpPr>
        <p:spPr bwMode="auto">
          <a:xfrm>
            <a:off x="2843213" y="1301750"/>
            <a:ext cx="384720" cy="21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latin typeface="Leelawadee UI" panose="020B0502040204020203" pitchFamily="34" charset="-34"/>
                <a:cs typeface="Leelawadee UI" panose="020B0502040204020203" pitchFamily="34" charset="-34"/>
              </a:rPr>
              <a:t>       </a:t>
            </a:r>
          </a:p>
        </p:txBody>
      </p:sp>
      <p:sp>
        <p:nvSpPr>
          <p:cNvPr id="16388" name="Rectangle 5"/>
          <p:cNvSpPr>
            <a:spLocks noChangeArrowheads="1"/>
          </p:cNvSpPr>
          <p:nvPr/>
        </p:nvSpPr>
        <p:spPr bwMode="auto">
          <a:xfrm>
            <a:off x="2551113" y="1768475"/>
            <a:ext cx="91916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i="1">
                <a:latin typeface="Leelawadee UI" panose="020B0502040204020203" pitchFamily="34" charset="-34"/>
                <a:cs typeface="Leelawadee UI" panose="020B0502040204020203" pitchFamily="34" charset="-34"/>
              </a:rPr>
              <a:t>                   </a:t>
            </a:r>
          </a:p>
        </p:txBody>
      </p:sp>
      <p:sp>
        <p:nvSpPr>
          <p:cNvPr id="16389" name="Rectangle 6"/>
          <p:cNvSpPr>
            <a:spLocks noChangeArrowheads="1"/>
          </p:cNvSpPr>
          <p:nvPr/>
        </p:nvSpPr>
        <p:spPr bwMode="auto">
          <a:xfrm>
            <a:off x="3084513" y="674688"/>
            <a:ext cx="947374"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latin typeface="Leelawadee UI" panose="020B0502040204020203" pitchFamily="34" charset="-34"/>
                <a:cs typeface="Leelawadee UI" panose="020B0502040204020203" pitchFamily="34" charset="-34"/>
              </a:rPr>
              <a:t>         </a:t>
            </a:r>
          </a:p>
        </p:txBody>
      </p:sp>
      <p:sp>
        <p:nvSpPr>
          <p:cNvPr id="578569" name="Rectangle 9"/>
          <p:cNvSpPr>
            <a:spLocks noChangeArrowheads="1"/>
          </p:cNvSpPr>
          <p:nvPr/>
        </p:nvSpPr>
        <p:spPr bwMode="auto">
          <a:xfrm>
            <a:off x="501650" y="1682750"/>
            <a:ext cx="2882900" cy="34417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16391" name="Rectangle 10"/>
          <p:cNvSpPr>
            <a:spLocks noChangeArrowheads="1"/>
          </p:cNvSpPr>
          <p:nvPr/>
        </p:nvSpPr>
        <p:spPr bwMode="auto">
          <a:xfrm>
            <a:off x="941218" y="3318152"/>
            <a:ext cx="2069476"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2400" dirty="0" smtClean="0">
                <a:solidFill>
                  <a:schemeClr val="bg2"/>
                </a:solidFill>
                <a:latin typeface="Leelawadee UI" panose="020B0502040204020203" pitchFamily="34" charset="-34"/>
                <a:cs typeface="Leelawadee UI" panose="020B0502040204020203" pitchFamily="34" charset="-34"/>
              </a:rPr>
              <a:t>คาเดช</a:t>
            </a:r>
            <a:r>
              <a:rPr lang="th-TH" sz="2400" dirty="0" err="1" smtClean="0">
                <a:solidFill>
                  <a:schemeClr val="bg2"/>
                </a:solidFill>
                <a:latin typeface="Leelawadee UI" panose="020B0502040204020203" pitchFamily="34" charset="-34"/>
                <a:cs typeface="Leelawadee UI" panose="020B0502040204020203" pitchFamily="34" charset="-34"/>
              </a:rPr>
              <a:t>บารเนีย</a:t>
            </a:r>
            <a:endParaRPr lang="en-US" sz="2400" dirty="0">
              <a:solidFill>
                <a:schemeClr val="bg2"/>
              </a:solidFill>
              <a:latin typeface="Leelawadee UI" panose="020B0502040204020203" pitchFamily="34" charset="-34"/>
              <a:cs typeface="Leelawadee UI" panose="020B0502040204020203" pitchFamily="34" charset="-34"/>
            </a:endParaRPr>
          </a:p>
        </p:txBody>
      </p:sp>
      <p:sp>
        <p:nvSpPr>
          <p:cNvPr id="578571" name="AutoShape 11"/>
          <p:cNvSpPr>
            <a:spLocks noChangeArrowheads="1"/>
          </p:cNvSpPr>
          <p:nvPr/>
        </p:nvSpPr>
        <p:spPr bwMode="auto">
          <a:xfrm>
            <a:off x="501650" y="13144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78572" name="Rectangle 12"/>
          <p:cNvSpPr>
            <a:spLocks noChangeArrowheads="1"/>
          </p:cNvSpPr>
          <p:nvPr/>
        </p:nvSpPr>
        <p:spPr bwMode="auto">
          <a:xfrm>
            <a:off x="501650" y="16954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16394" name="Rectangle 13"/>
          <p:cNvSpPr>
            <a:spLocks noChangeArrowheads="1"/>
          </p:cNvSpPr>
          <p:nvPr/>
        </p:nvSpPr>
        <p:spPr bwMode="auto">
          <a:xfrm>
            <a:off x="781140" y="1344612"/>
            <a:ext cx="1139735"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2800" dirty="0" smtClean="0">
                <a:solidFill>
                  <a:schemeClr val="accent2"/>
                </a:solidFill>
                <a:latin typeface="Leelawadee UI" panose="020B0502040204020203" pitchFamily="34" charset="-34"/>
                <a:cs typeface="Leelawadee UI" panose="020B0502040204020203" pitchFamily="34" charset="-34"/>
              </a:rPr>
              <a:t>โมเสส</a:t>
            </a:r>
            <a:endParaRPr lang="en-US" sz="2800" dirty="0">
              <a:solidFill>
                <a:schemeClr val="accent2"/>
              </a:solidFill>
              <a:latin typeface="Leelawadee UI" panose="020B0502040204020203" pitchFamily="34" charset="-34"/>
              <a:cs typeface="Leelawadee UI" panose="020B0502040204020203" pitchFamily="34" charset="-34"/>
            </a:endParaRPr>
          </a:p>
        </p:txBody>
      </p:sp>
      <p:sp>
        <p:nvSpPr>
          <p:cNvPr id="578574" name="Line 14"/>
          <p:cNvSpPr>
            <a:spLocks noChangeShapeType="1"/>
          </p:cNvSpPr>
          <p:nvPr/>
        </p:nvSpPr>
        <p:spPr bwMode="auto">
          <a:xfrm>
            <a:off x="711200" y="2832100"/>
            <a:ext cx="2463800" cy="0"/>
          </a:xfrm>
          <a:prstGeom prst="line">
            <a:avLst/>
          </a:prstGeom>
          <a:noFill/>
          <a:ln w="508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78575" name="Line 15"/>
          <p:cNvSpPr>
            <a:spLocks noChangeShapeType="1"/>
          </p:cNvSpPr>
          <p:nvPr/>
        </p:nvSpPr>
        <p:spPr bwMode="auto">
          <a:xfrm>
            <a:off x="711200" y="3289300"/>
            <a:ext cx="2463800" cy="0"/>
          </a:xfrm>
          <a:prstGeom prst="line">
            <a:avLst/>
          </a:prstGeom>
          <a:noFill/>
          <a:ln w="508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78576" name="Line 16"/>
          <p:cNvSpPr>
            <a:spLocks noChangeShapeType="1"/>
          </p:cNvSpPr>
          <p:nvPr/>
        </p:nvSpPr>
        <p:spPr bwMode="auto">
          <a:xfrm>
            <a:off x="717550" y="3746500"/>
            <a:ext cx="2463800" cy="0"/>
          </a:xfrm>
          <a:prstGeom prst="line">
            <a:avLst/>
          </a:prstGeom>
          <a:noFill/>
          <a:ln w="508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78577" name="Line 17"/>
          <p:cNvSpPr>
            <a:spLocks noChangeShapeType="1"/>
          </p:cNvSpPr>
          <p:nvPr/>
        </p:nvSpPr>
        <p:spPr bwMode="auto">
          <a:xfrm>
            <a:off x="711200" y="2374900"/>
            <a:ext cx="2463800" cy="0"/>
          </a:xfrm>
          <a:prstGeom prst="line">
            <a:avLst/>
          </a:prstGeom>
          <a:noFill/>
          <a:ln w="508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78578" name="Line 18"/>
          <p:cNvSpPr>
            <a:spLocks noChangeShapeType="1"/>
          </p:cNvSpPr>
          <p:nvPr/>
        </p:nvSpPr>
        <p:spPr bwMode="auto">
          <a:xfrm>
            <a:off x="711200" y="4660900"/>
            <a:ext cx="2463800" cy="0"/>
          </a:xfrm>
          <a:prstGeom prst="line">
            <a:avLst/>
          </a:prstGeom>
          <a:noFill/>
          <a:ln w="508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78579" name="Line 19"/>
          <p:cNvSpPr>
            <a:spLocks noChangeShapeType="1"/>
          </p:cNvSpPr>
          <p:nvPr/>
        </p:nvSpPr>
        <p:spPr bwMode="auto">
          <a:xfrm>
            <a:off x="711200" y="4203700"/>
            <a:ext cx="2463800" cy="0"/>
          </a:xfrm>
          <a:prstGeom prst="line">
            <a:avLst/>
          </a:prstGeom>
          <a:noFill/>
          <a:ln w="508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6401" name="Rectangle 20"/>
          <p:cNvSpPr>
            <a:spLocks noChangeArrowheads="1"/>
          </p:cNvSpPr>
          <p:nvPr/>
        </p:nvSpPr>
        <p:spPr bwMode="auto">
          <a:xfrm>
            <a:off x="1209517" y="1879127"/>
            <a:ext cx="1165383"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2800" dirty="0" smtClean="0">
                <a:solidFill>
                  <a:schemeClr val="bg2"/>
                </a:solidFill>
                <a:latin typeface="Leelawadee UI" panose="020B0502040204020203" pitchFamily="34" charset="-34"/>
                <a:cs typeface="Leelawadee UI" panose="020B0502040204020203" pitchFamily="34" charset="-34"/>
              </a:rPr>
              <a:t>อพยพ</a:t>
            </a:r>
            <a:endParaRPr lang="en-US" sz="2800" dirty="0">
              <a:solidFill>
                <a:schemeClr val="bg2"/>
              </a:solidFill>
              <a:latin typeface="Leelawadee UI" panose="020B0502040204020203" pitchFamily="34" charset="-34"/>
              <a:cs typeface="Leelawadee UI" panose="020B0502040204020203" pitchFamily="34" charset="-34"/>
            </a:endParaRPr>
          </a:p>
        </p:txBody>
      </p:sp>
      <p:sp>
        <p:nvSpPr>
          <p:cNvPr id="16402" name="Rectangle 21"/>
          <p:cNvSpPr>
            <a:spLocks noChangeArrowheads="1"/>
          </p:cNvSpPr>
          <p:nvPr/>
        </p:nvSpPr>
        <p:spPr bwMode="auto">
          <a:xfrm>
            <a:off x="1268413" y="2346325"/>
            <a:ext cx="1099659"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2800" dirty="0" smtClean="0">
                <a:solidFill>
                  <a:schemeClr val="bg2"/>
                </a:solidFill>
                <a:latin typeface="Leelawadee UI" panose="020B0502040204020203" pitchFamily="34" charset="-34"/>
                <a:cs typeface="Leelawadee UI" panose="020B0502040204020203" pitchFamily="34" charset="-34"/>
              </a:rPr>
              <a:t>ซีนาย</a:t>
            </a:r>
            <a:endParaRPr lang="en-US" sz="2800" dirty="0">
              <a:solidFill>
                <a:schemeClr val="bg2"/>
              </a:solidFill>
              <a:latin typeface="Leelawadee UI" panose="020B0502040204020203" pitchFamily="34" charset="-34"/>
              <a:cs typeface="Leelawadee UI" panose="020B0502040204020203" pitchFamily="34" charset="-34"/>
            </a:endParaRPr>
          </a:p>
        </p:txBody>
      </p:sp>
      <p:sp>
        <p:nvSpPr>
          <p:cNvPr id="16403" name="Rectangle 22"/>
          <p:cNvSpPr>
            <a:spLocks noChangeArrowheads="1"/>
          </p:cNvSpPr>
          <p:nvPr/>
        </p:nvSpPr>
        <p:spPr bwMode="auto">
          <a:xfrm>
            <a:off x="1052513" y="2803525"/>
            <a:ext cx="1639871"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2800" dirty="0" smtClean="0">
                <a:solidFill>
                  <a:schemeClr val="bg2"/>
                </a:solidFill>
                <a:latin typeface="Leelawadee UI" panose="020B0502040204020203" pitchFamily="34" charset="-34"/>
                <a:cs typeface="Leelawadee UI" panose="020B0502040204020203" pitchFamily="34" charset="-34"/>
              </a:rPr>
              <a:t>จ</a:t>
            </a:r>
            <a:r>
              <a:rPr lang="en-US" sz="2800" dirty="0" smtClean="0">
                <a:solidFill>
                  <a:schemeClr val="bg2"/>
                </a:solidFill>
                <a:latin typeface="Leelawadee UI" panose="020B0502040204020203" pitchFamily="34" charset="-34"/>
                <a:cs typeface="Leelawadee UI" panose="020B0502040204020203" pitchFamily="34" charset="-34"/>
              </a:rPr>
              <a:t> </a:t>
            </a:r>
            <a:r>
              <a:rPr lang="en-US" sz="2800" dirty="0">
                <a:solidFill>
                  <a:schemeClr val="bg2"/>
                </a:solidFill>
                <a:latin typeface="Leelawadee UI" panose="020B0502040204020203" pitchFamily="34" charset="-34"/>
                <a:cs typeface="Leelawadee UI" panose="020B0502040204020203" pitchFamily="34" charset="-34"/>
              </a:rPr>
              <a:t>- </a:t>
            </a:r>
            <a:r>
              <a:rPr lang="th-TH" sz="2800" dirty="0">
                <a:solidFill>
                  <a:schemeClr val="bg2"/>
                </a:solidFill>
                <a:latin typeface="Leelawadee UI" panose="020B0502040204020203" pitchFamily="34" charset="-34"/>
                <a:cs typeface="Leelawadee UI" panose="020B0502040204020203" pitchFamily="34" charset="-34"/>
              </a:rPr>
              <a:t>ว</a:t>
            </a:r>
            <a:r>
              <a:rPr lang="en-US" sz="2800" dirty="0" smtClean="0">
                <a:solidFill>
                  <a:schemeClr val="bg2"/>
                </a:solidFill>
                <a:latin typeface="Leelawadee UI" panose="020B0502040204020203" pitchFamily="34" charset="-34"/>
                <a:cs typeface="Leelawadee UI" panose="020B0502040204020203" pitchFamily="34" charset="-34"/>
              </a:rPr>
              <a:t> </a:t>
            </a:r>
            <a:r>
              <a:rPr lang="en-US" sz="2800" dirty="0">
                <a:solidFill>
                  <a:schemeClr val="bg2"/>
                </a:solidFill>
                <a:latin typeface="Leelawadee UI" panose="020B0502040204020203" pitchFamily="34" charset="-34"/>
                <a:cs typeface="Leelawadee UI" panose="020B0502040204020203" pitchFamily="34" charset="-34"/>
              </a:rPr>
              <a:t>- </a:t>
            </a:r>
            <a:r>
              <a:rPr lang="th-TH" sz="2800" dirty="0">
                <a:solidFill>
                  <a:schemeClr val="bg2"/>
                </a:solidFill>
                <a:latin typeface="Leelawadee UI" panose="020B0502040204020203" pitchFamily="34" charset="-34"/>
                <a:cs typeface="Leelawadee UI" panose="020B0502040204020203" pitchFamily="34" charset="-34"/>
              </a:rPr>
              <a:t>พ</a:t>
            </a:r>
            <a:r>
              <a:rPr lang="en-US" sz="2800" dirty="0" smtClean="0">
                <a:solidFill>
                  <a:schemeClr val="bg2"/>
                </a:solidFill>
                <a:latin typeface="Leelawadee UI" panose="020B0502040204020203" pitchFamily="34" charset="-34"/>
                <a:cs typeface="Leelawadee UI" panose="020B0502040204020203" pitchFamily="34" charset="-34"/>
              </a:rPr>
              <a:t> </a:t>
            </a:r>
            <a:endParaRPr lang="en-US" sz="2800" dirty="0">
              <a:solidFill>
                <a:schemeClr val="bg2"/>
              </a:solidFill>
              <a:latin typeface="Leelawadee UI" panose="020B0502040204020203" pitchFamily="34" charset="-34"/>
              <a:cs typeface="Leelawadee UI" panose="020B0502040204020203" pitchFamily="34" charset="-34"/>
            </a:endParaRPr>
          </a:p>
        </p:txBody>
      </p:sp>
      <p:sp>
        <p:nvSpPr>
          <p:cNvPr id="16404" name="Rectangle 23"/>
          <p:cNvSpPr>
            <a:spLocks noChangeArrowheads="1"/>
          </p:cNvSpPr>
          <p:nvPr/>
        </p:nvSpPr>
        <p:spPr bwMode="auto">
          <a:xfrm>
            <a:off x="1585913" y="3717925"/>
            <a:ext cx="596316"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dirty="0">
                <a:solidFill>
                  <a:schemeClr val="bg2"/>
                </a:solidFill>
                <a:latin typeface="Leelawadee UI" panose="020B0502040204020203" pitchFamily="34" charset="-34"/>
                <a:cs typeface="Leelawadee UI" panose="020B0502040204020203" pitchFamily="34" charset="-34"/>
              </a:rPr>
              <a:t>40</a:t>
            </a:r>
          </a:p>
        </p:txBody>
      </p:sp>
      <p:sp>
        <p:nvSpPr>
          <p:cNvPr id="16405" name="Rectangle 24"/>
          <p:cNvSpPr>
            <a:spLocks noChangeArrowheads="1"/>
          </p:cNvSpPr>
          <p:nvPr/>
        </p:nvSpPr>
        <p:spPr bwMode="auto">
          <a:xfrm>
            <a:off x="943659" y="4161923"/>
            <a:ext cx="2035813"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dirty="0">
                <a:solidFill>
                  <a:schemeClr val="bg2"/>
                </a:solidFill>
                <a:latin typeface="Leelawadee UI" panose="020B0502040204020203" pitchFamily="34" charset="-34"/>
                <a:cs typeface="Leelawadee UI" panose="020B0502040204020203" pitchFamily="34" charset="-34"/>
              </a:rPr>
              <a:t>5  </a:t>
            </a:r>
            <a:r>
              <a:rPr lang="th-TH" sz="2800" dirty="0" smtClean="0">
                <a:solidFill>
                  <a:schemeClr val="bg2"/>
                </a:solidFill>
                <a:latin typeface="Leelawadee UI" panose="020B0502040204020203" pitchFamily="34" charset="-34"/>
                <a:cs typeface="Leelawadee UI" panose="020B0502040204020203" pitchFamily="34" charset="-34"/>
              </a:rPr>
              <a:t>คำเทศนา</a:t>
            </a:r>
            <a:endParaRPr lang="en-US" sz="2800" dirty="0">
              <a:solidFill>
                <a:schemeClr val="bg2"/>
              </a:solidFill>
              <a:latin typeface="Leelawadee UI" panose="020B0502040204020203" pitchFamily="34" charset="-34"/>
              <a:cs typeface="Leelawadee UI" panose="020B0502040204020203" pitchFamily="34" charset="-34"/>
            </a:endParaRPr>
          </a:p>
        </p:txBody>
      </p:sp>
      <p:grpSp>
        <p:nvGrpSpPr>
          <p:cNvPr id="16406" name="Group 26"/>
          <p:cNvGrpSpPr>
            <a:grpSpLocks/>
          </p:cNvGrpSpPr>
          <p:nvPr/>
        </p:nvGrpSpPr>
        <p:grpSpPr bwMode="auto">
          <a:xfrm>
            <a:off x="7127875" y="304800"/>
            <a:ext cx="1470025" cy="1638300"/>
            <a:chOff x="4490" y="192"/>
            <a:chExt cx="926" cy="1032"/>
          </a:xfrm>
        </p:grpSpPr>
        <p:sp>
          <p:nvSpPr>
            <p:cNvPr id="578587" name="Rectangle 27"/>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78588" name="Oval 28"/>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78589" name="Rectangle 29"/>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78590" name="Rectangle 30"/>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78591" name="Oval 31"/>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78592" name="Rectangle 32"/>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16424" name="Rectangle 33"/>
            <p:cNvSpPr>
              <a:spLocks noChangeArrowheads="1"/>
            </p:cNvSpPr>
            <p:nvPr/>
          </p:nvSpPr>
          <p:spPr bwMode="auto">
            <a:xfrm>
              <a:off x="4978" y="308"/>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VIII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IX</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X</a:t>
              </a:r>
              <a:endParaRPr lang="en-US">
                <a:latin typeface="Leelawadee UI" panose="020B0502040204020203" pitchFamily="34" charset="-34"/>
                <a:cs typeface="Leelawadee UI" panose="020B0502040204020203" pitchFamily="34" charset="-34"/>
              </a:endParaRPr>
            </a:p>
          </p:txBody>
        </p:sp>
        <p:sp>
          <p:nvSpPr>
            <p:cNvPr id="16425" name="Rectangle 34"/>
            <p:cNvSpPr>
              <a:spLocks noChangeArrowheads="1"/>
            </p:cNvSpPr>
            <p:nvPr/>
          </p:nvSpPr>
          <p:spPr bwMode="auto">
            <a:xfrm>
              <a:off x="4490" y="300"/>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IV</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a:t>
              </a:r>
              <a:endParaRPr lang="en-US">
                <a:latin typeface="Leelawadee UI" panose="020B0502040204020203" pitchFamily="34" charset="-34"/>
                <a:cs typeface="Leelawadee UI" panose="020B0502040204020203" pitchFamily="34" charset="-34"/>
              </a:endParaRPr>
            </a:p>
          </p:txBody>
        </p:sp>
      </p:grpSp>
      <p:sp>
        <p:nvSpPr>
          <p:cNvPr id="16407" name="Text Box 36"/>
          <p:cNvSpPr txBox="1">
            <a:spLocks noChangeArrowheads="1"/>
          </p:cNvSpPr>
          <p:nvPr/>
        </p:nvSpPr>
        <p:spPr bwMode="auto">
          <a:xfrm>
            <a:off x="593725" y="658336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Leelawadee UI" panose="020B0502040204020203" pitchFamily="34" charset="-34"/>
                <a:cs typeface="Leelawadee UI" panose="020B0502040204020203" pitchFamily="34" charset="-34"/>
              </a:rPr>
              <a:t> </a:t>
            </a:r>
          </a:p>
        </p:txBody>
      </p:sp>
      <p:sp>
        <p:nvSpPr>
          <p:cNvPr id="578597" name="Rectangle 37"/>
          <p:cNvSpPr>
            <a:spLocks noChangeArrowheads="1"/>
          </p:cNvSpPr>
          <p:nvPr/>
        </p:nvSpPr>
        <p:spPr bwMode="auto">
          <a:xfrm>
            <a:off x="8085138" y="653891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Leelawadee UI" panose="020B0502040204020203" pitchFamily="34" charset="-34"/>
                <a:cs typeface="Leelawadee UI" panose="020B0502040204020203" pitchFamily="34" charset="-34"/>
              </a:rPr>
              <a:t>  </a:t>
            </a:r>
          </a:p>
        </p:txBody>
      </p:sp>
      <p:sp>
        <p:nvSpPr>
          <p:cNvPr id="578601" name="Rectangle 4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Leelawadee UI" panose="020B0502040204020203" pitchFamily="34" charset="-34"/>
                <a:cs typeface="Leelawadee UI" panose="020B0502040204020203" pitchFamily="34" charset="-34"/>
              </a:rPr>
              <a:t>02</a:t>
            </a:r>
          </a:p>
        </p:txBody>
      </p:sp>
      <p:sp>
        <p:nvSpPr>
          <p:cNvPr id="16410" name="Text Box 44"/>
          <p:cNvSpPr txBox="1">
            <a:spLocks noChangeArrowheads="1"/>
          </p:cNvSpPr>
          <p:nvPr/>
        </p:nvSpPr>
        <p:spPr bwMode="auto">
          <a:xfrm>
            <a:off x="8594725" y="6488113"/>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400">
                <a:solidFill>
                  <a:srgbClr val="FFFFFF"/>
                </a:solidFill>
                <a:latin typeface="Leelawadee UI" panose="020B0502040204020203" pitchFamily="34" charset="-34"/>
                <a:cs typeface="Leelawadee UI" panose="020B0502040204020203" pitchFamily="34" charset="-34"/>
              </a:rPr>
              <a:t>1</a:t>
            </a:r>
          </a:p>
        </p:txBody>
      </p:sp>
      <p:grpSp>
        <p:nvGrpSpPr>
          <p:cNvPr id="3" name="Group 50"/>
          <p:cNvGrpSpPr>
            <a:grpSpLocks/>
          </p:cNvGrpSpPr>
          <p:nvPr/>
        </p:nvGrpSpPr>
        <p:grpSpPr bwMode="auto">
          <a:xfrm>
            <a:off x="3971925" y="3625850"/>
            <a:ext cx="4770438" cy="2814638"/>
            <a:chOff x="2568" y="2284"/>
            <a:chExt cx="3005" cy="1506"/>
          </a:xfrm>
        </p:grpSpPr>
        <p:sp>
          <p:nvSpPr>
            <p:cNvPr id="578603" name="AutoShape 43"/>
            <p:cNvSpPr>
              <a:spLocks noChangeArrowheads="1"/>
            </p:cNvSpPr>
            <p:nvPr/>
          </p:nvSpPr>
          <p:spPr bwMode="auto">
            <a:xfrm>
              <a:off x="2568" y="2284"/>
              <a:ext cx="3005" cy="1506"/>
            </a:xfrm>
            <a:prstGeom prst="roundRect">
              <a:avLst>
                <a:gd name="adj" fmla="val 16667"/>
              </a:avLst>
            </a:prstGeom>
            <a:gradFill rotWithShape="1">
              <a:gsLst>
                <a:gs pos="0">
                  <a:schemeClr val="accent1">
                    <a:lumMod val="50000"/>
                  </a:schemeClr>
                </a:gs>
                <a:gs pos="50000">
                  <a:srgbClr val="000000"/>
                </a:gs>
                <a:gs pos="100000">
                  <a:schemeClr val="accent1">
                    <a:lumMod val="50000"/>
                  </a:schemeClr>
                </a:gs>
              </a:gsLst>
              <a:lin ang="5400000" scaled="1"/>
            </a:gradFill>
            <a:ln w="5715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78567" name="Rectangle 7"/>
            <p:cNvSpPr>
              <a:spLocks noChangeArrowheads="1"/>
            </p:cNvSpPr>
            <p:nvPr/>
          </p:nvSpPr>
          <p:spPr bwMode="auto">
            <a:xfrm>
              <a:off x="2633" y="2323"/>
              <a:ext cx="2874" cy="128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nSpc>
                  <a:spcPct val="80000"/>
                </a:lnSpc>
                <a:spcBef>
                  <a:spcPct val="50000"/>
                </a:spcBef>
                <a:defRPr/>
              </a:pPr>
              <a:r>
                <a:rPr lang="th-TH" sz="4400" dirty="0" smtClean="0">
                  <a:solidFill>
                    <a:schemeClr val="folHlink"/>
                  </a:solidFill>
                  <a:latin typeface="Leelawadee UI" panose="020B0502040204020203" pitchFamily="34" charset="-34"/>
                  <a:cs typeface="Leelawadee UI" panose="020B0502040204020203" pitchFamily="34" charset="-34"/>
                </a:rPr>
                <a:t>จริยธรรม</a:t>
              </a:r>
              <a:r>
                <a:rPr lang="en-US" sz="3600" dirty="0" smtClean="0">
                  <a:solidFill>
                    <a:schemeClr val="folHlink"/>
                  </a:solidFill>
                  <a:latin typeface="Leelawadee UI" panose="020B0502040204020203" pitchFamily="34" charset="-34"/>
                  <a:cs typeface="Leelawadee UI" panose="020B0502040204020203" pitchFamily="34" charset="-34"/>
                </a:rPr>
                <a:t>  </a:t>
              </a:r>
              <a:endParaRPr lang="en-US" sz="3600" dirty="0">
                <a:solidFill>
                  <a:schemeClr val="folHlink"/>
                </a:solidFill>
                <a:latin typeface="Leelawadee UI" panose="020B0502040204020203" pitchFamily="34" charset="-34"/>
                <a:cs typeface="Leelawadee UI" panose="020B0502040204020203" pitchFamily="34" charset="-34"/>
              </a:endParaRPr>
            </a:p>
            <a:p>
              <a:pPr>
                <a:lnSpc>
                  <a:spcPct val="80000"/>
                </a:lnSpc>
                <a:spcBef>
                  <a:spcPct val="50000"/>
                </a:spcBef>
                <a:defRPr/>
              </a:pPr>
              <a:r>
                <a:rPr lang="en-US" sz="4400" dirty="0">
                  <a:solidFill>
                    <a:schemeClr val="folHlink"/>
                  </a:solidFill>
                  <a:latin typeface="Leelawadee UI" panose="020B0502040204020203" pitchFamily="34" charset="-34"/>
                  <a:cs typeface="Leelawadee UI" panose="020B0502040204020203" pitchFamily="34" charset="-34"/>
                </a:rPr>
                <a:t>	</a:t>
              </a:r>
              <a:r>
                <a:rPr lang="th-TH" sz="4400" dirty="0" smtClean="0">
                  <a:solidFill>
                    <a:schemeClr val="folHlink"/>
                  </a:solidFill>
                  <a:latin typeface="Leelawadee UI" panose="020B0502040204020203" pitchFamily="34" charset="-34"/>
                  <a:cs typeface="Leelawadee UI" panose="020B0502040204020203" pitchFamily="34" charset="-34"/>
                </a:rPr>
                <a:t>วัฒนธรรม</a:t>
              </a:r>
              <a:r>
                <a:rPr lang="en-US" sz="3600" dirty="0" smtClean="0">
                  <a:solidFill>
                    <a:schemeClr val="folHlink"/>
                  </a:solidFill>
                  <a:latin typeface="Leelawadee UI" panose="020B0502040204020203" pitchFamily="34" charset="-34"/>
                  <a:cs typeface="Leelawadee UI" panose="020B0502040204020203" pitchFamily="34" charset="-34"/>
                </a:rPr>
                <a:t>  </a:t>
              </a:r>
              <a:endParaRPr lang="en-US" sz="3600" dirty="0">
                <a:solidFill>
                  <a:schemeClr val="folHlink"/>
                </a:solidFill>
                <a:latin typeface="Leelawadee UI" panose="020B0502040204020203" pitchFamily="34" charset="-34"/>
                <a:cs typeface="Leelawadee UI" panose="020B0502040204020203" pitchFamily="34" charset="-34"/>
              </a:endParaRPr>
            </a:p>
            <a:p>
              <a:pPr>
                <a:lnSpc>
                  <a:spcPct val="80000"/>
                </a:lnSpc>
                <a:spcBef>
                  <a:spcPct val="50000"/>
                </a:spcBef>
                <a:defRPr/>
              </a:pPr>
              <a:r>
                <a:rPr lang="en-US" sz="4400" dirty="0">
                  <a:solidFill>
                    <a:schemeClr val="folHlink"/>
                  </a:solidFill>
                  <a:latin typeface="Leelawadee UI" panose="020B0502040204020203" pitchFamily="34" charset="-34"/>
                  <a:cs typeface="Leelawadee UI" panose="020B0502040204020203" pitchFamily="34" charset="-34"/>
                </a:rPr>
                <a:t>		</a:t>
              </a:r>
              <a:r>
                <a:rPr lang="th-TH" sz="4400" dirty="0" smtClean="0">
                  <a:solidFill>
                    <a:schemeClr val="folHlink"/>
                  </a:solidFill>
                  <a:latin typeface="Leelawadee UI" panose="020B0502040204020203" pitchFamily="34" charset="-34"/>
                  <a:cs typeface="Leelawadee UI" panose="020B0502040204020203" pitchFamily="34" charset="-34"/>
                </a:rPr>
                <a:t>พิธีกรรม</a:t>
              </a:r>
              <a:endParaRPr lang="en-US" sz="4000" dirty="0">
                <a:solidFill>
                  <a:schemeClr val="folHlink"/>
                </a:solidFill>
                <a:latin typeface="Leelawadee UI" panose="020B0502040204020203" pitchFamily="34" charset="-34"/>
                <a:cs typeface="Leelawadee UI" panose="020B0502040204020203" pitchFamily="34" charset="-34"/>
              </a:endParaRPr>
            </a:p>
          </p:txBody>
        </p:sp>
      </p:grpSp>
      <p:grpSp>
        <p:nvGrpSpPr>
          <p:cNvPr id="4" name="Group 49"/>
          <p:cNvGrpSpPr>
            <a:grpSpLocks/>
          </p:cNvGrpSpPr>
          <p:nvPr/>
        </p:nvGrpSpPr>
        <p:grpSpPr bwMode="auto">
          <a:xfrm>
            <a:off x="501650" y="2460602"/>
            <a:ext cx="6408738" cy="1206500"/>
            <a:chOff x="333" y="1734"/>
            <a:chExt cx="4037" cy="760"/>
          </a:xfrm>
        </p:grpSpPr>
        <p:sp>
          <p:nvSpPr>
            <p:cNvPr id="578585" name="AutoShape 25"/>
            <p:cNvSpPr>
              <a:spLocks noChangeArrowheads="1"/>
            </p:cNvSpPr>
            <p:nvPr/>
          </p:nvSpPr>
          <p:spPr bwMode="auto">
            <a:xfrm>
              <a:off x="333" y="1734"/>
              <a:ext cx="3880" cy="488"/>
            </a:xfrm>
            <a:prstGeom prst="roundRect">
              <a:avLst>
                <a:gd name="adj" fmla="val 16667"/>
              </a:avLst>
            </a:prstGeom>
            <a:gradFill rotWithShape="1">
              <a:gsLst>
                <a:gs pos="0">
                  <a:schemeClr val="accent1">
                    <a:gamma/>
                    <a:shade val="46275"/>
                    <a:invGamma/>
                  </a:schemeClr>
                </a:gs>
                <a:gs pos="50000">
                  <a:srgbClr val="000000"/>
                </a:gs>
                <a:gs pos="100000">
                  <a:schemeClr val="accent1">
                    <a:gamma/>
                    <a:shade val="46275"/>
                    <a:invGamma/>
                  </a:schemeClr>
                </a:gs>
              </a:gsLst>
              <a:lin ang="5400000" scaled="1"/>
            </a:gradFill>
            <a:ln w="5715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78606" name="Rectangle 46"/>
            <p:cNvSpPr>
              <a:spLocks noChangeArrowheads="1"/>
            </p:cNvSpPr>
            <p:nvPr/>
          </p:nvSpPr>
          <p:spPr bwMode="auto">
            <a:xfrm>
              <a:off x="653" y="1786"/>
              <a:ext cx="1297" cy="406"/>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defRPr/>
              </a:pPr>
              <a:r>
                <a:rPr lang="th-TH" sz="3600" dirty="0">
                  <a:solidFill>
                    <a:srgbClr val="FBF43D"/>
                  </a:solidFill>
                  <a:latin typeface="Leelawadee UI" panose="020B0502040204020203" pitchFamily="34" charset="-34"/>
                  <a:ea typeface="+mn-ea"/>
                  <a:cs typeface="Leelawadee UI" panose="020B0502040204020203" pitchFamily="34" charset="-34"/>
                </a:rPr>
                <a:t>จ</a:t>
              </a:r>
              <a:r>
                <a:rPr lang="en-US" sz="3600" dirty="0" smtClean="0">
                  <a:solidFill>
                    <a:srgbClr val="FBF43D"/>
                  </a:solidFill>
                  <a:latin typeface="Leelawadee UI" panose="020B0502040204020203" pitchFamily="34" charset="-34"/>
                  <a:ea typeface="+mn-ea"/>
                  <a:cs typeface="Leelawadee UI" panose="020B0502040204020203" pitchFamily="34" charset="-34"/>
                </a:rPr>
                <a:t> </a:t>
              </a:r>
              <a:r>
                <a:rPr lang="en-US" sz="3600" dirty="0">
                  <a:solidFill>
                    <a:srgbClr val="FBF43D"/>
                  </a:solidFill>
                  <a:latin typeface="Leelawadee UI" panose="020B0502040204020203" pitchFamily="34" charset="-34"/>
                  <a:ea typeface="+mn-ea"/>
                  <a:cs typeface="Leelawadee UI" panose="020B0502040204020203" pitchFamily="34" charset="-34"/>
                </a:rPr>
                <a:t>- </a:t>
              </a:r>
              <a:r>
                <a:rPr lang="th-TH" sz="3600" dirty="0">
                  <a:solidFill>
                    <a:srgbClr val="FBF43D"/>
                  </a:solidFill>
                  <a:latin typeface="Leelawadee UI" panose="020B0502040204020203" pitchFamily="34" charset="-34"/>
                  <a:ea typeface="+mn-ea"/>
                  <a:cs typeface="Leelawadee UI" panose="020B0502040204020203" pitchFamily="34" charset="-34"/>
                </a:rPr>
                <a:t>ว</a:t>
              </a:r>
              <a:r>
                <a:rPr lang="en-US" sz="3600" dirty="0" smtClean="0">
                  <a:solidFill>
                    <a:srgbClr val="FBF43D"/>
                  </a:solidFill>
                  <a:latin typeface="Leelawadee UI" panose="020B0502040204020203" pitchFamily="34" charset="-34"/>
                  <a:ea typeface="+mn-ea"/>
                  <a:cs typeface="Leelawadee UI" panose="020B0502040204020203" pitchFamily="34" charset="-34"/>
                </a:rPr>
                <a:t> </a:t>
              </a:r>
              <a:r>
                <a:rPr lang="en-US" sz="3600" dirty="0">
                  <a:solidFill>
                    <a:srgbClr val="FBF43D"/>
                  </a:solidFill>
                  <a:latin typeface="Leelawadee UI" panose="020B0502040204020203" pitchFamily="34" charset="-34"/>
                  <a:ea typeface="+mn-ea"/>
                  <a:cs typeface="Leelawadee UI" panose="020B0502040204020203" pitchFamily="34" charset="-34"/>
                </a:rPr>
                <a:t>- </a:t>
              </a:r>
              <a:r>
                <a:rPr lang="th-TH" sz="3600" dirty="0">
                  <a:solidFill>
                    <a:srgbClr val="FBF43D"/>
                  </a:solidFill>
                  <a:latin typeface="Leelawadee UI" panose="020B0502040204020203" pitchFamily="34" charset="-34"/>
                  <a:ea typeface="+mn-ea"/>
                  <a:cs typeface="Leelawadee UI" panose="020B0502040204020203" pitchFamily="34" charset="-34"/>
                </a:rPr>
                <a:t>พ</a:t>
              </a:r>
              <a:r>
                <a:rPr lang="en-US" sz="3600" dirty="0" smtClean="0">
                  <a:solidFill>
                    <a:srgbClr val="FBF43D"/>
                  </a:solidFill>
                  <a:latin typeface="Leelawadee UI" panose="020B0502040204020203" pitchFamily="34" charset="-34"/>
                  <a:ea typeface="+mn-ea"/>
                  <a:cs typeface="Leelawadee UI" panose="020B0502040204020203" pitchFamily="34" charset="-34"/>
                </a:rPr>
                <a:t> </a:t>
              </a:r>
              <a:endParaRPr lang="en-US" sz="3600" dirty="0">
                <a:solidFill>
                  <a:srgbClr val="FBF43D"/>
                </a:solidFill>
                <a:latin typeface="Leelawadee UI" panose="020B0502040204020203" pitchFamily="34" charset="-34"/>
                <a:ea typeface="+mn-ea"/>
                <a:cs typeface="Leelawadee UI" panose="020B0502040204020203" pitchFamily="34" charset="-34"/>
              </a:endParaRPr>
            </a:p>
          </p:txBody>
        </p:sp>
        <p:sp>
          <p:nvSpPr>
            <p:cNvPr id="578608" name="Text Box 48"/>
            <p:cNvSpPr txBox="1">
              <a:spLocks noChangeArrowheads="1"/>
            </p:cNvSpPr>
            <p:nvPr/>
          </p:nvSpPr>
          <p:spPr bwMode="auto">
            <a:xfrm>
              <a:off x="2341" y="1810"/>
              <a:ext cx="2029" cy="684"/>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80000"/>
                </a:lnSpc>
                <a:spcBef>
                  <a:spcPct val="50000"/>
                </a:spcBef>
                <a:defRPr/>
              </a:pPr>
              <a:r>
                <a:rPr lang="en-US" altLang="ja-JP" sz="4400" dirty="0" smtClean="0">
                  <a:solidFill>
                    <a:srgbClr val="FBF43D"/>
                  </a:solidFill>
                  <a:latin typeface="Leelawadee UI" panose="020B0502040204020203" pitchFamily="34" charset="-34"/>
                  <a:cs typeface="Leelawadee UI" panose="020B0502040204020203" pitchFamily="34" charset="-34"/>
                </a:rPr>
                <a:t>“</a:t>
              </a:r>
              <a:r>
                <a:rPr lang="th-TH" altLang="ja-JP" sz="4400" dirty="0">
                  <a:solidFill>
                    <a:srgbClr val="FBF43D"/>
                  </a:solidFill>
                  <a:latin typeface="Leelawadee UI" panose="020B0502040204020203" pitchFamily="34" charset="-34"/>
                  <a:cs typeface="Leelawadee UI" panose="020B0502040204020203" pitchFamily="34" charset="-34"/>
                </a:rPr>
                <a:t>จ</a:t>
              </a:r>
              <a:r>
                <a:rPr lang="en-US" sz="4400" dirty="0" smtClean="0">
                  <a:solidFill>
                    <a:srgbClr val="FBF43D"/>
                  </a:solidFill>
                  <a:latin typeface="Leelawadee UI" panose="020B0502040204020203" pitchFamily="34" charset="-34"/>
                  <a:cs typeface="Leelawadee UI" panose="020B0502040204020203" pitchFamily="34" charset="-34"/>
                </a:rPr>
                <a:t>-</a:t>
              </a:r>
              <a:r>
                <a:rPr lang="th-TH" sz="4400" dirty="0" smtClean="0">
                  <a:solidFill>
                    <a:srgbClr val="FBF43D"/>
                  </a:solidFill>
                  <a:latin typeface="Leelawadee UI" panose="020B0502040204020203" pitchFamily="34" charset="-34"/>
                  <a:cs typeface="Leelawadee UI" panose="020B0502040204020203" pitchFamily="34" charset="-34"/>
                </a:rPr>
                <a:t>ว</a:t>
              </a:r>
              <a:r>
                <a:rPr lang="en-US" sz="4400" dirty="0" smtClean="0">
                  <a:solidFill>
                    <a:srgbClr val="FBF43D"/>
                  </a:solidFill>
                  <a:latin typeface="Leelawadee UI" panose="020B0502040204020203" pitchFamily="34" charset="-34"/>
                  <a:cs typeface="Leelawadee UI" panose="020B0502040204020203" pitchFamily="34" charset="-34"/>
                </a:rPr>
                <a:t>-</a:t>
              </a:r>
              <a:r>
                <a:rPr lang="th-TH" sz="4400" dirty="0" smtClean="0">
                  <a:solidFill>
                    <a:srgbClr val="FBF43D"/>
                  </a:solidFill>
                  <a:latin typeface="Leelawadee UI" panose="020B0502040204020203" pitchFamily="34" charset="-34"/>
                  <a:cs typeface="Leelawadee UI" panose="020B0502040204020203" pitchFamily="34" charset="-34"/>
                </a:rPr>
                <a:t>พ</a:t>
              </a:r>
              <a:r>
                <a:rPr lang="en-US" altLang="ja-JP" sz="4400" dirty="0" smtClean="0">
                  <a:solidFill>
                    <a:srgbClr val="FBF43D"/>
                  </a:solidFill>
                  <a:latin typeface="Leelawadee UI" panose="020B0502040204020203" pitchFamily="34" charset="-34"/>
                  <a:cs typeface="Leelawadee UI" panose="020B0502040204020203" pitchFamily="34" charset="-34"/>
                </a:rPr>
                <a:t>"</a:t>
              </a:r>
              <a:endParaRPr lang="en-US" sz="4400" dirty="0" smtClean="0">
                <a:solidFill>
                  <a:srgbClr val="FBF43D"/>
                </a:solidFill>
                <a:latin typeface="Leelawadee UI" panose="020B0502040204020203" pitchFamily="34" charset="-34"/>
                <a:cs typeface="Leelawadee UI" panose="020B0502040204020203" pitchFamily="34" charset="-34"/>
              </a:endParaRPr>
            </a:p>
            <a:p>
              <a:pPr>
                <a:spcBef>
                  <a:spcPct val="50000"/>
                </a:spcBef>
                <a:defRPr/>
              </a:pPr>
              <a:endParaRPr lang="en-US" sz="2000" dirty="0" smtClean="0">
                <a:effectLst>
                  <a:outerShdw blurRad="38100" dist="38100" dir="2700000" algn="tl">
                    <a:srgbClr val="000000"/>
                  </a:outerShdw>
                </a:effectLst>
                <a:latin typeface="Leelawadee UI" panose="020B0502040204020203" pitchFamily="34" charset="-34"/>
                <a:cs typeface="Leelawadee UI" panose="020B0502040204020203" pitchFamily="34" charset="-34"/>
              </a:endParaRP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Box 2"/>
          <p:cNvSpPr txBox="1">
            <a:spLocks noChangeArrowheads="1"/>
          </p:cNvSpPr>
          <p:nvPr/>
        </p:nvSpPr>
        <p:spPr bwMode="auto">
          <a:xfrm>
            <a:off x="2563607" y="747532"/>
            <a:ext cx="2895600"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err="1" smtClean="0">
                <a:solidFill>
                  <a:schemeClr val="folHlink"/>
                </a:solidFill>
                <a:latin typeface="Leelawadee UI" panose="020B0502040204020203" pitchFamily="34" charset="-34"/>
                <a:ea typeface="+mn-ea"/>
                <a:cs typeface="Leelawadee UI" panose="020B0502040204020203" pitchFamily="34" charset="-34"/>
              </a:rPr>
              <a:t>อาดัม</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dirty="0" smtClean="0">
                <a:solidFill>
                  <a:schemeClr val="folHlink"/>
                </a:solidFill>
                <a:latin typeface="Leelawadee UI" panose="020B0502040204020203" pitchFamily="34" charset="-34"/>
                <a:ea typeface="+mn-ea"/>
                <a:cs typeface="Leelawadee UI" panose="020B0502040204020203" pitchFamily="34" charset="-34"/>
              </a:rPr>
              <a:t>เอวา</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31" name="Text Box 21"/>
          <p:cNvSpPr txBox="1">
            <a:spLocks noChangeArrowheads="1"/>
          </p:cNvSpPr>
          <p:nvPr/>
        </p:nvSpPr>
        <p:spPr bwMode="auto">
          <a:xfrm>
            <a:off x="5102701" y="1108313"/>
            <a:ext cx="3287713"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 2 ซา</a:t>
            </a:r>
            <a:r>
              <a:rPr lang="th-TH" sz="2000" dirty="0" err="1" smtClean="0">
                <a:solidFill>
                  <a:schemeClr val="folHlink"/>
                </a:solidFill>
                <a:latin typeface="Leelawadee UI" panose="020B0502040204020203" pitchFamily="34" charset="-34"/>
                <a:ea typeface="+mn-ea"/>
                <a:cs typeface="Leelawadee UI" panose="020B0502040204020203" pitchFamily="34" charset="-34"/>
              </a:rPr>
              <a:t>มูเอล</a:t>
            </a:r>
            <a:r>
              <a:rPr lang="th-TH" sz="2000" dirty="0" smtClean="0">
                <a:solidFill>
                  <a:schemeClr val="folHlink"/>
                </a:solidFill>
                <a:latin typeface="Leelawadee UI" panose="020B0502040204020203" pitchFamily="34" charset="-34"/>
                <a:ea typeface="+mn-ea"/>
                <a:cs typeface="Leelawadee UI" panose="020B0502040204020203" pitchFamily="34" charset="-34"/>
              </a:rPr>
              <a:t> </a:t>
            </a:r>
            <a:r>
              <a:rPr lang="en-US" sz="2000" dirty="0" smtClean="0">
                <a:solidFill>
                  <a:schemeClr val="folHlink"/>
                </a:solidFill>
                <a:latin typeface="Leelawadee UI" panose="020B0502040204020203" pitchFamily="34" charset="-34"/>
                <a:ea typeface="+mn-ea"/>
                <a:cs typeface="Leelawadee UI" panose="020B0502040204020203" pitchFamily="34" charset="-34"/>
              </a:rPr>
              <a:t>12:24</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32" name="Text Box 30"/>
          <p:cNvSpPr txBox="1">
            <a:spLocks noChangeArrowheads="1"/>
          </p:cNvSpPr>
          <p:nvPr/>
        </p:nvSpPr>
        <p:spPr bwMode="auto">
          <a:xfrm>
            <a:off x="5105876" y="801926"/>
            <a:ext cx="3349625" cy="40011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th-TH" sz="2000" dirty="0" smtClean="0">
                <a:latin typeface="Leelawadee UI" panose="020B0502040204020203" pitchFamily="34" charset="-34"/>
                <a:ea typeface="+mn-ea"/>
                <a:cs typeface="Leelawadee UI" panose="020B0502040204020203" pitchFamily="34" charset="-34"/>
              </a:rPr>
              <a:t>อยู่ในพระธรรม</a:t>
            </a:r>
            <a:r>
              <a:rPr lang="en-US" sz="2000" dirty="0" smtClean="0">
                <a:latin typeface="Leelawadee UI" panose="020B0502040204020203" pitchFamily="34" charset="-34"/>
                <a:ea typeface="+mn-ea"/>
                <a:cs typeface="Leelawadee UI" panose="020B0502040204020203" pitchFamily="34" charset="-34"/>
              </a:rPr>
              <a:t>:</a:t>
            </a:r>
            <a:endParaRPr lang="en-US" sz="2000" dirty="0">
              <a:latin typeface="Leelawadee UI" panose="020B0502040204020203" pitchFamily="34" charset="-34"/>
              <a:ea typeface="+mn-ea"/>
              <a:cs typeface="Leelawadee UI" panose="020B0502040204020203" pitchFamily="34" charset="-34"/>
            </a:endParaRPr>
          </a:p>
        </p:txBody>
      </p:sp>
      <p:sp>
        <p:nvSpPr>
          <p:cNvPr id="33" name="Text Box 50"/>
          <p:cNvSpPr txBox="1">
            <a:spLocks noChangeArrowheads="1"/>
          </p:cNvSpPr>
          <p:nvPr/>
        </p:nvSpPr>
        <p:spPr bwMode="auto">
          <a:xfrm>
            <a:off x="51276" y="2939020"/>
            <a:ext cx="2316385"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en-US" sz="2000" b="0" dirty="0" smtClean="0">
                <a:solidFill>
                  <a:schemeClr val="folHlink"/>
                </a:solidFill>
                <a:latin typeface="Leelawadee UI" panose="020B0502040204020203" pitchFamily="34" charset="-34"/>
                <a:ea typeface="+mn-ea"/>
                <a:cs typeface="Leelawadee UI" panose="020B0502040204020203" pitchFamily="34" charset="-34"/>
              </a:rPr>
              <a:t>*</a:t>
            </a:r>
            <a:r>
              <a:rPr lang="th-TH" sz="2000" b="0" dirty="0" smtClean="0">
                <a:solidFill>
                  <a:schemeClr val="folHlink"/>
                </a:solidFill>
                <a:latin typeface="Leelawadee UI" panose="020B0502040204020203" pitchFamily="34" charset="-34"/>
                <a:ea typeface="+mn-ea"/>
                <a:cs typeface="Leelawadee UI" panose="020B0502040204020203" pitchFamily="34" charset="-34"/>
              </a:rPr>
              <a:t>ย่ออย่างสั้นที่สุด</a:t>
            </a:r>
            <a:endParaRPr lang="en-US" sz="2000" b="0" dirty="0">
              <a:solidFill>
                <a:schemeClr val="folHlink"/>
              </a:solidFill>
              <a:latin typeface="Leelawadee UI" panose="020B0502040204020203" pitchFamily="34" charset="-34"/>
              <a:ea typeface="+mn-ea"/>
              <a:cs typeface="Leelawadee UI" panose="020B0502040204020203" pitchFamily="34" charset="-34"/>
            </a:endParaRPr>
          </a:p>
        </p:txBody>
      </p:sp>
      <p:sp>
        <p:nvSpPr>
          <p:cNvPr id="34" name="Text Box 3"/>
          <p:cNvSpPr txBox="1">
            <a:spLocks noChangeArrowheads="1"/>
          </p:cNvSpPr>
          <p:nvPr/>
        </p:nvSpPr>
        <p:spPr bwMode="auto">
          <a:xfrm>
            <a:off x="2083278" y="1332662"/>
            <a:ext cx="4089400"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คาอิน     อา</a:t>
            </a:r>
            <a:r>
              <a:rPr lang="th-TH" sz="2000" dirty="0" err="1" smtClean="0">
                <a:solidFill>
                  <a:schemeClr val="folHlink"/>
                </a:solidFill>
                <a:latin typeface="Leelawadee UI" panose="020B0502040204020203" pitchFamily="34" charset="-34"/>
                <a:ea typeface="+mn-ea"/>
                <a:cs typeface="Leelawadee UI" panose="020B0502040204020203" pitchFamily="34" charset="-34"/>
              </a:rPr>
              <a:t>เบล</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dirty="0" smtClean="0">
                <a:solidFill>
                  <a:schemeClr val="folHlink"/>
                </a:solidFill>
                <a:latin typeface="Leelawadee UI" panose="020B0502040204020203" pitchFamily="34" charset="-34"/>
                <a:ea typeface="+mn-ea"/>
                <a:cs typeface="Leelawadee UI" panose="020B0502040204020203" pitchFamily="34" charset="-34"/>
              </a:rPr>
              <a:t>  เสท</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35" name="Text Box 5"/>
          <p:cNvSpPr txBox="1">
            <a:spLocks noChangeArrowheads="1"/>
          </p:cNvSpPr>
          <p:nvPr/>
        </p:nvSpPr>
        <p:spPr bwMode="auto">
          <a:xfrm>
            <a:off x="3862982" y="2373314"/>
            <a:ext cx="1399136"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i="1" dirty="0" smtClean="0">
                <a:latin typeface="Leelawadee UI" panose="020B0502040204020203" pitchFamily="34" charset="-34"/>
                <a:cs typeface="Leelawadee UI" panose="020B0502040204020203" pitchFamily="34" charset="-34"/>
              </a:rPr>
              <a:t>อับรา</a:t>
            </a:r>
            <a:r>
              <a:rPr lang="th-TH" sz="2000" i="1" dirty="0" err="1" smtClean="0">
                <a:latin typeface="Leelawadee UI" panose="020B0502040204020203" pitchFamily="34" charset="-34"/>
                <a:cs typeface="Leelawadee UI" panose="020B0502040204020203" pitchFamily="34" charset="-34"/>
              </a:rPr>
              <a:t>ฮัม</a:t>
            </a:r>
            <a:endParaRPr lang="en-US" sz="2000" dirty="0" smtClean="0">
              <a:latin typeface="Leelawadee UI" panose="020B0502040204020203" pitchFamily="34" charset="-34"/>
              <a:cs typeface="Leelawadee UI" panose="020B0502040204020203" pitchFamily="34" charset="-34"/>
            </a:endParaRPr>
          </a:p>
        </p:txBody>
      </p:sp>
      <p:sp>
        <p:nvSpPr>
          <p:cNvPr id="36" name="Text Box 50"/>
          <p:cNvSpPr txBox="1">
            <a:spLocks noChangeArrowheads="1"/>
          </p:cNvSpPr>
          <p:nvPr/>
        </p:nvSpPr>
        <p:spPr bwMode="auto">
          <a:xfrm>
            <a:off x="3936690" y="2999884"/>
            <a:ext cx="2887647"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dirty="0" smtClean="0">
                <a:latin typeface="Leelawadee UI" panose="020B0502040204020203" pitchFamily="34" charset="-34"/>
                <a:cs typeface="Leelawadee UI" panose="020B0502040204020203" pitchFamily="34" charset="-34"/>
              </a:rPr>
              <a:t>ดาวิด              </a:t>
            </a:r>
            <a:r>
              <a:rPr lang="th-TH" sz="2000" dirty="0" err="1" smtClean="0">
                <a:solidFill>
                  <a:srgbClr val="FFFF00"/>
                </a:solidFill>
                <a:latin typeface="Leelawadee UI" panose="020B0502040204020203" pitchFamily="34" charset="-34"/>
                <a:cs typeface="Leelawadee UI" panose="020B0502040204020203" pitchFamily="34" charset="-34"/>
              </a:rPr>
              <a:t>บัทเช</a:t>
            </a:r>
            <a:r>
              <a:rPr lang="th-TH" sz="2000" dirty="0" smtClean="0">
                <a:solidFill>
                  <a:srgbClr val="FFFF00"/>
                </a:solidFill>
                <a:latin typeface="Leelawadee UI" panose="020B0502040204020203" pitchFamily="34" charset="-34"/>
                <a:cs typeface="Leelawadee UI" panose="020B0502040204020203" pitchFamily="34" charset="-34"/>
              </a:rPr>
              <a:t>บา</a:t>
            </a:r>
            <a:endParaRPr lang="en-US" sz="2000" dirty="0" smtClean="0">
              <a:solidFill>
                <a:srgbClr val="FFFF00"/>
              </a:solidFill>
              <a:latin typeface="Leelawadee UI" panose="020B0502040204020203" pitchFamily="34" charset="-34"/>
              <a:cs typeface="Leelawadee UI" panose="020B0502040204020203" pitchFamily="34" charset="-34"/>
            </a:endParaRPr>
          </a:p>
        </p:txBody>
      </p:sp>
      <p:grpSp>
        <p:nvGrpSpPr>
          <p:cNvPr id="37" name="Group 36"/>
          <p:cNvGrpSpPr/>
          <p:nvPr/>
        </p:nvGrpSpPr>
        <p:grpSpPr>
          <a:xfrm>
            <a:off x="3278711" y="1313055"/>
            <a:ext cx="385267" cy="544512"/>
            <a:chOff x="3252648" y="1389966"/>
            <a:chExt cx="385267" cy="544512"/>
          </a:xfrm>
        </p:grpSpPr>
        <p:sp>
          <p:nvSpPr>
            <p:cNvPr id="38" name="Line 36"/>
            <p:cNvSpPr>
              <a:spLocks noChangeShapeType="1"/>
            </p:cNvSpPr>
            <p:nvPr/>
          </p:nvSpPr>
          <p:spPr bwMode="auto">
            <a:xfrm flipH="1">
              <a:off x="3252648" y="1396316"/>
              <a:ext cx="378915" cy="526366"/>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9" name="Line 37"/>
            <p:cNvSpPr>
              <a:spLocks noChangeShapeType="1"/>
            </p:cNvSpPr>
            <p:nvPr/>
          </p:nvSpPr>
          <p:spPr bwMode="auto">
            <a:xfrm>
              <a:off x="3274378" y="1389966"/>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40" name="Text Box 4"/>
          <p:cNvSpPr txBox="1">
            <a:spLocks noChangeArrowheads="1"/>
          </p:cNvSpPr>
          <p:nvPr/>
        </p:nvSpPr>
        <p:spPr bwMode="auto">
          <a:xfrm>
            <a:off x="3936690" y="1809687"/>
            <a:ext cx="1108543"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โน</a:t>
            </a:r>
            <a:r>
              <a:rPr lang="th-TH" sz="2000" dirty="0" err="1" smtClean="0">
                <a:solidFill>
                  <a:schemeClr val="folHlink"/>
                </a:solidFill>
                <a:latin typeface="Leelawadee UI" panose="020B0502040204020203" pitchFamily="34" charset="-34"/>
                <a:ea typeface="+mn-ea"/>
                <a:cs typeface="Leelawadee UI" panose="020B0502040204020203" pitchFamily="34" charset="-34"/>
              </a:rPr>
              <a:t>อาห์</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332807" name="Line 7"/>
          <p:cNvSpPr>
            <a:spLocks noChangeShapeType="1"/>
          </p:cNvSpPr>
          <p:nvPr/>
        </p:nvSpPr>
        <p:spPr bwMode="auto">
          <a:xfrm>
            <a:off x="4991576" y="3162538"/>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32809" name="Line 9"/>
          <p:cNvSpPr>
            <a:spLocks noChangeShapeType="1"/>
          </p:cNvSpPr>
          <p:nvPr/>
        </p:nvSpPr>
        <p:spPr bwMode="auto">
          <a:xfrm>
            <a:off x="3378676" y="981313"/>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32810" name="Line 10"/>
          <p:cNvSpPr>
            <a:spLocks noChangeShapeType="1"/>
          </p:cNvSpPr>
          <p:nvPr/>
        </p:nvSpPr>
        <p:spPr bwMode="auto">
          <a:xfrm>
            <a:off x="2540476" y="1222613"/>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32811" name="Line 11"/>
          <p:cNvSpPr>
            <a:spLocks noChangeShapeType="1"/>
          </p:cNvSpPr>
          <p:nvPr/>
        </p:nvSpPr>
        <p:spPr bwMode="auto">
          <a:xfrm flipV="1">
            <a:off x="3478689" y="986076"/>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32812" name="Line 12"/>
          <p:cNvSpPr>
            <a:spLocks noChangeShapeType="1"/>
          </p:cNvSpPr>
          <p:nvPr/>
        </p:nvSpPr>
        <p:spPr bwMode="auto">
          <a:xfrm flipV="1">
            <a:off x="4372451" y="1716326"/>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32813" name="Line 13"/>
          <p:cNvSpPr>
            <a:spLocks noChangeShapeType="1"/>
          </p:cNvSpPr>
          <p:nvPr/>
        </p:nvSpPr>
        <p:spPr bwMode="auto">
          <a:xfrm flipV="1">
            <a:off x="4381976" y="2246551"/>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32814" name="Line 14"/>
          <p:cNvSpPr>
            <a:spLocks noChangeShapeType="1"/>
          </p:cNvSpPr>
          <p:nvPr/>
        </p:nvSpPr>
        <p:spPr bwMode="auto">
          <a:xfrm flipV="1">
            <a:off x="4389914" y="27847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32815" name="Line 15"/>
          <p:cNvSpPr>
            <a:spLocks noChangeShapeType="1"/>
          </p:cNvSpPr>
          <p:nvPr/>
        </p:nvSpPr>
        <p:spPr bwMode="auto">
          <a:xfrm flipV="1">
            <a:off x="2538889" y="1240076"/>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32816" name="Line 16"/>
          <p:cNvSpPr>
            <a:spLocks noChangeShapeType="1"/>
          </p:cNvSpPr>
          <p:nvPr/>
        </p:nvSpPr>
        <p:spPr bwMode="auto">
          <a:xfrm flipV="1">
            <a:off x="3480276" y="1176576"/>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32817" name="Line 17"/>
          <p:cNvSpPr>
            <a:spLocks noChangeShapeType="1"/>
          </p:cNvSpPr>
          <p:nvPr/>
        </p:nvSpPr>
        <p:spPr bwMode="auto">
          <a:xfrm flipV="1">
            <a:off x="4369276" y="1225788"/>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1701" name="Text Box 56"/>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71702" name="Text Box 58"/>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32859" name="Rectangle 59"/>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32865" name="Rectangle 65"/>
          <p:cNvSpPr>
            <a:spLocks noChangeArrowheads="1"/>
          </p:cNvSpPr>
          <p:nvPr/>
        </p:nvSpPr>
        <p:spPr bwMode="auto">
          <a:xfrm>
            <a:off x="5380514" y="784463"/>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332866" name="Rectangle 6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29</a:t>
            </a:r>
          </a:p>
        </p:txBody>
      </p:sp>
      <p:sp>
        <p:nvSpPr>
          <p:cNvPr id="29" name="Rectangle 8"/>
          <p:cNvSpPr>
            <a:spLocks noChangeArrowheads="1"/>
          </p:cNvSpPr>
          <p:nvPr/>
        </p:nvSpPr>
        <p:spPr bwMode="auto">
          <a:xfrm>
            <a:off x="0" y="177800"/>
            <a:ext cx="9144000" cy="30521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th-TH" sz="2000" dirty="0" smtClean="0">
                <a:solidFill>
                  <a:schemeClr val="folHlink"/>
                </a:solidFill>
                <a:latin typeface="Leelawadee UI" panose="020B0502040204020203" pitchFamily="34" charset="-34"/>
                <a:cs typeface="Leelawadee UI" panose="020B0502040204020203" pitchFamily="34" charset="-34"/>
              </a:rPr>
              <a:t>ราชวงศ์ของดาวิด</a:t>
            </a:r>
            <a:r>
              <a:rPr lang="en-US" sz="2000" dirty="0" smtClean="0">
                <a:solidFill>
                  <a:schemeClr val="folHlink"/>
                </a:solidFill>
                <a:latin typeface="Leelawadee UI" panose="020B0502040204020203" pitchFamily="34" charset="-34"/>
                <a:cs typeface="Leelawadee UI" panose="020B0502040204020203" pitchFamily="34" charset="-34"/>
              </a:rPr>
              <a:t>:  </a:t>
            </a:r>
            <a:r>
              <a:rPr lang="th-TH" sz="2000" dirty="0" smtClean="0">
                <a:solidFill>
                  <a:schemeClr val="folHlink"/>
                </a:solidFill>
                <a:latin typeface="Leelawadee UI" panose="020B0502040204020203" pitchFamily="34" charset="-34"/>
                <a:cs typeface="Leelawadee UI" panose="020B0502040204020203" pitchFamily="34" charset="-34"/>
              </a:rPr>
              <a:t>ลำดับพงศ์พันธุ์ของพระเยซูคริสต์</a:t>
            </a:r>
            <a:r>
              <a:rPr lang="en-US" sz="2000" dirty="0" smtClean="0">
                <a:solidFill>
                  <a:schemeClr val="folHlink"/>
                </a:solidFill>
                <a:latin typeface="Leelawadee UI" panose="020B0502040204020203" pitchFamily="34" charset="-34"/>
                <a:cs typeface="Leelawadee UI" panose="020B0502040204020203" pitchFamily="34" charset="-34"/>
              </a:rPr>
              <a:t>*</a:t>
            </a:r>
            <a:endParaRPr lang="en-US" sz="2000" dirty="0">
              <a:solidFill>
                <a:schemeClr val="folHlink"/>
              </a:solidFill>
              <a:latin typeface="Leelawadee UI" panose="020B0502040204020203" pitchFamily="34" charset="-34"/>
              <a:cs typeface="Leelawadee UI" panose="020B0502040204020203" pitchFamily="34" charset="-34"/>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Box 2"/>
          <p:cNvSpPr txBox="1">
            <a:spLocks noChangeArrowheads="1"/>
          </p:cNvSpPr>
          <p:nvPr/>
        </p:nvSpPr>
        <p:spPr bwMode="auto">
          <a:xfrm>
            <a:off x="2564956" y="778966"/>
            <a:ext cx="2895600"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err="1" smtClean="0">
                <a:solidFill>
                  <a:schemeClr val="folHlink"/>
                </a:solidFill>
                <a:latin typeface="Leelawadee UI" panose="020B0502040204020203" pitchFamily="34" charset="-34"/>
                <a:ea typeface="+mn-ea"/>
                <a:cs typeface="Leelawadee UI" panose="020B0502040204020203" pitchFamily="34" charset="-34"/>
              </a:rPr>
              <a:t>อาดัม</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dirty="0" smtClean="0">
                <a:solidFill>
                  <a:schemeClr val="folHlink"/>
                </a:solidFill>
                <a:latin typeface="Leelawadee UI" panose="020B0502040204020203" pitchFamily="34" charset="-34"/>
                <a:ea typeface="+mn-ea"/>
                <a:cs typeface="Leelawadee UI" panose="020B0502040204020203" pitchFamily="34" charset="-34"/>
              </a:rPr>
              <a:t>เอวา</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38" name="Text Box 21"/>
          <p:cNvSpPr txBox="1">
            <a:spLocks noChangeArrowheads="1"/>
          </p:cNvSpPr>
          <p:nvPr/>
        </p:nvSpPr>
        <p:spPr bwMode="auto">
          <a:xfrm>
            <a:off x="5104051" y="1109046"/>
            <a:ext cx="3287713"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 2 ซา</a:t>
            </a:r>
            <a:r>
              <a:rPr lang="th-TH" sz="2000" dirty="0" err="1" smtClean="0">
                <a:solidFill>
                  <a:schemeClr val="folHlink"/>
                </a:solidFill>
                <a:latin typeface="Leelawadee UI" panose="020B0502040204020203" pitchFamily="34" charset="-34"/>
                <a:ea typeface="+mn-ea"/>
                <a:cs typeface="Leelawadee UI" panose="020B0502040204020203" pitchFamily="34" charset="-34"/>
              </a:rPr>
              <a:t>มูเอล</a:t>
            </a:r>
            <a:r>
              <a:rPr lang="th-TH" sz="2000" dirty="0" smtClean="0">
                <a:solidFill>
                  <a:schemeClr val="folHlink"/>
                </a:solidFill>
                <a:latin typeface="Leelawadee UI" panose="020B0502040204020203" pitchFamily="34" charset="-34"/>
                <a:ea typeface="+mn-ea"/>
                <a:cs typeface="Leelawadee UI" panose="020B0502040204020203" pitchFamily="34" charset="-34"/>
              </a:rPr>
              <a:t> </a:t>
            </a:r>
            <a:r>
              <a:rPr lang="en-US" sz="2000" dirty="0" smtClean="0">
                <a:solidFill>
                  <a:schemeClr val="folHlink"/>
                </a:solidFill>
                <a:latin typeface="Leelawadee UI" panose="020B0502040204020203" pitchFamily="34" charset="-34"/>
                <a:ea typeface="+mn-ea"/>
                <a:cs typeface="Leelawadee UI" panose="020B0502040204020203" pitchFamily="34" charset="-34"/>
              </a:rPr>
              <a:t>5:14</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39" name="Text Box 30"/>
          <p:cNvSpPr txBox="1">
            <a:spLocks noChangeArrowheads="1"/>
          </p:cNvSpPr>
          <p:nvPr/>
        </p:nvSpPr>
        <p:spPr bwMode="auto">
          <a:xfrm>
            <a:off x="5107226" y="802659"/>
            <a:ext cx="3349625" cy="40011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th-TH" sz="2000" dirty="0" smtClean="0">
                <a:latin typeface="Leelawadee UI" panose="020B0502040204020203" pitchFamily="34" charset="-34"/>
                <a:ea typeface="+mn-ea"/>
                <a:cs typeface="Leelawadee UI" panose="020B0502040204020203" pitchFamily="34" charset="-34"/>
              </a:rPr>
              <a:t>อยู่ในพระธรรม</a:t>
            </a:r>
            <a:r>
              <a:rPr lang="en-US" sz="2000" dirty="0" smtClean="0">
                <a:latin typeface="Leelawadee UI" panose="020B0502040204020203" pitchFamily="34" charset="-34"/>
                <a:ea typeface="+mn-ea"/>
                <a:cs typeface="Leelawadee UI" panose="020B0502040204020203" pitchFamily="34" charset="-34"/>
              </a:rPr>
              <a:t>:</a:t>
            </a:r>
            <a:endParaRPr lang="en-US" sz="2000" dirty="0">
              <a:latin typeface="Leelawadee UI" panose="020B0502040204020203" pitchFamily="34" charset="-34"/>
              <a:ea typeface="+mn-ea"/>
              <a:cs typeface="Leelawadee UI" panose="020B0502040204020203" pitchFamily="34" charset="-34"/>
            </a:endParaRPr>
          </a:p>
        </p:txBody>
      </p:sp>
      <p:sp>
        <p:nvSpPr>
          <p:cNvPr id="40" name="Text Box 50"/>
          <p:cNvSpPr txBox="1">
            <a:spLocks noChangeArrowheads="1"/>
          </p:cNvSpPr>
          <p:nvPr/>
        </p:nvSpPr>
        <p:spPr bwMode="auto">
          <a:xfrm>
            <a:off x="52626" y="2939753"/>
            <a:ext cx="2316385"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en-US" sz="2000" b="0" dirty="0" smtClean="0">
                <a:solidFill>
                  <a:schemeClr val="folHlink"/>
                </a:solidFill>
                <a:latin typeface="Leelawadee UI" panose="020B0502040204020203" pitchFamily="34" charset="-34"/>
                <a:ea typeface="+mn-ea"/>
                <a:cs typeface="Leelawadee UI" panose="020B0502040204020203" pitchFamily="34" charset="-34"/>
              </a:rPr>
              <a:t>*</a:t>
            </a:r>
            <a:r>
              <a:rPr lang="th-TH" sz="2000" b="0" dirty="0" smtClean="0">
                <a:solidFill>
                  <a:schemeClr val="folHlink"/>
                </a:solidFill>
                <a:latin typeface="Leelawadee UI" panose="020B0502040204020203" pitchFamily="34" charset="-34"/>
                <a:ea typeface="+mn-ea"/>
                <a:cs typeface="Leelawadee UI" panose="020B0502040204020203" pitchFamily="34" charset="-34"/>
              </a:rPr>
              <a:t>ย่ออย่างสั้นที่สุด</a:t>
            </a:r>
            <a:endParaRPr lang="en-US" sz="2000" b="0" dirty="0">
              <a:solidFill>
                <a:schemeClr val="folHlink"/>
              </a:solidFill>
              <a:latin typeface="Leelawadee UI" panose="020B0502040204020203" pitchFamily="34" charset="-34"/>
              <a:ea typeface="+mn-ea"/>
              <a:cs typeface="Leelawadee UI" panose="020B0502040204020203" pitchFamily="34" charset="-34"/>
            </a:endParaRPr>
          </a:p>
        </p:txBody>
      </p:sp>
      <p:sp>
        <p:nvSpPr>
          <p:cNvPr id="41" name="Text Box 3"/>
          <p:cNvSpPr txBox="1">
            <a:spLocks noChangeArrowheads="1"/>
          </p:cNvSpPr>
          <p:nvPr/>
        </p:nvSpPr>
        <p:spPr bwMode="auto">
          <a:xfrm>
            <a:off x="2138586" y="1341124"/>
            <a:ext cx="4089400"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คาอิน    อา</a:t>
            </a:r>
            <a:r>
              <a:rPr lang="th-TH" sz="2000" dirty="0" err="1" smtClean="0">
                <a:solidFill>
                  <a:schemeClr val="folHlink"/>
                </a:solidFill>
                <a:latin typeface="Leelawadee UI" panose="020B0502040204020203" pitchFamily="34" charset="-34"/>
                <a:ea typeface="+mn-ea"/>
                <a:cs typeface="Leelawadee UI" panose="020B0502040204020203" pitchFamily="34" charset="-34"/>
              </a:rPr>
              <a:t>เบล</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dirty="0" smtClean="0">
                <a:solidFill>
                  <a:schemeClr val="folHlink"/>
                </a:solidFill>
                <a:latin typeface="Leelawadee UI" panose="020B0502040204020203" pitchFamily="34" charset="-34"/>
                <a:ea typeface="+mn-ea"/>
                <a:cs typeface="Leelawadee UI" panose="020B0502040204020203" pitchFamily="34" charset="-34"/>
              </a:rPr>
              <a:t>  เสท</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42" name="Text Box 5"/>
          <p:cNvSpPr txBox="1">
            <a:spLocks noChangeArrowheads="1"/>
          </p:cNvSpPr>
          <p:nvPr/>
        </p:nvSpPr>
        <p:spPr bwMode="auto">
          <a:xfrm>
            <a:off x="3754380" y="2422362"/>
            <a:ext cx="1399136"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i="1" dirty="0" smtClean="0">
                <a:latin typeface="Leelawadee UI" panose="020B0502040204020203" pitchFamily="34" charset="-34"/>
                <a:cs typeface="Leelawadee UI" panose="020B0502040204020203" pitchFamily="34" charset="-34"/>
              </a:rPr>
              <a:t>อับรา</a:t>
            </a:r>
            <a:r>
              <a:rPr lang="th-TH" sz="2000" i="1" dirty="0" err="1" smtClean="0">
                <a:latin typeface="Leelawadee UI" panose="020B0502040204020203" pitchFamily="34" charset="-34"/>
                <a:cs typeface="Leelawadee UI" panose="020B0502040204020203" pitchFamily="34" charset="-34"/>
              </a:rPr>
              <a:t>ฮัม</a:t>
            </a:r>
            <a:endParaRPr lang="en-US" sz="2000" dirty="0" smtClean="0">
              <a:latin typeface="Leelawadee UI" panose="020B0502040204020203" pitchFamily="34" charset="-34"/>
              <a:cs typeface="Leelawadee UI" panose="020B0502040204020203" pitchFamily="34" charset="-34"/>
            </a:endParaRPr>
          </a:p>
        </p:txBody>
      </p:sp>
      <p:sp>
        <p:nvSpPr>
          <p:cNvPr id="43" name="Text Box 50"/>
          <p:cNvSpPr txBox="1">
            <a:spLocks noChangeArrowheads="1"/>
          </p:cNvSpPr>
          <p:nvPr/>
        </p:nvSpPr>
        <p:spPr bwMode="auto">
          <a:xfrm>
            <a:off x="3938040" y="2956289"/>
            <a:ext cx="2887647"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dirty="0" smtClean="0">
                <a:latin typeface="Leelawadee UI" panose="020B0502040204020203" pitchFamily="34" charset="-34"/>
                <a:cs typeface="Leelawadee UI" panose="020B0502040204020203" pitchFamily="34" charset="-34"/>
              </a:rPr>
              <a:t>ดาวิด              </a:t>
            </a:r>
            <a:r>
              <a:rPr lang="th-TH" sz="2000" dirty="0" err="1" smtClean="0">
                <a:solidFill>
                  <a:srgbClr val="FFFF00"/>
                </a:solidFill>
                <a:latin typeface="Leelawadee UI" panose="020B0502040204020203" pitchFamily="34" charset="-34"/>
                <a:cs typeface="Leelawadee UI" panose="020B0502040204020203" pitchFamily="34" charset="-34"/>
              </a:rPr>
              <a:t>บัทเช</a:t>
            </a:r>
            <a:r>
              <a:rPr lang="th-TH" sz="2000" dirty="0" smtClean="0">
                <a:solidFill>
                  <a:srgbClr val="FFFF00"/>
                </a:solidFill>
                <a:latin typeface="Leelawadee UI" panose="020B0502040204020203" pitchFamily="34" charset="-34"/>
                <a:cs typeface="Leelawadee UI" panose="020B0502040204020203" pitchFamily="34" charset="-34"/>
              </a:rPr>
              <a:t>บา</a:t>
            </a:r>
            <a:endParaRPr lang="en-US" sz="2000" dirty="0" smtClean="0">
              <a:solidFill>
                <a:srgbClr val="FFFF00"/>
              </a:solidFill>
              <a:latin typeface="Leelawadee UI" panose="020B0502040204020203" pitchFamily="34" charset="-34"/>
              <a:cs typeface="Leelawadee UI" panose="020B0502040204020203" pitchFamily="34" charset="-34"/>
            </a:endParaRPr>
          </a:p>
        </p:txBody>
      </p:sp>
      <p:grpSp>
        <p:nvGrpSpPr>
          <p:cNvPr id="44" name="Group 43"/>
          <p:cNvGrpSpPr/>
          <p:nvPr/>
        </p:nvGrpSpPr>
        <p:grpSpPr>
          <a:xfrm>
            <a:off x="3280061" y="1313788"/>
            <a:ext cx="385267" cy="544512"/>
            <a:chOff x="3252648" y="1389966"/>
            <a:chExt cx="385267" cy="544512"/>
          </a:xfrm>
        </p:grpSpPr>
        <p:sp>
          <p:nvSpPr>
            <p:cNvPr id="45" name="Line 36"/>
            <p:cNvSpPr>
              <a:spLocks noChangeShapeType="1"/>
            </p:cNvSpPr>
            <p:nvPr/>
          </p:nvSpPr>
          <p:spPr bwMode="auto">
            <a:xfrm flipH="1">
              <a:off x="3252648" y="1396316"/>
              <a:ext cx="378915" cy="526366"/>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6" name="Line 37"/>
            <p:cNvSpPr>
              <a:spLocks noChangeShapeType="1"/>
            </p:cNvSpPr>
            <p:nvPr/>
          </p:nvSpPr>
          <p:spPr bwMode="auto">
            <a:xfrm>
              <a:off x="3274378" y="1389966"/>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47" name="Text Box 4"/>
          <p:cNvSpPr txBox="1">
            <a:spLocks noChangeArrowheads="1"/>
          </p:cNvSpPr>
          <p:nvPr/>
        </p:nvSpPr>
        <p:spPr bwMode="auto">
          <a:xfrm>
            <a:off x="3890519" y="1837649"/>
            <a:ext cx="1108543"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โน</a:t>
            </a:r>
            <a:r>
              <a:rPr lang="th-TH" sz="2000" dirty="0" err="1" smtClean="0">
                <a:solidFill>
                  <a:schemeClr val="folHlink"/>
                </a:solidFill>
                <a:latin typeface="Leelawadee UI" panose="020B0502040204020203" pitchFamily="34" charset="-34"/>
                <a:ea typeface="+mn-ea"/>
                <a:cs typeface="Leelawadee UI" panose="020B0502040204020203" pitchFamily="34" charset="-34"/>
              </a:rPr>
              <a:t>อาห์</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48" name="Line 7"/>
          <p:cNvSpPr>
            <a:spLocks noChangeShapeType="1"/>
          </p:cNvSpPr>
          <p:nvPr/>
        </p:nvSpPr>
        <p:spPr bwMode="auto">
          <a:xfrm>
            <a:off x="4992926" y="3163271"/>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9" name="Line 9"/>
          <p:cNvSpPr>
            <a:spLocks noChangeShapeType="1"/>
          </p:cNvSpPr>
          <p:nvPr/>
        </p:nvSpPr>
        <p:spPr bwMode="auto">
          <a:xfrm>
            <a:off x="3380026" y="982046"/>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0" name="Line 10"/>
          <p:cNvSpPr>
            <a:spLocks noChangeShapeType="1"/>
          </p:cNvSpPr>
          <p:nvPr/>
        </p:nvSpPr>
        <p:spPr bwMode="auto">
          <a:xfrm>
            <a:off x="2541826" y="1223346"/>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1" name="Line 11"/>
          <p:cNvSpPr>
            <a:spLocks noChangeShapeType="1"/>
          </p:cNvSpPr>
          <p:nvPr/>
        </p:nvSpPr>
        <p:spPr bwMode="auto">
          <a:xfrm flipV="1">
            <a:off x="3480039" y="986809"/>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2" name="Line 12"/>
          <p:cNvSpPr>
            <a:spLocks noChangeShapeType="1"/>
          </p:cNvSpPr>
          <p:nvPr/>
        </p:nvSpPr>
        <p:spPr bwMode="auto">
          <a:xfrm flipV="1">
            <a:off x="4373801" y="171705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3" name="Line 13"/>
          <p:cNvSpPr>
            <a:spLocks noChangeShapeType="1"/>
          </p:cNvSpPr>
          <p:nvPr/>
        </p:nvSpPr>
        <p:spPr bwMode="auto">
          <a:xfrm flipV="1">
            <a:off x="4383326" y="224728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4" name="Line 14"/>
          <p:cNvSpPr>
            <a:spLocks noChangeShapeType="1"/>
          </p:cNvSpPr>
          <p:nvPr/>
        </p:nvSpPr>
        <p:spPr bwMode="auto">
          <a:xfrm flipV="1">
            <a:off x="4391264" y="2785446"/>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5" name="Line 15"/>
          <p:cNvSpPr>
            <a:spLocks noChangeShapeType="1"/>
          </p:cNvSpPr>
          <p:nvPr/>
        </p:nvSpPr>
        <p:spPr bwMode="auto">
          <a:xfrm flipV="1">
            <a:off x="2540239" y="1240809"/>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6" name="Line 16"/>
          <p:cNvSpPr>
            <a:spLocks noChangeShapeType="1"/>
          </p:cNvSpPr>
          <p:nvPr/>
        </p:nvSpPr>
        <p:spPr bwMode="auto">
          <a:xfrm flipV="1">
            <a:off x="3481626" y="1177309"/>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7" name="Line 17"/>
          <p:cNvSpPr>
            <a:spLocks noChangeShapeType="1"/>
          </p:cNvSpPr>
          <p:nvPr/>
        </p:nvSpPr>
        <p:spPr bwMode="auto">
          <a:xfrm flipV="1">
            <a:off x="4370626" y="1226521"/>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8" name="Rectangle 65"/>
          <p:cNvSpPr>
            <a:spLocks noChangeArrowheads="1"/>
          </p:cNvSpPr>
          <p:nvPr/>
        </p:nvSpPr>
        <p:spPr bwMode="auto">
          <a:xfrm>
            <a:off x="5381864" y="78519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346119" name="Line 7"/>
          <p:cNvSpPr>
            <a:spLocks noChangeShapeType="1"/>
          </p:cNvSpPr>
          <p:nvPr/>
        </p:nvSpPr>
        <p:spPr bwMode="auto">
          <a:xfrm>
            <a:off x="5001116" y="3164125"/>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46133" name="Text Box 21"/>
          <p:cNvSpPr txBox="1">
            <a:spLocks noChangeArrowheads="1"/>
          </p:cNvSpPr>
          <p:nvPr/>
        </p:nvSpPr>
        <p:spPr bwMode="auto">
          <a:xfrm>
            <a:off x="3834844" y="3509207"/>
            <a:ext cx="4456113"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000" dirty="0">
                <a:solidFill>
                  <a:schemeClr val="folHlink"/>
                </a:solidFill>
                <a:latin typeface="Leelawadee UI" panose="020B0502040204020203" pitchFamily="34" charset="-34"/>
                <a:ea typeface="+mn-ea"/>
                <a:cs typeface="Leelawadee UI" panose="020B0502040204020203" pitchFamily="34" charset="-34"/>
              </a:rPr>
              <a:t> </a:t>
            </a:r>
            <a:r>
              <a:rPr lang="th-TH" sz="2000" u="sng" dirty="0" err="1" smtClean="0">
                <a:solidFill>
                  <a:schemeClr val="folHlink"/>
                </a:solidFill>
                <a:latin typeface="Leelawadee UI" panose="020B0502040204020203" pitchFamily="34" charset="-34"/>
                <a:ea typeface="+mn-ea"/>
                <a:cs typeface="Leelawadee UI" panose="020B0502040204020203" pitchFamily="34" charset="-34"/>
              </a:rPr>
              <a:t>นาธัน</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u="sng" dirty="0" smtClean="0">
                <a:solidFill>
                  <a:schemeClr val="folHlink"/>
                </a:solidFill>
                <a:latin typeface="Leelawadee UI" panose="020B0502040204020203" pitchFamily="34" charset="-34"/>
                <a:ea typeface="+mn-ea"/>
                <a:cs typeface="Leelawadee UI" panose="020B0502040204020203" pitchFamily="34" charset="-34"/>
              </a:rPr>
              <a:t>ซา</a:t>
            </a:r>
            <a:r>
              <a:rPr lang="th-TH" sz="2000" u="sng" dirty="0" err="1" smtClean="0">
                <a:solidFill>
                  <a:schemeClr val="folHlink"/>
                </a:solidFill>
                <a:latin typeface="Leelawadee UI" panose="020B0502040204020203" pitchFamily="34" charset="-34"/>
                <a:ea typeface="+mn-ea"/>
                <a:cs typeface="Leelawadee UI" panose="020B0502040204020203" pitchFamily="34" charset="-34"/>
              </a:rPr>
              <a:t>โลมอน</a:t>
            </a:r>
            <a:endParaRPr lang="en-US" sz="2000" u="sng" dirty="0">
              <a:solidFill>
                <a:schemeClr val="folHlink"/>
              </a:solidFill>
              <a:latin typeface="Leelawadee UI" panose="020B0502040204020203" pitchFamily="34" charset="-34"/>
              <a:ea typeface="+mn-ea"/>
              <a:cs typeface="Leelawadee UI" panose="020B0502040204020203" pitchFamily="34" charset="-34"/>
            </a:endParaRPr>
          </a:p>
        </p:txBody>
      </p:sp>
      <p:sp>
        <p:nvSpPr>
          <p:cNvPr id="346134" name="Line 22"/>
          <p:cNvSpPr>
            <a:spLocks noChangeShapeType="1"/>
          </p:cNvSpPr>
          <p:nvPr/>
        </p:nvSpPr>
        <p:spPr bwMode="auto">
          <a:xfrm>
            <a:off x="5136054" y="3160950"/>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46138" name="Line 26"/>
          <p:cNvSpPr>
            <a:spLocks noChangeShapeType="1"/>
          </p:cNvSpPr>
          <p:nvPr/>
        </p:nvSpPr>
        <p:spPr bwMode="auto">
          <a:xfrm flipH="1" flipV="1">
            <a:off x="4012756" y="3400878"/>
            <a:ext cx="337229"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46139" name="Line 27"/>
          <p:cNvSpPr>
            <a:spLocks noChangeShapeType="1"/>
          </p:cNvSpPr>
          <p:nvPr/>
        </p:nvSpPr>
        <p:spPr bwMode="auto">
          <a:xfrm flipH="1" flipV="1">
            <a:off x="6054963" y="3400878"/>
            <a:ext cx="553711"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3752" name="Text Box 35"/>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73753" name="Text Box 37"/>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46150" name="Rectangle 3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46157" name="Rectangle 4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30</a:t>
            </a:r>
          </a:p>
        </p:txBody>
      </p:sp>
      <p:grpSp>
        <p:nvGrpSpPr>
          <p:cNvPr id="73759" name="Group 47"/>
          <p:cNvGrpSpPr>
            <a:grpSpLocks/>
          </p:cNvGrpSpPr>
          <p:nvPr/>
        </p:nvGrpSpPr>
        <p:grpSpPr bwMode="auto">
          <a:xfrm>
            <a:off x="4380151" y="3388178"/>
            <a:ext cx="1684338" cy="182563"/>
            <a:chOff x="2796" y="2106"/>
            <a:chExt cx="1061" cy="115"/>
          </a:xfrm>
        </p:grpSpPr>
        <p:sp>
          <p:nvSpPr>
            <p:cNvPr id="346135" name="Line 23"/>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46136" name="Line 24"/>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46137" name="Line 25"/>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36" name="Rectangle 8"/>
          <p:cNvSpPr>
            <a:spLocks noChangeArrowheads="1"/>
          </p:cNvSpPr>
          <p:nvPr/>
        </p:nvSpPr>
        <p:spPr bwMode="auto">
          <a:xfrm>
            <a:off x="0" y="177800"/>
            <a:ext cx="9144000" cy="30521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th-TH" sz="2000" dirty="0" smtClean="0">
                <a:solidFill>
                  <a:schemeClr val="folHlink"/>
                </a:solidFill>
                <a:latin typeface="Leelawadee UI" panose="020B0502040204020203" pitchFamily="34" charset="-34"/>
                <a:cs typeface="Leelawadee UI" panose="020B0502040204020203" pitchFamily="34" charset="-34"/>
              </a:rPr>
              <a:t>ราชวงศ์ของดาวิด</a:t>
            </a:r>
            <a:r>
              <a:rPr lang="en-US" sz="2000" dirty="0" smtClean="0">
                <a:solidFill>
                  <a:schemeClr val="folHlink"/>
                </a:solidFill>
                <a:latin typeface="Leelawadee UI" panose="020B0502040204020203" pitchFamily="34" charset="-34"/>
                <a:cs typeface="Leelawadee UI" panose="020B0502040204020203" pitchFamily="34" charset="-34"/>
              </a:rPr>
              <a:t>:  </a:t>
            </a:r>
            <a:r>
              <a:rPr lang="th-TH" sz="2000" dirty="0" smtClean="0">
                <a:solidFill>
                  <a:schemeClr val="folHlink"/>
                </a:solidFill>
                <a:latin typeface="Leelawadee UI" panose="020B0502040204020203" pitchFamily="34" charset="-34"/>
                <a:cs typeface="Leelawadee UI" panose="020B0502040204020203" pitchFamily="34" charset="-34"/>
              </a:rPr>
              <a:t>ลำดับพงศ์พันธุ์ของพระเยซูคริสต์</a:t>
            </a:r>
            <a:r>
              <a:rPr lang="en-US" sz="2000" dirty="0" smtClean="0">
                <a:solidFill>
                  <a:schemeClr val="folHlink"/>
                </a:solidFill>
                <a:latin typeface="Leelawadee UI" panose="020B0502040204020203" pitchFamily="34" charset="-34"/>
                <a:cs typeface="Leelawadee UI" panose="020B0502040204020203" pitchFamily="34" charset="-34"/>
              </a:rPr>
              <a:t>*</a:t>
            </a:r>
            <a:endParaRPr lang="en-US" sz="2000" dirty="0">
              <a:solidFill>
                <a:schemeClr val="folHlink"/>
              </a:solidFill>
              <a:latin typeface="Leelawadee UI" panose="020B0502040204020203" pitchFamily="34" charset="-34"/>
              <a:cs typeface="Leelawadee UI" panose="020B0502040204020203" pitchFamily="34" charset="-34"/>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 Box 2"/>
          <p:cNvSpPr txBox="1">
            <a:spLocks noChangeArrowheads="1"/>
          </p:cNvSpPr>
          <p:nvPr/>
        </p:nvSpPr>
        <p:spPr bwMode="auto">
          <a:xfrm>
            <a:off x="2564956" y="729446"/>
            <a:ext cx="2895600"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err="1" smtClean="0">
                <a:solidFill>
                  <a:schemeClr val="folHlink"/>
                </a:solidFill>
                <a:latin typeface="Leelawadee UI" panose="020B0502040204020203" pitchFamily="34" charset="-34"/>
                <a:ea typeface="+mn-ea"/>
                <a:cs typeface="Leelawadee UI" panose="020B0502040204020203" pitchFamily="34" charset="-34"/>
              </a:rPr>
              <a:t>อาดัม</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dirty="0" smtClean="0">
                <a:solidFill>
                  <a:schemeClr val="folHlink"/>
                </a:solidFill>
                <a:latin typeface="Leelawadee UI" panose="020B0502040204020203" pitchFamily="34" charset="-34"/>
                <a:ea typeface="+mn-ea"/>
                <a:cs typeface="Leelawadee UI" panose="020B0502040204020203" pitchFamily="34" charset="-34"/>
              </a:rPr>
              <a:t>เอวา</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43" name="Text Box 21"/>
          <p:cNvSpPr txBox="1">
            <a:spLocks noChangeArrowheads="1"/>
          </p:cNvSpPr>
          <p:nvPr/>
        </p:nvSpPr>
        <p:spPr bwMode="auto">
          <a:xfrm>
            <a:off x="5104051" y="1109046"/>
            <a:ext cx="3287713" cy="32316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1500" dirty="0" smtClean="0">
                <a:solidFill>
                  <a:schemeClr val="folHlink"/>
                </a:solidFill>
                <a:latin typeface="Leelawadee UI" panose="020B0502040204020203" pitchFamily="34" charset="-34"/>
                <a:ea typeface="+mn-ea"/>
                <a:cs typeface="Leelawadee UI" panose="020B0502040204020203" pitchFamily="34" charset="-34"/>
              </a:rPr>
              <a:t> </a:t>
            </a:r>
            <a:r>
              <a:rPr lang="th-TH" sz="1500" dirty="0" err="1" smtClean="0">
                <a:solidFill>
                  <a:schemeClr val="folHlink"/>
                </a:solidFill>
                <a:latin typeface="Leelawadee UI" panose="020B0502040204020203" pitchFamily="34" charset="-34"/>
                <a:ea typeface="+mn-ea"/>
                <a:cs typeface="Leelawadee UI" panose="020B0502040204020203" pitchFamily="34" charset="-34"/>
              </a:rPr>
              <a:t>ลู</a:t>
            </a:r>
            <a:r>
              <a:rPr lang="th-TH" sz="1500" dirty="0" smtClean="0">
                <a:solidFill>
                  <a:schemeClr val="folHlink"/>
                </a:solidFill>
                <a:latin typeface="Leelawadee UI" panose="020B0502040204020203" pitchFamily="34" charset="-34"/>
                <a:ea typeface="+mn-ea"/>
                <a:cs typeface="Leelawadee UI" panose="020B0502040204020203" pitchFamily="34" charset="-34"/>
              </a:rPr>
              <a:t>กา 3</a:t>
            </a:r>
            <a:r>
              <a:rPr lang="en-US" sz="1500" dirty="0" smtClean="0">
                <a:solidFill>
                  <a:schemeClr val="folHlink"/>
                </a:solidFill>
                <a:latin typeface="Leelawadee UI" panose="020B0502040204020203" pitchFamily="34" charset="-34"/>
                <a:ea typeface="+mn-ea"/>
                <a:cs typeface="Leelawadee UI" panose="020B0502040204020203" pitchFamily="34" charset="-34"/>
              </a:rPr>
              <a:t>:23 / </a:t>
            </a:r>
            <a:r>
              <a:rPr lang="th-TH" sz="1500" dirty="0" smtClean="0">
                <a:solidFill>
                  <a:schemeClr val="folHlink"/>
                </a:solidFill>
                <a:latin typeface="Leelawadee UI" panose="020B0502040204020203" pitchFamily="34" charset="-34"/>
                <a:ea typeface="+mn-ea"/>
                <a:cs typeface="Leelawadee UI" panose="020B0502040204020203" pitchFamily="34" charset="-34"/>
              </a:rPr>
              <a:t>พระธรรมอื่นๆ</a:t>
            </a:r>
            <a:endParaRPr lang="en-US" sz="1500" dirty="0">
              <a:solidFill>
                <a:schemeClr val="folHlink"/>
              </a:solidFill>
              <a:latin typeface="Leelawadee UI" panose="020B0502040204020203" pitchFamily="34" charset="-34"/>
              <a:ea typeface="+mn-ea"/>
              <a:cs typeface="Leelawadee UI" panose="020B0502040204020203" pitchFamily="34" charset="-34"/>
            </a:endParaRPr>
          </a:p>
        </p:txBody>
      </p:sp>
      <p:sp>
        <p:nvSpPr>
          <p:cNvPr id="44" name="Text Box 30"/>
          <p:cNvSpPr txBox="1">
            <a:spLocks noChangeArrowheads="1"/>
          </p:cNvSpPr>
          <p:nvPr/>
        </p:nvSpPr>
        <p:spPr bwMode="auto">
          <a:xfrm>
            <a:off x="5107226" y="802659"/>
            <a:ext cx="3349625" cy="40011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th-TH" sz="2000" dirty="0" smtClean="0">
                <a:latin typeface="Leelawadee UI" panose="020B0502040204020203" pitchFamily="34" charset="-34"/>
                <a:ea typeface="+mn-ea"/>
                <a:cs typeface="Leelawadee UI" panose="020B0502040204020203" pitchFamily="34" charset="-34"/>
              </a:rPr>
              <a:t>อยู่ในพระธรรม</a:t>
            </a:r>
            <a:r>
              <a:rPr lang="en-US" sz="2000" dirty="0" smtClean="0">
                <a:latin typeface="Leelawadee UI" panose="020B0502040204020203" pitchFamily="34" charset="-34"/>
                <a:ea typeface="+mn-ea"/>
                <a:cs typeface="Leelawadee UI" panose="020B0502040204020203" pitchFamily="34" charset="-34"/>
              </a:rPr>
              <a:t>:</a:t>
            </a:r>
            <a:endParaRPr lang="en-US" sz="2000" dirty="0">
              <a:latin typeface="Leelawadee UI" panose="020B0502040204020203" pitchFamily="34" charset="-34"/>
              <a:ea typeface="+mn-ea"/>
              <a:cs typeface="Leelawadee UI" panose="020B0502040204020203" pitchFamily="34" charset="-34"/>
            </a:endParaRPr>
          </a:p>
        </p:txBody>
      </p:sp>
      <p:sp>
        <p:nvSpPr>
          <p:cNvPr id="45" name="Text Box 50"/>
          <p:cNvSpPr txBox="1">
            <a:spLocks noChangeArrowheads="1"/>
          </p:cNvSpPr>
          <p:nvPr/>
        </p:nvSpPr>
        <p:spPr bwMode="auto">
          <a:xfrm>
            <a:off x="52626" y="2939753"/>
            <a:ext cx="2316385"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en-US" sz="2000" b="0" dirty="0" smtClean="0">
                <a:solidFill>
                  <a:schemeClr val="folHlink"/>
                </a:solidFill>
                <a:latin typeface="Leelawadee UI" panose="020B0502040204020203" pitchFamily="34" charset="-34"/>
                <a:ea typeface="+mn-ea"/>
                <a:cs typeface="Leelawadee UI" panose="020B0502040204020203" pitchFamily="34" charset="-34"/>
              </a:rPr>
              <a:t>*</a:t>
            </a:r>
            <a:r>
              <a:rPr lang="th-TH" sz="2000" b="0" dirty="0" smtClean="0">
                <a:solidFill>
                  <a:schemeClr val="folHlink"/>
                </a:solidFill>
                <a:latin typeface="Leelawadee UI" panose="020B0502040204020203" pitchFamily="34" charset="-34"/>
                <a:ea typeface="+mn-ea"/>
                <a:cs typeface="Leelawadee UI" panose="020B0502040204020203" pitchFamily="34" charset="-34"/>
              </a:rPr>
              <a:t>ย่ออย่างสั้นที่สุด</a:t>
            </a:r>
            <a:endParaRPr lang="en-US" sz="2000" b="0" dirty="0">
              <a:solidFill>
                <a:schemeClr val="folHlink"/>
              </a:solidFill>
              <a:latin typeface="Leelawadee UI" panose="020B0502040204020203" pitchFamily="34" charset="-34"/>
              <a:ea typeface="+mn-ea"/>
              <a:cs typeface="Leelawadee UI" panose="020B0502040204020203" pitchFamily="34" charset="-34"/>
            </a:endParaRPr>
          </a:p>
        </p:txBody>
      </p:sp>
      <p:sp>
        <p:nvSpPr>
          <p:cNvPr id="46" name="Text Box 3"/>
          <p:cNvSpPr txBox="1">
            <a:spLocks noChangeArrowheads="1"/>
          </p:cNvSpPr>
          <p:nvPr/>
        </p:nvSpPr>
        <p:spPr bwMode="auto">
          <a:xfrm>
            <a:off x="2094152" y="1341518"/>
            <a:ext cx="4089400"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คาอิน     อา</a:t>
            </a:r>
            <a:r>
              <a:rPr lang="th-TH" sz="2000" dirty="0" err="1" smtClean="0">
                <a:solidFill>
                  <a:schemeClr val="folHlink"/>
                </a:solidFill>
                <a:latin typeface="Leelawadee UI" panose="020B0502040204020203" pitchFamily="34" charset="-34"/>
                <a:ea typeface="+mn-ea"/>
                <a:cs typeface="Leelawadee UI" panose="020B0502040204020203" pitchFamily="34" charset="-34"/>
              </a:rPr>
              <a:t>เบล</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dirty="0" smtClean="0">
                <a:solidFill>
                  <a:schemeClr val="folHlink"/>
                </a:solidFill>
                <a:latin typeface="Leelawadee UI" panose="020B0502040204020203" pitchFamily="34" charset="-34"/>
                <a:ea typeface="+mn-ea"/>
                <a:cs typeface="Leelawadee UI" panose="020B0502040204020203" pitchFamily="34" charset="-34"/>
              </a:rPr>
              <a:t>  เสท</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47" name="Text Box 5"/>
          <p:cNvSpPr txBox="1">
            <a:spLocks noChangeArrowheads="1"/>
          </p:cNvSpPr>
          <p:nvPr/>
        </p:nvSpPr>
        <p:spPr bwMode="auto">
          <a:xfrm>
            <a:off x="3898590" y="2318937"/>
            <a:ext cx="1399136"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i="1" dirty="0" smtClean="0">
                <a:latin typeface="Leelawadee UI" panose="020B0502040204020203" pitchFamily="34" charset="-34"/>
                <a:cs typeface="Leelawadee UI" panose="020B0502040204020203" pitchFamily="34" charset="-34"/>
              </a:rPr>
              <a:t>อับรา</a:t>
            </a:r>
            <a:r>
              <a:rPr lang="th-TH" sz="2000" i="1" dirty="0" err="1" smtClean="0">
                <a:latin typeface="Leelawadee UI" panose="020B0502040204020203" pitchFamily="34" charset="-34"/>
                <a:cs typeface="Leelawadee UI" panose="020B0502040204020203" pitchFamily="34" charset="-34"/>
              </a:rPr>
              <a:t>ฮัม</a:t>
            </a:r>
            <a:endParaRPr lang="en-US" sz="2000" dirty="0" smtClean="0">
              <a:latin typeface="Leelawadee UI" panose="020B0502040204020203" pitchFamily="34" charset="-34"/>
              <a:cs typeface="Leelawadee UI" panose="020B0502040204020203" pitchFamily="34" charset="-34"/>
            </a:endParaRPr>
          </a:p>
        </p:txBody>
      </p:sp>
      <p:sp>
        <p:nvSpPr>
          <p:cNvPr id="48" name="Text Box 50"/>
          <p:cNvSpPr txBox="1">
            <a:spLocks noChangeArrowheads="1"/>
          </p:cNvSpPr>
          <p:nvPr/>
        </p:nvSpPr>
        <p:spPr bwMode="auto">
          <a:xfrm>
            <a:off x="3972298" y="2945507"/>
            <a:ext cx="2887647"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dirty="0" smtClean="0">
                <a:latin typeface="Leelawadee UI" panose="020B0502040204020203" pitchFamily="34" charset="-34"/>
                <a:cs typeface="Leelawadee UI" panose="020B0502040204020203" pitchFamily="34" charset="-34"/>
              </a:rPr>
              <a:t>ดาวิด              </a:t>
            </a:r>
            <a:r>
              <a:rPr lang="th-TH" sz="2000" dirty="0" err="1" smtClean="0">
                <a:solidFill>
                  <a:srgbClr val="FFFF00"/>
                </a:solidFill>
                <a:latin typeface="Leelawadee UI" panose="020B0502040204020203" pitchFamily="34" charset="-34"/>
                <a:cs typeface="Leelawadee UI" panose="020B0502040204020203" pitchFamily="34" charset="-34"/>
              </a:rPr>
              <a:t>บัทเช</a:t>
            </a:r>
            <a:r>
              <a:rPr lang="th-TH" sz="2000" dirty="0" smtClean="0">
                <a:solidFill>
                  <a:srgbClr val="FFFF00"/>
                </a:solidFill>
                <a:latin typeface="Leelawadee UI" panose="020B0502040204020203" pitchFamily="34" charset="-34"/>
                <a:cs typeface="Leelawadee UI" panose="020B0502040204020203" pitchFamily="34" charset="-34"/>
              </a:rPr>
              <a:t>บา</a:t>
            </a:r>
            <a:endParaRPr lang="en-US" sz="2000" dirty="0" smtClean="0">
              <a:solidFill>
                <a:srgbClr val="FFFF00"/>
              </a:solidFill>
              <a:latin typeface="Leelawadee UI" panose="020B0502040204020203" pitchFamily="34" charset="-34"/>
              <a:cs typeface="Leelawadee UI" panose="020B0502040204020203" pitchFamily="34" charset="-34"/>
            </a:endParaRPr>
          </a:p>
        </p:txBody>
      </p:sp>
      <p:grpSp>
        <p:nvGrpSpPr>
          <p:cNvPr id="49" name="Group 48"/>
          <p:cNvGrpSpPr/>
          <p:nvPr/>
        </p:nvGrpSpPr>
        <p:grpSpPr>
          <a:xfrm>
            <a:off x="3280061" y="1313788"/>
            <a:ext cx="385267" cy="544512"/>
            <a:chOff x="3252648" y="1389966"/>
            <a:chExt cx="385267" cy="544512"/>
          </a:xfrm>
        </p:grpSpPr>
        <p:sp>
          <p:nvSpPr>
            <p:cNvPr id="50" name="Line 36"/>
            <p:cNvSpPr>
              <a:spLocks noChangeShapeType="1"/>
            </p:cNvSpPr>
            <p:nvPr/>
          </p:nvSpPr>
          <p:spPr bwMode="auto">
            <a:xfrm flipH="1">
              <a:off x="3252648" y="1396316"/>
              <a:ext cx="378915" cy="526366"/>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1" name="Line 37"/>
            <p:cNvSpPr>
              <a:spLocks noChangeShapeType="1"/>
            </p:cNvSpPr>
            <p:nvPr/>
          </p:nvSpPr>
          <p:spPr bwMode="auto">
            <a:xfrm>
              <a:off x="3274378" y="1389966"/>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52" name="Text Box 4"/>
          <p:cNvSpPr txBox="1">
            <a:spLocks noChangeArrowheads="1"/>
          </p:cNvSpPr>
          <p:nvPr/>
        </p:nvSpPr>
        <p:spPr bwMode="auto">
          <a:xfrm>
            <a:off x="3972298" y="1755310"/>
            <a:ext cx="1108543"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โน</a:t>
            </a:r>
            <a:r>
              <a:rPr lang="th-TH" sz="2000" dirty="0" err="1" smtClean="0">
                <a:solidFill>
                  <a:schemeClr val="folHlink"/>
                </a:solidFill>
                <a:latin typeface="Leelawadee UI" panose="020B0502040204020203" pitchFamily="34" charset="-34"/>
                <a:ea typeface="+mn-ea"/>
                <a:cs typeface="Leelawadee UI" panose="020B0502040204020203" pitchFamily="34" charset="-34"/>
              </a:rPr>
              <a:t>อาห์</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53" name="Line 7"/>
          <p:cNvSpPr>
            <a:spLocks noChangeShapeType="1"/>
          </p:cNvSpPr>
          <p:nvPr/>
        </p:nvSpPr>
        <p:spPr bwMode="auto">
          <a:xfrm>
            <a:off x="4992926" y="3163271"/>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4" name="Line 9"/>
          <p:cNvSpPr>
            <a:spLocks noChangeShapeType="1"/>
          </p:cNvSpPr>
          <p:nvPr/>
        </p:nvSpPr>
        <p:spPr bwMode="auto">
          <a:xfrm>
            <a:off x="3380026" y="982046"/>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5" name="Line 10"/>
          <p:cNvSpPr>
            <a:spLocks noChangeShapeType="1"/>
          </p:cNvSpPr>
          <p:nvPr/>
        </p:nvSpPr>
        <p:spPr bwMode="auto">
          <a:xfrm>
            <a:off x="2541826" y="1223346"/>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6" name="Line 11"/>
          <p:cNvSpPr>
            <a:spLocks noChangeShapeType="1"/>
          </p:cNvSpPr>
          <p:nvPr/>
        </p:nvSpPr>
        <p:spPr bwMode="auto">
          <a:xfrm flipV="1">
            <a:off x="3480039" y="986809"/>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7" name="Line 12"/>
          <p:cNvSpPr>
            <a:spLocks noChangeShapeType="1"/>
          </p:cNvSpPr>
          <p:nvPr/>
        </p:nvSpPr>
        <p:spPr bwMode="auto">
          <a:xfrm flipV="1">
            <a:off x="4373801" y="171705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8" name="Line 13"/>
          <p:cNvSpPr>
            <a:spLocks noChangeShapeType="1"/>
          </p:cNvSpPr>
          <p:nvPr/>
        </p:nvSpPr>
        <p:spPr bwMode="auto">
          <a:xfrm flipV="1">
            <a:off x="4383326" y="224728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9" name="Line 14"/>
          <p:cNvSpPr>
            <a:spLocks noChangeShapeType="1"/>
          </p:cNvSpPr>
          <p:nvPr/>
        </p:nvSpPr>
        <p:spPr bwMode="auto">
          <a:xfrm flipV="1">
            <a:off x="4391264" y="2785446"/>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0" name="Line 15"/>
          <p:cNvSpPr>
            <a:spLocks noChangeShapeType="1"/>
          </p:cNvSpPr>
          <p:nvPr/>
        </p:nvSpPr>
        <p:spPr bwMode="auto">
          <a:xfrm flipV="1">
            <a:off x="2540239" y="1240809"/>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1" name="Line 16"/>
          <p:cNvSpPr>
            <a:spLocks noChangeShapeType="1"/>
          </p:cNvSpPr>
          <p:nvPr/>
        </p:nvSpPr>
        <p:spPr bwMode="auto">
          <a:xfrm flipV="1">
            <a:off x="3481626" y="1177309"/>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2" name="Line 17"/>
          <p:cNvSpPr>
            <a:spLocks noChangeShapeType="1"/>
          </p:cNvSpPr>
          <p:nvPr/>
        </p:nvSpPr>
        <p:spPr bwMode="auto">
          <a:xfrm flipV="1">
            <a:off x="4370626" y="1226521"/>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3" name="Rectangle 65"/>
          <p:cNvSpPr>
            <a:spLocks noChangeArrowheads="1"/>
          </p:cNvSpPr>
          <p:nvPr/>
        </p:nvSpPr>
        <p:spPr bwMode="auto">
          <a:xfrm>
            <a:off x="5381864" y="78519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64" name="Line 7"/>
          <p:cNvSpPr>
            <a:spLocks noChangeShapeType="1"/>
          </p:cNvSpPr>
          <p:nvPr/>
        </p:nvSpPr>
        <p:spPr bwMode="auto">
          <a:xfrm>
            <a:off x="5001116" y="3164125"/>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5" name="Text Box 21"/>
          <p:cNvSpPr txBox="1">
            <a:spLocks noChangeArrowheads="1"/>
          </p:cNvSpPr>
          <p:nvPr/>
        </p:nvSpPr>
        <p:spPr bwMode="auto">
          <a:xfrm>
            <a:off x="3834844" y="3509207"/>
            <a:ext cx="4456113"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000" dirty="0">
                <a:solidFill>
                  <a:schemeClr val="folHlink"/>
                </a:solidFill>
                <a:latin typeface="Leelawadee UI" panose="020B0502040204020203" pitchFamily="34" charset="-34"/>
                <a:ea typeface="+mn-ea"/>
                <a:cs typeface="Leelawadee UI" panose="020B0502040204020203" pitchFamily="34" charset="-34"/>
              </a:rPr>
              <a:t> </a:t>
            </a:r>
            <a:r>
              <a:rPr lang="th-TH" sz="2000" u="sng" dirty="0" err="1" smtClean="0">
                <a:solidFill>
                  <a:schemeClr val="folHlink"/>
                </a:solidFill>
                <a:latin typeface="Leelawadee UI" panose="020B0502040204020203" pitchFamily="34" charset="-34"/>
                <a:ea typeface="+mn-ea"/>
                <a:cs typeface="Leelawadee UI" panose="020B0502040204020203" pitchFamily="34" charset="-34"/>
              </a:rPr>
              <a:t>นาธัน</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u="sng" dirty="0" smtClean="0">
                <a:solidFill>
                  <a:schemeClr val="folHlink"/>
                </a:solidFill>
                <a:latin typeface="Leelawadee UI" panose="020B0502040204020203" pitchFamily="34" charset="-34"/>
                <a:ea typeface="+mn-ea"/>
                <a:cs typeface="Leelawadee UI" panose="020B0502040204020203" pitchFamily="34" charset="-34"/>
              </a:rPr>
              <a:t>ซา</a:t>
            </a:r>
            <a:r>
              <a:rPr lang="th-TH" sz="2000" u="sng" dirty="0" err="1" smtClean="0">
                <a:solidFill>
                  <a:schemeClr val="folHlink"/>
                </a:solidFill>
                <a:latin typeface="Leelawadee UI" panose="020B0502040204020203" pitchFamily="34" charset="-34"/>
                <a:ea typeface="+mn-ea"/>
                <a:cs typeface="Leelawadee UI" panose="020B0502040204020203" pitchFamily="34" charset="-34"/>
              </a:rPr>
              <a:t>โลมอน</a:t>
            </a:r>
            <a:endParaRPr lang="en-US" sz="2000" u="sng" dirty="0">
              <a:solidFill>
                <a:schemeClr val="folHlink"/>
              </a:solidFill>
              <a:latin typeface="Leelawadee UI" panose="020B0502040204020203" pitchFamily="34" charset="-34"/>
              <a:ea typeface="+mn-ea"/>
              <a:cs typeface="Leelawadee UI" panose="020B0502040204020203" pitchFamily="34" charset="-34"/>
            </a:endParaRPr>
          </a:p>
        </p:txBody>
      </p:sp>
      <p:sp>
        <p:nvSpPr>
          <p:cNvPr id="66" name="Line 22"/>
          <p:cNvSpPr>
            <a:spLocks noChangeShapeType="1"/>
          </p:cNvSpPr>
          <p:nvPr/>
        </p:nvSpPr>
        <p:spPr bwMode="auto">
          <a:xfrm>
            <a:off x="5136054" y="3160950"/>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7" name="Line 26"/>
          <p:cNvSpPr>
            <a:spLocks noChangeShapeType="1"/>
          </p:cNvSpPr>
          <p:nvPr/>
        </p:nvSpPr>
        <p:spPr bwMode="auto">
          <a:xfrm flipH="1" flipV="1">
            <a:off x="4012756" y="3400878"/>
            <a:ext cx="337229"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8" name="Line 27"/>
          <p:cNvSpPr>
            <a:spLocks noChangeShapeType="1"/>
          </p:cNvSpPr>
          <p:nvPr/>
        </p:nvSpPr>
        <p:spPr bwMode="auto">
          <a:xfrm flipH="1" flipV="1">
            <a:off x="6054963" y="3400878"/>
            <a:ext cx="553711"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nvGrpSpPr>
          <p:cNvPr id="69" name="Group 47"/>
          <p:cNvGrpSpPr>
            <a:grpSpLocks/>
          </p:cNvGrpSpPr>
          <p:nvPr/>
        </p:nvGrpSpPr>
        <p:grpSpPr bwMode="auto">
          <a:xfrm>
            <a:off x="4380151" y="3388178"/>
            <a:ext cx="1684338" cy="182563"/>
            <a:chOff x="2796" y="2106"/>
            <a:chExt cx="1061" cy="115"/>
          </a:xfrm>
        </p:grpSpPr>
        <p:sp>
          <p:nvSpPr>
            <p:cNvPr id="70" name="Line 23"/>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1" name="Line 24"/>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2" name="Line 25"/>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333850" name="Text Box 26"/>
          <p:cNvSpPr txBox="1">
            <a:spLocks noChangeArrowheads="1"/>
          </p:cNvSpPr>
          <p:nvPr/>
        </p:nvSpPr>
        <p:spPr bwMode="auto">
          <a:xfrm>
            <a:off x="3978349" y="5601683"/>
            <a:ext cx="4706938"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มา</a:t>
            </a:r>
            <a:r>
              <a:rPr lang="th-TH" sz="2000" dirty="0" err="1" smtClean="0">
                <a:solidFill>
                  <a:schemeClr val="folHlink"/>
                </a:solidFill>
                <a:latin typeface="Leelawadee UI" panose="020B0502040204020203" pitchFamily="34" charset="-34"/>
                <a:ea typeface="+mn-ea"/>
                <a:cs typeface="Leelawadee UI" panose="020B0502040204020203" pitchFamily="34" charset="-34"/>
              </a:rPr>
              <a:t>รีย์</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333861" name="Line 37"/>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33862" name="Line 38"/>
          <p:cNvSpPr>
            <a:spLocks noChangeShapeType="1"/>
          </p:cNvSpPr>
          <p:nvPr/>
        </p:nvSpPr>
        <p:spPr bwMode="auto">
          <a:xfrm flipV="1">
            <a:off x="4419600" y="4016522"/>
            <a:ext cx="0" cy="15701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33874" name="AutoShape 50"/>
          <p:cNvSpPr>
            <a:spLocks noChangeArrowheads="1"/>
          </p:cNvSpPr>
          <p:nvPr/>
        </p:nvSpPr>
        <p:spPr bwMode="auto">
          <a:xfrm>
            <a:off x="4203700" y="42545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333879" name="Text Box 55"/>
          <p:cNvSpPr txBox="1">
            <a:spLocks noChangeArrowheads="1"/>
          </p:cNvSpPr>
          <p:nvPr/>
        </p:nvSpPr>
        <p:spPr bwMode="auto">
          <a:xfrm>
            <a:off x="187751" y="3664142"/>
            <a:ext cx="3647093" cy="861774"/>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th-TH" sz="2000" dirty="0" err="1" smtClean="0">
                <a:solidFill>
                  <a:schemeClr val="folHlink"/>
                </a:solidFill>
                <a:latin typeface="Leelawadee UI" panose="020B0502040204020203" pitchFamily="34" charset="-34"/>
                <a:ea typeface="+mn-ea"/>
                <a:cs typeface="Leelawadee UI" panose="020B0502040204020203" pitchFamily="34" charset="-34"/>
              </a:rPr>
              <a:t>ลู</a:t>
            </a:r>
            <a:r>
              <a:rPr lang="th-TH" sz="2000" dirty="0" smtClean="0">
                <a:solidFill>
                  <a:schemeClr val="folHlink"/>
                </a:solidFill>
                <a:latin typeface="Leelawadee UI" panose="020B0502040204020203" pitchFamily="34" charset="-34"/>
                <a:ea typeface="+mn-ea"/>
                <a:cs typeface="Leelawadee UI" panose="020B0502040204020203" pitchFamily="34" charset="-34"/>
              </a:rPr>
              <a:t>กา </a:t>
            </a:r>
            <a:r>
              <a:rPr lang="en-US" sz="2000" dirty="0" smtClean="0">
                <a:solidFill>
                  <a:schemeClr val="folHlink"/>
                </a:solidFill>
                <a:latin typeface="Leelawadee UI" panose="020B0502040204020203" pitchFamily="34" charset="-34"/>
                <a:ea typeface="+mn-ea"/>
                <a:cs typeface="Leelawadee UI" panose="020B0502040204020203" pitchFamily="34" charset="-34"/>
              </a:rPr>
              <a:t>3:23 </a:t>
            </a:r>
          </a:p>
          <a:p>
            <a:pPr>
              <a:spcBef>
                <a:spcPct val="50000"/>
              </a:spcBef>
              <a:defRPr/>
            </a:pPr>
            <a:r>
              <a:rPr lang="en-US" sz="2000" dirty="0" smtClean="0">
                <a:solidFill>
                  <a:schemeClr val="folHlink"/>
                </a:solidFill>
                <a:latin typeface="Leelawadee UI" panose="020B0502040204020203" pitchFamily="34" charset="-34"/>
                <a:ea typeface="+mn-ea"/>
                <a:cs typeface="Leelawadee UI" panose="020B0502040204020203" pitchFamily="34" charset="-34"/>
              </a:rPr>
              <a:t>(</a:t>
            </a:r>
            <a:r>
              <a:rPr lang="th-TH" sz="2000" dirty="0" smtClean="0">
                <a:solidFill>
                  <a:schemeClr val="folHlink"/>
                </a:solidFill>
                <a:latin typeface="Leelawadee UI" panose="020B0502040204020203" pitchFamily="34" charset="-34"/>
                <a:ea typeface="+mn-ea"/>
                <a:cs typeface="Leelawadee UI" panose="020B0502040204020203" pitchFamily="34" charset="-34"/>
              </a:rPr>
              <a:t>ดูพระธรรมอื่นๆอ้างอิงประกอบ</a:t>
            </a:r>
            <a:r>
              <a:rPr lang="en-US" sz="2000" dirty="0" smtClean="0">
                <a:solidFill>
                  <a:schemeClr val="folHlink"/>
                </a:solidFill>
                <a:latin typeface="Leelawadee UI" panose="020B0502040204020203" pitchFamily="34" charset="-34"/>
                <a:ea typeface="+mn-ea"/>
                <a:cs typeface="Leelawadee UI" panose="020B0502040204020203" pitchFamily="34" charset="-34"/>
              </a:rPr>
              <a:t>)</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75805" name="Text Box 58"/>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75806" name="Text Box 60"/>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33885" name="Rectangle 6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33891" name="Rectangle 6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31</a:t>
            </a:r>
          </a:p>
        </p:txBody>
      </p:sp>
      <p:sp>
        <p:nvSpPr>
          <p:cNvPr id="41" name="Rectangle 8"/>
          <p:cNvSpPr>
            <a:spLocks noChangeArrowheads="1"/>
          </p:cNvSpPr>
          <p:nvPr/>
        </p:nvSpPr>
        <p:spPr bwMode="auto">
          <a:xfrm>
            <a:off x="0" y="177800"/>
            <a:ext cx="9144000" cy="30521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th-TH" sz="2000" dirty="0" smtClean="0">
                <a:solidFill>
                  <a:schemeClr val="folHlink"/>
                </a:solidFill>
                <a:latin typeface="Leelawadee UI" panose="020B0502040204020203" pitchFamily="34" charset="-34"/>
                <a:cs typeface="Leelawadee UI" panose="020B0502040204020203" pitchFamily="34" charset="-34"/>
              </a:rPr>
              <a:t>ราชวงศ์ของดาวิด</a:t>
            </a:r>
            <a:r>
              <a:rPr lang="en-US" sz="2000" dirty="0" smtClean="0">
                <a:solidFill>
                  <a:schemeClr val="folHlink"/>
                </a:solidFill>
                <a:latin typeface="Leelawadee UI" panose="020B0502040204020203" pitchFamily="34" charset="-34"/>
                <a:cs typeface="Leelawadee UI" panose="020B0502040204020203" pitchFamily="34" charset="-34"/>
              </a:rPr>
              <a:t>:  </a:t>
            </a:r>
            <a:r>
              <a:rPr lang="th-TH" sz="2000" dirty="0" smtClean="0">
                <a:solidFill>
                  <a:schemeClr val="folHlink"/>
                </a:solidFill>
                <a:latin typeface="Leelawadee UI" panose="020B0502040204020203" pitchFamily="34" charset="-34"/>
                <a:cs typeface="Leelawadee UI" panose="020B0502040204020203" pitchFamily="34" charset="-34"/>
              </a:rPr>
              <a:t>ลำดับพงศ์พันธุ์ของพระเยซูคริสต์</a:t>
            </a:r>
            <a:r>
              <a:rPr lang="en-US" sz="2000" dirty="0" smtClean="0">
                <a:solidFill>
                  <a:schemeClr val="folHlink"/>
                </a:solidFill>
                <a:latin typeface="Leelawadee UI" panose="020B0502040204020203" pitchFamily="34" charset="-34"/>
                <a:cs typeface="Leelawadee UI" panose="020B0502040204020203" pitchFamily="34" charset="-34"/>
              </a:rPr>
              <a:t>*</a:t>
            </a:r>
            <a:endParaRPr lang="en-US" sz="2000" dirty="0">
              <a:solidFill>
                <a:schemeClr val="folHlink"/>
              </a:solidFill>
              <a:latin typeface="Leelawadee UI" panose="020B0502040204020203" pitchFamily="34" charset="-34"/>
              <a:cs typeface="Leelawadee UI" panose="020B0502040204020203" pitchFamily="34" charset="-34"/>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333874"/>
                                        </p:tgtEl>
                                        <p:attrNameLst>
                                          <p:attrName>style.visibility</p:attrName>
                                        </p:attrNameLst>
                                      </p:cBhvr>
                                      <p:to>
                                        <p:strVal val="visible"/>
                                      </p:to>
                                    </p:set>
                                    <p:animEffect transition="in" filter="box(out)">
                                      <p:cBhvr>
                                        <p:cTn id="7" dur="500"/>
                                        <p:tgtEl>
                                          <p:spTgt spid="333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7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Text Box 34"/>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77828" name="Text Box 35"/>
          <p:cNvSpPr txBox="1">
            <a:spLocks noChangeArrowheads="1"/>
          </p:cNvSpPr>
          <p:nvPr/>
        </p:nvSpPr>
        <p:spPr bwMode="auto">
          <a:xfrm>
            <a:off x="8882063" y="55308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grpSp>
        <p:nvGrpSpPr>
          <p:cNvPr id="2" name="Group 39"/>
          <p:cNvGrpSpPr>
            <a:grpSpLocks/>
          </p:cNvGrpSpPr>
          <p:nvPr/>
        </p:nvGrpSpPr>
        <p:grpSpPr bwMode="auto">
          <a:xfrm>
            <a:off x="903605" y="1204050"/>
            <a:ext cx="7613129" cy="1801811"/>
            <a:chOff x="515" y="520"/>
            <a:chExt cx="4611" cy="1135"/>
          </a:xfrm>
        </p:grpSpPr>
        <p:sp>
          <p:nvSpPr>
            <p:cNvPr id="528420" name="Text Box 36"/>
            <p:cNvSpPr txBox="1">
              <a:spLocks noChangeArrowheads="1"/>
            </p:cNvSpPr>
            <p:nvPr/>
          </p:nvSpPr>
          <p:spPr bwMode="auto">
            <a:xfrm>
              <a:off x="515" y="520"/>
              <a:ext cx="4611" cy="1028"/>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th-TH" sz="2500" dirty="0" err="1" smtClean="0">
                  <a:solidFill>
                    <a:srgbClr val="FFFF00"/>
                  </a:solidFill>
                  <a:latin typeface="Leelawadee UI" panose="020B0502040204020203" pitchFamily="34" charset="-34"/>
                  <a:ea typeface="+mn-ea"/>
                  <a:cs typeface="Leelawadee UI" panose="020B0502040204020203" pitchFamily="34" charset="-34"/>
                </a:rPr>
                <a:t>ลู</a:t>
              </a:r>
              <a:r>
                <a:rPr lang="th-TH" sz="2500" dirty="0" smtClean="0">
                  <a:solidFill>
                    <a:srgbClr val="FFFF00"/>
                  </a:solidFill>
                  <a:latin typeface="Leelawadee UI" panose="020B0502040204020203" pitchFamily="34" charset="-34"/>
                  <a:ea typeface="+mn-ea"/>
                  <a:cs typeface="Leelawadee UI" panose="020B0502040204020203" pitchFamily="34" charset="-34"/>
                </a:rPr>
                <a:t>กา</a:t>
              </a:r>
              <a:r>
                <a:rPr lang="en-US" sz="2500" dirty="0" smtClean="0">
                  <a:solidFill>
                    <a:srgbClr val="FFFF00"/>
                  </a:solidFill>
                  <a:latin typeface="Leelawadee UI" panose="020B0502040204020203" pitchFamily="34" charset="-34"/>
                  <a:ea typeface="+mn-ea"/>
                  <a:cs typeface="Leelawadee UI" panose="020B0502040204020203" pitchFamily="34" charset="-34"/>
                </a:rPr>
                <a:t> </a:t>
              </a:r>
              <a:r>
                <a:rPr lang="en-US" sz="2500" dirty="0">
                  <a:solidFill>
                    <a:srgbClr val="FFFF00"/>
                  </a:solidFill>
                  <a:latin typeface="Leelawadee UI" panose="020B0502040204020203" pitchFamily="34" charset="-34"/>
                  <a:ea typeface="+mn-ea"/>
                  <a:cs typeface="Leelawadee UI" panose="020B0502040204020203" pitchFamily="34" charset="-34"/>
                </a:rPr>
                <a:t>3:23: </a:t>
              </a:r>
              <a:r>
                <a:rPr lang="en-US" sz="2500" dirty="0" smtClean="0">
                  <a:solidFill>
                    <a:srgbClr val="FFFF00"/>
                  </a:solidFill>
                  <a:latin typeface="Leelawadee UI" panose="020B0502040204020203" pitchFamily="34" charset="-34"/>
                  <a:ea typeface="+mn-ea"/>
                  <a:cs typeface="Leelawadee UI" panose="020B0502040204020203" pitchFamily="34" charset="-34"/>
                </a:rPr>
                <a:t>“</a:t>
              </a:r>
              <a:r>
                <a:rPr lang="th-TH" sz="2500" dirty="0" smtClean="0">
                  <a:solidFill>
                    <a:srgbClr val="FFFF00"/>
                  </a:solidFill>
                  <a:latin typeface="Leelawadee UI" panose="020B0502040204020203" pitchFamily="34" charset="-34"/>
                  <a:ea typeface="+mn-ea"/>
                  <a:cs typeface="Leelawadee UI" panose="020B0502040204020203" pitchFamily="34" charset="-34"/>
                </a:rPr>
                <a:t> </a:t>
              </a:r>
              <a:r>
                <a:rPr lang="th-TH" sz="2500" dirty="0" smtClean="0">
                  <a:solidFill>
                    <a:srgbClr val="FFFF00"/>
                  </a:solidFill>
                  <a:latin typeface="Leelawadee UI" panose="020B0502040204020203" pitchFamily="34" charset="-34"/>
                  <a:cs typeface="Leelawadee UI" panose="020B0502040204020203" pitchFamily="34" charset="-34"/>
                </a:rPr>
                <a:t>เ</a:t>
              </a:r>
              <a:r>
                <a:rPr lang="th-TH" sz="2500" dirty="0" smtClean="0">
                  <a:solidFill>
                    <a:srgbClr val="FFFF00"/>
                  </a:solidFill>
                  <a:latin typeface="Leelawadee UI" panose="020B0502040204020203" pitchFamily="34" charset="-34"/>
                  <a:ea typeface="Tahoma" panose="020B0604030504040204" pitchFamily="34" charset="0"/>
                  <a:cs typeface="Leelawadee UI" panose="020B0502040204020203" pitchFamily="34" charset="-34"/>
                </a:rPr>
                <a:t>มื่อ</a:t>
              </a:r>
              <a:r>
                <a:rPr lang="th-TH" sz="2500" dirty="0">
                  <a:solidFill>
                    <a:srgbClr val="FFFF00"/>
                  </a:solidFill>
                  <a:latin typeface="Leelawadee UI" panose="020B0502040204020203" pitchFamily="34" charset="-34"/>
                  <a:ea typeface="Tahoma" panose="020B0604030504040204" pitchFamily="34" charset="0"/>
                  <a:cs typeface="Leelawadee UI" panose="020B0502040204020203" pitchFamily="34" charset="-34"/>
                </a:rPr>
                <a:t>​พระ​เยซู​ทรง​เริ่ม​พระ​ราช​กิจ​นั้น พระ​องค์​มี​พระ​ชน​มายุ​ประ​</a:t>
              </a:r>
              <a:r>
                <a:rPr lang="th-TH" sz="2500" dirty="0" err="1">
                  <a:solidFill>
                    <a:srgbClr val="FFFF00"/>
                  </a:solidFill>
                  <a:latin typeface="Leelawadee UI" panose="020B0502040204020203" pitchFamily="34" charset="-34"/>
                  <a:ea typeface="Tahoma" panose="020B0604030504040204" pitchFamily="34" charset="0"/>
                  <a:cs typeface="Leelawadee UI" panose="020B0502040204020203" pitchFamily="34" charset="-34"/>
                </a:rPr>
                <a:t>มาณ</a:t>
              </a:r>
              <a:r>
                <a:rPr lang="th-TH" sz="2500" dirty="0">
                  <a:solidFill>
                    <a:srgbClr val="FFFF00"/>
                  </a:solidFill>
                  <a:latin typeface="Leelawadee UI" panose="020B0502040204020203" pitchFamily="34" charset="-34"/>
                  <a:ea typeface="Tahoma" panose="020B0604030504040204" pitchFamily="34" charset="0"/>
                  <a:cs typeface="Leelawadee UI" panose="020B0502040204020203" pitchFamily="34" charset="-34"/>
                </a:rPr>
                <a:t>​สาม​สิบ​</a:t>
              </a:r>
              <a:r>
                <a:rPr lang="th-TH" sz="2500" dirty="0" err="1">
                  <a:solidFill>
                    <a:srgbClr val="FFFF00"/>
                  </a:solidFill>
                  <a:latin typeface="Leelawadee UI" panose="020B0502040204020203" pitchFamily="34" charset="-34"/>
                  <a:ea typeface="Tahoma" panose="020B0604030504040204" pitchFamily="34" charset="0"/>
                  <a:cs typeface="Leelawadee UI" panose="020B0502040204020203" pitchFamily="34" charset="-34"/>
                </a:rPr>
                <a:t>พรร</a:t>
              </a:r>
              <a:r>
                <a:rPr lang="th-TH" sz="2500" dirty="0">
                  <a:solidFill>
                    <a:srgbClr val="FFFF00"/>
                  </a:solidFill>
                  <a:latin typeface="Leelawadee UI" panose="020B0502040204020203" pitchFamily="34" charset="-34"/>
                  <a:ea typeface="Tahoma" panose="020B0604030504040204" pitchFamily="34" charset="0"/>
                  <a:cs typeface="Leelawadee UI" panose="020B0502040204020203" pitchFamily="34" charset="-34"/>
                </a:rPr>
                <a:t>​</a:t>
              </a:r>
              <a:r>
                <a:rPr lang="th-TH" sz="2500" dirty="0" err="1">
                  <a:solidFill>
                    <a:srgbClr val="FFFF00"/>
                  </a:solidFill>
                  <a:latin typeface="Leelawadee UI" panose="020B0502040204020203" pitchFamily="34" charset="-34"/>
                  <a:ea typeface="Tahoma" panose="020B0604030504040204" pitchFamily="34" charset="0"/>
                  <a:cs typeface="Leelawadee UI" panose="020B0502040204020203" pitchFamily="34" charset="-34"/>
                </a:rPr>
                <a:t>ษา</a:t>
              </a:r>
              <a:r>
                <a:rPr lang="th-TH" sz="2500" dirty="0">
                  <a:solidFill>
                    <a:srgbClr val="FFFF00"/>
                  </a:solidFill>
                  <a:latin typeface="Leelawadee UI" panose="020B0502040204020203" pitchFamily="34" charset="-34"/>
                  <a:ea typeface="Tahoma" panose="020B0604030504040204" pitchFamily="34" charset="0"/>
                  <a:cs typeface="Leelawadee UI" panose="020B0502040204020203" pitchFamily="34" charset="-34"/>
                </a:rPr>
                <a:t> ใน​ความ​คิด​ของ​คน​ทั่ว​ไป </a:t>
              </a:r>
              <a:r>
                <a:rPr lang="th-TH" sz="2500" dirty="0" smtClean="0">
                  <a:solidFill>
                    <a:srgbClr val="00FFFF"/>
                  </a:solidFill>
                  <a:latin typeface="Leelawadee UI" panose="020B0502040204020203" pitchFamily="34" charset="-34"/>
                  <a:ea typeface="Tahoma" panose="020B0604030504040204" pitchFamily="34" charset="0"/>
                  <a:cs typeface="Leelawadee UI" panose="020B0502040204020203" pitchFamily="34" charset="-34"/>
                </a:rPr>
                <a:t>เข้าใจ</a:t>
              </a:r>
              <a:r>
                <a:rPr lang="th-TH" sz="2500" dirty="0">
                  <a:solidFill>
                    <a:srgbClr val="00FFFF"/>
                  </a:solidFill>
                  <a:latin typeface="Leelawadee UI" panose="020B0502040204020203" pitchFamily="34" charset="-34"/>
                  <a:ea typeface="Tahoma" panose="020B0604030504040204" pitchFamily="34" charset="0"/>
                  <a:cs typeface="Leelawadee UI" panose="020B0502040204020203" pitchFamily="34" charset="-34"/>
                </a:rPr>
                <a:t>​ว่า</a:t>
              </a:r>
              <a:r>
                <a:rPr lang="th-TH" sz="2500" dirty="0" smtClean="0">
                  <a:solidFill>
                    <a:srgbClr val="00FFFF"/>
                  </a:solidFill>
                  <a:latin typeface="Leelawadee UI" panose="020B0502040204020203" pitchFamily="34" charset="-34"/>
                  <a:ea typeface="Tahoma" panose="020B0604030504040204" pitchFamily="34" charset="0"/>
                  <a:cs typeface="Leelawadee UI" panose="020B0502040204020203" pitchFamily="34" charset="-34"/>
                </a:rPr>
                <a:t>​ </a:t>
              </a:r>
              <a:r>
                <a:rPr lang="th-TH" sz="2500" dirty="0" smtClean="0">
                  <a:solidFill>
                    <a:srgbClr val="FFFF00"/>
                  </a:solidFill>
                  <a:latin typeface="Leelawadee UI" panose="020B0502040204020203" pitchFamily="34" charset="-34"/>
                  <a:ea typeface="Tahoma" panose="020B0604030504040204" pitchFamily="34" charset="0"/>
                  <a:cs typeface="Leelawadee UI" panose="020B0502040204020203" pitchFamily="34" charset="-34"/>
                </a:rPr>
                <a:t>พระ</a:t>
              </a:r>
              <a:r>
                <a:rPr lang="th-TH" sz="2500" dirty="0">
                  <a:solidFill>
                    <a:srgbClr val="FFFF00"/>
                  </a:solidFill>
                  <a:latin typeface="Leelawadee UI" panose="020B0502040204020203" pitchFamily="34" charset="-34"/>
                  <a:ea typeface="Tahoma" panose="020B0604030504040204" pitchFamily="34" charset="0"/>
                  <a:cs typeface="Leelawadee UI" panose="020B0502040204020203" pitchFamily="34" charset="-34"/>
                </a:rPr>
                <a:t>​องค์​เป็น​บุตร​ของ​โยเซฟ​ซึ่ง​เป็น​บุตร​ของ​เฮ</a:t>
              </a:r>
              <a:r>
                <a:rPr lang="th-TH" sz="2500" dirty="0" smtClean="0">
                  <a:solidFill>
                    <a:srgbClr val="FFFF00"/>
                  </a:solidFill>
                  <a:latin typeface="Leelawadee UI" panose="020B0502040204020203" pitchFamily="34" charset="-34"/>
                  <a:ea typeface="Tahoma" panose="020B0604030504040204" pitchFamily="34" charset="0"/>
                  <a:cs typeface="Leelawadee UI" panose="020B0502040204020203" pitchFamily="34" charset="-34"/>
                </a:rPr>
                <a:t>ลี</a:t>
              </a:r>
              <a:r>
                <a:rPr lang="en-US" sz="2500" dirty="0" smtClean="0">
                  <a:solidFill>
                    <a:srgbClr val="FFFF00"/>
                  </a:solidFill>
                  <a:latin typeface="Leelawadee UI" panose="020B0502040204020203" pitchFamily="34" charset="-34"/>
                  <a:ea typeface="+mn-ea"/>
                  <a:cs typeface="Leelawadee UI" panose="020B0502040204020203" pitchFamily="34" charset="-34"/>
                </a:rPr>
                <a:t>" (THSV)</a:t>
              </a:r>
              <a:endParaRPr lang="en-US" sz="2500" dirty="0">
                <a:solidFill>
                  <a:srgbClr val="FFFF00"/>
                </a:solidFill>
                <a:latin typeface="Leelawadee UI" panose="020B0502040204020203" pitchFamily="34" charset="-34"/>
                <a:ea typeface="+mn-ea"/>
                <a:cs typeface="Leelawadee UI" panose="020B0502040204020203" pitchFamily="34" charset="-34"/>
              </a:endParaRPr>
            </a:p>
          </p:txBody>
        </p:sp>
        <p:sp>
          <p:nvSpPr>
            <p:cNvPr id="528421" name="Line 37"/>
            <p:cNvSpPr>
              <a:spLocks noChangeShapeType="1"/>
            </p:cNvSpPr>
            <p:nvPr/>
          </p:nvSpPr>
          <p:spPr bwMode="auto">
            <a:xfrm>
              <a:off x="1652" y="1655"/>
              <a:ext cx="2721" cy="0"/>
            </a:xfrm>
            <a:prstGeom prst="line">
              <a:avLst/>
            </a:prstGeom>
            <a:noFill/>
            <a:ln w="57150">
              <a:solidFill>
                <a:srgbClr val="FAF40C"/>
              </a:solidFill>
              <a:round/>
              <a:headEnd/>
              <a:tailEnd/>
            </a:ln>
            <a:effectLst>
              <a:outerShdw blurRad="63500" dist="53882"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528422" name="Text Box 38"/>
          <p:cNvSpPr txBox="1">
            <a:spLocks noChangeArrowheads="1"/>
          </p:cNvSpPr>
          <p:nvPr/>
        </p:nvSpPr>
        <p:spPr bwMode="auto">
          <a:xfrm>
            <a:off x="922656" y="3097937"/>
            <a:ext cx="7667307" cy="3170099"/>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a:spAutoFit/>
          </a:bodyPr>
          <a:lstStyle/>
          <a:p>
            <a:pPr>
              <a:spcBef>
                <a:spcPct val="50000"/>
              </a:spcBef>
              <a:defRPr/>
            </a:pPr>
            <a:r>
              <a:rPr lang="en-US" sz="2500" dirty="0" smtClean="0">
                <a:solidFill>
                  <a:srgbClr val="00FFFF"/>
                </a:solidFill>
                <a:latin typeface="Leelawadee UI" panose="020B0502040204020203" pitchFamily="34" charset="-34"/>
                <a:cs typeface="Leelawadee UI" panose="020B0502040204020203" pitchFamily="34" charset="-34"/>
              </a:rPr>
              <a:t>”</a:t>
            </a:r>
            <a:r>
              <a:rPr lang="th-TH" sz="2500" dirty="0" err="1" smtClean="0">
                <a:solidFill>
                  <a:srgbClr val="00FFFF"/>
                </a:solidFill>
                <a:latin typeface="Leelawadee UI" panose="020B0502040204020203" pitchFamily="34" charset="-34"/>
                <a:ea typeface="+mn-ea"/>
                <a:cs typeface="Leelawadee UI" panose="020B0502040204020203" pitchFamily="34" charset="-34"/>
              </a:rPr>
              <a:t>ลู</a:t>
            </a:r>
            <a:r>
              <a:rPr lang="th-TH" sz="2500" dirty="0" smtClean="0">
                <a:solidFill>
                  <a:srgbClr val="00FFFF"/>
                </a:solidFill>
                <a:latin typeface="Leelawadee UI" panose="020B0502040204020203" pitchFamily="34" charset="-34"/>
                <a:ea typeface="+mn-ea"/>
                <a:cs typeface="Leelawadee UI" panose="020B0502040204020203" pitchFamily="34" charset="-34"/>
              </a:rPr>
              <a:t>กากำลังไล่ลำดับพงศ์พันธุ์ของมา</a:t>
            </a:r>
            <a:r>
              <a:rPr lang="th-TH" sz="2500" dirty="0" err="1" smtClean="0">
                <a:solidFill>
                  <a:srgbClr val="00FFFF"/>
                </a:solidFill>
                <a:latin typeface="Leelawadee UI" panose="020B0502040204020203" pitchFamily="34" charset="-34"/>
                <a:ea typeface="+mn-ea"/>
                <a:cs typeface="Leelawadee UI" panose="020B0502040204020203" pitchFamily="34" charset="-34"/>
              </a:rPr>
              <a:t>รีย์</a:t>
            </a:r>
            <a:r>
              <a:rPr lang="en-US" sz="2500" dirty="0" smtClean="0">
                <a:solidFill>
                  <a:srgbClr val="00FFFF"/>
                </a:solidFill>
                <a:latin typeface="Leelawadee UI" panose="020B0502040204020203" pitchFamily="34" charset="-34"/>
                <a:ea typeface="+mn-ea"/>
                <a:cs typeface="Leelawadee UI" panose="020B0502040204020203" pitchFamily="34" charset="-34"/>
              </a:rPr>
              <a:t>”</a:t>
            </a:r>
            <a:r>
              <a:rPr lang="en-US" sz="2500" dirty="0" smtClean="0">
                <a:solidFill>
                  <a:schemeClr val="folHlink"/>
                </a:solidFill>
                <a:latin typeface="Leelawadee UI" panose="020B0502040204020203" pitchFamily="34" charset="-34"/>
                <a:ea typeface="+mn-ea"/>
                <a:cs typeface="Leelawadee UI" panose="020B0502040204020203" pitchFamily="34" charset="-34"/>
              </a:rPr>
              <a:t> </a:t>
            </a:r>
            <a:r>
              <a:rPr lang="th-TH" sz="2500" dirty="0" smtClean="0">
                <a:solidFill>
                  <a:schemeClr val="folHlink"/>
                </a:solidFill>
                <a:latin typeface="Leelawadee UI" panose="020B0502040204020203" pitchFamily="34" charset="-34"/>
                <a:ea typeface="+mn-ea"/>
                <a:cs typeface="Leelawadee UI" panose="020B0502040204020203" pitchFamily="34" charset="-34"/>
              </a:rPr>
              <a:t>มีผู้ตีความพระคัมภีร์</a:t>
            </a:r>
            <a:r>
              <a:rPr lang="en-US" sz="2500" dirty="0" smtClean="0">
                <a:solidFill>
                  <a:schemeClr val="folHlink"/>
                </a:solidFill>
                <a:latin typeface="Leelawadee UI" panose="020B0502040204020203" pitchFamily="34" charset="-34"/>
                <a:ea typeface="+mn-ea"/>
                <a:cs typeface="Leelawadee UI" panose="020B0502040204020203" pitchFamily="34" charset="-34"/>
              </a:rPr>
              <a:t> [</a:t>
            </a:r>
            <a:r>
              <a:rPr lang="th-TH" sz="2500" dirty="0" smtClean="0">
                <a:solidFill>
                  <a:schemeClr val="folHlink"/>
                </a:solidFill>
                <a:latin typeface="Leelawadee UI" panose="020B0502040204020203" pitchFamily="34" charset="-34"/>
                <a:ea typeface="+mn-ea"/>
                <a:cs typeface="Leelawadee UI" panose="020B0502040204020203" pitchFamily="34" charset="-34"/>
              </a:rPr>
              <a:t>จากหลายๆจุดยืน</a:t>
            </a:r>
            <a:r>
              <a:rPr lang="en-US" sz="2500" dirty="0" smtClean="0">
                <a:solidFill>
                  <a:schemeClr val="folHlink"/>
                </a:solidFill>
                <a:latin typeface="Leelawadee UI" panose="020B0502040204020203" pitchFamily="34" charset="-34"/>
                <a:ea typeface="+mn-ea"/>
                <a:cs typeface="Leelawadee UI" panose="020B0502040204020203" pitchFamily="34" charset="-34"/>
              </a:rPr>
              <a:t>]</a:t>
            </a:r>
            <a:r>
              <a:rPr lang="th-TH" sz="2500" dirty="0" smtClean="0">
                <a:solidFill>
                  <a:schemeClr val="folHlink"/>
                </a:solidFill>
                <a:latin typeface="Leelawadee UI" panose="020B0502040204020203" pitchFamily="34" charset="-34"/>
                <a:ea typeface="+mn-ea"/>
                <a:cs typeface="Leelawadee UI" panose="020B0502040204020203" pitchFamily="34" charset="-34"/>
              </a:rPr>
              <a:t> ถกเถียง</a:t>
            </a:r>
            <a:r>
              <a:rPr lang="th-TH" sz="2500" dirty="0" err="1" smtClean="0">
                <a:solidFill>
                  <a:schemeClr val="folHlink"/>
                </a:solidFill>
                <a:latin typeface="Leelawadee UI" panose="020B0502040204020203" pitchFamily="34" charset="-34"/>
                <a:ea typeface="+mn-ea"/>
                <a:cs typeface="Leelawadee UI" panose="020B0502040204020203" pitchFamily="34" charset="-34"/>
              </a:rPr>
              <a:t>ว่าลู</a:t>
            </a:r>
            <a:r>
              <a:rPr lang="th-TH" sz="2500" dirty="0" smtClean="0">
                <a:solidFill>
                  <a:schemeClr val="folHlink"/>
                </a:solidFill>
                <a:latin typeface="Leelawadee UI" panose="020B0502040204020203" pitchFamily="34" charset="-34"/>
                <a:ea typeface="+mn-ea"/>
                <a:cs typeface="Leelawadee UI" panose="020B0502040204020203" pitchFamily="34" charset="-34"/>
              </a:rPr>
              <a:t>กากำลังเขียนพงศ์พันธุ์ของมา</a:t>
            </a:r>
            <a:r>
              <a:rPr lang="th-TH" sz="2500" dirty="0" err="1" smtClean="0">
                <a:solidFill>
                  <a:schemeClr val="folHlink"/>
                </a:solidFill>
                <a:latin typeface="Leelawadee UI" panose="020B0502040204020203" pitchFamily="34" charset="-34"/>
                <a:ea typeface="+mn-ea"/>
                <a:cs typeface="Leelawadee UI" panose="020B0502040204020203" pitchFamily="34" charset="-34"/>
              </a:rPr>
              <a:t>รีย์</a:t>
            </a:r>
            <a:r>
              <a:rPr lang="th-TH" sz="2500" dirty="0" smtClean="0">
                <a:solidFill>
                  <a:schemeClr val="folHlink"/>
                </a:solidFill>
                <a:latin typeface="Leelawadee UI" panose="020B0502040204020203" pitchFamily="34" charset="-34"/>
                <a:ea typeface="+mn-ea"/>
                <a:cs typeface="Leelawadee UI" panose="020B0502040204020203" pitchFamily="34" charset="-34"/>
              </a:rPr>
              <a:t> ซึ่งแสดงถึงการที่มา</a:t>
            </a:r>
            <a:r>
              <a:rPr lang="th-TH" sz="2500" dirty="0" err="1" smtClean="0">
                <a:solidFill>
                  <a:schemeClr val="folHlink"/>
                </a:solidFill>
                <a:latin typeface="Leelawadee UI" panose="020B0502040204020203" pitchFamily="34" charset="-34"/>
                <a:ea typeface="+mn-ea"/>
                <a:cs typeface="Leelawadee UI" panose="020B0502040204020203" pitchFamily="34" charset="-34"/>
              </a:rPr>
              <a:t>รีย์</a:t>
            </a:r>
            <a:r>
              <a:rPr lang="th-TH" sz="2500" dirty="0" smtClean="0">
                <a:solidFill>
                  <a:schemeClr val="folHlink"/>
                </a:solidFill>
                <a:latin typeface="Leelawadee UI" panose="020B0502040204020203" pitchFamily="34" charset="-34"/>
                <a:ea typeface="+mn-ea"/>
                <a:cs typeface="Leelawadee UI" panose="020B0502040204020203" pitchFamily="34" charset="-34"/>
              </a:rPr>
              <a:t>นั้นอยู่ในตระกูลของดาวิดและนั่นทำให้พระเยซูถึงเป็นพระ</a:t>
            </a:r>
            <a:r>
              <a:rPr lang="th-TH" sz="2500" dirty="0" err="1" smtClean="0">
                <a:solidFill>
                  <a:schemeClr val="folHlink"/>
                </a:solidFill>
                <a:latin typeface="Leelawadee UI" panose="020B0502040204020203" pitchFamily="34" charset="-34"/>
                <a:ea typeface="+mn-ea"/>
                <a:cs typeface="Leelawadee UI" panose="020B0502040204020203" pitchFamily="34" charset="-34"/>
              </a:rPr>
              <a:t>เมส</a:t>
            </a:r>
            <a:r>
              <a:rPr lang="th-TH" sz="2500" dirty="0" smtClean="0">
                <a:solidFill>
                  <a:schemeClr val="folHlink"/>
                </a:solidFill>
                <a:latin typeface="Leelawadee UI" panose="020B0502040204020203" pitchFamily="34" charset="-34"/>
                <a:ea typeface="+mn-ea"/>
                <a:cs typeface="Leelawadee UI" panose="020B0502040204020203" pitchFamily="34" charset="-34"/>
              </a:rPr>
              <a:t>สิ</a:t>
            </a:r>
            <a:r>
              <a:rPr lang="th-TH" sz="2500" dirty="0" err="1" smtClean="0">
                <a:solidFill>
                  <a:schemeClr val="folHlink"/>
                </a:solidFill>
                <a:latin typeface="Leelawadee UI" panose="020B0502040204020203" pitchFamily="34" charset="-34"/>
                <a:ea typeface="+mn-ea"/>
                <a:cs typeface="Leelawadee UI" panose="020B0502040204020203" pitchFamily="34" charset="-34"/>
              </a:rPr>
              <a:t>ยาห์</a:t>
            </a:r>
            <a:r>
              <a:rPr lang="th-TH" sz="2500" dirty="0" smtClean="0">
                <a:solidFill>
                  <a:schemeClr val="folHlink"/>
                </a:solidFill>
                <a:latin typeface="Leelawadee UI" panose="020B0502040204020203" pitchFamily="34" charset="-34"/>
                <a:ea typeface="+mn-ea"/>
                <a:cs typeface="Leelawadee UI" panose="020B0502040204020203" pitchFamily="34" charset="-34"/>
              </a:rPr>
              <a:t>ไม่เพียงจากสายของโยเซฟเท่านั้นแต่จากสายของมา</a:t>
            </a:r>
            <a:r>
              <a:rPr lang="th-TH" sz="2500" dirty="0" err="1" smtClean="0">
                <a:solidFill>
                  <a:schemeClr val="folHlink"/>
                </a:solidFill>
                <a:latin typeface="Leelawadee UI" panose="020B0502040204020203" pitchFamily="34" charset="-34"/>
                <a:ea typeface="+mn-ea"/>
                <a:cs typeface="Leelawadee UI" panose="020B0502040204020203" pitchFamily="34" charset="-34"/>
              </a:rPr>
              <a:t>รีย์</a:t>
            </a:r>
            <a:r>
              <a:rPr lang="th-TH" sz="2500" dirty="0" smtClean="0">
                <a:solidFill>
                  <a:schemeClr val="folHlink"/>
                </a:solidFill>
                <a:latin typeface="Leelawadee UI" panose="020B0502040204020203" pitchFamily="34" charset="-34"/>
                <a:ea typeface="+mn-ea"/>
                <a:cs typeface="Leelawadee UI" panose="020B0502040204020203" pitchFamily="34" charset="-34"/>
              </a:rPr>
              <a:t>ด้วย</a:t>
            </a:r>
            <a:r>
              <a:rPr lang="en-US" sz="2500" dirty="0" smtClean="0">
                <a:solidFill>
                  <a:schemeClr val="folHlink"/>
                </a:solidFill>
                <a:latin typeface="Leelawadee UI" panose="020B0502040204020203" pitchFamily="34" charset="-34"/>
                <a:ea typeface="+mn-ea"/>
                <a:cs typeface="Leelawadee UI" panose="020B0502040204020203" pitchFamily="34" charset="-34"/>
              </a:rPr>
              <a:t> </a:t>
            </a:r>
          </a:p>
          <a:p>
            <a:pPr>
              <a:spcBef>
                <a:spcPct val="50000"/>
              </a:spcBef>
              <a:defRPr/>
            </a:pPr>
            <a:r>
              <a:rPr lang="en-US" sz="2000" dirty="0" smtClean="0">
                <a:solidFill>
                  <a:srgbClr val="00FFFF"/>
                </a:solidFill>
                <a:latin typeface="Leelawadee UI" panose="020B0502040204020203" pitchFamily="34" charset="-34"/>
                <a:ea typeface="+mn-ea"/>
                <a:cs typeface="Leelawadee UI" panose="020B0502040204020203" pitchFamily="34" charset="-34"/>
              </a:rPr>
              <a:t>Louis </a:t>
            </a:r>
            <a:r>
              <a:rPr lang="en-US" sz="2000" dirty="0" err="1">
                <a:solidFill>
                  <a:srgbClr val="00FFFF"/>
                </a:solidFill>
                <a:latin typeface="Leelawadee UI" panose="020B0502040204020203" pitchFamily="34" charset="-34"/>
                <a:ea typeface="+mn-ea"/>
                <a:cs typeface="Leelawadee UI" panose="020B0502040204020203" pitchFamily="34" charset="-34"/>
              </a:rPr>
              <a:t>Barbieri</a:t>
            </a:r>
            <a:r>
              <a:rPr lang="en-US" sz="2000" dirty="0">
                <a:solidFill>
                  <a:srgbClr val="00FFFF"/>
                </a:solidFill>
                <a:latin typeface="Leelawadee UI" panose="020B0502040204020203" pitchFamily="34" charset="-34"/>
                <a:ea typeface="+mn-ea"/>
                <a:cs typeface="Leelawadee UI" panose="020B0502040204020203" pitchFamily="34" charset="-34"/>
              </a:rPr>
              <a:t>, </a:t>
            </a:r>
            <a:r>
              <a:rPr lang="en-US" sz="2000" i="1" dirty="0">
                <a:solidFill>
                  <a:srgbClr val="00FFFF"/>
                </a:solidFill>
                <a:latin typeface="Leelawadee UI" panose="020B0502040204020203" pitchFamily="34" charset="-34"/>
                <a:ea typeface="+mn-ea"/>
                <a:cs typeface="Leelawadee UI" panose="020B0502040204020203" pitchFamily="34" charset="-34"/>
              </a:rPr>
              <a:t>The Bible Knowledge Commentary, eds. John Walvoord &amp; Roy Zuck (Victor Books, 1983), 212.</a:t>
            </a:r>
          </a:p>
        </p:txBody>
      </p:sp>
      <p:sp>
        <p:nvSpPr>
          <p:cNvPr id="77831" name="Text Box 40"/>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28425" name="Rectangle 4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28428" name="Rectangle 4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32</a:t>
            </a:r>
          </a:p>
        </p:txBody>
      </p:sp>
      <p:sp>
        <p:nvSpPr>
          <p:cNvPr id="77834" name="Text Box 46"/>
          <p:cNvSpPr txBox="1">
            <a:spLocks noChangeArrowheads="1"/>
          </p:cNvSpPr>
          <p:nvPr/>
        </p:nvSpPr>
        <p:spPr bwMode="auto">
          <a:xfrm>
            <a:off x="8589963"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14" name="Rectangle 8"/>
          <p:cNvSpPr>
            <a:spLocks noChangeArrowheads="1"/>
          </p:cNvSpPr>
          <p:nvPr/>
        </p:nvSpPr>
        <p:spPr bwMode="auto">
          <a:xfrm>
            <a:off x="0" y="177800"/>
            <a:ext cx="9144000" cy="30521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th-TH" sz="2000" dirty="0" smtClean="0">
                <a:solidFill>
                  <a:schemeClr val="folHlink"/>
                </a:solidFill>
                <a:latin typeface="Leelawadee UI" panose="020B0502040204020203" pitchFamily="34" charset="-34"/>
                <a:cs typeface="Leelawadee UI" panose="020B0502040204020203" pitchFamily="34" charset="-34"/>
              </a:rPr>
              <a:t>ราชวงศ์ของดาวิด</a:t>
            </a:r>
            <a:r>
              <a:rPr lang="en-US" sz="2000" dirty="0" smtClean="0">
                <a:solidFill>
                  <a:schemeClr val="folHlink"/>
                </a:solidFill>
                <a:latin typeface="Leelawadee UI" panose="020B0502040204020203" pitchFamily="34" charset="-34"/>
                <a:cs typeface="Leelawadee UI" panose="020B0502040204020203" pitchFamily="34" charset="-34"/>
              </a:rPr>
              <a:t>:  </a:t>
            </a:r>
            <a:r>
              <a:rPr lang="th-TH" sz="2000" dirty="0" smtClean="0">
                <a:solidFill>
                  <a:schemeClr val="folHlink"/>
                </a:solidFill>
                <a:latin typeface="Leelawadee UI" panose="020B0502040204020203" pitchFamily="34" charset="-34"/>
                <a:cs typeface="Leelawadee UI" panose="020B0502040204020203" pitchFamily="34" charset="-34"/>
              </a:rPr>
              <a:t>ลำดับพงศ์พันธุ์ของพระเยซูคริสต์</a:t>
            </a:r>
            <a:r>
              <a:rPr lang="en-US" sz="2000" dirty="0" smtClean="0">
                <a:solidFill>
                  <a:schemeClr val="folHlink"/>
                </a:solidFill>
                <a:latin typeface="Leelawadee UI" panose="020B0502040204020203" pitchFamily="34" charset="-34"/>
                <a:cs typeface="Leelawadee UI" panose="020B0502040204020203" pitchFamily="34" charset="-34"/>
              </a:rPr>
              <a:t>*</a:t>
            </a:r>
            <a:endParaRPr lang="en-US" sz="2000" dirty="0">
              <a:solidFill>
                <a:schemeClr val="folHlink"/>
              </a:solidFill>
              <a:latin typeface="Leelawadee UI" panose="020B0502040204020203" pitchFamily="34" charset="-34"/>
              <a:cs typeface="Leelawadee UI" panose="020B0502040204020203" pitchFamily="34" charset="-34"/>
            </a:endParaRPr>
          </a:p>
        </p:txBody>
      </p:sp>
      <p:sp>
        <p:nvSpPr>
          <p:cNvPr id="15" name="Text Box 55"/>
          <p:cNvSpPr txBox="1">
            <a:spLocks noChangeArrowheads="1"/>
          </p:cNvSpPr>
          <p:nvPr/>
        </p:nvSpPr>
        <p:spPr bwMode="auto">
          <a:xfrm>
            <a:off x="168496" y="529144"/>
            <a:ext cx="7390544" cy="553998"/>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th-TH" sz="3000" dirty="0" err="1" smtClean="0">
                <a:solidFill>
                  <a:schemeClr val="folHlink"/>
                </a:solidFill>
                <a:latin typeface="Leelawadee UI" panose="020B0502040204020203" pitchFamily="34" charset="-34"/>
                <a:ea typeface="+mn-ea"/>
                <a:cs typeface="Leelawadee UI" panose="020B0502040204020203" pitchFamily="34" charset="-34"/>
              </a:rPr>
              <a:t>ลู</a:t>
            </a:r>
            <a:r>
              <a:rPr lang="th-TH" sz="3000" dirty="0" smtClean="0">
                <a:solidFill>
                  <a:schemeClr val="folHlink"/>
                </a:solidFill>
                <a:latin typeface="Leelawadee UI" panose="020B0502040204020203" pitchFamily="34" charset="-34"/>
                <a:ea typeface="+mn-ea"/>
                <a:cs typeface="Leelawadee UI" panose="020B0502040204020203" pitchFamily="34" charset="-34"/>
              </a:rPr>
              <a:t>กา </a:t>
            </a:r>
            <a:r>
              <a:rPr lang="en-US" sz="3000" dirty="0" smtClean="0">
                <a:solidFill>
                  <a:schemeClr val="folHlink"/>
                </a:solidFill>
                <a:latin typeface="Leelawadee UI" panose="020B0502040204020203" pitchFamily="34" charset="-34"/>
                <a:ea typeface="+mn-ea"/>
                <a:cs typeface="Leelawadee UI" panose="020B0502040204020203" pitchFamily="34" charset="-34"/>
              </a:rPr>
              <a:t>3:23 (</a:t>
            </a:r>
            <a:r>
              <a:rPr lang="th-TH" sz="3000" dirty="0" smtClean="0">
                <a:solidFill>
                  <a:schemeClr val="folHlink"/>
                </a:solidFill>
                <a:latin typeface="Leelawadee UI" panose="020B0502040204020203" pitchFamily="34" charset="-34"/>
                <a:ea typeface="+mn-ea"/>
                <a:cs typeface="Leelawadee UI" panose="020B0502040204020203" pitchFamily="34" charset="-34"/>
              </a:rPr>
              <a:t>ดูพระธรรมอื่นๆอ้างอิงประกอบ</a:t>
            </a:r>
            <a:r>
              <a:rPr lang="en-US" sz="3000" dirty="0" smtClean="0">
                <a:solidFill>
                  <a:schemeClr val="folHlink"/>
                </a:solidFill>
                <a:latin typeface="Leelawadee UI" panose="020B0502040204020203" pitchFamily="34" charset="-34"/>
                <a:ea typeface="+mn-ea"/>
                <a:cs typeface="Leelawadee UI" panose="020B0502040204020203" pitchFamily="34" charset="-34"/>
              </a:rPr>
              <a:t>)</a:t>
            </a:r>
            <a:endParaRPr lang="en-US" sz="3000" dirty="0">
              <a:solidFill>
                <a:schemeClr val="folHlink"/>
              </a:solidFill>
              <a:latin typeface="Leelawadee UI" panose="020B0502040204020203" pitchFamily="34" charset="-34"/>
              <a:ea typeface="+mn-ea"/>
              <a:cs typeface="Leelawadee UI" panose="020B0502040204020203" pitchFamily="34" charset="-34"/>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8422"/>
                                        </p:tgtEl>
                                        <p:attrNameLst>
                                          <p:attrName>style.visibility</p:attrName>
                                        </p:attrNameLst>
                                      </p:cBhvr>
                                      <p:to>
                                        <p:strVal val="visible"/>
                                      </p:to>
                                    </p:set>
                                    <p:animEffect transition="in" filter="fade">
                                      <p:cBhvr>
                                        <p:cTn id="12" dur="1000"/>
                                        <p:tgtEl>
                                          <p:spTgt spid="528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422"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Text Box 2"/>
          <p:cNvSpPr txBox="1">
            <a:spLocks noChangeArrowheads="1"/>
          </p:cNvSpPr>
          <p:nvPr/>
        </p:nvSpPr>
        <p:spPr bwMode="auto">
          <a:xfrm>
            <a:off x="2643331" y="759737"/>
            <a:ext cx="2895600"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err="1" smtClean="0">
                <a:solidFill>
                  <a:schemeClr val="folHlink"/>
                </a:solidFill>
                <a:latin typeface="Leelawadee UI" panose="020B0502040204020203" pitchFamily="34" charset="-34"/>
                <a:ea typeface="+mn-ea"/>
                <a:cs typeface="Leelawadee UI" panose="020B0502040204020203" pitchFamily="34" charset="-34"/>
              </a:rPr>
              <a:t>อาดัม</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dirty="0" smtClean="0">
                <a:solidFill>
                  <a:schemeClr val="folHlink"/>
                </a:solidFill>
                <a:latin typeface="Leelawadee UI" panose="020B0502040204020203" pitchFamily="34" charset="-34"/>
                <a:ea typeface="+mn-ea"/>
                <a:cs typeface="Leelawadee UI" panose="020B0502040204020203" pitchFamily="34" charset="-34"/>
              </a:rPr>
              <a:t>เอวา</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82" name="Text Box 21"/>
          <p:cNvSpPr txBox="1">
            <a:spLocks noChangeArrowheads="1"/>
          </p:cNvSpPr>
          <p:nvPr/>
        </p:nvSpPr>
        <p:spPr bwMode="auto">
          <a:xfrm>
            <a:off x="5104051" y="1109046"/>
            <a:ext cx="3287713"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dirty="0" err="1" smtClean="0">
                <a:solidFill>
                  <a:schemeClr val="folHlink"/>
                </a:solidFill>
                <a:latin typeface="Leelawadee UI" panose="020B0502040204020203" pitchFamily="34" charset="-34"/>
                <a:ea typeface="+mn-ea"/>
                <a:cs typeface="Leelawadee UI" panose="020B0502040204020203" pitchFamily="34" charset="-34"/>
              </a:rPr>
              <a:t>มัทธิว</a:t>
            </a:r>
            <a:r>
              <a:rPr lang="th-TH" sz="2000" dirty="0" smtClean="0">
                <a:solidFill>
                  <a:schemeClr val="folHlink"/>
                </a:solidFill>
                <a:latin typeface="Leelawadee UI" panose="020B0502040204020203" pitchFamily="34" charset="-34"/>
                <a:ea typeface="+mn-ea"/>
                <a:cs typeface="Leelawadee UI" panose="020B0502040204020203" pitchFamily="34" charset="-34"/>
              </a:rPr>
              <a:t> </a:t>
            </a:r>
            <a:r>
              <a:rPr lang="en-US" sz="2000" dirty="0" smtClean="0">
                <a:solidFill>
                  <a:schemeClr val="folHlink"/>
                </a:solidFill>
                <a:latin typeface="Leelawadee UI" panose="020B0502040204020203" pitchFamily="34" charset="-34"/>
                <a:ea typeface="+mn-ea"/>
                <a:cs typeface="Leelawadee UI" panose="020B0502040204020203" pitchFamily="34" charset="-34"/>
              </a:rPr>
              <a:t>1:16</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83" name="Text Box 30"/>
          <p:cNvSpPr txBox="1">
            <a:spLocks noChangeArrowheads="1"/>
          </p:cNvSpPr>
          <p:nvPr/>
        </p:nvSpPr>
        <p:spPr bwMode="auto">
          <a:xfrm>
            <a:off x="5107226" y="802659"/>
            <a:ext cx="3349625" cy="40011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th-TH" sz="2000" dirty="0" smtClean="0">
                <a:latin typeface="Leelawadee UI" panose="020B0502040204020203" pitchFamily="34" charset="-34"/>
                <a:ea typeface="+mn-ea"/>
                <a:cs typeface="Leelawadee UI" panose="020B0502040204020203" pitchFamily="34" charset="-34"/>
              </a:rPr>
              <a:t>อยู่ในพระธรรม</a:t>
            </a:r>
            <a:r>
              <a:rPr lang="en-US" sz="2000" dirty="0" smtClean="0">
                <a:latin typeface="Leelawadee UI" panose="020B0502040204020203" pitchFamily="34" charset="-34"/>
                <a:ea typeface="+mn-ea"/>
                <a:cs typeface="Leelawadee UI" panose="020B0502040204020203" pitchFamily="34" charset="-34"/>
              </a:rPr>
              <a:t>:</a:t>
            </a:r>
            <a:endParaRPr lang="en-US" sz="2000" dirty="0">
              <a:latin typeface="Leelawadee UI" panose="020B0502040204020203" pitchFamily="34" charset="-34"/>
              <a:ea typeface="+mn-ea"/>
              <a:cs typeface="Leelawadee UI" panose="020B0502040204020203" pitchFamily="34" charset="-34"/>
            </a:endParaRPr>
          </a:p>
        </p:txBody>
      </p:sp>
      <p:sp>
        <p:nvSpPr>
          <p:cNvPr id="84" name="Text Box 50"/>
          <p:cNvSpPr txBox="1">
            <a:spLocks noChangeArrowheads="1"/>
          </p:cNvSpPr>
          <p:nvPr/>
        </p:nvSpPr>
        <p:spPr bwMode="auto">
          <a:xfrm>
            <a:off x="52626" y="2939753"/>
            <a:ext cx="2316385"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en-US" sz="2000" b="0" dirty="0" smtClean="0">
                <a:solidFill>
                  <a:schemeClr val="folHlink"/>
                </a:solidFill>
                <a:latin typeface="Leelawadee UI" panose="020B0502040204020203" pitchFamily="34" charset="-34"/>
                <a:ea typeface="+mn-ea"/>
                <a:cs typeface="Leelawadee UI" panose="020B0502040204020203" pitchFamily="34" charset="-34"/>
              </a:rPr>
              <a:t>*</a:t>
            </a:r>
            <a:r>
              <a:rPr lang="th-TH" sz="2000" b="0" dirty="0" smtClean="0">
                <a:solidFill>
                  <a:schemeClr val="folHlink"/>
                </a:solidFill>
                <a:latin typeface="Leelawadee UI" panose="020B0502040204020203" pitchFamily="34" charset="-34"/>
                <a:ea typeface="+mn-ea"/>
                <a:cs typeface="Leelawadee UI" panose="020B0502040204020203" pitchFamily="34" charset="-34"/>
              </a:rPr>
              <a:t>ย่ออย่างสั้นที่สุด</a:t>
            </a:r>
            <a:endParaRPr lang="en-US" sz="2000" b="0" dirty="0">
              <a:solidFill>
                <a:schemeClr val="folHlink"/>
              </a:solidFill>
              <a:latin typeface="Leelawadee UI" panose="020B0502040204020203" pitchFamily="34" charset="-34"/>
              <a:ea typeface="+mn-ea"/>
              <a:cs typeface="Leelawadee UI" panose="020B0502040204020203" pitchFamily="34" charset="-34"/>
            </a:endParaRPr>
          </a:p>
        </p:txBody>
      </p:sp>
      <p:sp>
        <p:nvSpPr>
          <p:cNvPr id="85" name="Text Box 3"/>
          <p:cNvSpPr txBox="1">
            <a:spLocks noChangeArrowheads="1"/>
          </p:cNvSpPr>
          <p:nvPr/>
        </p:nvSpPr>
        <p:spPr bwMode="auto">
          <a:xfrm>
            <a:off x="2035733" y="1322055"/>
            <a:ext cx="2969069"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คาอิน     อา</a:t>
            </a:r>
            <a:r>
              <a:rPr lang="th-TH" sz="2000" dirty="0" err="1" smtClean="0">
                <a:solidFill>
                  <a:schemeClr val="folHlink"/>
                </a:solidFill>
                <a:latin typeface="Leelawadee UI" panose="020B0502040204020203" pitchFamily="34" charset="-34"/>
                <a:ea typeface="+mn-ea"/>
                <a:cs typeface="Leelawadee UI" panose="020B0502040204020203" pitchFamily="34" charset="-34"/>
              </a:rPr>
              <a:t>เบล</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dirty="0" smtClean="0">
                <a:solidFill>
                  <a:schemeClr val="folHlink"/>
                </a:solidFill>
                <a:latin typeface="Leelawadee UI" panose="020B0502040204020203" pitchFamily="34" charset="-34"/>
                <a:ea typeface="+mn-ea"/>
                <a:cs typeface="Leelawadee UI" panose="020B0502040204020203" pitchFamily="34" charset="-34"/>
              </a:rPr>
              <a:t>เส</a:t>
            </a:r>
            <a:r>
              <a:rPr lang="th-TH" sz="2000" dirty="0">
                <a:solidFill>
                  <a:schemeClr val="folHlink"/>
                </a:solidFill>
                <a:latin typeface="Leelawadee UI" panose="020B0502040204020203" pitchFamily="34" charset="-34"/>
                <a:ea typeface="+mn-ea"/>
                <a:cs typeface="Leelawadee UI" panose="020B0502040204020203" pitchFamily="34" charset="-34"/>
              </a:rPr>
              <a:t>ท</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86" name="Text Box 5"/>
          <p:cNvSpPr txBox="1">
            <a:spLocks noChangeArrowheads="1"/>
          </p:cNvSpPr>
          <p:nvPr/>
        </p:nvSpPr>
        <p:spPr bwMode="auto">
          <a:xfrm>
            <a:off x="3816811" y="2390958"/>
            <a:ext cx="1399136"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i="1" dirty="0" smtClean="0">
                <a:latin typeface="Leelawadee UI" panose="020B0502040204020203" pitchFamily="34" charset="-34"/>
                <a:cs typeface="Leelawadee UI" panose="020B0502040204020203" pitchFamily="34" charset="-34"/>
              </a:rPr>
              <a:t>อับรา</a:t>
            </a:r>
            <a:r>
              <a:rPr lang="th-TH" sz="2000" i="1" dirty="0" err="1" smtClean="0">
                <a:latin typeface="Leelawadee UI" panose="020B0502040204020203" pitchFamily="34" charset="-34"/>
                <a:cs typeface="Leelawadee UI" panose="020B0502040204020203" pitchFamily="34" charset="-34"/>
              </a:rPr>
              <a:t>ฮัม</a:t>
            </a:r>
            <a:endParaRPr lang="en-US" sz="2000" dirty="0" smtClean="0">
              <a:latin typeface="Leelawadee UI" panose="020B0502040204020203" pitchFamily="34" charset="-34"/>
              <a:cs typeface="Leelawadee UI" panose="020B0502040204020203" pitchFamily="34" charset="-34"/>
            </a:endParaRPr>
          </a:p>
        </p:txBody>
      </p:sp>
      <p:sp>
        <p:nvSpPr>
          <p:cNvPr id="87" name="Text Box 50"/>
          <p:cNvSpPr txBox="1">
            <a:spLocks noChangeArrowheads="1"/>
          </p:cNvSpPr>
          <p:nvPr/>
        </p:nvSpPr>
        <p:spPr bwMode="auto">
          <a:xfrm>
            <a:off x="3938040" y="2966684"/>
            <a:ext cx="2887647"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dirty="0" smtClean="0">
                <a:latin typeface="Leelawadee UI" panose="020B0502040204020203" pitchFamily="34" charset="-34"/>
                <a:cs typeface="Leelawadee UI" panose="020B0502040204020203" pitchFamily="34" charset="-34"/>
              </a:rPr>
              <a:t>ดาวิด              </a:t>
            </a:r>
            <a:r>
              <a:rPr lang="th-TH" sz="2000" dirty="0" err="1" smtClean="0">
                <a:solidFill>
                  <a:srgbClr val="FFFF00"/>
                </a:solidFill>
                <a:latin typeface="Leelawadee UI" panose="020B0502040204020203" pitchFamily="34" charset="-34"/>
                <a:cs typeface="Leelawadee UI" panose="020B0502040204020203" pitchFamily="34" charset="-34"/>
              </a:rPr>
              <a:t>บัทเช</a:t>
            </a:r>
            <a:r>
              <a:rPr lang="th-TH" sz="2000" dirty="0" smtClean="0">
                <a:solidFill>
                  <a:srgbClr val="FFFF00"/>
                </a:solidFill>
                <a:latin typeface="Leelawadee UI" panose="020B0502040204020203" pitchFamily="34" charset="-34"/>
                <a:cs typeface="Leelawadee UI" panose="020B0502040204020203" pitchFamily="34" charset="-34"/>
              </a:rPr>
              <a:t>บา</a:t>
            </a:r>
            <a:endParaRPr lang="en-US" sz="2000" dirty="0" smtClean="0">
              <a:solidFill>
                <a:srgbClr val="FFFF00"/>
              </a:solidFill>
              <a:latin typeface="Leelawadee UI" panose="020B0502040204020203" pitchFamily="34" charset="-34"/>
              <a:cs typeface="Leelawadee UI" panose="020B0502040204020203" pitchFamily="34" charset="-34"/>
            </a:endParaRPr>
          </a:p>
        </p:txBody>
      </p:sp>
      <p:grpSp>
        <p:nvGrpSpPr>
          <p:cNvPr id="88" name="Group 87"/>
          <p:cNvGrpSpPr/>
          <p:nvPr/>
        </p:nvGrpSpPr>
        <p:grpSpPr>
          <a:xfrm>
            <a:off x="3280061" y="1313788"/>
            <a:ext cx="385267" cy="544512"/>
            <a:chOff x="3252648" y="1389966"/>
            <a:chExt cx="385267" cy="544512"/>
          </a:xfrm>
        </p:grpSpPr>
        <p:sp>
          <p:nvSpPr>
            <p:cNvPr id="89" name="Line 36"/>
            <p:cNvSpPr>
              <a:spLocks noChangeShapeType="1"/>
            </p:cNvSpPr>
            <p:nvPr/>
          </p:nvSpPr>
          <p:spPr bwMode="auto">
            <a:xfrm flipH="1">
              <a:off x="3252648" y="1396316"/>
              <a:ext cx="378915" cy="526366"/>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90" name="Line 37"/>
            <p:cNvSpPr>
              <a:spLocks noChangeShapeType="1"/>
            </p:cNvSpPr>
            <p:nvPr/>
          </p:nvSpPr>
          <p:spPr bwMode="auto">
            <a:xfrm>
              <a:off x="3274378" y="1389966"/>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91" name="Text Box 4"/>
          <p:cNvSpPr txBox="1">
            <a:spLocks noChangeArrowheads="1"/>
          </p:cNvSpPr>
          <p:nvPr/>
        </p:nvSpPr>
        <p:spPr bwMode="auto">
          <a:xfrm>
            <a:off x="3890519" y="1827331"/>
            <a:ext cx="1108543"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โน</a:t>
            </a:r>
            <a:r>
              <a:rPr lang="th-TH" sz="2000" dirty="0" err="1" smtClean="0">
                <a:solidFill>
                  <a:schemeClr val="folHlink"/>
                </a:solidFill>
                <a:latin typeface="Leelawadee UI" panose="020B0502040204020203" pitchFamily="34" charset="-34"/>
                <a:ea typeface="+mn-ea"/>
                <a:cs typeface="Leelawadee UI" panose="020B0502040204020203" pitchFamily="34" charset="-34"/>
              </a:rPr>
              <a:t>อาห์</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92" name="Line 7"/>
          <p:cNvSpPr>
            <a:spLocks noChangeShapeType="1"/>
          </p:cNvSpPr>
          <p:nvPr/>
        </p:nvSpPr>
        <p:spPr bwMode="auto">
          <a:xfrm>
            <a:off x="4992926" y="3163271"/>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93" name="Line 9"/>
          <p:cNvSpPr>
            <a:spLocks noChangeShapeType="1"/>
          </p:cNvSpPr>
          <p:nvPr/>
        </p:nvSpPr>
        <p:spPr bwMode="auto">
          <a:xfrm>
            <a:off x="3380026" y="982046"/>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94" name="Line 10"/>
          <p:cNvSpPr>
            <a:spLocks noChangeShapeType="1"/>
          </p:cNvSpPr>
          <p:nvPr/>
        </p:nvSpPr>
        <p:spPr bwMode="auto">
          <a:xfrm>
            <a:off x="2541826" y="1223346"/>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95" name="Line 11"/>
          <p:cNvSpPr>
            <a:spLocks noChangeShapeType="1"/>
          </p:cNvSpPr>
          <p:nvPr/>
        </p:nvSpPr>
        <p:spPr bwMode="auto">
          <a:xfrm flipV="1">
            <a:off x="3480039" y="986809"/>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96" name="Line 12"/>
          <p:cNvSpPr>
            <a:spLocks noChangeShapeType="1"/>
          </p:cNvSpPr>
          <p:nvPr/>
        </p:nvSpPr>
        <p:spPr bwMode="auto">
          <a:xfrm flipV="1">
            <a:off x="4373801" y="171705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97" name="Line 13"/>
          <p:cNvSpPr>
            <a:spLocks noChangeShapeType="1"/>
          </p:cNvSpPr>
          <p:nvPr/>
        </p:nvSpPr>
        <p:spPr bwMode="auto">
          <a:xfrm flipV="1">
            <a:off x="4383326" y="224728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98" name="Line 14"/>
          <p:cNvSpPr>
            <a:spLocks noChangeShapeType="1"/>
          </p:cNvSpPr>
          <p:nvPr/>
        </p:nvSpPr>
        <p:spPr bwMode="auto">
          <a:xfrm flipV="1">
            <a:off x="4391264" y="2785446"/>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99" name="Line 15"/>
          <p:cNvSpPr>
            <a:spLocks noChangeShapeType="1"/>
          </p:cNvSpPr>
          <p:nvPr/>
        </p:nvSpPr>
        <p:spPr bwMode="auto">
          <a:xfrm flipV="1">
            <a:off x="2540239" y="1240809"/>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00" name="Line 16"/>
          <p:cNvSpPr>
            <a:spLocks noChangeShapeType="1"/>
          </p:cNvSpPr>
          <p:nvPr/>
        </p:nvSpPr>
        <p:spPr bwMode="auto">
          <a:xfrm flipV="1">
            <a:off x="3481626" y="1177309"/>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01" name="Line 17"/>
          <p:cNvSpPr>
            <a:spLocks noChangeShapeType="1"/>
          </p:cNvSpPr>
          <p:nvPr/>
        </p:nvSpPr>
        <p:spPr bwMode="auto">
          <a:xfrm flipV="1">
            <a:off x="4370626" y="1226521"/>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02" name="Rectangle 65"/>
          <p:cNvSpPr>
            <a:spLocks noChangeArrowheads="1"/>
          </p:cNvSpPr>
          <p:nvPr/>
        </p:nvSpPr>
        <p:spPr bwMode="auto">
          <a:xfrm>
            <a:off x="5381864" y="78519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103" name="Line 7"/>
          <p:cNvSpPr>
            <a:spLocks noChangeShapeType="1"/>
          </p:cNvSpPr>
          <p:nvPr/>
        </p:nvSpPr>
        <p:spPr bwMode="auto">
          <a:xfrm>
            <a:off x="5001116" y="3164125"/>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04" name="Text Box 21"/>
          <p:cNvSpPr txBox="1">
            <a:spLocks noChangeArrowheads="1"/>
          </p:cNvSpPr>
          <p:nvPr/>
        </p:nvSpPr>
        <p:spPr bwMode="auto">
          <a:xfrm>
            <a:off x="3834844" y="3509207"/>
            <a:ext cx="4456113"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000" dirty="0">
                <a:solidFill>
                  <a:schemeClr val="folHlink"/>
                </a:solidFill>
                <a:latin typeface="Leelawadee UI" panose="020B0502040204020203" pitchFamily="34" charset="-34"/>
                <a:ea typeface="+mn-ea"/>
                <a:cs typeface="Leelawadee UI" panose="020B0502040204020203" pitchFamily="34" charset="-34"/>
              </a:rPr>
              <a:t> </a:t>
            </a:r>
            <a:r>
              <a:rPr lang="th-TH" sz="2000" u="sng" dirty="0" err="1" smtClean="0">
                <a:solidFill>
                  <a:schemeClr val="folHlink"/>
                </a:solidFill>
                <a:latin typeface="Leelawadee UI" panose="020B0502040204020203" pitchFamily="34" charset="-34"/>
                <a:ea typeface="+mn-ea"/>
                <a:cs typeface="Leelawadee UI" panose="020B0502040204020203" pitchFamily="34" charset="-34"/>
              </a:rPr>
              <a:t>นาธัน</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u="sng" dirty="0" smtClean="0">
                <a:solidFill>
                  <a:schemeClr val="folHlink"/>
                </a:solidFill>
                <a:latin typeface="Leelawadee UI" panose="020B0502040204020203" pitchFamily="34" charset="-34"/>
                <a:ea typeface="+mn-ea"/>
                <a:cs typeface="Leelawadee UI" panose="020B0502040204020203" pitchFamily="34" charset="-34"/>
              </a:rPr>
              <a:t>ซา</a:t>
            </a:r>
            <a:r>
              <a:rPr lang="th-TH" sz="2000" u="sng" dirty="0" err="1" smtClean="0">
                <a:solidFill>
                  <a:schemeClr val="folHlink"/>
                </a:solidFill>
                <a:latin typeface="Leelawadee UI" panose="020B0502040204020203" pitchFamily="34" charset="-34"/>
                <a:ea typeface="+mn-ea"/>
                <a:cs typeface="Leelawadee UI" panose="020B0502040204020203" pitchFamily="34" charset="-34"/>
              </a:rPr>
              <a:t>โลมอน</a:t>
            </a:r>
            <a:endParaRPr lang="en-US" sz="2000" u="sng" dirty="0">
              <a:solidFill>
                <a:schemeClr val="folHlink"/>
              </a:solidFill>
              <a:latin typeface="Leelawadee UI" panose="020B0502040204020203" pitchFamily="34" charset="-34"/>
              <a:ea typeface="+mn-ea"/>
              <a:cs typeface="Leelawadee UI" panose="020B0502040204020203" pitchFamily="34" charset="-34"/>
            </a:endParaRPr>
          </a:p>
        </p:txBody>
      </p:sp>
      <p:sp>
        <p:nvSpPr>
          <p:cNvPr id="105" name="Line 22"/>
          <p:cNvSpPr>
            <a:spLocks noChangeShapeType="1"/>
          </p:cNvSpPr>
          <p:nvPr/>
        </p:nvSpPr>
        <p:spPr bwMode="auto">
          <a:xfrm>
            <a:off x="5136054" y="3160950"/>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06" name="Line 26"/>
          <p:cNvSpPr>
            <a:spLocks noChangeShapeType="1"/>
          </p:cNvSpPr>
          <p:nvPr/>
        </p:nvSpPr>
        <p:spPr bwMode="auto">
          <a:xfrm flipH="1" flipV="1">
            <a:off x="4012756" y="3400878"/>
            <a:ext cx="337229"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07" name="Line 27"/>
          <p:cNvSpPr>
            <a:spLocks noChangeShapeType="1"/>
          </p:cNvSpPr>
          <p:nvPr/>
        </p:nvSpPr>
        <p:spPr bwMode="auto">
          <a:xfrm flipH="1" flipV="1">
            <a:off x="6054963" y="3400878"/>
            <a:ext cx="553711"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nvGrpSpPr>
          <p:cNvPr id="108" name="Group 47"/>
          <p:cNvGrpSpPr>
            <a:grpSpLocks/>
          </p:cNvGrpSpPr>
          <p:nvPr/>
        </p:nvGrpSpPr>
        <p:grpSpPr bwMode="auto">
          <a:xfrm>
            <a:off x="4380151" y="3388178"/>
            <a:ext cx="1684338" cy="182563"/>
            <a:chOff x="2796" y="2106"/>
            <a:chExt cx="1061" cy="115"/>
          </a:xfrm>
        </p:grpSpPr>
        <p:sp>
          <p:nvSpPr>
            <p:cNvPr id="109" name="Line 23"/>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10" name="Line 24"/>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11" name="Line 25"/>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112" name="Text Box 26"/>
          <p:cNvSpPr txBox="1">
            <a:spLocks noChangeArrowheads="1"/>
          </p:cNvSpPr>
          <p:nvPr/>
        </p:nvSpPr>
        <p:spPr bwMode="auto">
          <a:xfrm>
            <a:off x="3978349" y="5601683"/>
            <a:ext cx="4706938"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defPPr>
              <a:defRPr lang="en-US"/>
            </a:defPPr>
            <a:lvl1pPr>
              <a:spcBef>
                <a:spcPct val="50000"/>
              </a:spcBef>
              <a:defRPr sz="2000" b="0">
                <a:solidFill>
                  <a:schemeClr val="folHlink"/>
                </a:solidFill>
                <a:latin typeface="Leelawadee UI" panose="020B0502040204020203" pitchFamily="34" charset="-34"/>
                <a:ea typeface="+mn-ea"/>
                <a:cs typeface="Leelawadee UI" panose="020B0502040204020203" pitchFamily="34" charset="-34"/>
              </a:defRPr>
            </a:lvl1pPr>
          </a:lstStyle>
          <a:p>
            <a:r>
              <a:rPr lang="th-TH" b="1" dirty="0"/>
              <a:t>มา</a:t>
            </a:r>
            <a:r>
              <a:rPr lang="th-TH" b="1" dirty="0" err="1"/>
              <a:t>รีย์</a:t>
            </a:r>
            <a:r>
              <a:rPr lang="en-US" b="1" dirty="0"/>
              <a:t>                  </a:t>
            </a:r>
            <a:r>
              <a:rPr lang="th-TH" b="1" dirty="0"/>
              <a:t>โยเซฟ</a:t>
            </a:r>
            <a:r>
              <a:rPr lang="en-US" b="1" dirty="0"/>
              <a:t>          </a:t>
            </a:r>
          </a:p>
        </p:txBody>
      </p:sp>
      <p:sp>
        <p:nvSpPr>
          <p:cNvPr id="113" name="Line 37"/>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14" name="Line 38"/>
          <p:cNvSpPr>
            <a:spLocks noChangeShapeType="1"/>
          </p:cNvSpPr>
          <p:nvPr/>
        </p:nvSpPr>
        <p:spPr bwMode="auto">
          <a:xfrm flipV="1">
            <a:off x="4419600" y="4016522"/>
            <a:ext cx="0" cy="15701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15" name="AutoShape 50"/>
          <p:cNvSpPr>
            <a:spLocks noChangeArrowheads="1"/>
          </p:cNvSpPr>
          <p:nvPr/>
        </p:nvSpPr>
        <p:spPr bwMode="auto">
          <a:xfrm>
            <a:off x="4203700" y="42545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359453" name="Line 29"/>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59458" name="AutoShape 34"/>
          <p:cNvSpPr>
            <a:spLocks noChangeArrowheads="1"/>
          </p:cNvSpPr>
          <p:nvPr/>
        </p:nvSpPr>
        <p:spPr bwMode="auto">
          <a:xfrm>
            <a:off x="4203700" y="42545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359459" name="AutoShape 35"/>
          <p:cNvSpPr>
            <a:spLocks noChangeArrowheads="1"/>
          </p:cNvSpPr>
          <p:nvPr/>
        </p:nvSpPr>
        <p:spPr bwMode="auto">
          <a:xfrm>
            <a:off x="5930900" y="42672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359462" name="Line 38"/>
          <p:cNvSpPr>
            <a:spLocks noChangeShapeType="1"/>
          </p:cNvSpPr>
          <p:nvPr/>
        </p:nvSpPr>
        <p:spPr bwMode="auto">
          <a:xfrm flipV="1">
            <a:off x="6145276" y="5316665"/>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9904" name="Text Box 45"/>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79905" name="Text Box 47"/>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59472" name="Rectangle 4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59479" name="Rectangle 5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33</a:t>
            </a:r>
          </a:p>
        </p:txBody>
      </p:sp>
      <p:sp>
        <p:nvSpPr>
          <p:cNvPr id="44" name="Rectangle 8"/>
          <p:cNvSpPr>
            <a:spLocks noChangeArrowheads="1"/>
          </p:cNvSpPr>
          <p:nvPr/>
        </p:nvSpPr>
        <p:spPr bwMode="auto">
          <a:xfrm>
            <a:off x="0" y="177800"/>
            <a:ext cx="9144000" cy="30521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th-TH" sz="2000" dirty="0" smtClean="0">
                <a:solidFill>
                  <a:schemeClr val="folHlink"/>
                </a:solidFill>
                <a:latin typeface="Leelawadee UI" panose="020B0502040204020203" pitchFamily="34" charset="-34"/>
                <a:cs typeface="Leelawadee UI" panose="020B0502040204020203" pitchFamily="34" charset="-34"/>
              </a:rPr>
              <a:t>ราชวงศ์ของดาวิด</a:t>
            </a:r>
            <a:r>
              <a:rPr lang="en-US" sz="2000" dirty="0" smtClean="0">
                <a:solidFill>
                  <a:schemeClr val="folHlink"/>
                </a:solidFill>
                <a:latin typeface="Leelawadee UI" panose="020B0502040204020203" pitchFamily="34" charset="-34"/>
                <a:cs typeface="Leelawadee UI" panose="020B0502040204020203" pitchFamily="34" charset="-34"/>
              </a:rPr>
              <a:t>:  </a:t>
            </a:r>
            <a:r>
              <a:rPr lang="th-TH" sz="2000" dirty="0" smtClean="0">
                <a:solidFill>
                  <a:schemeClr val="folHlink"/>
                </a:solidFill>
                <a:latin typeface="Leelawadee UI" panose="020B0502040204020203" pitchFamily="34" charset="-34"/>
                <a:cs typeface="Leelawadee UI" panose="020B0502040204020203" pitchFamily="34" charset="-34"/>
              </a:rPr>
              <a:t>ลำดับพงศ์พันธุ์ของพระเยซูคริสต์</a:t>
            </a:r>
            <a:r>
              <a:rPr lang="en-US" sz="2000" dirty="0" smtClean="0">
                <a:solidFill>
                  <a:schemeClr val="folHlink"/>
                </a:solidFill>
                <a:latin typeface="Leelawadee UI" panose="020B0502040204020203" pitchFamily="34" charset="-34"/>
                <a:cs typeface="Leelawadee UI" panose="020B0502040204020203" pitchFamily="34" charset="-34"/>
              </a:rPr>
              <a:t>*</a:t>
            </a:r>
            <a:endParaRPr lang="en-US" sz="2000" dirty="0">
              <a:solidFill>
                <a:schemeClr val="folHlink"/>
              </a:solidFill>
              <a:latin typeface="Leelawadee UI" panose="020B0502040204020203" pitchFamily="34" charset="-34"/>
              <a:cs typeface="Leelawadee UI" panose="020B0502040204020203" pitchFamily="34" charset="-34"/>
            </a:endParaRPr>
          </a:p>
        </p:txBody>
      </p:sp>
      <p:sp>
        <p:nvSpPr>
          <p:cNvPr id="117" name="Line 38"/>
          <p:cNvSpPr>
            <a:spLocks noChangeShapeType="1"/>
          </p:cNvSpPr>
          <p:nvPr/>
        </p:nvSpPr>
        <p:spPr bwMode="auto">
          <a:xfrm flipV="1">
            <a:off x="6118860" y="4016522"/>
            <a:ext cx="0" cy="15701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59459"/>
                                        </p:tgtEl>
                                        <p:attrNameLst>
                                          <p:attrName>style.visibility</p:attrName>
                                        </p:attrNameLst>
                                      </p:cBhvr>
                                      <p:to>
                                        <p:strVal val="visible"/>
                                      </p:to>
                                    </p:set>
                                    <p:animEffect transition="in" filter="wipe(up)">
                                      <p:cBhvr>
                                        <p:cTn id="7" dur="500"/>
                                        <p:tgtEl>
                                          <p:spTgt spid="35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5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 Box 2"/>
          <p:cNvSpPr txBox="1">
            <a:spLocks noChangeArrowheads="1"/>
          </p:cNvSpPr>
          <p:nvPr/>
        </p:nvSpPr>
        <p:spPr bwMode="auto">
          <a:xfrm>
            <a:off x="2564956" y="748956"/>
            <a:ext cx="2895600"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err="1" smtClean="0">
                <a:solidFill>
                  <a:schemeClr val="folHlink"/>
                </a:solidFill>
                <a:latin typeface="Leelawadee UI" panose="020B0502040204020203" pitchFamily="34" charset="-34"/>
                <a:ea typeface="+mn-ea"/>
                <a:cs typeface="Leelawadee UI" panose="020B0502040204020203" pitchFamily="34" charset="-34"/>
              </a:rPr>
              <a:t>อาดัม</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dirty="0" smtClean="0">
                <a:solidFill>
                  <a:schemeClr val="folHlink"/>
                </a:solidFill>
                <a:latin typeface="Leelawadee UI" panose="020B0502040204020203" pitchFamily="34" charset="-34"/>
                <a:ea typeface="+mn-ea"/>
                <a:cs typeface="Leelawadee UI" panose="020B0502040204020203" pitchFamily="34" charset="-34"/>
              </a:rPr>
              <a:t>เอวา</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50" name="Text Box 21"/>
          <p:cNvSpPr txBox="1">
            <a:spLocks noChangeArrowheads="1"/>
          </p:cNvSpPr>
          <p:nvPr/>
        </p:nvSpPr>
        <p:spPr bwMode="auto">
          <a:xfrm>
            <a:off x="5104051" y="1109046"/>
            <a:ext cx="3287713"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dirty="0" err="1" smtClean="0">
                <a:solidFill>
                  <a:schemeClr val="folHlink"/>
                </a:solidFill>
                <a:latin typeface="Leelawadee UI" panose="020B0502040204020203" pitchFamily="34" charset="-34"/>
                <a:ea typeface="+mn-ea"/>
                <a:cs typeface="Leelawadee UI" panose="020B0502040204020203" pitchFamily="34" charset="-34"/>
              </a:rPr>
              <a:t>มัทธิว</a:t>
            </a:r>
            <a:r>
              <a:rPr lang="th-TH" sz="2000" dirty="0" smtClean="0">
                <a:solidFill>
                  <a:schemeClr val="folHlink"/>
                </a:solidFill>
                <a:latin typeface="Leelawadee UI" panose="020B0502040204020203" pitchFamily="34" charset="-34"/>
                <a:ea typeface="+mn-ea"/>
                <a:cs typeface="Leelawadee UI" panose="020B0502040204020203" pitchFamily="34" charset="-34"/>
              </a:rPr>
              <a:t> </a:t>
            </a:r>
            <a:r>
              <a:rPr lang="en-US" sz="2000" dirty="0" smtClean="0">
                <a:solidFill>
                  <a:schemeClr val="folHlink"/>
                </a:solidFill>
                <a:latin typeface="Leelawadee UI" panose="020B0502040204020203" pitchFamily="34" charset="-34"/>
                <a:ea typeface="+mn-ea"/>
                <a:cs typeface="Leelawadee UI" panose="020B0502040204020203" pitchFamily="34" charset="-34"/>
              </a:rPr>
              <a:t>1:16</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51" name="Text Box 30"/>
          <p:cNvSpPr txBox="1">
            <a:spLocks noChangeArrowheads="1"/>
          </p:cNvSpPr>
          <p:nvPr/>
        </p:nvSpPr>
        <p:spPr bwMode="auto">
          <a:xfrm>
            <a:off x="5107226" y="802659"/>
            <a:ext cx="3349625" cy="40011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th-TH" sz="2000" dirty="0" smtClean="0">
                <a:latin typeface="Leelawadee UI" panose="020B0502040204020203" pitchFamily="34" charset="-34"/>
                <a:ea typeface="+mn-ea"/>
                <a:cs typeface="Leelawadee UI" panose="020B0502040204020203" pitchFamily="34" charset="-34"/>
              </a:rPr>
              <a:t>อยู่ในพระธรรม</a:t>
            </a:r>
            <a:r>
              <a:rPr lang="en-US" sz="2000" dirty="0" smtClean="0">
                <a:latin typeface="Leelawadee UI" panose="020B0502040204020203" pitchFamily="34" charset="-34"/>
                <a:ea typeface="+mn-ea"/>
                <a:cs typeface="Leelawadee UI" panose="020B0502040204020203" pitchFamily="34" charset="-34"/>
              </a:rPr>
              <a:t>:</a:t>
            </a:r>
            <a:endParaRPr lang="en-US" sz="2000" dirty="0">
              <a:latin typeface="Leelawadee UI" panose="020B0502040204020203" pitchFamily="34" charset="-34"/>
              <a:ea typeface="+mn-ea"/>
              <a:cs typeface="Leelawadee UI" panose="020B0502040204020203" pitchFamily="34" charset="-34"/>
            </a:endParaRPr>
          </a:p>
        </p:txBody>
      </p:sp>
      <p:sp>
        <p:nvSpPr>
          <p:cNvPr id="52" name="Text Box 50"/>
          <p:cNvSpPr txBox="1">
            <a:spLocks noChangeArrowheads="1"/>
          </p:cNvSpPr>
          <p:nvPr/>
        </p:nvSpPr>
        <p:spPr bwMode="auto">
          <a:xfrm>
            <a:off x="52626" y="2939753"/>
            <a:ext cx="2316385"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en-US" sz="2000" b="0" dirty="0" smtClean="0">
                <a:solidFill>
                  <a:schemeClr val="folHlink"/>
                </a:solidFill>
                <a:latin typeface="Leelawadee UI" panose="020B0502040204020203" pitchFamily="34" charset="-34"/>
                <a:ea typeface="+mn-ea"/>
                <a:cs typeface="Leelawadee UI" panose="020B0502040204020203" pitchFamily="34" charset="-34"/>
              </a:rPr>
              <a:t>*</a:t>
            </a:r>
            <a:r>
              <a:rPr lang="th-TH" sz="2000" b="0" dirty="0" smtClean="0">
                <a:solidFill>
                  <a:schemeClr val="folHlink"/>
                </a:solidFill>
                <a:latin typeface="Leelawadee UI" panose="020B0502040204020203" pitchFamily="34" charset="-34"/>
                <a:ea typeface="+mn-ea"/>
                <a:cs typeface="Leelawadee UI" panose="020B0502040204020203" pitchFamily="34" charset="-34"/>
              </a:rPr>
              <a:t>ย่ออย่างสั้นที่สุด</a:t>
            </a:r>
            <a:endParaRPr lang="en-US" sz="2000" b="0" dirty="0">
              <a:solidFill>
                <a:schemeClr val="folHlink"/>
              </a:solidFill>
              <a:latin typeface="Leelawadee UI" panose="020B0502040204020203" pitchFamily="34" charset="-34"/>
              <a:ea typeface="+mn-ea"/>
              <a:cs typeface="Leelawadee UI" panose="020B0502040204020203" pitchFamily="34" charset="-34"/>
            </a:endParaRPr>
          </a:p>
        </p:txBody>
      </p:sp>
      <p:sp>
        <p:nvSpPr>
          <p:cNvPr id="53" name="Text Box 3"/>
          <p:cNvSpPr txBox="1">
            <a:spLocks noChangeArrowheads="1"/>
          </p:cNvSpPr>
          <p:nvPr/>
        </p:nvSpPr>
        <p:spPr bwMode="auto">
          <a:xfrm>
            <a:off x="2134982" y="1332839"/>
            <a:ext cx="2969069"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คาอิน    อา</a:t>
            </a:r>
            <a:r>
              <a:rPr lang="th-TH" sz="2000" dirty="0" err="1" smtClean="0">
                <a:solidFill>
                  <a:schemeClr val="folHlink"/>
                </a:solidFill>
                <a:latin typeface="Leelawadee UI" panose="020B0502040204020203" pitchFamily="34" charset="-34"/>
                <a:ea typeface="+mn-ea"/>
                <a:cs typeface="Leelawadee UI" panose="020B0502040204020203" pitchFamily="34" charset="-34"/>
              </a:rPr>
              <a:t>เบล</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dirty="0" smtClean="0">
                <a:solidFill>
                  <a:schemeClr val="folHlink"/>
                </a:solidFill>
                <a:latin typeface="Leelawadee UI" panose="020B0502040204020203" pitchFamily="34" charset="-34"/>
                <a:ea typeface="+mn-ea"/>
                <a:cs typeface="Leelawadee UI" panose="020B0502040204020203" pitchFamily="34" charset="-34"/>
              </a:rPr>
              <a:t>เส</a:t>
            </a:r>
            <a:r>
              <a:rPr lang="th-TH" sz="2000" dirty="0">
                <a:solidFill>
                  <a:schemeClr val="folHlink"/>
                </a:solidFill>
                <a:latin typeface="Leelawadee UI" panose="020B0502040204020203" pitchFamily="34" charset="-34"/>
                <a:ea typeface="+mn-ea"/>
                <a:cs typeface="Leelawadee UI" panose="020B0502040204020203" pitchFamily="34" charset="-34"/>
              </a:rPr>
              <a:t>ท</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54" name="Text Box 5"/>
          <p:cNvSpPr txBox="1">
            <a:spLocks noChangeArrowheads="1"/>
          </p:cNvSpPr>
          <p:nvPr/>
        </p:nvSpPr>
        <p:spPr bwMode="auto">
          <a:xfrm>
            <a:off x="3890519" y="2411151"/>
            <a:ext cx="1399136"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i="1" dirty="0" smtClean="0">
                <a:latin typeface="Leelawadee UI" panose="020B0502040204020203" pitchFamily="34" charset="-34"/>
                <a:cs typeface="Leelawadee UI" panose="020B0502040204020203" pitchFamily="34" charset="-34"/>
              </a:rPr>
              <a:t>อับรา</a:t>
            </a:r>
            <a:r>
              <a:rPr lang="th-TH" sz="2000" i="1" dirty="0" err="1" smtClean="0">
                <a:latin typeface="Leelawadee UI" panose="020B0502040204020203" pitchFamily="34" charset="-34"/>
                <a:cs typeface="Leelawadee UI" panose="020B0502040204020203" pitchFamily="34" charset="-34"/>
              </a:rPr>
              <a:t>ฮัม</a:t>
            </a:r>
            <a:endParaRPr lang="en-US" sz="2000" dirty="0" smtClean="0">
              <a:latin typeface="Leelawadee UI" panose="020B0502040204020203" pitchFamily="34" charset="-34"/>
              <a:cs typeface="Leelawadee UI" panose="020B0502040204020203" pitchFamily="34" charset="-34"/>
            </a:endParaRPr>
          </a:p>
        </p:txBody>
      </p:sp>
      <p:sp>
        <p:nvSpPr>
          <p:cNvPr id="55" name="Text Box 50"/>
          <p:cNvSpPr txBox="1">
            <a:spLocks noChangeArrowheads="1"/>
          </p:cNvSpPr>
          <p:nvPr/>
        </p:nvSpPr>
        <p:spPr bwMode="auto">
          <a:xfrm>
            <a:off x="3890519" y="2905877"/>
            <a:ext cx="2887647"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dirty="0" smtClean="0">
                <a:latin typeface="Leelawadee UI" panose="020B0502040204020203" pitchFamily="34" charset="-34"/>
                <a:cs typeface="Leelawadee UI" panose="020B0502040204020203" pitchFamily="34" charset="-34"/>
              </a:rPr>
              <a:t>ดาวิด               </a:t>
            </a:r>
            <a:r>
              <a:rPr lang="th-TH" sz="2000" dirty="0" err="1" smtClean="0">
                <a:solidFill>
                  <a:srgbClr val="FFFF00"/>
                </a:solidFill>
                <a:latin typeface="Leelawadee UI" panose="020B0502040204020203" pitchFamily="34" charset="-34"/>
                <a:cs typeface="Leelawadee UI" panose="020B0502040204020203" pitchFamily="34" charset="-34"/>
              </a:rPr>
              <a:t>บัทเช</a:t>
            </a:r>
            <a:r>
              <a:rPr lang="th-TH" sz="2000" dirty="0" smtClean="0">
                <a:solidFill>
                  <a:srgbClr val="FFFF00"/>
                </a:solidFill>
                <a:latin typeface="Leelawadee UI" panose="020B0502040204020203" pitchFamily="34" charset="-34"/>
                <a:cs typeface="Leelawadee UI" panose="020B0502040204020203" pitchFamily="34" charset="-34"/>
              </a:rPr>
              <a:t>บา</a:t>
            </a:r>
            <a:endParaRPr lang="en-US" sz="2000" dirty="0" smtClean="0">
              <a:solidFill>
                <a:srgbClr val="FFFF00"/>
              </a:solidFill>
              <a:latin typeface="Leelawadee UI" panose="020B0502040204020203" pitchFamily="34" charset="-34"/>
              <a:cs typeface="Leelawadee UI" panose="020B0502040204020203" pitchFamily="34" charset="-34"/>
            </a:endParaRPr>
          </a:p>
        </p:txBody>
      </p:sp>
      <p:grpSp>
        <p:nvGrpSpPr>
          <p:cNvPr id="56" name="Group 55"/>
          <p:cNvGrpSpPr/>
          <p:nvPr/>
        </p:nvGrpSpPr>
        <p:grpSpPr>
          <a:xfrm>
            <a:off x="3280061" y="1313788"/>
            <a:ext cx="385267" cy="544512"/>
            <a:chOff x="3252648" y="1389966"/>
            <a:chExt cx="385267" cy="544512"/>
          </a:xfrm>
        </p:grpSpPr>
        <p:sp>
          <p:nvSpPr>
            <p:cNvPr id="57" name="Line 36"/>
            <p:cNvSpPr>
              <a:spLocks noChangeShapeType="1"/>
            </p:cNvSpPr>
            <p:nvPr/>
          </p:nvSpPr>
          <p:spPr bwMode="auto">
            <a:xfrm flipH="1">
              <a:off x="3252648" y="1396316"/>
              <a:ext cx="378915" cy="526366"/>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8" name="Line 37"/>
            <p:cNvSpPr>
              <a:spLocks noChangeShapeType="1"/>
            </p:cNvSpPr>
            <p:nvPr/>
          </p:nvSpPr>
          <p:spPr bwMode="auto">
            <a:xfrm>
              <a:off x="3274378" y="1389966"/>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59" name="Text Box 4"/>
          <p:cNvSpPr txBox="1">
            <a:spLocks noChangeArrowheads="1"/>
          </p:cNvSpPr>
          <p:nvPr/>
        </p:nvSpPr>
        <p:spPr bwMode="auto">
          <a:xfrm>
            <a:off x="3964227" y="1847524"/>
            <a:ext cx="1108543"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โน</a:t>
            </a:r>
            <a:r>
              <a:rPr lang="th-TH" sz="2000" dirty="0" err="1" smtClean="0">
                <a:solidFill>
                  <a:schemeClr val="folHlink"/>
                </a:solidFill>
                <a:latin typeface="Leelawadee UI" panose="020B0502040204020203" pitchFamily="34" charset="-34"/>
                <a:ea typeface="+mn-ea"/>
                <a:cs typeface="Leelawadee UI" panose="020B0502040204020203" pitchFamily="34" charset="-34"/>
              </a:rPr>
              <a:t>อาห์</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60" name="Line 7"/>
          <p:cNvSpPr>
            <a:spLocks noChangeShapeType="1"/>
          </p:cNvSpPr>
          <p:nvPr/>
        </p:nvSpPr>
        <p:spPr bwMode="auto">
          <a:xfrm>
            <a:off x="4992926" y="3163271"/>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4" name="Line 12"/>
          <p:cNvSpPr>
            <a:spLocks noChangeShapeType="1"/>
          </p:cNvSpPr>
          <p:nvPr/>
        </p:nvSpPr>
        <p:spPr bwMode="auto">
          <a:xfrm flipV="1">
            <a:off x="4373801" y="171705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5" name="Line 13"/>
          <p:cNvSpPr>
            <a:spLocks noChangeShapeType="1"/>
          </p:cNvSpPr>
          <p:nvPr/>
        </p:nvSpPr>
        <p:spPr bwMode="auto">
          <a:xfrm flipV="1">
            <a:off x="4383326" y="224728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6" name="Line 14"/>
          <p:cNvSpPr>
            <a:spLocks noChangeShapeType="1"/>
          </p:cNvSpPr>
          <p:nvPr/>
        </p:nvSpPr>
        <p:spPr bwMode="auto">
          <a:xfrm flipV="1">
            <a:off x="4391264" y="2785446"/>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0" name="Rectangle 65"/>
          <p:cNvSpPr>
            <a:spLocks noChangeArrowheads="1"/>
          </p:cNvSpPr>
          <p:nvPr/>
        </p:nvSpPr>
        <p:spPr bwMode="auto">
          <a:xfrm>
            <a:off x="5381864" y="78519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71" name="Line 7"/>
          <p:cNvSpPr>
            <a:spLocks noChangeShapeType="1"/>
          </p:cNvSpPr>
          <p:nvPr/>
        </p:nvSpPr>
        <p:spPr bwMode="auto">
          <a:xfrm>
            <a:off x="5001116" y="3164125"/>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2" name="Text Box 21"/>
          <p:cNvSpPr txBox="1">
            <a:spLocks noChangeArrowheads="1"/>
          </p:cNvSpPr>
          <p:nvPr/>
        </p:nvSpPr>
        <p:spPr bwMode="auto">
          <a:xfrm>
            <a:off x="3834844" y="3509207"/>
            <a:ext cx="3018883"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en-US" sz="2000" dirty="0">
                <a:solidFill>
                  <a:schemeClr val="folHlink"/>
                </a:solidFill>
                <a:latin typeface="Leelawadee UI" panose="020B0502040204020203" pitchFamily="34" charset="-34"/>
                <a:ea typeface="+mn-ea"/>
                <a:cs typeface="Leelawadee UI" panose="020B0502040204020203" pitchFamily="34" charset="-34"/>
              </a:rPr>
              <a:t> </a:t>
            </a:r>
            <a:r>
              <a:rPr lang="th-TH" sz="2000" u="sng" dirty="0" err="1" smtClean="0">
                <a:solidFill>
                  <a:schemeClr val="folHlink"/>
                </a:solidFill>
                <a:latin typeface="Leelawadee UI" panose="020B0502040204020203" pitchFamily="34" charset="-34"/>
                <a:ea typeface="+mn-ea"/>
                <a:cs typeface="Leelawadee UI" panose="020B0502040204020203" pitchFamily="34" charset="-34"/>
              </a:rPr>
              <a:t>นาธัน</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u="sng" dirty="0" smtClean="0">
                <a:solidFill>
                  <a:schemeClr val="folHlink"/>
                </a:solidFill>
                <a:latin typeface="Leelawadee UI" panose="020B0502040204020203" pitchFamily="34" charset="-34"/>
                <a:ea typeface="+mn-ea"/>
                <a:cs typeface="Leelawadee UI" panose="020B0502040204020203" pitchFamily="34" charset="-34"/>
              </a:rPr>
              <a:t>ซา</a:t>
            </a:r>
            <a:r>
              <a:rPr lang="th-TH" sz="2000" u="sng" dirty="0" err="1" smtClean="0">
                <a:solidFill>
                  <a:schemeClr val="folHlink"/>
                </a:solidFill>
                <a:latin typeface="Leelawadee UI" panose="020B0502040204020203" pitchFamily="34" charset="-34"/>
                <a:ea typeface="+mn-ea"/>
                <a:cs typeface="Leelawadee UI" panose="020B0502040204020203" pitchFamily="34" charset="-34"/>
              </a:rPr>
              <a:t>โลมอน</a:t>
            </a:r>
            <a:endParaRPr lang="en-US" sz="2000" u="sng" dirty="0">
              <a:solidFill>
                <a:schemeClr val="folHlink"/>
              </a:solidFill>
              <a:latin typeface="Leelawadee UI" panose="020B0502040204020203" pitchFamily="34" charset="-34"/>
              <a:ea typeface="+mn-ea"/>
              <a:cs typeface="Leelawadee UI" panose="020B0502040204020203" pitchFamily="34" charset="-34"/>
            </a:endParaRPr>
          </a:p>
        </p:txBody>
      </p:sp>
      <p:sp>
        <p:nvSpPr>
          <p:cNvPr id="73" name="Line 22"/>
          <p:cNvSpPr>
            <a:spLocks noChangeShapeType="1"/>
          </p:cNvSpPr>
          <p:nvPr/>
        </p:nvSpPr>
        <p:spPr bwMode="auto">
          <a:xfrm>
            <a:off x="5136054" y="3160950"/>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4" name="Line 26"/>
          <p:cNvSpPr>
            <a:spLocks noChangeShapeType="1"/>
          </p:cNvSpPr>
          <p:nvPr/>
        </p:nvSpPr>
        <p:spPr bwMode="auto">
          <a:xfrm flipH="1" flipV="1">
            <a:off x="4012756" y="3400878"/>
            <a:ext cx="337229"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5" name="Line 27"/>
          <p:cNvSpPr>
            <a:spLocks noChangeShapeType="1"/>
          </p:cNvSpPr>
          <p:nvPr/>
        </p:nvSpPr>
        <p:spPr bwMode="auto">
          <a:xfrm flipH="1" flipV="1">
            <a:off x="6054963" y="3400878"/>
            <a:ext cx="553711"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nvGrpSpPr>
          <p:cNvPr id="76" name="Group 47"/>
          <p:cNvGrpSpPr>
            <a:grpSpLocks/>
          </p:cNvGrpSpPr>
          <p:nvPr/>
        </p:nvGrpSpPr>
        <p:grpSpPr bwMode="auto">
          <a:xfrm>
            <a:off x="4380151" y="3388178"/>
            <a:ext cx="1684338" cy="182563"/>
            <a:chOff x="2796" y="2106"/>
            <a:chExt cx="1061" cy="115"/>
          </a:xfrm>
        </p:grpSpPr>
        <p:sp>
          <p:nvSpPr>
            <p:cNvPr id="77" name="Line 23"/>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8" name="Line 24"/>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9" name="Line 25"/>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80" name="Text Box 26"/>
          <p:cNvSpPr txBox="1">
            <a:spLocks noChangeArrowheads="1"/>
          </p:cNvSpPr>
          <p:nvPr/>
        </p:nvSpPr>
        <p:spPr bwMode="auto">
          <a:xfrm>
            <a:off x="3978349" y="5601683"/>
            <a:ext cx="4706938"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มา</a:t>
            </a:r>
            <a:r>
              <a:rPr lang="th-TH" sz="2000" dirty="0" err="1" smtClean="0">
                <a:solidFill>
                  <a:schemeClr val="folHlink"/>
                </a:solidFill>
                <a:latin typeface="Leelawadee UI" panose="020B0502040204020203" pitchFamily="34" charset="-34"/>
                <a:ea typeface="+mn-ea"/>
                <a:cs typeface="Leelawadee UI" panose="020B0502040204020203" pitchFamily="34" charset="-34"/>
              </a:rPr>
              <a:t>รีย์</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dirty="0" smtClean="0">
                <a:solidFill>
                  <a:schemeClr val="folHlink"/>
                </a:solidFill>
                <a:latin typeface="Leelawadee UI" panose="020B0502040204020203" pitchFamily="34" charset="-34"/>
                <a:ea typeface="+mn-ea"/>
                <a:cs typeface="Leelawadee UI" panose="020B0502040204020203" pitchFamily="34" charset="-34"/>
              </a:rPr>
              <a:t>โยเซฟ</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81" name="Line 37"/>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82" name="Line 38"/>
          <p:cNvSpPr>
            <a:spLocks noChangeShapeType="1"/>
          </p:cNvSpPr>
          <p:nvPr/>
        </p:nvSpPr>
        <p:spPr bwMode="auto">
          <a:xfrm flipV="1">
            <a:off x="4419600" y="4016522"/>
            <a:ext cx="0" cy="15701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83" name="AutoShape 50"/>
          <p:cNvSpPr>
            <a:spLocks noChangeArrowheads="1"/>
          </p:cNvSpPr>
          <p:nvPr/>
        </p:nvSpPr>
        <p:spPr bwMode="auto">
          <a:xfrm>
            <a:off x="4203700" y="42545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84" name="Line 29"/>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85" name="AutoShape 34"/>
          <p:cNvSpPr>
            <a:spLocks noChangeArrowheads="1"/>
          </p:cNvSpPr>
          <p:nvPr/>
        </p:nvSpPr>
        <p:spPr bwMode="auto">
          <a:xfrm>
            <a:off x="4203700" y="42545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86" name="AutoShape 35"/>
          <p:cNvSpPr>
            <a:spLocks noChangeArrowheads="1"/>
          </p:cNvSpPr>
          <p:nvPr/>
        </p:nvSpPr>
        <p:spPr bwMode="auto">
          <a:xfrm>
            <a:off x="5930900" y="42672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87" name="Line 38"/>
          <p:cNvSpPr>
            <a:spLocks noChangeShapeType="1"/>
          </p:cNvSpPr>
          <p:nvPr/>
        </p:nvSpPr>
        <p:spPr bwMode="auto">
          <a:xfrm flipV="1">
            <a:off x="6145276" y="5316665"/>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88" name="Line 38"/>
          <p:cNvSpPr>
            <a:spLocks noChangeShapeType="1"/>
          </p:cNvSpPr>
          <p:nvPr/>
        </p:nvSpPr>
        <p:spPr bwMode="auto">
          <a:xfrm flipV="1">
            <a:off x="6118860" y="4016522"/>
            <a:ext cx="0" cy="15701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29083" name="Line 27"/>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29084" name="Line 28"/>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29089" name="AutoShape 33"/>
          <p:cNvSpPr>
            <a:spLocks noChangeArrowheads="1"/>
          </p:cNvSpPr>
          <p:nvPr/>
        </p:nvSpPr>
        <p:spPr bwMode="auto">
          <a:xfrm>
            <a:off x="4203700" y="42545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429090" name="AutoShape 34"/>
          <p:cNvSpPr>
            <a:spLocks noChangeArrowheads="1"/>
          </p:cNvSpPr>
          <p:nvPr/>
        </p:nvSpPr>
        <p:spPr bwMode="auto">
          <a:xfrm>
            <a:off x="5930900" y="42672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grpSp>
        <p:nvGrpSpPr>
          <p:cNvPr id="2" name="Group 42"/>
          <p:cNvGrpSpPr>
            <a:grpSpLocks/>
          </p:cNvGrpSpPr>
          <p:nvPr/>
        </p:nvGrpSpPr>
        <p:grpSpPr bwMode="auto">
          <a:xfrm>
            <a:off x="4419600" y="5840420"/>
            <a:ext cx="3429000" cy="881063"/>
            <a:chOff x="2784" y="3679"/>
            <a:chExt cx="2160" cy="555"/>
          </a:xfrm>
        </p:grpSpPr>
        <p:sp>
          <p:nvSpPr>
            <p:cNvPr id="429091" name="Line 35"/>
            <p:cNvSpPr>
              <a:spLocks noChangeShapeType="1"/>
            </p:cNvSpPr>
            <p:nvPr/>
          </p:nvSpPr>
          <p:spPr bwMode="auto">
            <a:xfrm flipH="1" flipV="1">
              <a:off x="3303" y="3679"/>
              <a:ext cx="0" cy="3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29092" name="Text Box 36"/>
            <p:cNvSpPr txBox="1">
              <a:spLocks noChangeArrowheads="1"/>
            </p:cNvSpPr>
            <p:nvPr/>
          </p:nvSpPr>
          <p:spPr bwMode="auto">
            <a:xfrm>
              <a:off x="2784" y="3982"/>
              <a:ext cx="2160" cy="25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dirty="0" smtClean="0">
                  <a:latin typeface="Leelawadee UI" panose="020B0502040204020203" pitchFamily="34" charset="-34"/>
                  <a:cs typeface="Leelawadee UI" panose="020B0502040204020203" pitchFamily="34" charset="-34"/>
                </a:rPr>
                <a:t>พระเยซูคริสต์</a:t>
              </a:r>
              <a:endParaRPr lang="en-US" sz="2000" dirty="0" smtClean="0">
                <a:solidFill>
                  <a:schemeClr val="folHlink"/>
                </a:solidFill>
                <a:latin typeface="Leelawadee UI" panose="020B0502040204020203" pitchFamily="34" charset="-34"/>
                <a:cs typeface="Leelawadee UI" panose="020B0502040204020203" pitchFamily="34" charset="-34"/>
              </a:endParaRPr>
            </a:p>
          </p:txBody>
        </p:sp>
      </p:grpSp>
      <p:sp>
        <p:nvSpPr>
          <p:cNvPr id="429093" name="Line 37"/>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81949" name="Text Box 45"/>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81950" name="Text Box 46"/>
          <p:cNvSpPr txBox="1">
            <a:spLocks noChangeArrowheads="1"/>
          </p:cNvSpPr>
          <p:nvPr/>
        </p:nvSpPr>
        <p:spPr bwMode="auto">
          <a:xfrm>
            <a:off x="8902700" y="45910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Leelawadee UI" panose="020B0502040204020203" pitchFamily="34" charset="-34"/>
              <a:cs typeface="Leelawadee UI" panose="020B0502040204020203" pitchFamily="34" charset="-34"/>
            </a:endParaRPr>
          </a:p>
        </p:txBody>
      </p:sp>
      <p:sp>
        <p:nvSpPr>
          <p:cNvPr id="81951" name="Text Box 47"/>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29104" name="Rectangle 4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429111" name="Rectangle 5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34</a:t>
            </a:r>
          </a:p>
        </p:txBody>
      </p:sp>
      <p:sp>
        <p:nvSpPr>
          <p:cNvPr id="81957" name="Text Box 57"/>
          <p:cNvSpPr txBox="1">
            <a:spLocks noChangeArrowheads="1"/>
          </p:cNvSpPr>
          <p:nvPr/>
        </p:nvSpPr>
        <p:spPr bwMode="auto">
          <a:xfrm>
            <a:off x="8801100" y="6426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endParaRPr>
          </a:p>
        </p:txBody>
      </p:sp>
      <p:sp>
        <p:nvSpPr>
          <p:cNvPr id="48" name="Rectangle 8"/>
          <p:cNvSpPr>
            <a:spLocks noChangeArrowheads="1"/>
          </p:cNvSpPr>
          <p:nvPr/>
        </p:nvSpPr>
        <p:spPr bwMode="auto">
          <a:xfrm>
            <a:off x="0" y="177800"/>
            <a:ext cx="9144000" cy="30521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th-TH" sz="2000" dirty="0" smtClean="0">
                <a:solidFill>
                  <a:schemeClr val="folHlink"/>
                </a:solidFill>
                <a:latin typeface="Leelawadee UI" panose="020B0502040204020203" pitchFamily="34" charset="-34"/>
                <a:cs typeface="Leelawadee UI" panose="020B0502040204020203" pitchFamily="34" charset="-34"/>
              </a:rPr>
              <a:t>ราชวงศ์ของดาวิด</a:t>
            </a:r>
            <a:r>
              <a:rPr lang="en-US" sz="2000" dirty="0" smtClean="0">
                <a:solidFill>
                  <a:schemeClr val="folHlink"/>
                </a:solidFill>
                <a:latin typeface="Leelawadee UI" panose="020B0502040204020203" pitchFamily="34" charset="-34"/>
                <a:cs typeface="Leelawadee UI" panose="020B0502040204020203" pitchFamily="34" charset="-34"/>
              </a:rPr>
              <a:t>:  </a:t>
            </a:r>
            <a:r>
              <a:rPr lang="th-TH" sz="2000" dirty="0" smtClean="0">
                <a:solidFill>
                  <a:schemeClr val="folHlink"/>
                </a:solidFill>
                <a:latin typeface="Leelawadee UI" panose="020B0502040204020203" pitchFamily="34" charset="-34"/>
                <a:cs typeface="Leelawadee UI" panose="020B0502040204020203" pitchFamily="34" charset="-34"/>
              </a:rPr>
              <a:t>ลำดับพงศ์พันธุ์ของพระเยซูคริสต์</a:t>
            </a:r>
            <a:r>
              <a:rPr lang="en-US" sz="2000" dirty="0" smtClean="0">
                <a:solidFill>
                  <a:schemeClr val="folHlink"/>
                </a:solidFill>
                <a:latin typeface="Leelawadee UI" panose="020B0502040204020203" pitchFamily="34" charset="-34"/>
                <a:cs typeface="Leelawadee UI" panose="020B0502040204020203" pitchFamily="34" charset="-34"/>
              </a:rPr>
              <a:t>*</a:t>
            </a:r>
            <a:endParaRPr lang="en-US" sz="2000" dirty="0">
              <a:solidFill>
                <a:schemeClr val="folHlink"/>
              </a:solidFill>
              <a:latin typeface="Leelawadee UI" panose="020B0502040204020203" pitchFamily="34" charset="-34"/>
              <a:cs typeface="Leelawadee UI" panose="020B0502040204020203" pitchFamily="34" charset="-34"/>
            </a:endParaRPr>
          </a:p>
        </p:txBody>
      </p:sp>
      <p:grpSp>
        <p:nvGrpSpPr>
          <p:cNvPr id="3" name="Group 2"/>
          <p:cNvGrpSpPr/>
          <p:nvPr/>
        </p:nvGrpSpPr>
        <p:grpSpPr>
          <a:xfrm>
            <a:off x="2523460" y="971860"/>
            <a:ext cx="1837229" cy="403225"/>
            <a:chOff x="1045228" y="1994890"/>
            <a:chExt cx="1837229" cy="403225"/>
          </a:xfrm>
        </p:grpSpPr>
        <p:sp>
          <p:nvSpPr>
            <p:cNvPr id="89" name="Line 9"/>
            <p:cNvSpPr>
              <a:spLocks noChangeShapeType="1"/>
            </p:cNvSpPr>
            <p:nvPr/>
          </p:nvSpPr>
          <p:spPr bwMode="auto">
            <a:xfrm>
              <a:off x="1891857" y="1994890"/>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90" name="Line 10"/>
            <p:cNvSpPr>
              <a:spLocks noChangeShapeType="1"/>
            </p:cNvSpPr>
            <p:nvPr/>
          </p:nvSpPr>
          <p:spPr bwMode="auto">
            <a:xfrm>
              <a:off x="1045228" y="2241943"/>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91" name="Line 11"/>
            <p:cNvSpPr>
              <a:spLocks noChangeShapeType="1"/>
            </p:cNvSpPr>
            <p:nvPr/>
          </p:nvSpPr>
          <p:spPr bwMode="auto">
            <a:xfrm flipV="1">
              <a:off x="1991870" y="1999653"/>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92" name="Line 15"/>
            <p:cNvSpPr>
              <a:spLocks noChangeShapeType="1"/>
            </p:cNvSpPr>
            <p:nvPr/>
          </p:nvSpPr>
          <p:spPr bwMode="auto">
            <a:xfrm flipV="1">
              <a:off x="1052070" y="2253653"/>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93" name="Line 16"/>
            <p:cNvSpPr>
              <a:spLocks noChangeShapeType="1"/>
            </p:cNvSpPr>
            <p:nvPr/>
          </p:nvSpPr>
          <p:spPr bwMode="auto">
            <a:xfrm flipV="1">
              <a:off x="1985837" y="2190153"/>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94" name="Line 17"/>
            <p:cNvSpPr>
              <a:spLocks noChangeShapeType="1"/>
            </p:cNvSpPr>
            <p:nvPr/>
          </p:nvSpPr>
          <p:spPr bwMode="auto">
            <a:xfrm flipV="1">
              <a:off x="2882457" y="2239365"/>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Text Box 2"/>
          <p:cNvSpPr txBox="1">
            <a:spLocks noChangeArrowheads="1"/>
          </p:cNvSpPr>
          <p:nvPr/>
        </p:nvSpPr>
        <p:spPr bwMode="auto">
          <a:xfrm>
            <a:off x="2564956" y="750538"/>
            <a:ext cx="2895600"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err="1" smtClean="0">
                <a:solidFill>
                  <a:schemeClr val="folHlink"/>
                </a:solidFill>
                <a:latin typeface="Leelawadee UI" panose="020B0502040204020203" pitchFamily="34" charset="-34"/>
                <a:ea typeface="+mn-ea"/>
                <a:cs typeface="Leelawadee UI" panose="020B0502040204020203" pitchFamily="34" charset="-34"/>
              </a:rPr>
              <a:t>อาดั</a:t>
            </a:r>
            <a:r>
              <a:rPr lang="th-TH" sz="2000" dirty="0" err="1">
                <a:solidFill>
                  <a:schemeClr val="folHlink"/>
                </a:solidFill>
                <a:latin typeface="Leelawadee UI" panose="020B0502040204020203" pitchFamily="34" charset="-34"/>
                <a:ea typeface="+mn-ea"/>
                <a:cs typeface="Leelawadee UI" panose="020B0502040204020203" pitchFamily="34" charset="-34"/>
              </a:rPr>
              <a:t>ม</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dirty="0" smtClean="0">
                <a:solidFill>
                  <a:schemeClr val="folHlink"/>
                </a:solidFill>
                <a:latin typeface="Leelawadee UI" panose="020B0502040204020203" pitchFamily="34" charset="-34"/>
                <a:ea typeface="+mn-ea"/>
                <a:cs typeface="Leelawadee UI" panose="020B0502040204020203" pitchFamily="34" charset="-34"/>
              </a:rPr>
              <a:t>เอวา</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49" name="Text Box 3"/>
          <p:cNvSpPr txBox="1">
            <a:spLocks noChangeArrowheads="1"/>
          </p:cNvSpPr>
          <p:nvPr/>
        </p:nvSpPr>
        <p:spPr bwMode="auto">
          <a:xfrm>
            <a:off x="2050256" y="1343643"/>
            <a:ext cx="2969069"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คาอิน     อา</a:t>
            </a:r>
            <a:r>
              <a:rPr lang="th-TH" sz="2000" dirty="0" err="1" smtClean="0">
                <a:solidFill>
                  <a:schemeClr val="folHlink"/>
                </a:solidFill>
                <a:latin typeface="Leelawadee UI" panose="020B0502040204020203" pitchFamily="34" charset="-34"/>
                <a:ea typeface="+mn-ea"/>
                <a:cs typeface="Leelawadee UI" panose="020B0502040204020203" pitchFamily="34" charset="-34"/>
              </a:rPr>
              <a:t>เบล</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dirty="0" smtClean="0">
                <a:solidFill>
                  <a:schemeClr val="folHlink"/>
                </a:solidFill>
                <a:latin typeface="Leelawadee UI" panose="020B0502040204020203" pitchFamily="34" charset="-34"/>
                <a:ea typeface="+mn-ea"/>
                <a:cs typeface="Leelawadee UI" panose="020B0502040204020203" pitchFamily="34" charset="-34"/>
              </a:rPr>
              <a:t>   เสท</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50" name="Text Box 5"/>
          <p:cNvSpPr txBox="1">
            <a:spLocks noChangeArrowheads="1"/>
          </p:cNvSpPr>
          <p:nvPr/>
        </p:nvSpPr>
        <p:spPr bwMode="auto">
          <a:xfrm>
            <a:off x="3837074" y="2370006"/>
            <a:ext cx="1399136"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i="1" dirty="0" smtClean="0">
                <a:latin typeface="Leelawadee UI" panose="020B0502040204020203" pitchFamily="34" charset="-34"/>
                <a:cs typeface="Leelawadee UI" panose="020B0502040204020203" pitchFamily="34" charset="-34"/>
              </a:rPr>
              <a:t>อับรา</a:t>
            </a:r>
            <a:r>
              <a:rPr lang="th-TH" sz="2000" i="1" dirty="0" err="1" smtClean="0">
                <a:latin typeface="Leelawadee UI" panose="020B0502040204020203" pitchFamily="34" charset="-34"/>
                <a:cs typeface="Leelawadee UI" panose="020B0502040204020203" pitchFamily="34" charset="-34"/>
              </a:rPr>
              <a:t>ฮัม</a:t>
            </a:r>
            <a:endParaRPr lang="en-US" sz="2000" dirty="0" smtClean="0">
              <a:latin typeface="Leelawadee UI" panose="020B0502040204020203" pitchFamily="34" charset="-34"/>
              <a:cs typeface="Leelawadee UI" panose="020B0502040204020203" pitchFamily="34" charset="-34"/>
            </a:endParaRPr>
          </a:p>
        </p:txBody>
      </p:sp>
      <p:sp>
        <p:nvSpPr>
          <p:cNvPr id="51" name="Text Box 50"/>
          <p:cNvSpPr txBox="1">
            <a:spLocks noChangeArrowheads="1"/>
          </p:cNvSpPr>
          <p:nvPr/>
        </p:nvSpPr>
        <p:spPr bwMode="auto">
          <a:xfrm>
            <a:off x="3890519" y="2905877"/>
            <a:ext cx="2887647"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dirty="0" smtClean="0">
                <a:latin typeface="Leelawadee UI" panose="020B0502040204020203" pitchFamily="34" charset="-34"/>
                <a:cs typeface="Leelawadee UI" panose="020B0502040204020203" pitchFamily="34" charset="-34"/>
              </a:rPr>
              <a:t>ดาวิด               </a:t>
            </a:r>
            <a:r>
              <a:rPr lang="th-TH" sz="2000" dirty="0" err="1" smtClean="0">
                <a:solidFill>
                  <a:srgbClr val="FFFF00"/>
                </a:solidFill>
                <a:latin typeface="Leelawadee UI" panose="020B0502040204020203" pitchFamily="34" charset="-34"/>
                <a:cs typeface="Leelawadee UI" panose="020B0502040204020203" pitchFamily="34" charset="-34"/>
              </a:rPr>
              <a:t>บัทเช</a:t>
            </a:r>
            <a:r>
              <a:rPr lang="th-TH" sz="2000" dirty="0" smtClean="0">
                <a:solidFill>
                  <a:srgbClr val="FFFF00"/>
                </a:solidFill>
                <a:latin typeface="Leelawadee UI" panose="020B0502040204020203" pitchFamily="34" charset="-34"/>
                <a:cs typeface="Leelawadee UI" panose="020B0502040204020203" pitchFamily="34" charset="-34"/>
              </a:rPr>
              <a:t>บา</a:t>
            </a:r>
            <a:endParaRPr lang="en-US" sz="2000" dirty="0" smtClean="0">
              <a:solidFill>
                <a:srgbClr val="FFFF00"/>
              </a:solidFill>
              <a:latin typeface="Leelawadee UI" panose="020B0502040204020203" pitchFamily="34" charset="-34"/>
              <a:cs typeface="Leelawadee UI" panose="020B0502040204020203" pitchFamily="34" charset="-34"/>
            </a:endParaRPr>
          </a:p>
        </p:txBody>
      </p:sp>
      <p:grpSp>
        <p:nvGrpSpPr>
          <p:cNvPr id="52" name="Group 51"/>
          <p:cNvGrpSpPr/>
          <p:nvPr/>
        </p:nvGrpSpPr>
        <p:grpSpPr>
          <a:xfrm>
            <a:off x="3280061" y="1313788"/>
            <a:ext cx="385267" cy="544512"/>
            <a:chOff x="3252648" y="1389966"/>
            <a:chExt cx="385267" cy="544512"/>
          </a:xfrm>
        </p:grpSpPr>
        <p:sp>
          <p:nvSpPr>
            <p:cNvPr id="53" name="Line 36"/>
            <p:cNvSpPr>
              <a:spLocks noChangeShapeType="1"/>
            </p:cNvSpPr>
            <p:nvPr/>
          </p:nvSpPr>
          <p:spPr bwMode="auto">
            <a:xfrm flipH="1">
              <a:off x="3252648" y="1396316"/>
              <a:ext cx="378915" cy="526366"/>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4" name="Line 37"/>
            <p:cNvSpPr>
              <a:spLocks noChangeShapeType="1"/>
            </p:cNvSpPr>
            <p:nvPr/>
          </p:nvSpPr>
          <p:spPr bwMode="auto">
            <a:xfrm>
              <a:off x="3274378" y="1389966"/>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55" name="Text Box 4"/>
          <p:cNvSpPr txBox="1">
            <a:spLocks noChangeArrowheads="1"/>
          </p:cNvSpPr>
          <p:nvPr/>
        </p:nvSpPr>
        <p:spPr bwMode="auto">
          <a:xfrm>
            <a:off x="3910782" y="1806379"/>
            <a:ext cx="1108543"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โน</a:t>
            </a:r>
            <a:r>
              <a:rPr lang="th-TH" sz="2000" dirty="0" err="1" smtClean="0">
                <a:solidFill>
                  <a:schemeClr val="folHlink"/>
                </a:solidFill>
                <a:latin typeface="Leelawadee UI" panose="020B0502040204020203" pitchFamily="34" charset="-34"/>
                <a:ea typeface="+mn-ea"/>
                <a:cs typeface="Leelawadee UI" panose="020B0502040204020203" pitchFamily="34" charset="-34"/>
              </a:rPr>
              <a:t>อาห์</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56" name="Line 7"/>
          <p:cNvSpPr>
            <a:spLocks noChangeShapeType="1"/>
          </p:cNvSpPr>
          <p:nvPr/>
        </p:nvSpPr>
        <p:spPr bwMode="auto">
          <a:xfrm>
            <a:off x="4992926" y="3163271"/>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7" name="Line 12"/>
          <p:cNvSpPr>
            <a:spLocks noChangeShapeType="1"/>
          </p:cNvSpPr>
          <p:nvPr/>
        </p:nvSpPr>
        <p:spPr bwMode="auto">
          <a:xfrm flipV="1">
            <a:off x="4373801" y="171705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8" name="Line 13"/>
          <p:cNvSpPr>
            <a:spLocks noChangeShapeType="1"/>
          </p:cNvSpPr>
          <p:nvPr/>
        </p:nvSpPr>
        <p:spPr bwMode="auto">
          <a:xfrm flipV="1">
            <a:off x="4383326" y="224728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9" name="Line 14"/>
          <p:cNvSpPr>
            <a:spLocks noChangeShapeType="1"/>
          </p:cNvSpPr>
          <p:nvPr/>
        </p:nvSpPr>
        <p:spPr bwMode="auto">
          <a:xfrm flipV="1">
            <a:off x="4391264" y="2785446"/>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0" name="Line 7"/>
          <p:cNvSpPr>
            <a:spLocks noChangeShapeType="1"/>
          </p:cNvSpPr>
          <p:nvPr/>
        </p:nvSpPr>
        <p:spPr bwMode="auto">
          <a:xfrm>
            <a:off x="5001116" y="3164125"/>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1" name="Line 22"/>
          <p:cNvSpPr>
            <a:spLocks noChangeShapeType="1"/>
          </p:cNvSpPr>
          <p:nvPr/>
        </p:nvSpPr>
        <p:spPr bwMode="auto">
          <a:xfrm>
            <a:off x="5136054" y="3160950"/>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2" name="Line 26"/>
          <p:cNvSpPr>
            <a:spLocks noChangeShapeType="1"/>
          </p:cNvSpPr>
          <p:nvPr/>
        </p:nvSpPr>
        <p:spPr bwMode="auto">
          <a:xfrm flipH="1" flipV="1">
            <a:off x="4012756" y="3400878"/>
            <a:ext cx="337229"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3" name="Line 27"/>
          <p:cNvSpPr>
            <a:spLocks noChangeShapeType="1"/>
          </p:cNvSpPr>
          <p:nvPr/>
        </p:nvSpPr>
        <p:spPr bwMode="auto">
          <a:xfrm flipH="1" flipV="1">
            <a:off x="6054963" y="3400878"/>
            <a:ext cx="553711"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nvGrpSpPr>
          <p:cNvPr id="64" name="Group 47"/>
          <p:cNvGrpSpPr>
            <a:grpSpLocks/>
          </p:cNvGrpSpPr>
          <p:nvPr/>
        </p:nvGrpSpPr>
        <p:grpSpPr bwMode="auto">
          <a:xfrm>
            <a:off x="4380151" y="3388178"/>
            <a:ext cx="1684338" cy="182563"/>
            <a:chOff x="2796" y="2106"/>
            <a:chExt cx="1061" cy="115"/>
          </a:xfrm>
        </p:grpSpPr>
        <p:sp>
          <p:nvSpPr>
            <p:cNvPr id="65" name="Line 23"/>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6" name="Line 24"/>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7" name="Line 25"/>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68" name="Text Box 26"/>
          <p:cNvSpPr txBox="1">
            <a:spLocks noChangeArrowheads="1"/>
          </p:cNvSpPr>
          <p:nvPr/>
        </p:nvSpPr>
        <p:spPr bwMode="auto">
          <a:xfrm>
            <a:off x="3978349" y="5601683"/>
            <a:ext cx="4706938"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มา</a:t>
            </a:r>
            <a:r>
              <a:rPr lang="th-TH" sz="2000" dirty="0" err="1" smtClean="0">
                <a:solidFill>
                  <a:schemeClr val="folHlink"/>
                </a:solidFill>
                <a:latin typeface="Leelawadee UI" panose="020B0502040204020203" pitchFamily="34" charset="-34"/>
                <a:ea typeface="+mn-ea"/>
                <a:cs typeface="Leelawadee UI" panose="020B0502040204020203" pitchFamily="34" charset="-34"/>
              </a:rPr>
              <a:t>รีย์</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dirty="0" smtClean="0">
                <a:solidFill>
                  <a:schemeClr val="folHlink"/>
                </a:solidFill>
                <a:latin typeface="Leelawadee UI" panose="020B0502040204020203" pitchFamily="34" charset="-34"/>
                <a:ea typeface="+mn-ea"/>
                <a:cs typeface="Leelawadee UI" panose="020B0502040204020203" pitchFamily="34" charset="-34"/>
              </a:rPr>
              <a:t>โยเซฟ</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69" name="Line 37"/>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0" name="Line 38"/>
          <p:cNvSpPr>
            <a:spLocks noChangeShapeType="1"/>
          </p:cNvSpPr>
          <p:nvPr/>
        </p:nvSpPr>
        <p:spPr bwMode="auto">
          <a:xfrm flipV="1">
            <a:off x="4419600" y="4016522"/>
            <a:ext cx="0" cy="15701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1" name="AutoShape 50"/>
          <p:cNvSpPr>
            <a:spLocks noChangeArrowheads="1"/>
          </p:cNvSpPr>
          <p:nvPr/>
        </p:nvSpPr>
        <p:spPr bwMode="auto">
          <a:xfrm>
            <a:off x="4203700" y="42545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72" name="Line 29"/>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3" name="AutoShape 34"/>
          <p:cNvSpPr>
            <a:spLocks noChangeArrowheads="1"/>
          </p:cNvSpPr>
          <p:nvPr/>
        </p:nvSpPr>
        <p:spPr bwMode="auto">
          <a:xfrm>
            <a:off x="4203700" y="42545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74" name="AutoShape 35"/>
          <p:cNvSpPr>
            <a:spLocks noChangeArrowheads="1"/>
          </p:cNvSpPr>
          <p:nvPr/>
        </p:nvSpPr>
        <p:spPr bwMode="auto">
          <a:xfrm>
            <a:off x="5930900" y="42672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75" name="Line 38"/>
          <p:cNvSpPr>
            <a:spLocks noChangeShapeType="1"/>
          </p:cNvSpPr>
          <p:nvPr/>
        </p:nvSpPr>
        <p:spPr bwMode="auto">
          <a:xfrm flipV="1">
            <a:off x="6145276" y="5316665"/>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6" name="Line 38"/>
          <p:cNvSpPr>
            <a:spLocks noChangeShapeType="1"/>
          </p:cNvSpPr>
          <p:nvPr/>
        </p:nvSpPr>
        <p:spPr bwMode="auto">
          <a:xfrm flipV="1">
            <a:off x="6118860" y="4016522"/>
            <a:ext cx="0" cy="15701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7" name="Line 27"/>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8" name="Line 28"/>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9" name="AutoShape 33"/>
          <p:cNvSpPr>
            <a:spLocks noChangeArrowheads="1"/>
          </p:cNvSpPr>
          <p:nvPr/>
        </p:nvSpPr>
        <p:spPr bwMode="auto">
          <a:xfrm>
            <a:off x="4203700" y="42545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80" name="AutoShape 34"/>
          <p:cNvSpPr>
            <a:spLocks noChangeArrowheads="1"/>
          </p:cNvSpPr>
          <p:nvPr/>
        </p:nvSpPr>
        <p:spPr bwMode="auto">
          <a:xfrm>
            <a:off x="5930900" y="42672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grpSp>
        <p:nvGrpSpPr>
          <p:cNvPr id="81" name="Group 42"/>
          <p:cNvGrpSpPr>
            <a:grpSpLocks/>
          </p:cNvGrpSpPr>
          <p:nvPr/>
        </p:nvGrpSpPr>
        <p:grpSpPr bwMode="auto">
          <a:xfrm>
            <a:off x="4413250" y="5840423"/>
            <a:ext cx="3429000" cy="879476"/>
            <a:chOff x="2780" y="3679"/>
            <a:chExt cx="2160" cy="554"/>
          </a:xfrm>
        </p:grpSpPr>
        <p:sp>
          <p:nvSpPr>
            <p:cNvPr id="82" name="Line 35"/>
            <p:cNvSpPr>
              <a:spLocks noChangeShapeType="1"/>
            </p:cNvSpPr>
            <p:nvPr/>
          </p:nvSpPr>
          <p:spPr bwMode="auto">
            <a:xfrm flipH="1" flipV="1">
              <a:off x="3303" y="3679"/>
              <a:ext cx="0" cy="3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83" name="Text Box 36"/>
            <p:cNvSpPr txBox="1">
              <a:spLocks noChangeArrowheads="1"/>
            </p:cNvSpPr>
            <p:nvPr/>
          </p:nvSpPr>
          <p:spPr bwMode="auto">
            <a:xfrm>
              <a:off x="2780" y="3981"/>
              <a:ext cx="2160" cy="25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dirty="0" smtClean="0">
                  <a:latin typeface="Leelawadee UI" panose="020B0502040204020203" pitchFamily="34" charset="-34"/>
                  <a:cs typeface="Leelawadee UI" panose="020B0502040204020203" pitchFamily="34" charset="-34"/>
                </a:rPr>
                <a:t>พระเยซูคริสต์</a:t>
              </a:r>
              <a:endParaRPr lang="en-US" sz="2000" dirty="0" smtClean="0">
                <a:solidFill>
                  <a:schemeClr val="folHlink"/>
                </a:solidFill>
                <a:latin typeface="Leelawadee UI" panose="020B0502040204020203" pitchFamily="34" charset="-34"/>
                <a:cs typeface="Leelawadee UI" panose="020B0502040204020203" pitchFamily="34" charset="-34"/>
              </a:endParaRPr>
            </a:p>
          </p:txBody>
        </p:sp>
      </p:grpSp>
      <p:sp>
        <p:nvSpPr>
          <p:cNvPr id="84" name="Line 37"/>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nvGrpSpPr>
          <p:cNvPr id="85" name="Group 84"/>
          <p:cNvGrpSpPr/>
          <p:nvPr/>
        </p:nvGrpSpPr>
        <p:grpSpPr>
          <a:xfrm>
            <a:off x="2523460" y="971860"/>
            <a:ext cx="1837229" cy="403225"/>
            <a:chOff x="1045228" y="1994890"/>
            <a:chExt cx="1837229" cy="403225"/>
          </a:xfrm>
        </p:grpSpPr>
        <p:sp>
          <p:nvSpPr>
            <p:cNvPr id="86" name="Line 9"/>
            <p:cNvSpPr>
              <a:spLocks noChangeShapeType="1"/>
            </p:cNvSpPr>
            <p:nvPr/>
          </p:nvSpPr>
          <p:spPr bwMode="auto">
            <a:xfrm>
              <a:off x="1891857" y="1994890"/>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87" name="Line 10"/>
            <p:cNvSpPr>
              <a:spLocks noChangeShapeType="1"/>
            </p:cNvSpPr>
            <p:nvPr/>
          </p:nvSpPr>
          <p:spPr bwMode="auto">
            <a:xfrm>
              <a:off x="1045228" y="2241943"/>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88" name="Line 11"/>
            <p:cNvSpPr>
              <a:spLocks noChangeShapeType="1"/>
            </p:cNvSpPr>
            <p:nvPr/>
          </p:nvSpPr>
          <p:spPr bwMode="auto">
            <a:xfrm flipV="1">
              <a:off x="1991870" y="1999653"/>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89" name="Line 15"/>
            <p:cNvSpPr>
              <a:spLocks noChangeShapeType="1"/>
            </p:cNvSpPr>
            <p:nvPr/>
          </p:nvSpPr>
          <p:spPr bwMode="auto">
            <a:xfrm flipV="1">
              <a:off x="1052070" y="2253653"/>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90" name="Line 16"/>
            <p:cNvSpPr>
              <a:spLocks noChangeShapeType="1"/>
            </p:cNvSpPr>
            <p:nvPr/>
          </p:nvSpPr>
          <p:spPr bwMode="auto">
            <a:xfrm flipV="1">
              <a:off x="1985837" y="2190153"/>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91" name="Line 17"/>
            <p:cNvSpPr>
              <a:spLocks noChangeShapeType="1"/>
            </p:cNvSpPr>
            <p:nvPr/>
          </p:nvSpPr>
          <p:spPr bwMode="auto">
            <a:xfrm flipV="1">
              <a:off x="2882457" y="2239365"/>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358430" name="Line 30"/>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58433" name="Line 33"/>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58434" name="Line 34"/>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58435" name="Line 35"/>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58438" name="Line 38"/>
          <p:cNvSpPr>
            <a:spLocks noChangeShapeType="1"/>
          </p:cNvSpPr>
          <p:nvPr/>
        </p:nvSpPr>
        <p:spPr bwMode="auto">
          <a:xfrm flipH="1" flipV="1">
            <a:off x="5243513" y="5840413"/>
            <a:ext cx="0" cy="4857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58440" name="Line 40"/>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58445" name="Text Box 45"/>
          <p:cNvSpPr txBox="1">
            <a:spLocks noChangeArrowheads="1"/>
          </p:cNvSpPr>
          <p:nvPr/>
        </p:nvSpPr>
        <p:spPr bwMode="auto">
          <a:xfrm>
            <a:off x="2043113" y="5281613"/>
            <a:ext cx="1794644"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r">
              <a:spcBef>
                <a:spcPct val="50000"/>
              </a:spcBef>
            </a:pPr>
            <a:r>
              <a:rPr lang="th-TH" sz="2000" dirty="0" smtClean="0">
                <a:solidFill>
                  <a:srgbClr val="99CCFF"/>
                </a:solidFill>
                <a:latin typeface="Leelawadee UI" panose="020B0502040204020203" pitchFamily="34" charset="-34"/>
                <a:cs typeface="Leelawadee UI" panose="020B0502040204020203" pitchFamily="34" charset="-34"/>
              </a:rPr>
              <a:t>ถูกต้องตาม</a:t>
            </a:r>
          </a:p>
          <a:p>
            <a:pPr algn="r">
              <a:spcBef>
                <a:spcPct val="50000"/>
              </a:spcBef>
            </a:pPr>
            <a:r>
              <a:rPr lang="th-TH" sz="2000" dirty="0" smtClean="0">
                <a:solidFill>
                  <a:srgbClr val="99CCFF"/>
                </a:solidFill>
                <a:latin typeface="Leelawadee UI" panose="020B0502040204020203" pitchFamily="34" charset="-34"/>
                <a:cs typeface="Leelawadee UI" panose="020B0502040204020203" pitchFamily="34" charset="-34"/>
              </a:rPr>
              <a:t>สายเลือด</a:t>
            </a:r>
            <a:endParaRPr lang="en-US" sz="2000" dirty="0">
              <a:solidFill>
                <a:srgbClr val="99CCFF"/>
              </a:solidFill>
              <a:latin typeface="Leelawadee UI" panose="020B0502040204020203" pitchFamily="34" charset="-34"/>
              <a:cs typeface="Leelawadee UI" panose="020B0502040204020203" pitchFamily="34" charset="-34"/>
            </a:endParaRPr>
          </a:p>
        </p:txBody>
      </p:sp>
      <p:sp>
        <p:nvSpPr>
          <p:cNvPr id="358446" name="Text Box 46"/>
          <p:cNvSpPr txBox="1">
            <a:spLocks noChangeArrowheads="1"/>
          </p:cNvSpPr>
          <p:nvPr/>
        </p:nvSpPr>
        <p:spPr bwMode="auto">
          <a:xfrm>
            <a:off x="6575426" y="5315495"/>
            <a:ext cx="23129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th-TH" sz="2000" dirty="0" smtClean="0">
                <a:solidFill>
                  <a:srgbClr val="99CCFF"/>
                </a:solidFill>
                <a:latin typeface="Leelawadee UI" panose="020B0502040204020203" pitchFamily="34" charset="-34"/>
                <a:cs typeface="Leelawadee UI" panose="020B0502040204020203" pitchFamily="34" charset="-34"/>
              </a:rPr>
              <a:t>ถูกต้องตามบทบัญญัติ</a:t>
            </a:r>
            <a:endParaRPr lang="en-US" sz="2000" dirty="0">
              <a:solidFill>
                <a:srgbClr val="99CCFF"/>
              </a:solidFill>
              <a:latin typeface="Leelawadee UI" panose="020B0502040204020203" pitchFamily="34" charset="-34"/>
              <a:cs typeface="Leelawadee UI" panose="020B0502040204020203" pitchFamily="34" charset="-34"/>
            </a:endParaRPr>
          </a:p>
        </p:txBody>
      </p:sp>
      <p:sp>
        <p:nvSpPr>
          <p:cNvPr id="83998" name="Text Box 49"/>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83999" name="Text Box 50"/>
          <p:cNvSpPr txBox="1">
            <a:spLocks noChangeArrowheads="1"/>
          </p:cNvSpPr>
          <p:nvPr/>
        </p:nvSpPr>
        <p:spPr bwMode="auto">
          <a:xfrm>
            <a:off x="8882063" y="44386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Leelawadee UI" panose="020B0502040204020203" pitchFamily="34" charset="-34"/>
              <a:cs typeface="Leelawadee UI" panose="020B0502040204020203" pitchFamily="34" charset="-34"/>
            </a:endParaRPr>
          </a:p>
        </p:txBody>
      </p:sp>
      <p:sp>
        <p:nvSpPr>
          <p:cNvPr id="84000" name="Text Box 51"/>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58452" name="Rectangle 5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58457" name="Rectangle 5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35</a:t>
            </a:r>
          </a:p>
        </p:txBody>
      </p:sp>
      <p:sp>
        <p:nvSpPr>
          <p:cNvPr id="84003" name="Text Box 59"/>
          <p:cNvSpPr txBox="1">
            <a:spLocks noChangeArrowheads="1"/>
          </p:cNvSpPr>
          <p:nvPr/>
        </p:nvSpPr>
        <p:spPr bwMode="auto">
          <a:xfrm>
            <a:off x="8589963" y="64531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3</a:t>
            </a:r>
          </a:p>
        </p:txBody>
      </p:sp>
      <p:sp>
        <p:nvSpPr>
          <p:cNvPr id="48" name="Rectangle 8"/>
          <p:cNvSpPr>
            <a:spLocks noChangeArrowheads="1"/>
          </p:cNvSpPr>
          <p:nvPr/>
        </p:nvSpPr>
        <p:spPr bwMode="auto">
          <a:xfrm>
            <a:off x="0" y="177800"/>
            <a:ext cx="9144000" cy="30521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th-TH" sz="2000" dirty="0" smtClean="0">
                <a:solidFill>
                  <a:schemeClr val="folHlink"/>
                </a:solidFill>
                <a:latin typeface="Leelawadee UI" panose="020B0502040204020203" pitchFamily="34" charset="-34"/>
                <a:cs typeface="Leelawadee UI" panose="020B0502040204020203" pitchFamily="34" charset="-34"/>
              </a:rPr>
              <a:t>ราชวงศ์ของดาวิด</a:t>
            </a:r>
            <a:r>
              <a:rPr lang="en-US" sz="2000" dirty="0" smtClean="0">
                <a:solidFill>
                  <a:schemeClr val="folHlink"/>
                </a:solidFill>
                <a:latin typeface="Leelawadee UI" panose="020B0502040204020203" pitchFamily="34" charset="-34"/>
                <a:cs typeface="Leelawadee UI" panose="020B0502040204020203" pitchFamily="34" charset="-34"/>
              </a:rPr>
              <a:t>:  </a:t>
            </a:r>
            <a:r>
              <a:rPr lang="th-TH" sz="2000" dirty="0" smtClean="0">
                <a:solidFill>
                  <a:schemeClr val="folHlink"/>
                </a:solidFill>
                <a:latin typeface="Leelawadee UI" panose="020B0502040204020203" pitchFamily="34" charset="-34"/>
                <a:cs typeface="Leelawadee UI" panose="020B0502040204020203" pitchFamily="34" charset="-34"/>
              </a:rPr>
              <a:t>ลำดับพงศ์พันธุ์ของพระเยซูคริสต์</a:t>
            </a:r>
            <a:r>
              <a:rPr lang="en-US" sz="2000" dirty="0" smtClean="0">
                <a:solidFill>
                  <a:schemeClr val="folHlink"/>
                </a:solidFill>
                <a:latin typeface="Leelawadee UI" panose="020B0502040204020203" pitchFamily="34" charset="-34"/>
                <a:cs typeface="Leelawadee UI" panose="020B0502040204020203" pitchFamily="34" charset="-34"/>
              </a:rPr>
              <a:t>*</a:t>
            </a:r>
            <a:endParaRPr lang="en-US" sz="2000" dirty="0">
              <a:solidFill>
                <a:schemeClr val="folHlink"/>
              </a:solidFill>
              <a:latin typeface="Leelawadee UI" panose="020B0502040204020203" pitchFamily="34" charset="-34"/>
              <a:cs typeface="Leelawadee UI" panose="020B0502040204020203" pitchFamily="34" charset="-34"/>
            </a:endParaRPr>
          </a:p>
        </p:txBody>
      </p:sp>
      <p:sp>
        <p:nvSpPr>
          <p:cNvPr id="93" name="Text Box 21"/>
          <p:cNvSpPr txBox="1">
            <a:spLocks noChangeArrowheads="1"/>
          </p:cNvSpPr>
          <p:nvPr/>
        </p:nvSpPr>
        <p:spPr bwMode="auto">
          <a:xfrm>
            <a:off x="3834844" y="3509207"/>
            <a:ext cx="3018883"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en-US" sz="2000" dirty="0">
                <a:solidFill>
                  <a:schemeClr val="folHlink"/>
                </a:solidFill>
                <a:latin typeface="Leelawadee UI" panose="020B0502040204020203" pitchFamily="34" charset="-34"/>
                <a:ea typeface="+mn-ea"/>
                <a:cs typeface="Leelawadee UI" panose="020B0502040204020203" pitchFamily="34" charset="-34"/>
              </a:rPr>
              <a:t> </a:t>
            </a:r>
            <a:r>
              <a:rPr lang="th-TH" sz="2000" u="sng" dirty="0" err="1" smtClean="0">
                <a:solidFill>
                  <a:schemeClr val="folHlink"/>
                </a:solidFill>
                <a:latin typeface="Leelawadee UI" panose="020B0502040204020203" pitchFamily="34" charset="-34"/>
                <a:ea typeface="+mn-ea"/>
                <a:cs typeface="Leelawadee UI" panose="020B0502040204020203" pitchFamily="34" charset="-34"/>
              </a:rPr>
              <a:t>นาธัน</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u="sng" dirty="0" smtClean="0">
                <a:solidFill>
                  <a:schemeClr val="folHlink"/>
                </a:solidFill>
                <a:latin typeface="Leelawadee UI" panose="020B0502040204020203" pitchFamily="34" charset="-34"/>
                <a:ea typeface="+mn-ea"/>
                <a:cs typeface="Leelawadee UI" panose="020B0502040204020203" pitchFamily="34" charset="-34"/>
              </a:rPr>
              <a:t>ซา</a:t>
            </a:r>
            <a:r>
              <a:rPr lang="th-TH" sz="2000" u="sng" dirty="0" err="1" smtClean="0">
                <a:solidFill>
                  <a:schemeClr val="folHlink"/>
                </a:solidFill>
                <a:latin typeface="Leelawadee UI" panose="020B0502040204020203" pitchFamily="34" charset="-34"/>
                <a:ea typeface="+mn-ea"/>
                <a:cs typeface="Leelawadee UI" panose="020B0502040204020203" pitchFamily="34" charset="-34"/>
              </a:rPr>
              <a:t>โลมอน</a:t>
            </a:r>
            <a:endParaRPr lang="en-US" sz="2000" u="sng" dirty="0">
              <a:solidFill>
                <a:schemeClr val="folHlink"/>
              </a:solidFill>
              <a:latin typeface="Leelawadee UI" panose="020B0502040204020203" pitchFamily="34" charset="-34"/>
              <a:ea typeface="+mn-ea"/>
              <a:cs typeface="Leelawadee UI" panose="020B0502040204020203" pitchFamily="34" charset="-34"/>
            </a:endParaRPr>
          </a:p>
        </p:txBody>
      </p:sp>
      <p:grpSp>
        <p:nvGrpSpPr>
          <p:cNvPr id="5" name="Group 4"/>
          <p:cNvGrpSpPr/>
          <p:nvPr/>
        </p:nvGrpSpPr>
        <p:grpSpPr>
          <a:xfrm>
            <a:off x="2043114" y="4287838"/>
            <a:ext cx="3138487" cy="847725"/>
            <a:chOff x="2043114" y="4287838"/>
            <a:chExt cx="3138487" cy="847725"/>
          </a:xfrm>
        </p:grpSpPr>
        <p:sp>
          <p:nvSpPr>
            <p:cNvPr id="358429" name="Rectangle 29"/>
            <p:cNvSpPr>
              <a:spLocks noChangeArrowheads="1"/>
            </p:cNvSpPr>
            <p:nvPr/>
          </p:nvSpPr>
          <p:spPr bwMode="auto">
            <a:xfrm>
              <a:off x="2116138" y="4287838"/>
              <a:ext cx="2963862" cy="847725"/>
            </a:xfrm>
            <a:prstGeom prst="rect">
              <a:avLst/>
            </a:prstGeom>
            <a:solidFill>
              <a:srgbClr val="0A118A"/>
            </a:solid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2000" b="0">
                <a:solidFill>
                  <a:srgbClr val="FFFFFF"/>
                </a:solidFill>
                <a:latin typeface="Leelawadee UI" panose="020B0502040204020203" pitchFamily="34" charset="-34"/>
                <a:ea typeface="+mn-ea"/>
                <a:cs typeface="Leelawadee UI" panose="020B0502040204020203" pitchFamily="34" charset="-34"/>
              </a:endParaRPr>
            </a:p>
          </p:txBody>
        </p:sp>
        <p:sp>
          <p:nvSpPr>
            <p:cNvPr id="358427" name="Text Box 27"/>
            <p:cNvSpPr txBox="1">
              <a:spLocks noChangeArrowheads="1"/>
            </p:cNvSpPr>
            <p:nvPr/>
          </p:nvSpPr>
          <p:spPr bwMode="auto">
            <a:xfrm>
              <a:off x="2043114" y="4411412"/>
              <a:ext cx="3138487" cy="57308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th-TH" sz="2000" dirty="0" smtClean="0">
                  <a:solidFill>
                    <a:srgbClr val="FFFFFF"/>
                  </a:solidFill>
                  <a:latin typeface="Leelawadee UI" panose="020B0502040204020203" pitchFamily="34" charset="-34"/>
                  <a:cs typeface="Leelawadee UI" panose="020B0502040204020203" pitchFamily="34" charset="-34"/>
                </a:rPr>
                <a:t>สิทธิตามสายเลือด</a:t>
              </a:r>
              <a:endParaRPr lang="en-US" sz="2000" dirty="0" smtClean="0">
                <a:solidFill>
                  <a:srgbClr val="FFFFFF"/>
                </a:solidFill>
                <a:latin typeface="Leelawadee UI" panose="020B0502040204020203" pitchFamily="34" charset="-34"/>
                <a:cs typeface="Leelawadee UI" panose="020B0502040204020203" pitchFamily="34" charset="-34"/>
              </a:endParaRPr>
            </a:p>
            <a:p>
              <a:pPr algn="ctr">
                <a:lnSpc>
                  <a:spcPct val="50000"/>
                </a:lnSpc>
                <a:spcBef>
                  <a:spcPct val="50000"/>
                </a:spcBef>
                <a:defRPr/>
              </a:pPr>
              <a:r>
                <a:rPr lang="th-TH" sz="2000" dirty="0" err="1" smtClean="0">
                  <a:solidFill>
                    <a:srgbClr val="FFFFFF"/>
                  </a:solidFill>
                  <a:latin typeface="Leelawadee UI" panose="020B0502040204020203" pitchFamily="34" charset="-34"/>
                  <a:cs typeface="Leelawadee UI" panose="020B0502040204020203" pitchFamily="34" charset="-34"/>
                </a:rPr>
                <a:t>ลู</a:t>
              </a:r>
              <a:r>
                <a:rPr lang="th-TH" sz="2000" dirty="0" smtClean="0">
                  <a:solidFill>
                    <a:srgbClr val="FFFFFF"/>
                  </a:solidFill>
                  <a:latin typeface="Leelawadee UI" panose="020B0502040204020203" pitchFamily="34" charset="-34"/>
                  <a:cs typeface="Leelawadee UI" panose="020B0502040204020203" pitchFamily="34" charset="-34"/>
                </a:rPr>
                <a:t>กา</a:t>
              </a:r>
              <a:r>
                <a:rPr lang="en-US" sz="2000" dirty="0" smtClean="0">
                  <a:solidFill>
                    <a:srgbClr val="FFFFFF"/>
                  </a:solidFill>
                  <a:latin typeface="Leelawadee UI" panose="020B0502040204020203" pitchFamily="34" charset="-34"/>
                  <a:cs typeface="Leelawadee UI" panose="020B0502040204020203" pitchFamily="34" charset="-34"/>
                </a:rPr>
                <a:t> 3:23-38</a:t>
              </a:r>
            </a:p>
          </p:txBody>
        </p:sp>
      </p:grpSp>
      <p:grpSp>
        <p:nvGrpSpPr>
          <p:cNvPr id="4" name="Group 3"/>
          <p:cNvGrpSpPr/>
          <p:nvPr/>
        </p:nvGrpSpPr>
        <p:grpSpPr>
          <a:xfrm>
            <a:off x="5214938" y="4287838"/>
            <a:ext cx="2925762" cy="847725"/>
            <a:chOff x="5214938" y="4287838"/>
            <a:chExt cx="2925762" cy="847725"/>
          </a:xfrm>
        </p:grpSpPr>
        <p:sp>
          <p:nvSpPr>
            <p:cNvPr id="358432" name="Rectangle 32"/>
            <p:cNvSpPr>
              <a:spLocks noChangeArrowheads="1"/>
            </p:cNvSpPr>
            <p:nvPr/>
          </p:nvSpPr>
          <p:spPr bwMode="auto">
            <a:xfrm>
              <a:off x="5214938" y="4287838"/>
              <a:ext cx="2925762" cy="847725"/>
            </a:xfrm>
            <a:prstGeom prst="rect">
              <a:avLst/>
            </a:prstGeom>
            <a:solidFill>
              <a:srgbClr val="0A118A"/>
            </a:solid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endParaRPr lang="en-US" sz="2000" b="0">
                <a:solidFill>
                  <a:srgbClr val="FFFFFF"/>
                </a:solidFill>
                <a:latin typeface="Leelawadee UI" panose="020B0502040204020203" pitchFamily="34" charset="-34"/>
                <a:ea typeface="+mn-ea"/>
                <a:cs typeface="Leelawadee UI" panose="020B0502040204020203" pitchFamily="34" charset="-34"/>
              </a:endParaRPr>
            </a:p>
          </p:txBody>
        </p:sp>
        <p:sp>
          <p:nvSpPr>
            <p:cNvPr id="358428" name="Text Box 28"/>
            <p:cNvSpPr txBox="1">
              <a:spLocks noChangeArrowheads="1"/>
            </p:cNvSpPr>
            <p:nvPr/>
          </p:nvSpPr>
          <p:spPr bwMode="auto">
            <a:xfrm>
              <a:off x="5312283" y="4421063"/>
              <a:ext cx="2744787" cy="55403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th-TH" sz="2000" dirty="0" smtClean="0">
                  <a:solidFill>
                    <a:srgbClr val="66FF78"/>
                  </a:solidFill>
                  <a:latin typeface="Leelawadee UI" panose="020B0502040204020203" pitchFamily="34" charset="-34"/>
                  <a:cs typeface="Leelawadee UI" panose="020B0502040204020203" pitchFamily="34" charset="-34"/>
                </a:rPr>
                <a:t>สิทธิตามบทบัญญัติ</a:t>
              </a:r>
              <a:endParaRPr lang="en-US" sz="2000" dirty="0" smtClean="0">
                <a:solidFill>
                  <a:srgbClr val="66FF78"/>
                </a:solidFill>
                <a:latin typeface="Leelawadee UI" panose="020B0502040204020203" pitchFamily="34" charset="-34"/>
                <a:cs typeface="Leelawadee UI" panose="020B0502040204020203" pitchFamily="34" charset="-34"/>
              </a:endParaRPr>
            </a:p>
            <a:p>
              <a:pPr algn="ctr">
                <a:lnSpc>
                  <a:spcPct val="50000"/>
                </a:lnSpc>
                <a:spcBef>
                  <a:spcPct val="50000"/>
                </a:spcBef>
                <a:defRPr/>
              </a:pPr>
              <a:r>
                <a:rPr lang="th-TH" sz="2000" dirty="0" err="1" smtClean="0">
                  <a:solidFill>
                    <a:srgbClr val="66FF78"/>
                  </a:solidFill>
                  <a:latin typeface="Leelawadee UI" panose="020B0502040204020203" pitchFamily="34" charset="-34"/>
                  <a:cs typeface="Leelawadee UI" panose="020B0502040204020203" pitchFamily="34" charset="-34"/>
                </a:rPr>
                <a:t>มัทธิว</a:t>
              </a:r>
              <a:r>
                <a:rPr lang="en-US" sz="2000" dirty="0" smtClean="0">
                  <a:solidFill>
                    <a:srgbClr val="66FF78"/>
                  </a:solidFill>
                  <a:latin typeface="Leelawadee UI" panose="020B0502040204020203" pitchFamily="34" charset="-34"/>
                  <a:cs typeface="Leelawadee UI" panose="020B0502040204020203" pitchFamily="34" charset="-34"/>
                </a:rPr>
                <a:t> 1:1-17</a:t>
              </a:r>
              <a:endParaRPr lang="en-US" sz="2000" dirty="0" smtClean="0">
                <a:solidFill>
                  <a:schemeClr val="folHlink"/>
                </a:solidFill>
                <a:latin typeface="Leelawadee UI" panose="020B0502040204020203" pitchFamily="34" charset="-34"/>
                <a:cs typeface="Leelawadee UI" panose="020B0502040204020203" pitchFamily="34" charset="-34"/>
              </a:endParaRP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58445"/>
                                        </p:tgtEl>
                                        <p:attrNameLst>
                                          <p:attrName>style.visibility</p:attrName>
                                        </p:attrNameLst>
                                      </p:cBhvr>
                                      <p:to>
                                        <p:strVal val="visible"/>
                                      </p:to>
                                    </p:set>
                                    <p:anim calcmode="lin" valueType="num">
                                      <p:cBhvr additive="base">
                                        <p:cTn id="7" dur="500" fill="hold"/>
                                        <p:tgtEl>
                                          <p:spTgt spid="358445"/>
                                        </p:tgtEl>
                                        <p:attrNameLst>
                                          <p:attrName>ppt_x</p:attrName>
                                        </p:attrNameLst>
                                      </p:cBhvr>
                                      <p:tavLst>
                                        <p:tav tm="0">
                                          <p:val>
                                            <p:strVal val="0-#ppt_w/2"/>
                                          </p:val>
                                        </p:tav>
                                        <p:tav tm="100000">
                                          <p:val>
                                            <p:strVal val="#ppt_x"/>
                                          </p:val>
                                        </p:tav>
                                      </p:tavLst>
                                    </p:anim>
                                    <p:anim calcmode="lin" valueType="num">
                                      <p:cBhvr additive="base">
                                        <p:cTn id="8" dur="500" fill="hold"/>
                                        <p:tgtEl>
                                          <p:spTgt spid="35844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58446"/>
                                        </p:tgtEl>
                                        <p:attrNameLst>
                                          <p:attrName>style.visibility</p:attrName>
                                        </p:attrNameLst>
                                      </p:cBhvr>
                                      <p:to>
                                        <p:strVal val="visible"/>
                                      </p:to>
                                    </p:set>
                                    <p:anim calcmode="lin" valueType="num">
                                      <p:cBhvr additive="base">
                                        <p:cTn id="13" dur="500" fill="hold"/>
                                        <p:tgtEl>
                                          <p:spTgt spid="358446"/>
                                        </p:tgtEl>
                                        <p:attrNameLst>
                                          <p:attrName>ppt_x</p:attrName>
                                        </p:attrNameLst>
                                      </p:cBhvr>
                                      <p:tavLst>
                                        <p:tav tm="0">
                                          <p:val>
                                            <p:strVal val="1+#ppt_w/2"/>
                                          </p:val>
                                        </p:tav>
                                        <p:tav tm="100000">
                                          <p:val>
                                            <p:strVal val="#ppt_x"/>
                                          </p:val>
                                        </p:tav>
                                      </p:tavLst>
                                    </p:anim>
                                    <p:anim calcmode="lin" valueType="num">
                                      <p:cBhvr additive="base">
                                        <p:cTn id="14" dur="500" fill="hold"/>
                                        <p:tgtEl>
                                          <p:spTgt spid="35844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strVal val="#ppt_w*0.70"/>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Effect transition="in" filter="fade">
                                      <p:cBhvr>
                                        <p:cTn id="21" dur="1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1000" fill="hold"/>
                                        <p:tgtEl>
                                          <p:spTgt spid="4"/>
                                        </p:tgtEl>
                                        <p:attrNameLst>
                                          <p:attrName>ppt_w</p:attrName>
                                        </p:attrNameLst>
                                      </p:cBhvr>
                                      <p:tavLst>
                                        <p:tav tm="0">
                                          <p:val>
                                            <p:strVal val="#ppt_w*0.70"/>
                                          </p:val>
                                        </p:tav>
                                        <p:tav tm="100000">
                                          <p:val>
                                            <p:strVal val="#ppt_w"/>
                                          </p:val>
                                        </p:tav>
                                      </p:tavLst>
                                    </p:anim>
                                    <p:anim calcmode="lin" valueType="num">
                                      <p:cBhvr>
                                        <p:cTn id="27" dur="1000" fill="hold"/>
                                        <p:tgtEl>
                                          <p:spTgt spid="4"/>
                                        </p:tgtEl>
                                        <p:attrNameLst>
                                          <p:attrName>ppt_h</p:attrName>
                                        </p:attrNameLst>
                                      </p:cBhvr>
                                      <p:tavLst>
                                        <p:tav tm="0">
                                          <p:val>
                                            <p:strVal val="#ppt_h"/>
                                          </p:val>
                                        </p:tav>
                                        <p:tav tm="100000">
                                          <p:val>
                                            <p:strVal val="#ppt_h"/>
                                          </p:val>
                                        </p:tav>
                                      </p:tavLst>
                                    </p:anim>
                                    <p:animEffect transition="in" filter="fade">
                                      <p:cBhvr>
                                        <p:cTn id="2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5" grpId="0" autoUpdateAnimBg="0"/>
      <p:bldP spid="358446"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43"/>
          <p:cNvGrpSpPr>
            <a:grpSpLocks/>
          </p:cNvGrpSpPr>
          <p:nvPr/>
        </p:nvGrpSpPr>
        <p:grpSpPr bwMode="auto">
          <a:xfrm>
            <a:off x="2043113" y="4287838"/>
            <a:ext cx="3138487" cy="847725"/>
            <a:chOff x="1287" y="2701"/>
            <a:chExt cx="1977" cy="534"/>
          </a:xfrm>
        </p:grpSpPr>
        <p:sp>
          <p:nvSpPr>
            <p:cNvPr id="89" name="Text Box 27"/>
            <p:cNvSpPr txBox="1">
              <a:spLocks noChangeArrowheads="1"/>
            </p:cNvSpPr>
            <p:nvPr/>
          </p:nvSpPr>
          <p:spPr bwMode="auto">
            <a:xfrm>
              <a:off x="1287" y="2793"/>
              <a:ext cx="1977" cy="34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th-TH" sz="2000" dirty="0" smtClean="0">
                  <a:solidFill>
                    <a:srgbClr val="FFFFFF"/>
                  </a:solidFill>
                  <a:latin typeface="Leelawadee UI" panose="020B0502040204020203" pitchFamily="34" charset="-34"/>
                  <a:cs typeface="Leelawadee UI" panose="020B0502040204020203" pitchFamily="34" charset="-34"/>
                </a:rPr>
                <a:t>สิทธิตามสายเลือด</a:t>
              </a:r>
              <a:endParaRPr lang="en-US" sz="2000" dirty="0" smtClean="0">
                <a:solidFill>
                  <a:srgbClr val="FFFFFF"/>
                </a:solidFill>
                <a:latin typeface="Leelawadee UI" panose="020B0502040204020203" pitchFamily="34" charset="-34"/>
                <a:cs typeface="Leelawadee UI" panose="020B0502040204020203" pitchFamily="34" charset="-34"/>
              </a:endParaRPr>
            </a:p>
            <a:p>
              <a:pPr algn="ctr">
                <a:lnSpc>
                  <a:spcPct val="50000"/>
                </a:lnSpc>
                <a:spcBef>
                  <a:spcPct val="50000"/>
                </a:spcBef>
                <a:defRPr/>
              </a:pPr>
              <a:r>
                <a:rPr lang="th-TH" sz="2000" dirty="0" err="1" smtClean="0">
                  <a:solidFill>
                    <a:srgbClr val="FFFFFF"/>
                  </a:solidFill>
                  <a:latin typeface="Leelawadee UI" panose="020B0502040204020203" pitchFamily="34" charset="-34"/>
                  <a:cs typeface="Leelawadee UI" panose="020B0502040204020203" pitchFamily="34" charset="-34"/>
                </a:rPr>
                <a:t>ลู</a:t>
              </a:r>
              <a:r>
                <a:rPr lang="th-TH" sz="2000" dirty="0" smtClean="0">
                  <a:solidFill>
                    <a:srgbClr val="FFFFFF"/>
                  </a:solidFill>
                  <a:latin typeface="Leelawadee UI" panose="020B0502040204020203" pitchFamily="34" charset="-34"/>
                  <a:cs typeface="Leelawadee UI" panose="020B0502040204020203" pitchFamily="34" charset="-34"/>
                </a:rPr>
                <a:t>กา</a:t>
              </a:r>
              <a:r>
                <a:rPr lang="en-US" sz="2000" dirty="0" smtClean="0">
                  <a:solidFill>
                    <a:srgbClr val="FFFFFF"/>
                  </a:solidFill>
                  <a:latin typeface="Leelawadee UI" panose="020B0502040204020203" pitchFamily="34" charset="-34"/>
                  <a:cs typeface="Leelawadee UI" panose="020B0502040204020203" pitchFamily="34" charset="-34"/>
                </a:rPr>
                <a:t> 3:23-38</a:t>
              </a:r>
            </a:p>
          </p:txBody>
        </p:sp>
        <p:sp>
          <p:nvSpPr>
            <p:cNvPr id="90" name="Rectangle 29"/>
            <p:cNvSpPr>
              <a:spLocks noChangeArrowheads="1"/>
            </p:cNvSpPr>
            <p:nvPr/>
          </p:nvSpPr>
          <p:spPr bwMode="auto">
            <a:xfrm>
              <a:off x="1333" y="2701"/>
              <a:ext cx="1867"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2000" b="0">
                <a:solidFill>
                  <a:srgbClr val="FFFFFF"/>
                </a:solidFill>
                <a:latin typeface="Leelawadee UI" panose="020B0502040204020203" pitchFamily="34" charset="-34"/>
                <a:ea typeface="+mn-ea"/>
                <a:cs typeface="Leelawadee UI" panose="020B0502040204020203" pitchFamily="34" charset="-34"/>
              </a:endParaRPr>
            </a:p>
          </p:txBody>
        </p:sp>
      </p:grpSp>
      <p:grpSp>
        <p:nvGrpSpPr>
          <p:cNvPr id="92" name="Group 44"/>
          <p:cNvGrpSpPr>
            <a:grpSpLocks/>
          </p:cNvGrpSpPr>
          <p:nvPr/>
        </p:nvGrpSpPr>
        <p:grpSpPr bwMode="auto">
          <a:xfrm>
            <a:off x="5214938" y="4287838"/>
            <a:ext cx="2925762" cy="847725"/>
            <a:chOff x="3285" y="2701"/>
            <a:chExt cx="1843" cy="534"/>
          </a:xfrm>
        </p:grpSpPr>
        <p:sp>
          <p:nvSpPr>
            <p:cNvPr id="93" name="Text Box 28"/>
            <p:cNvSpPr txBox="1">
              <a:spLocks noChangeArrowheads="1"/>
            </p:cNvSpPr>
            <p:nvPr/>
          </p:nvSpPr>
          <p:spPr bwMode="auto">
            <a:xfrm>
              <a:off x="3318" y="2792"/>
              <a:ext cx="1729" cy="34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th-TH" sz="2000" dirty="0" smtClean="0">
                  <a:solidFill>
                    <a:srgbClr val="66FF78"/>
                  </a:solidFill>
                  <a:latin typeface="Leelawadee UI" panose="020B0502040204020203" pitchFamily="34" charset="-34"/>
                  <a:cs typeface="Leelawadee UI" panose="020B0502040204020203" pitchFamily="34" charset="-34"/>
                </a:rPr>
                <a:t>สิทธิตามบทบัญญัติ</a:t>
              </a:r>
              <a:endParaRPr lang="en-US" sz="2000" dirty="0" smtClean="0">
                <a:solidFill>
                  <a:srgbClr val="66FF78"/>
                </a:solidFill>
                <a:latin typeface="Leelawadee UI" panose="020B0502040204020203" pitchFamily="34" charset="-34"/>
                <a:cs typeface="Leelawadee UI" panose="020B0502040204020203" pitchFamily="34" charset="-34"/>
              </a:endParaRPr>
            </a:p>
            <a:p>
              <a:pPr algn="ctr">
                <a:lnSpc>
                  <a:spcPct val="50000"/>
                </a:lnSpc>
                <a:spcBef>
                  <a:spcPct val="50000"/>
                </a:spcBef>
                <a:defRPr/>
              </a:pPr>
              <a:r>
                <a:rPr lang="th-TH" sz="2000" dirty="0" err="1" smtClean="0">
                  <a:solidFill>
                    <a:srgbClr val="66FF78"/>
                  </a:solidFill>
                  <a:latin typeface="Leelawadee UI" panose="020B0502040204020203" pitchFamily="34" charset="-34"/>
                  <a:cs typeface="Leelawadee UI" panose="020B0502040204020203" pitchFamily="34" charset="-34"/>
                </a:rPr>
                <a:t>มัทธิว</a:t>
              </a:r>
              <a:r>
                <a:rPr lang="en-US" sz="2000" dirty="0" smtClean="0">
                  <a:solidFill>
                    <a:srgbClr val="66FF78"/>
                  </a:solidFill>
                  <a:latin typeface="Leelawadee UI" panose="020B0502040204020203" pitchFamily="34" charset="-34"/>
                  <a:cs typeface="Leelawadee UI" panose="020B0502040204020203" pitchFamily="34" charset="-34"/>
                </a:rPr>
                <a:t> 1:1-17</a:t>
              </a:r>
              <a:endParaRPr lang="en-US" sz="2000" dirty="0" smtClean="0">
                <a:solidFill>
                  <a:schemeClr val="folHlink"/>
                </a:solidFill>
                <a:latin typeface="Leelawadee UI" panose="020B0502040204020203" pitchFamily="34" charset="-34"/>
                <a:cs typeface="Leelawadee UI" panose="020B0502040204020203" pitchFamily="34" charset="-34"/>
              </a:endParaRPr>
            </a:p>
          </p:txBody>
        </p:sp>
        <p:sp>
          <p:nvSpPr>
            <p:cNvPr id="94" name="Rectangle 32"/>
            <p:cNvSpPr>
              <a:spLocks noChangeArrowheads="1"/>
            </p:cNvSpPr>
            <p:nvPr/>
          </p:nvSpPr>
          <p:spPr bwMode="auto">
            <a:xfrm>
              <a:off x="3285" y="2701"/>
              <a:ext cx="1843"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grpSp>
      <p:sp>
        <p:nvSpPr>
          <p:cNvPr id="353309" name="Rectangle 29"/>
          <p:cNvSpPr>
            <a:spLocks noChangeArrowheads="1"/>
          </p:cNvSpPr>
          <p:nvPr/>
        </p:nvSpPr>
        <p:spPr bwMode="auto">
          <a:xfrm>
            <a:off x="2116138" y="4287838"/>
            <a:ext cx="2963862" cy="847725"/>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2000" b="0">
              <a:latin typeface="Leelawadee UI" panose="020B0502040204020203" pitchFamily="34" charset="-34"/>
              <a:ea typeface="+mn-ea"/>
              <a:cs typeface="Leelawadee UI" panose="020B0502040204020203" pitchFamily="34" charset="-34"/>
            </a:endParaRPr>
          </a:p>
        </p:txBody>
      </p:sp>
      <p:sp>
        <p:nvSpPr>
          <p:cNvPr id="353316" name="Rectangle 36"/>
          <p:cNvSpPr>
            <a:spLocks noChangeArrowheads="1"/>
          </p:cNvSpPr>
          <p:nvPr/>
        </p:nvSpPr>
        <p:spPr bwMode="auto">
          <a:xfrm>
            <a:off x="5214938" y="4287838"/>
            <a:ext cx="2925762" cy="847725"/>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44" name="Text Box 2"/>
          <p:cNvSpPr txBox="1">
            <a:spLocks noChangeArrowheads="1"/>
          </p:cNvSpPr>
          <p:nvPr/>
        </p:nvSpPr>
        <p:spPr bwMode="auto">
          <a:xfrm>
            <a:off x="2593683" y="739629"/>
            <a:ext cx="2895600"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err="1" smtClean="0">
                <a:solidFill>
                  <a:schemeClr val="folHlink"/>
                </a:solidFill>
                <a:latin typeface="Leelawadee UI" panose="020B0502040204020203" pitchFamily="34" charset="-34"/>
                <a:ea typeface="+mn-ea"/>
                <a:cs typeface="Leelawadee UI" panose="020B0502040204020203" pitchFamily="34" charset="-34"/>
              </a:rPr>
              <a:t>อาดัม</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dirty="0" smtClean="0">
                <a:solidFill>
                  <a:schemeClr val="folHlink"/>
                </a:solidFill>
                <a:latin typeface="Leelawadee UI" panose="020B0502040204020203" pitchFamily="34" charset="-34"/>
                <a:ea typeface="+mn-ea"/>
                <a:cs typeface="Leelawadee UI" panose="020B0502040204020203" pitchFamily="34" charset="-34"/>
              </a:rPr>
              <a:t>เอวา</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45" name="Text Box 3"/>
          <p:cNvSpPr txBox="1">
            <a:spLocks noChangeArrowheads="1"/>
          </p:cNvSpPr>
          <p:nvPr/>
        </p:nvSpPr>
        <p:spPr bwMode="auto">
          <a:xfrm>
            <a:off x="2043113" y="1351665"/>
            <a:ext cx="2969069"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คาอิน      อา</a:t>
            </a:r>
            <a:r>
              <a:rPr lang="th-TH" sz="2000" dirty="0" err="1" smtClean="0">
                <a:solidFill>
                  <a:schemeClr val="folHlink"/>
                </a:solidFill>
                <a:latin typeface="Leelawadee UI" panose="020B0502040204020203" pitchFamily="34" charset="-34"/>
                <a:ea typeface="+mn-ea"/>
                <a:cs typeface="Leelawadee UI" panose="020B0502040204020203" pitchFamily="34" charset="-34"/>
              </a:rPr>
              <a:t>เบล</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dirty="0" smtClean="0">
                <a:solidFill>
                  <a:schemeClr val="folHlink"/>
                </a:solidFill>
                <a:latin typeface="Leelawadee UI" panose="020B0502040204020203" pitchFamily="34" charset="-34"/>
                <a:ea typeface="+mn-ea"/>
                <a:cs typeface="Leelawadee UI" panose="020B0502040204020203" pitchFamily="34" charset="-34"/>
              </a:rPr>
              <a:t>เส</a:t>
            </a:r>
            <a:r>
              <a:rPr lang="th-TH" sz="2000" dirty="0">
                <a:solidFill>
                  <a:schemeClr val="folHlink"/>
                </a:solidFill>
                <a:latin typeface="Leelawadee UI" panose="020B0502040204020203" pitchFamily="34" charset="-34"/>
                <a:ea typeface="+mn-ea"/>
                <a:cs typeface="Leelawadee UI" panose="020B0502040204020203" pitchFamily="34" charset="-34"/>
              </a:rPr>
              <a:t>ท</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46" name="Text Box 5"/>
          <p:cNvSpPr txBox="1">
            <a:spLocks noChangeArrowheads="1"/>
          </p:cNvSpPr>
          <p:nvPr/>
        </p:nvSpPr>
        <p:spPr bwMode="auto">
          <a:xfrm>
            <a:off x="3871318" y="2380333"/>
            <a:ext cx="1399136"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i="1" dirty="0" smtClean="0">
                <a:latin typeface="Leelawadee UI" panose="020B0502040204020203" pitchFamily="34" charset="-34"/>
                <a:cs typeface="Leelawadee UI" panose="020B0502040204020203" pitchFamily="34" charset="-34"/>
              </a:rPr>
              <a:t>อับรา</a:t>
            </a:r>
            <a:r>
              <a:rPr lang="th-TH" sz="2000" i="1" dirty="0" err="1" smtClean="0">
                <a:latin typeface="Leelawadee UI" panose="020B0502040204020203" pitchFamily="34" charset="-34"/>
                <a:cs typeface="Leelawadee UI" panose="020B0502040204020203" pitchFamily="34" charset="-34"/>
              </a:rPr>
              <a:t>ฮัม</a:t>
            </a:r>
            <a:endParaRPr lang="en-US" sz="2000" dirty="0" smtClean="0">
              <a:latin typeface="Leelawadee UI" panose="020B0502040204020203" pitchFamily="34" charset="-34"/>
              <a:cs typeface="Leelawadee UI" panose="020B0502040204020203" pitchFamily="34" charset="-34"/>
            </a:endParaRPr>
          </a:p>
        </p:txBody>
      </p:sp>
      <p:sp>
        <p:nvSpPr>
          <p:cNvPr id="47" name="Text Box 50"/>
          <p:cNvSpPr txBox="1">
            <a:spLocks noChangeArrowheads="1"/>
          </p:cNvSpPr>
          <p:nvPr/>
        </p:nvSpPr>
        <p:spPr bwMode="auto">
          <a:xfrm>
            <a:off x="3890519" y="2905877"/>
            <a:ext cx="2887647"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dirty="0" smtClean="0">
                <a:latin typeface="Leelawadee UI" panose="020B0502040204020203" pitchFamily="34" charset="-34"/>
                <a:cs typeface="Leelawadee UI" panose="020B0502040204020203" pitchFamily="34" charset="-34"/>
              </a:rPr>
              <a:t>ดาวิด                </a:t>
            </a:r>
            <a:r>
              <a:rPr lang="th-TH" sz="2000" dirty="0" err="1" smtClean="0">
                <a:solidFill>
                  <a:srgbClr val="FFFF00"/>
                </a:solidFill>
                <a:latin typeface="Leelawadee UI" panose="020B0502040204020203" pitchFamily="34" charset="-34"/>
                <a:cs typeface="Leelawadee UI" panose="020B0502040204020203" pitchFamily="34" charset="-34"/>
              </a:rPr>
              <a:t>บัทเช</a:t>
            </a:r>
            <a:r>
              <a:rPr lang="th-TH" sz="2000" dirty="0" smtClean="0">
                <a:solidFill>
                  <a:srgbClr val="FFFF00"/>
                </a:solidFill>
                <a:latin typeface="Leelawadee UI" panose="020B0502040204020203" pitchFamily="34" charset="-34"/>
                <a:cs typeface="Leelawadee UI" panose="020B0502040204020203" pitchFamily="34" charset="-34"/>
              </a:rPr>
              <a:t>บา</a:t>
            </a:r>
            <a:endParaRPr lang="en-US" sz="2000" dirty="0" smtClean="0">
              <a:solidFill>
                <a:srgbClr val="FFFF00"/>
              </a:solidFill>
              <a:latin typeface="Leelawadee UI" panose="020B0502040204020203" pitchFamily="34" charset="-34"/>
              <a:cs typeface="Leelawadee UI" panose="020B0502040204020203" pitchFamily="34" charset="-34"/>
            </a:endParaRPr>
          </a:p>
        </p:txBody>
      </p:sp>
      <p:grpSp>
        <p:nvGrpSpPr>
          <p:cNvPr id="48" name="Group 47"/>
          <p:cNvGrpSpPr/>
          <p:nvPr/>
        </p:nvGrpSpPr>
        <p:grpSpPr>
          <a:xfrm>
            <a:off x="3265259" y="1284487"/>
            <a:ext cx="385267" cy="544512"/>
            <a:chOff x="3252648" y="1389966"/>
            <a:chExt cx="385267" cy="544512"/>
          </a:xfrm>
        </p:grpSpPr>
        <p:sp>
          <p:nvSpPr>
            <p:cNvPr id="49" name="Line 36"/>
            <p:cNvSpPr>
              <a:spLocks noChangeShapeType="1"/>
            </p:cNvSpPr>
            <p:nvPr/>
          </p:nvSpPr>
          <p:spPr bwMode="auto">
            <a:xfrm flipH="1">
              <a:off x="3252648" y="1396316"/>
              <a:ext cx="378915" cy="526366"/>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0" name="Line 37"/>
            <p:cNvSpPr>
              <a:spLocks noChangeShapeType="1"/>
            </p:cNvSpPr>
            <p:nvPr/>
          </p:nvSpPr>
          <p:spPr bwMode="auto">
            <a:xfrm>
              <a:off x="3274378" y="1389966"/>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52" name="Line 7"/>
          <p:cNvSpPr>
            <a:spLocks noChangeShapeType="1"/>
          </p:cNvSpPr>
          <p:nvPr/>
        </p:nvSpPr>
        <p:spPr bwMode="auto">
          <a:xfrm>
            <a:off x="4992926" y="3163271"/>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3" name="Line 12"/>
          <p:cNvSpPr>
            <a:spLocks noChangeShapeType="1"/>
          </p:cNvSpPr>
          <p:nvPr/>
        </p:nvSpPr>
        <p:spPr bwMode="auto">
          <a:xfrm flipV="1">
            <a:off x="4373801" y="171705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4" name="Line 13"/>
          <p:cNvSpPr>
            <a:spLocks noChangeShapeType="1"/>
          </p:cNvSpPr>
          <p:nvPr/>
        </p:nvSpPr>
        <p:spPr bwMode="auto">
          <a:xfrm flipV="1">
            <a:off x="4383326" y="224728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5" name="Line 14"/>
          <p:cNvSpPr>
            <a:spLocks noChangeShapeType="1"/>
          </p:cNvSpPr>
          <p:nvPr/>
        </p:nvSpPr>
        <p:spPr bwMode="auto">
          <a:xfrm flipV="1">
            <a:off x="4391264" y="2785446"/>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6" name="Line 7"/>
          <p:cNvSpPr>
            <a:spLocks noChangeShapeType="1"/>
          </p:cNvSpPr>
          <p:nvPr/>
        </p:nvSpPr>
        <p:spPr bwMode="auto">
          <a:xfrm>
            <a:off x="5001116" y="3164125"/>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7" name="Line 22"/>
          <p:cNvSpPr>
            <a:spLocks noChangeShapeType="1"/>
          </p:cNvSpPr>
          <p:nvPr/>
        </p:nvSpPr>
        <p:spPr bwMode="auto">
          <a:xfrm>
            <a:off x="5136054" y="3160950"/>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8" name="Line 26"/>
          <p:cNvSpPr>
            <a:spLocks noChangeShapeType="1"/>
          </p:cNvSpPr>
          <p:nvPr/>
        </p:nvSpPr>
        <p:spPr bwMode="auto">
          <a:xfrm flipH="1" flipV="1">
            <a:off x="4012756" y="3400878"/>
            <a:ext cx="337229"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9" name="Line 27"/>
          <p:cNvSpPr>
            <a:spLocks noChangeShapeType="1"/>
          </p:cNvSpPr>
          <p:nvPr/>
        </p:nvSpPr>
        <p:spPr bwMode="auto">
          <a:xfrm flipH="1" flipV="1">
            <a:off x="6054963" y="3400878"/>
            <a:ext cx="553711"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nvGrpSpPr>
          <p:cNvPr id="60" name="Group 47"/>
          <p:cNvGrpSpPr>
            <a:grpSpLocks/>
          </p:cNvGrpSpPr>
          <p:nvPr/>
        </p:nvGrpSpPr>
        <p:grpSpPr bwMode="auto">
          <a:xfrm>
            <a:off x="4380151" y="3388178"/>
            <a:ext cx="1684338" cy="182563"/>
            <a:chOff x="2796" y="2106"/>
            <a:chExt cx="1061" cy="115"/>
          </a:xfrm>
        </p:grpSpPr>
        <p:sp>
          <p:nvSpPr>
            <p:cNvPr id="61" name="Line 23"/>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2" name="Line 24"/>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3" name="Line 25"/>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64" name="Text Box 26"/>
          <p:cNvSpPr txBox="1">
            <a:spLocks noChangeArrowheads="1"/>
          </p:cNvSpPr>
          <p:nvPr/>
        </p:nvSpPr>
        <p:spPr bwMode="auto">
          <a:xfrm>
            <a:off x="3978349" y="5601683"/>
            <a:ext cx="4706938"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มา</a:t>
            </a:r>
            <a:r>
              <a:rPr lang="th-TH" sz="2000" dirty="0" err="1" smtClean="0">
                <a:solidFill>
                  <a:schemeClr val="folHlink"/>
                </a:solidFill>
                <a:latin typeface="Leelawadee UI" panose="020B0502040204020203" pitchFamily="34" charset="-34"/>
                <a:ea typeface="+mn-ea"/>
                <a:cs typeface="Leelawadee UI" panose="020B0502040204020203" pitchFamily="34" charset="-34"/>
              </a:rPr>
              <a:t>รีย์</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dirty="0" smtClean="0">
                <a:solidFill>
                  <a:schemeClr val="folHlink"/>
                </a:solidFill>
                <a:latin typeface="Leelawadee UI" panose="020B0502040204020203" pitchFamily="34" charset="-34"/>
                <a:ea typeface="+mn-ea"/>
                <a:cs typeface="Leelawadee UI" panose="020B0502040204020203" pitchFamily="34" charset="-34"/>
              </a:rPr>
              <a:t>โยเซฟ</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65" name="Line 37"/>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6" name="Line 38"/>
          <p:cNvSpPr>
            <a:spLocks noChangeShapeType="1"/>
          </p:cNvSpPr>
          <p:nvPr/>
        </p:nvSpPr>
        <p:spPr bwMode="auto">
          <a:xfrm flipV="1">
            <a:off x="4419600" y="4016522"/>
            <a:ext cx="0" cy="15701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8" name="Line 29"/>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1" name="Line 38"/>
          <p:cNvSpPr>
            <a:spLocks noChangeShapeType="1"/>
          </p:cNvSpPr>
          <p:nvPr/>
        </p:nvSpPr>
        <p:spPr bwMode="auto">
          <a:xfrm flipV="1">
            <a:off x="6145276" y="5316665"/>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2" name="Line 38"/>
          <p:cNvSpPr>
            <a:spLocks noChangeShapeType="1"/>
          </p:cNvSpPr>
          <p:nvPr/>
        </p:nvSpPr>
        <p:spPr bwMode="auto">
          <a:xfrm flipV="1">
            <a:off x="6118860" y="4016522"/>
            <a:ext cx="0" cy="15701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3" name="Line 27"/>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4" name="Line 28"/>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nvGrpSpPr>
          <p:cNvPr id="77" name="Group 42"/>
          <p:cNvGrpSpPr>
            <a:grpSpLocks/>
          </p:cNvGrpSpPr>
          <p:nvPr/>
        </p:nvGrpSpPr>
        <p:grpSpPr bwMode="auto">
          <a:xfrm>
            <a:off x="4498975" y="5840423"/>
            <a:ext cx="3429000" cy="835026"/>
            <a:chOff x="2834" y="3679"/>
            <a:chExt cx="2160" cy="526"/>
          </a:xfrm>
        </p:grpSpPr>
        <p:sp>
          <p:nvSpPr>
            <p:cNvPr id="78" name="Line 35"/>
            <p:cNvSpPr>
              <a:spLocks noChangeShapeType="1"/>
            </p:cNvSpPr>
            <p:nvPr/>
          </p:nvSpPr>
          <p:spPr bwMode="auto">
            <a:xfrm flipH="1" flipV="1">
              <a:off x="3303" y="3679"/>
              <a:ext cx="0" cy="3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9" name="Text Box 36"/>
            <p:cNvSpPr txBox="1">
              <a:spLocks noChangeArrowheads="1"/>
            </p:cNvSpPr>
            <p:nvPr/>
          </p:nvSpPr>
          <p:spPr bwMode="auto">
            <a:xfrm>
              <a:off x="2834" y="3953"/>
              <a:ext cx="2160" cy="25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dirty="0" smtClean="0">
                  <a:latin typeface="Leelawadee UI" panose="020B0502040204020203" pitchFamily="34" charset="-34"/>
                  <a:cs typeface="Leelawadee UI" panose="020B0502040204020203" pitchFamily="34" charset="-34"/>
                </a:rPr>
                <a:t>พระเยซูคริสต์</a:t>
              </a:r>
              <a:endParaRPr lang="en-US" sz="2000" dirty="0" smtClean="0">
                <a:solidFill>
                  <a:schemeClr val="folHlink"/>
                </a:solidFill>
                <a:latin typeface="Leelawadee UI" panose="020B0502040204020203" pitchFamily="34" charset="-34"/>
                <a:cs typeface="Leelawadee UI" panose="020B0502040204020203" pitchFamily="34" charset="-34"/>
              </a:endParaRPr>
            </a:p>
          </p:txBody>
        </p:sp>
      </p:grpSp>
      <p:sp>
        <p:nvSpPr>
          <p:cNvPr id="80" name="Line 37"/>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nvGrpSpPr>
          <p:cNvPr id="81" name="Group 80"/>
          <p:cNvGrpSpPr/>
          <p:nvPr/>
        </p:nvGrpSpPr>
        <p:grpSpPr>
          <a:xfrm>
            <a:off x="2523460" y="971860"/>
            <a:ext cx="1837229" cy="401638"/>
            <a:chOff x="1045228" y="1994890"/>
            <a:chExt cx="1837229" cy="401638"/>
          </a:xfrm>
        </p:grpSpPr>
        <p:sp>
          <p:nvSpPr>
            <p:cNvPr id="82" name="Line 9"/>
            <p:cNvSpPr>
              <a:spLocks noChangeShapeType="1"/>
            </p:cNvSpPr>
            <p:nvPr/>
          </p:nvSpPr>
          <p:spPr bwMode="auto">
            <a:xfrm>
              <a:off x="1891857" y="1994890"/>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83" name="Line 10"/>
            <p:cNvSpPr>
              <a:spLocks noChangeShapeType="1"/>
            </p:cNvSpPr>
            <p:nvPr/>
          </p:nvSpPr>
          <p:spPr bwMode="auto">
            <a:xfrm>
              <a:off x="1045228" y="2241943"/>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84" name="Line 11"/>
            <p:cNvSpPr>
              <a:spLocks noChangeShapeType="1"/>
            </p:cNvSpPr>
            <p:nvPr/>
          </p:nvSpPr>
          <p:spPr bwMode="auto">
            <a:xfrm flipV="1">
              <a:off x="1991870" y="1999653"/>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85" name="Line 15"/>
            <p:cNvSpPr>
              <a:spLocks noChangeShapeType="1"/>
            </p:cNvSpPr>
            <p:nvPr/>
          </p:nvSpPr>
          <p:spPr bwMode="auto">
            <a:xfrm flipV="1">
              <a:off x="1052070" y="2253653"/>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86" name="Line 16"/>
            <p:cNvSpPr>
              <a:spLocks noChangeShapeType="1"/>
            </p:cNvSpPr>
            <p:nvPr/>
          </p:nvSpPr>
          <p:spPr bwMode="auto">
            <a:xfrm flipV="1">
              <a:off x="1991870" y="2188566"/>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87" name="Line 17"/>
            <p:cNvSpPr>
              <a:spLocks noChangeShapeType="1"/>
            </p:cNvSpPr>
            <p:nvPr/>
          </p:nvSpPr>
          <p:spPr bwMode="auto">
            <a:xfrm flipV="1">
              <a:off x="2882457" y="2239365"/>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91" name="Line 30"/>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95" name="Line 33"/>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98" name="Line 40"/>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01" name="Text Box 50"/>
          <p:cNvSpPr txBox="1">
            <a:spLocks noChangeArrowheads="1"/>
          </p:cNvSpPr>
          <p:nvPr/>
        </p:nvSpPr>
        <p:spPr bwMode="auto">
          <a:xfrm>
            <a:off x="8882063" y="44386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Leelawadee UI" panose="020B0502040204020203" pitchFamily="34" charset="-34"/>
              <a:cs typeface="Leelawadee UI" panose="020B0502040204020203" pitchFamily="34" charset="-34"/>
            </a:endParaRPr>
          </a:p>
        </p:txBody>
      </p:sp>
      <p:sp>
        <p:nvSpPr>
          <p:cNvPr id="102" name="Text Box 21"/>
          <p:cNvSpPr txBox="1">
            <a:spLocks noChangeArrowheads="1"/>
          </p:cNvSpPr>
          <p:nvPr/>
        </p:nvSpPr>
        <p:spPr bwMode="auto">
          <a:xfrm>
            <a:off x="3834844" y="3509207"/>
            <a:ext cx="3018883"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en-US" sz="2000" dirty="0">
                <a:solidFill>
                  <a:schemeClr val="folHlink"/>
                </a:solidFill>
                <a:latin typeface="Leelawadee UI" panose="020B0502040204020203" pitchFamily="34" charset="-34"/>
                <a:ea typeface="+mn-ea"/>
                <a:cs typeface="Leelawadee UI" panose="020B0502040204020203" pitchFamily="34" charset="-34"/>
              </a:rPr>
              <a:t> </a:t>
            </a:r>
            <a:r>
              <a:rPr lang="th-TH" sz="2000" u="sng" dirty="0" err="1" smtClean="0">
                <a:solidFill>
                  <a:schemeClr val="folHlink"/>
                </a:solidFill>
                <a:latin typeface="Leelawadee UI" panose="020B0502040204020203" pitchFamily="34" charset="-34"/>
                <a:ea typeface="+mn-ea"/>
                <a:cs typeface="Leelawadee UI" panose="020B0502040204020203" pitchFamily="34" charset="-34"/>
              </a:rPr>
              <a:t>นาธัน</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u="sng" dirty="0" smtClean="0">
                <a:solidFill>
                  <a:schemeClr val="folHlink"/>
                </a:solidFill>
                <a:latin typeface="Leelawadee UI" panose="020B0502040204020203" pitchFamily="34" charset="-34"/>
                <a:ea typeface="+mn-ea"/>
                <a:cs typeface="Leelawadee UI" panose="020B0502040204020203" pitchFamily="34" charset="-34"/>
              </a:rPr>
              <a:t>ซา</a:t>
            </a:r>
            <a:r>
              <a:rPr lang="th-TH" sz="2000" u="sng" dirty="0" err="1" smtClean="0">
                <a:solidFill>
                  <a:schemeClr val="folHlink"/>
                </a:solidFill>
                <a:latin typeface="Leelawadee UI" panose="020B0502040204020203" pitchFamily="34" charset="-34"/>
                <a:ea typeface="+mn-ea"/>
                <a:cs typeface="Leelawadee UI" panose="020B0502040204020203" pitchFamily="34" charset="-34"/>
              </a:rPr>
              <a:t>โลมอน</a:t>
            </a:r>
            <a:endParaRPr lang="en-US" sz="2000" u="sng" dirty="0">
              <a:solidFill>
                <a:schemeClr val="folHlink"/>
              </a:solidFill>
              <a:latin typeface="Leelawadee UI" panose="020B0502040204020203" pitchFamily="34" charset="-34"/>
              <a:ea typeface="+mn-ea"/>
              <a:cs typeface="Leelawadee UI" panose="020B0502040204020203" pitchFamily="34" charset="-34"/>
            </a:endParaRPr>
          </a:p>
        </p:txBody>
      </p:sp>
      <p:sp>
        <p:nvSpPr>
          <p:cNvPr id="353310" name="Line 30"/>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53311" name="Line 31"/>
          <p:cNvSpPr>
            <a:spLocks noChangeShapeType="1"/>
          </p:cNvSpPr>
          <p:nvPr/>
        </p:nvSpPr>
        <p:spPr bwMode="auto">
          <a:xfrm flipH="1" flipV="1">
            <a:off x="5243513" y="5840413"/>
            <a:ext cx="0" cy="4857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53313" name="Text Box 33"/>
          <p:cNvSpPr txBox="1">
            <a:spLocks noChangeArrowheads="1"/>
          </p:cNvSpPr>
          <p:nvPr/>
        </p:nvSpPr>
        <p:spPr bwMode="auto">
          <a:xfrm>
            <a:off x="2251150" y="5374909"/>
            <a:ext cx="1711043" cy="707886"/>
          </a:xfrm>
          <a:prstGeom prst="rect">
            <a:avLst/>
          </a:prstGeom>
          <a:noFill/>
          <a:ln w="9525">
            <a:noFill/>
            <a:miter lim="800000"/>
            <a:headEnd/>
            <a:tailEnd/>
          </a:ln>
          <a:effectLst>
            <a:outerShdw blurRad="63500" dist="107763" dir="2700000" algn="ctr" rotWithShape="0">
              <a:schemeClr val="bg2">
                <a:alpha val="74998"/>
              </a:schemeClr>
            </a:outerShdw>
          </a:effectLst>
        </p:spPr>
        <p:txBody>
          <a:bodyPr wrap="square">
            <a:spAutoFit/>
          </a:bodyPr>
          <a:lstStyle/>
          <a:p>
            <a:pPr algn="r">
              <a:spcBef>
                <a:spcPts val="30"/>
              </a:spcBef>
              <a:defRPr/>
            </a:pPr>
            <a:r>
              <a:rPr lang="th-TH" sz="2000" dirty="0" smtClean="0">
                <a:solidFill>
                  <a:srgbClr val="FFFFFF"/>
                </a:solidFill>
                <a:latin typeface="Leelawadee UI" panose="020B0502040204020203" pitchFamily="34" charset="-34"/>
                <a:ea typeface="+mn-ea"/>
                <a:cs typeface="Leelawadee UI" panose="020B0502040204020203" pitchFamily="34" charset="-34"/>
              </a:rPr>
              <a:t>ถูกต้องตาม</a:t>
            </a:r>
          </a:p>
          <a:p>
            <a:pPr algn="r">
              <a:spcBef>
                <a:spcPts val="30"/>
              </a:spcBef>
              <a:defRPr/>
            </a:pPr>
            <a:r>
              <a:rPr lang="th-TH" sz="2000" dirty="0" smtClean="0">
                <a:solidFill>
                  <a:srgbClr val="FFFFFF"/>
                </a:solidFill>
                <a:latin typeface="Leelawadee UI" panose="020B0502040204020203" pitchFamily="34" charset="-34"/>
                <a:ea typeface="+mn-ea"/>
                <a:cs typeface="Leelawadee UI" panose="020B0502040204020203" pitchFamily="34" charset="-34"/>
              </a:rPr>
              <a:t>สายเลือด</a:t>
            </a:r>
            <a:endParaRPr lang="th-TH" sz="2000" dirty="0">
              <a:solidFill>
                <a:srgbClr val="FFFFFF"/>
              </a:solidFill>
              <a:latin typeface="Leelawadee UI" panose="020B0502040204020203" pitchFamily="34" charset="-34"/>
              <a:ea typeface="+mn-ea"/>
              <a:cs typeface="Leelawadee UI" panose="020B0502040204020203" pitchFamily="34" charset="-34"/>
            </a:endParaRPr>
          </a:p>
        </p:txBody>
      </p:sp>
      <p:sp>
        <p:nvSpPr>
          <p:cNvPr id="353317" name="Line 37"/>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53330" name="Line 50"/>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86047" name="Text Box 54"/>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86048" name="Text Box 56"/>
          <p:cNvSpPr txBox="1">
            <a:spLocks noChangeArrowheads="1"/>
          </p:cNvSpPr>
          <p:nvPr/>
        </p:nvSpPr>
        <p:spPr bwMode="auto">
          <a:xfrm>
            <a:off x="524863" y="6448396"/>
            <a:ext cx="2551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a:solidFill>
                  <a:srgbClr val="FFFFFF"/>
                </a:solidFill>
                <a:latin typeface="Leelawadee UI" panose="020B0502040204020203" pitchFamily="34" charset="-34"/>
                <a:cs typeface="Leelawadee UI" panose="020B0502040204020203" pitchFamily="34" charset="-34"/>
              </a:rPr>
              <a:t> </a:t>
            </a:r>
          </a:p>
        </p:txBody>
      </p:sp>
      <p:sp>
        <p:nvSpPr>
          <p:cNvPr id="353337" name="Rectangle 57"/>
          <p:cNvSpPr>
            <a:spLocks noChangeArrowheads="1"/>
          </p:cNvSpPr>
          <p:nvPr/>
        </p:nvSpPr>
        <p:spPr bwMode="auto">
          <a:xfrm>
            <a:off x="8012760" y="6434108"/>
            <a:ext cx="325731" cy="400110"/>
          </a:xfrm>
          <a:prstGeom prst="rect">
            <a:avLst/>
          </a:prstGeom>
          <a:noFill/>
          <a:ln w="12700">
            <a:noFill/>
            <a:miter lim="800000"/>
            <a:headEnd/>
            <a:tailEnd/>
          </a:ln>
          <a:effectLst/>
        </p:spPr>
        <p:txBody>
          <a:bodyPr wrap="none" anchor="ctr">
            <a:spAutoFit/>
          </a:bodyPr>
          <a:lstStyle/>
          <a:p>
            <a:pPr algn="ctr">
              <a:defRPr/>
            </a:pPr>
            <a:r>
              <a:rPr lang="en-US" sz="2000">
                <a:effectLst>
                  <a:outerShdw blurRad="38100" dist="38100" dir="2700000" algn="tl">
                    <a:srgbClr val="000000"/>
                  </a:outerShdw>
                </a:effectLst>
                <a:latin typeface="Leelawadee UI" panose="020B0502040204020203" pitchFamily="34" charset="-34"/>
                <a:cs typeface="Leelawadee UI" panose="020B0502040204020203" pitchFamily="34" charset="-34"/>
              </a:rPr>
              <a:t>  </a:t>
            </a:r>
          </a:p>
        </p:txBody>
      </p:sp>
      <p:sp>
        <p:nvSpPr>
          <p:cNvPr id="353340" name="Rectangle 60"/>
          <p:cNvSpPr>
            <a:spLocks noChangeArrowheads="1"/>
          </p:cNvSpPr>
          <p:nvPr/>
        </p:nvSpPr>
        <p:spPr bwMode="auto">
          <a:xfrm>
            <a:off x="8021541" y="6446808"/>
            <a:ext cx="479619" cy="400110"/>
          </a:xfrm>
          <a:prstGeom prst="rect">
            <a:avLst/>
          </a:prstGeom>
          <a:noFill/>
          <a:ln w="12700">
            <a:noFill/>
            <a:miter lim="800000"/>
            <a:headEnd/>
            <a:tailEnd/>
          </a:ln>
          <a:effectLst/>
        </p:spPr>
        <p:txBody>
          <a:bodyPr wrap="none" anchor="ctr">
            <a:spAutoFit/>
          </a:bodyPr>
          <a:lstStyle/>
          <a:p>
            <a:pPr algn="ctr">
              <a:defRPr/>
            </a:pPr>
            <a:r>
              <a:rPr lang="en-US" sz="2000">
                <a:effectLst>
                  <a:outerShdw blurRad="38100" dist="38100" dir="2700000" algn="tl">
                    <a:srgbClr val="000000"/>
                  </a:outerShdw>
                </a:effectLst>
                <a:latin typeface="Leelawadee UI" panose="020B0502040204020203" pitchFamily="34" charset="-34"/>
                <a:cs typeface="Leelawadee UI" panose="020B0502040204020203" pitchFamily="34" charset="-34"/>
              </a:rPr>
              <a:t>36</a:t>
            </a:r>
          </a:p>
        </p:txBody>
      </p:sp>
      <p:sp>
        <p:nvSpPr>
          <p:cNvPr id="43" name="Rectangle 8"/>
          <p:cNvSpPr>
            <a:spLocks noChangeArrowheads="1"/>
          </p:cNvSpPr>
          <p:nvPr/>
        </p:nvSpPr>
        <p:spPr bwMode="auto">
          <a:xfrm>
            <a:off x="0" y="177800"/>
            <a:ext cx="9144000" cy="30521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th-TH" sz="2000" dirty="0" smtClean="0">
                <a:solidFill>
                  <a:schemeClr val="folHlink"/>
                </a:solidFill>
                <a:latin typeface="Leelawadee UI" panose="020B0502040204020203" pitchFamily="34" charset="-34"/>
                <a:cs typeface="Leelawadee UI" panose="020B0502040204020203" pitchFamily="34" charset="-34"/>
              </a:rPr>
              <a:t>ราชวงศ์ของดาวิด</a:t>
            </a:r>
            <a:r>
              <a:rPr lang="en-US" sz="2000" dirty="0" smtClean="0">
                <a:solidFill>
                  <a:schemeClr val="folHlink"/>
                </a:solidFill>
                <a:latin typeface="Leelawadee UI" panose="020B0502040204020203" pitchFamily="34" charset="-34"/>
                <a:cs typeface="Leelawadee UI" panose="020B0502040204020203" pitchFamily="34" charset="-34"/>
              </a:rPr>
              <a:t>:  </a:t>
            </a:r>
            <a:r>
              <a:rPr lang="th-TH" sz="2000" dirty="0" smtClean="0">
                <a:solidFill>
                  <a:schemeClr val="folHlink"/>
                </a:solidFill>
                <a:latin typeface="Leelawadee UI" panose="020B0502040204020203" pitchFamily="34" charset="-34"/>
                <a:cs typeface="Leelawadee UI" panose="020B0502040204020203" pitchFamily="34" charset="-34"/>
              </a:rPr>
              <a:t>ลำดับพงศ์พันธุ์ของพระเยซูคริสต์</a:t>
            </a:r>
            <a:r>
              <a:rPr lang="en-US" sz="2000" dirty="0" smtClean="0">
                <a:solidFill>
                  <a:schemeClr val="folHlink"/>
                </a:solidFill>
                <a:latin typeface="Leelawadee UI" panose="020B0502040204020203" pitchFamily="34" charset="-34"/>
                <a:cs typeface="Leelawadee UI" panose="020B0502040204020203" pitchFamily="34" charset="-34"/>
              </a:rPr>
              <a:t>*</a:t>
            </a:r>
            <a:endParaRPr lang="en-US" sz="2000" dirty="0">
              <a:solidFill>
                <a:schemeClr val="folHlink"/>
              </a:solidFill>
              <a:latin typeface="Leelawadee UI" panose="020B0502040204020203" pitchFamily="34" charset="-34"/>
              <a:cs typeface="Leelawadee UI" panose="020B0502040204020203" pitchFamily="34" charset="-34"/>
            </a:endParaRPr>
          </a:p>
        </p:txBody>
      </p:sp>
      <p:sp>
        <p:nvSpPr>
          <p:cNvPr id="67" name="Text Box 4"/>
          <p:cNvSpPr txBox="1">
            <a:spLocks noChangeArrowheads="1"/>
          </p:cNvSpPr>
          <p:nvPr/>
        </p:nvSpPr>
        <p:spPr bwMode="auto">
          <a:xfrm>
            <a:off x="3945026" y="1816706"/>
            <a:ext cx="1108543"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โน</a:t>
            </a:r>
            <a:r>
              <a:rPr lang="th-TH" sz="2000" dirty="0" err="1" smtClean="0">
                <a:solidFill>
                  <a:schemeClr val="folHlink"/>
                </a:solidFill>
                <a:latin typeface="Leelawadee UI" panose="020B0502040204020203" pitchFamily="34" charset="-34"/>
                <a:ea typeface="+mn-ea"/>
                <a:cs typeface="Leelawadee UI" panose="020B0502040204020203" pitchFamily="34" charset="-34"/>
              </a:rPr>
              <a:t>อาห์</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53313"/>
                                        </p:tgtEl>
                                        <p:attrNameLst>
                                          <p:attrName>style.visibility</p:attrName>
                                        </p:attrNameLst>
                                      </p:cBhvr>
                                      <p:to>
                                        <p:strVal val="visible"/>
                                      </p:to>
                                    </p:set>
                                    <p:anim calcmode="lin" valueType="num">
                                      <p:cBhvr>
                                        <p:cTn id="7" dur="500" fill="hold"/>
                                        <p:tgtEl>
                                          <p:spTgt spid="353313"/>
                                        </p:tgtEl>
                                        <p:attrNameLst>
                                          <p:attrName>ppt_x</p:attrName>
                                        </p:attrNameLst>
                                      </p:cBhvr>
                                      <p:tavLst>
                                        <p:tav tm="0">
                                          <p:val>
                                            <p:strVal val="#ppt_x+#ppt_w/2"/>
                                          </p:val>
                                        </p:tav>
                                        <p:tav tm="100000">
                                          <p:val>
                                            <p:strVal val="#ppt_x"/>
                                          </p:val>
                                        </p:tav>
                                      </p:tavLst>
                                    </p:anim>
                                    <p:anim calcmode="lin" valueType="num">
                                      <p:cBhvr>
                                        <p:cTn id="8" dur="500" fill="hold"/>
                                        <p:tgtEl>
                                          <p:spTgt spid="353313"/>
                                        </p:tgtEl>
                                        <p:attrNameLst>
                                          <p:attrName>ppt_y</p:attrName>
                                        </p:attrNameLst>
                                      </p:cBhvr>
                                      <p:tavLst>
                                        <p:tav tm="0">
                                          <p:val>
                                            <p:strVal val="#ppt_y"/>
                                          </p:val>
                                        </p:tav>
                                        <p:tav tm="100000">
                                          <p:val>
                                            <p:strVal val="#ppt_y"/>
                                          </p:val>
                                        </p:tav>
                                      </p:tavLst>
                                    </p:anim>
                                    <p:anim calcmode="lin" valueType="num">
                                      <p:cBhvr>
                                        <p:cTn id="9" dur="500" fill="hold"/>
                                        <p:tgtEl>
                                          <p:spTgt spid="353313"/>
                                        </p:tgtEl>
                                        <p:attrNameLst>
                                          <p:attrName>ppt_w</p:attrName>
                                        </p:attrNameLst>
                                      </p:cBhvr>
                                      <p:tavLst>
                                        <p:tav tm="0">
                                          <p:val>
                                            <p:fltVal val="0"/>
                                          </p:val>
                                        </p:tav>
                                        <p:tav tm="100000">
                                          <p:val>
                                            <p:strVal val="#ppt_w"/>
                                          </p:val>
                                        </p:tav>
                                      </p:tavLst>
                                    </p:anim>
                                    <p:anim calcmode="lin" valueType="num">
                                      <p:cBhvr>
                                        <p:cTn id="10" dur="500" fill="hold"/>
                                        <p:tgtEl>
                                          <p:spTgt spid="3533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3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43"/>
          <p:cNvGrpSpPr>
            <a:grpSpLocks/>
          </p:cNvGrpSpPr>
          <p:nvPr/>
        </p:nvGrpSpPr>
        <p:grpSpPr bwMode="auto">
          <a:xfrm>
            <a:off x="2043113" y="4287838"/>
            <a:ext cx="3138487" cy="847725"/>
            <a:chOff x="1287" y="2701"/>
            <a:chExt cx="1977" cy="534"/>
          </a:xfrm>
        </p:grpSpPr>
        <p:sp>
          <p:nvSpPr>
            <p:cNvPr id="88" name="Text Box 27"/>
            <p:cNvSpPr txBox="1">
              <a:spLocks noChangeArrowheads="1"/>
            </p:cNvSpPr>
            <p:nvPr/>
          </p:nvSpPr>
          <p:spPr bwMode="auto">
            <a:xfrm>
              <a:off x="1287" y="2793"/>
              <a:ext cx="1977" cy="34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th-TH" sz="2000" dirty="0" smtClean="0">
                  <a:solidFill>
                    <a:srgbClr val="FFFFFF"/>
                  </a:solidFill>
                  <a:latin typeface="Leelawadee UI" panose="020B0502040204020203" pitchFamily="34" charset="-34"/>
                  <a:cs typeface="Leelawadee UI" panose="020B0502040204020203" pitchFamily="34" charset="-34"/>
                </a:rPr>
                <a:t>สิทธิตามสายเลือด</a:t>
              </a:r>
              <a:endParaRPr lang="en-US" sz="2000" dirty="0" smtClean="0">
                <a:solidFill>
                  <a:srgbClr val="FFFFFF"/>
                </a:solidFill>
                <a:latin typeface="Leelawadee UI" panose="020B0502040204020203" pitchFamily="34" charset="-34"/>
                <a:cs typeface="Leelawadee UI" panose="020B0502040204020203" pitchFamily="34" charset="-34"/>
              </a:endParaRPr>
            </a:p>
            <a:p>
              <a:pPr algn="ctr">
                <a:lnSpc>
                  <a:spcPct val="50000"/>
                </a:lnSpc>
                <a:spcBef>
                  <a:spcPct val="50000"/>
                </a:spcBef>
                <a:defRPr/>
              </a:pPr>
              <a:r>
                <a:rPr lang="th-TH" sz="2000" dirty="0" err="1" smtClean="0">
                  <a:solidFill>
                    <a:srgbClr val="FFFFFF"/>
                  </a:solidFill>
                  <a:latin typeface="Leelawadee UI" panose="020B0502040204020203" pitchFamily="34" charset="-34"/>
                  <a:cs typeface="Leelawadee UI" panose="020B0502040204020203" pitchFamily="34" charset="-34"/>
                </a:rPr>
                <a:t>ลู</a:t>
              </a:r>
              <a:r>
                <a:rPr lang="th-TH" sz="2000" dirty="0" smtClean="0">
                  <a:solidFill>
                    <a:srgbClr val="FFFFFF"/>
                  </a:solidFill>
                  <a:latin typeface="Leelawadee UI" panose="020B0502040204020203" pitchFamily="34" charset="-34"/>
                  <a:cs typeface="Leelawadee UI" panose="020B0502040204020203" pitchFamily="34" charset="-34"/>
                </a:rPr>
                <a:t>กา</a:t>
              </a:r>
              <a:r>
                <a:rPr lang="en-US" sz="2000" dirty="0" smtClean="0">
                  <a:solidFill>
                    <a:srgbClr val="FFFFFF"/>
                  </a:solidFill>
                  <a:latin typeface="Leelawadee UI" panose="020B0502040204020203" pitchFamily="34" charset="-34"/>
                  <a:cs typeface="Leelawadee UI" panose="020B0502040204020203" pitchFamily="34" charset="-34"/>
                </a:rPr>
                <a:t> 3:23-38</a:t>
              </a:r>
            </a:p>
          </p:txBody>
        </p:sp>
        <p:sp>
          <p:nvSpPr>
            <p:cNvPr id="89" name="Rectangle 29"/>
            <p:cNvSpPr>
              <a:spLocks noChangeArrowheads="1"/>
            </p:cNvSpPr>
            <p:nvPr/>
          </p:nvSpPr>
          <p:spPr bwMode="auto">
            <a:xfrm>
              <a:off x="1333" y="2701"/>
              <a:ext cx="1867"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2000" b="0">
                <a:solidFill>
                  <a:srgbClr val="FFFFFF"/>
                </a:solidFill>
                <a:latin typeface="Leelawadee UI" panose="020B0502040204020203" pitchFamily="34" charset="-34"/>
                <a:ea typeface="+mn-ea"/>
                <a:cs typeface="Leelawadee UI" panose="020B0502040204020203" pitchFamily="34" charset="-34"/>
              </a:endParaRPr>
            </a:p>
          </p:txBody>
        </p:sp>
      </p:grpSp>
      <p:grpSp>
        <p:nvGrpSpPr>
          <p:cNvPr id="91" name="Group 44"/>
          <p:cNvGrpSpPr>
            <a:grpSpLocks/>
          </p:cNvGrpSpPr>
          <p:nvPr/>
        </p:nvGrpSpPr>
        <p:grpSpPr bwMode="auto">
          <a:xfrm>
            <a:off x="5214938" y="4287838"/>
            <a:ext cx="2925762" cy="847725"/>
            <a:chOff x="3285" y="2701"/>
            <a:chExt cx="1843" cy="534"/>
          </a:xfrm>
        </p:grpSpPr>
        <p:sp>
          <p:nvSpPr>
            <p:cNvPr id="92" name="Text Box 28"/>
            <p:cNvSpPr txBox="1">
              <a:spLocks noChangeArrowheads="1"/>
            </p:cNvSpPr>
            <p:nvPr/>
          </p:nvSpPr>
          <p:spPr bwMode="auto">
            <a:xfrm>
              <a:off x="3318" y="2792"/>
              <a:ext cx="1729" cy="34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th-TH" sz="2000" dirty="0" smtClean="0">
                  <a:solidFill>
                    <a:srgbClr val="66FF78"/>
                  </a:solidFill>
                  <a:latin typeface="Leelawadee UI" panose="020B0502040204020203" pitchFamily="34" charset="-34"/>
                  <a:cs typeface="Leelawadee UI" panose="020B0502040204020203" pitchFamily="34" charset="-34"/>
                </a:rPr>
                <a:t>สิทธิตามบทบัญญัติ</a:t>
              </a:r>
              <a:endParaRPr lang="en-US" sz="2000" dirty="0" smtClean="0">
                <a:solidFill>
                  <a:srgbClr val="66FF78"/>
                </a:solidFill>
                <a:latin typeface="Leelawadee UI" panose="020B0502040204020203" pitchFamily="34" charset="-34"/>
                <a:cs typeface="Leelawadee UI" panose="020B0502040204020203" pitchFamily="34" charset="-34"/>
              </a:endParaRPr>
            </a:p>
            <a:p>
              <a:pPr algn="ctr">
                <a:lnSpc>
                  <a:spcPct val="50000"/>
                </a:lnSpc>
                <a:spcBef>
                  <a:spcPct val="50000"/>
                </a:spcBef>
                <a:defRPr/>
              </a:pPr>
              <a:r>
                <a:rPr lang="th-TH" sz="2000" dirty="0" err="1" smtClean="0">
                  <a:solidFill>
                    <a:srgbClr val="66FF78"/>
                  </a:solidFill>
                  <a:latin typeface="Leelawadee UI" panose="020B0502040204020203" pitchFamily="34" charset="-34"/>
                  <a:cs typeface="Leelawadee UI" panose="020B0502040204020203" pitchFamily="34" charset="-34"/>
                </a:rPr>
                <a:t>มัทธิว</a:t>
              </a:r>
              <a:r>
                <a:rPr lang="en-US" sz="2000" dirty="0" smtClean="0">
                  <a:solidFill>
                    <a:srgbClr val="66FF78"/>
                  </a:solidFill>
                  <a:latin typeface="Leelawadee UI" panose="020B0502040204020203" pitchFamily="34" charset="-34"/>
                  <a:cs typeface="Leelawadee UI" panose="020B0502040204020203" pitchFamily="34" charset="-34"/>
                </a:rPr>
                <a:t> 1:1-17</a:t>
              </a:r>
              <a:endParaRPr lang="en-US" sz="2000" dirty="0" smtClean="0">
                <a:solidFill>
                  <a:schemeClr val="folHlink"/>
                </a:solidFill>
                <a:latin typeface="Leelawadee UI" panose="020B0502040204020203" pitchFamily="34" charset="-34"/>
                <a:cs typeface="Leelawadee UI" panose="020B0502040204020203" pitchFamily="34" charset="-34"/>
              </a:endParaRPr>
            </a:p>
          </p:txBody>
        </p:sp>
        <p:sp>
          <p:nvSpPr>
            <p:cNvPr id="93" name="Rectangle 32"/>
            <p:cNvSpPr>
              <a:spLocks noChangeArrowheads="1"/>
            </p:cNvSpPr>
            <p:nvPr/>
          </p:nvSpPr>
          <p:spPr bwMode="auto">
            <a:xfrm>
              <a:off x="3285" y="2701"/>
              <a:ext cx="1843"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grpSp>
      <p:sp>
        <p:nvSpPr>
          <p:cNvPr id="103" name="Rectangle 36"/>
          <p:cNvSpPr>
            <a:spLocks noChangeArrowheads="1"/>
          </p:cNvSpPr>
          <p:nvPr/>
        </p:nvSpPr>
        <p:spPr bwMode="auto">
          <a:xfrm>
            <a:off x="5214938" y="4287838"/>
            <a:ext cx="2925762" cy="847725"/>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99" name="Rectangle 29"/>
          <p:cNvSpPr>
            <a:spLocks noChangeArrowheads="1"/>
          </p:cNvSpPr>
          <p:nvPr/>
        </p:nvSpPr>
        <p:spPr bwMode="auto">
          <a:xfrm>
            <a:off x="2116138" y="4287838"/>
            <a:ext cx="2963862" cy="847725"/>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2000" b="0">
              <a:latin typeface="Leelawadee UI" panose="020B0502040204020203" pitchFamily="34" charset="-34"/>
              <a:ea typeface="+mn-ea"/>
              <a:cs typeface="Leelawadee UI" panose="020B0502040204020203" pitchFamily="34" charset="-34"/>
            </a:endParaRPr>
          </a:p>
        </p:txBody>
      </p:sp>
      <p:sp>
        <p:nvSpPr>
          <p:cNvPr id="88094" name="Text Box 54"/>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88095" name="Text Box 56"/>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54364" name="Rectangle 6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37</a:t>
            </a:r>
          </a:p>
        </p:txBody>
      </p:sp>
      <p:sp>
        <p:nvSpPr>
          <p:cNvPr id="43" name="Rectangle 8"/>
          <p:cNvSpPr>
            <a:spLocks noChangeArrowheads="1"/>
          </p:cNvSpPr>
          <p:nvPr/>
        </p:nvSpPr>
        <p:spPr bwMode="auto">
          <a:xfrm>
            <a:off x="0" y="177800"/>
            <a:ext cx="9144000" cy="30521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th-TH" sz="2000" dirty="0" smtClean="0">
                <a:solidFill>
                  <a:schemeClr val="folHlink"/>
                </a:solidFill>
                <a:latin typeface="Leelawadee UI" panose="020B0502040204020203" pitchFamily="34" charset="-34"/>
                <a:cs typeface="Leelawadee UI" panose="020B0502040204020203" pitchFamily="34" charset="-34"/>
              </a:rPr>
              <a:t>ราชวงศ์ของดาวิด</a:t>
            </a:r>
            <a:r>
              <a:rPr lang="en-US" sz="2000" dirty="0" smtClean="0">
                <a:solidFill>
                  <a:schemeClr val="folHlink"/>
                </a:solidFill>
                <a:latin typeface="Leelawadee UI" panose="020B0502040204020203" pitchFamily="34" charset="-34"/>
                <a:cs typeface="Leelawadee UI" panose="020B0502040204020203" pitchFamily="34" charset="-34"/>
              </a:rPr>
              <a:t>:  </a:t>
            </a:r>
            <a:r>
              <a:rPr lang="th-TH" sz="2000" dirty="0" smtClean="0">
                <a:solidFill>
                  <a:schemeClr val="folHlink"/>
                </a:solidFill>
                <a:latin typeface="Leelawadee UI" panose="020B0502040204020203" pitchFamily="34" charset="-34"/>
                <a:cs typeface="Leelawadee UI" panose="020B0502040204020203" pitchFamily="34" charset="-34"/>
              </a:rPr>
              <a:t>ลำดับพงศ์พันธุ์ของพระเยซูคริสต์</a:t>
            </a:r>
            <a:r>
              <a:rPr lang="en-US" sz="2000" dirty="0" smtClean="0">
                <a:solidFill>
                  <a:schemeClr val="folHlink"/>
                </a:solidFill>
                <a:latin typeface="Leelawadee UI" panose="020B0502040204020203" pitchFamily="34" charset="-34"/>
                <a:cs typeface="Leelawadee UI" panose="020B0502040204020203" pitchFamily="34" charset="-34"/>
              </a:rPr>
              <a:t>*</a:t>
            </a:r>
            <a:endParaRPr lang="en-US" sz="2000" dirty="0">
              <a:solidFill>
                <a:schemeClr val="folHlink"/>
              </a:solidFill>
              <a:latin typeface="Leelawadee UI" panose="020B0502040204020203" pitchFamily="34" charset="-34"/>
              <a:cs typeface="Leelawadee UI" panose="020B0502040204020203" pitchFamily="34" charset="-34"/>
            </a:endParaRPr>
          </a:p>
        </p:txBody>
      </p:sp>
      <p:sp>
        <p:nvSpPr>
          <p:cNvPr id="44" name="Text Box 2"/>
          <p:cNvSpPr txBox="1">
            <a:spLocks noChangeArrowheads="1"/>
          </p:cNvSpPr>
          <p:nvPr/>
        </p:nvSpPr>
        <p:spPr bwMode="auto">
          <a:xfrm>
            <a:off x="2597363" y="739095"/>
            <a:ext cx="2895600"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err="1" smtClean="0">
                <a:solidFill>
                  <a:schemeClr val="folHlink"/>
                </a:solidFill>
                <a:latin typeface="Leelawadee UI" panose="020B0502040204020203" pitchFamily="34" charset="-34"/>
                <a:ea typeface="+mn-ea"/>
                <a:cs typeface="Leelawadee UI" panose="020B0502040204020203" pitchFamily="34" charset="-34"/>
              </a:rPr>
              <a:t>อาดัม</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dirty="0" smtClean="0">
                <a:solidFill>
                  <a:schemeClr val="folHlink"/>
                </a:solidFill>
                <a:latin typeface="Leelawadee UI" panose="020B0502040204020203" pitchFamily="34" charset="-34"/>
                <a:ea typeface="+mn-ea"/>
                <a:cs typeface="Leelawadee UI" panose="020B0502040204020203" pitchFamily="34" charset="-34"/>
              </a:rPr>
              <a:t>เอวา</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45" name="Text Box 3"/>
          <p:cNvSpPr txBox="1">
            <a:spLocks noChangeArrowheads="1"/>
          </p:cNvSpPr>
          <p:nvPr/>
        </p:nvSpPr>
        <p:spPr bwMode="auto">
          <a:xfrm>
            <a:off x="2110931" y="1311834"/>
            <a:ext cx="2969069"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คาอิน     อา</a:t>
            </a:r>
            <a:r>
              <a:rPr lang="th-TH" sz="2000" dirty="0" err="1" smtClean="0">
                <a:solidFill>
                  <a:schemeClr val="folHlink"/>
                </a:solidFill>
                <a:latin typeface="Leelawadee UI" panose="020B0502040204020203" pitchFamily="34" charset="-34"/>
                <a:ea typeface="+mn-ea"/>
                <a:cs typeface="Leelawadee UI" panose="020B0502040204020203" pitchFamily="34" charset="-34"/>
              </a:rPr>
              <a:t>เบล</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dirty="0" smtClean="0">
                <a:solidFill>
                  <a:schemeClr val="folHlink"/>
                </a:solidFill>
                <a:latin typeface="Leelawadee UI" panose="020B0502040204020203" pitchFamily="34" charset="-34"/>
                <a:ea typeface="+mn-ea"/>
                <a:cs typeface="Leelawadee UI" panose="020B0502040204020203" pitchFamily="34" charset="-34"/>
              </a:rPr>
              <a:t>  เสท</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46" name="Text Box 5"/>
          <p:cNvSpPr txBox="1">
            <a:spLocks noChangeArrowheads="1"/>
          </p:cNvSpPr>
          <p:nvPr/>
        </p:nvSpPr>
        <p:spPr bwMode="auto">
          <a:xfrm>
            <a:off x="3816811" y="2391067"/>
            <a:ext cx="1399136"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i="1" dirty="0" smtClean="0">
                <a:latin typeface="Leelawadee UI" panose="020B0502040204020203" pitchFamily="34" charset="-34"/>
                <a:cs typeface="Leelawadee UI" panose="020B0502040204020203" pitchFamily="34" charset="-34"/>
              </a:rPr>
              <a:t>อับรา</a:t>
            </a:r>
            <a:r>
              <a:rPr lang="th-TH" sz="2000" i="1" dirty="0" err="1" smtClean="0">
                <a:latin typeface="Leelawadee UI" panose="020B0502040204020203" pitchFamily="34" charset="-34"/>
                <a:cs typeface="Leelawadee UI" panose="020B0502040204020203" pitchFamily="34" charset="-34"/>
              </a:rPr>
              <a:t>ฮัม</a:t>
            </a:r>
            <a:endParaRPr lang="en-US" sz="2000" dirty="0" smtClean="0">
              <a:latin typeface="Leelawadee UI" panose="020B0502040204020203" pitchFamily="34" charset="-34"/>
              <a:cs typeface="Leelawadee UI" panose="020B0502040204020203" pitchFamily="34" charset="-34"/>
            </a:endParaRPr>
          </a:p>
        </p:txBody>
      </p:sp>
      <p:sp>
        <p:nvSpPr>
          <p:cNvPr id="47" name="Text Box 50"/>
          <p:cNvSpPr txBox="1">
            <a:spLocks noChangeArrowheads="1"/>
          </p:cNvSpPr>
          <p:nvPr/>
        </p:nvSpPr>
        <p:spPr bwMode="auto">
          <a:xfrm>
            <a:off x="4012439" y="2936357"/>
            <a:ext cx="2887647"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dirty="0" smtClean="0">
                <a:latin typeface="Leelawadee UI" panose="020B0502040204020203" pitchFamily="34" charset="-34"/>
                <a:cs typeface="Leelawadee UI" panose="020B0502040204020203" pitchFamily="34" charset="-34"/>
              </a:rPr>
              <a:t>ดาวิด            </a:t>
            </a:r>
            <a:r>
              <a:rPr lang="th-TH" sz="2000" dirty="0" err="1" smtClean="0">
                <a:solidFill>
                  <a:srgbClr val="FFFF00"/>
                </a:solidFill>
                <a:latin typeface="Leelawadee UI" panose="020B0502040204020203" pitchFamily="34" charset="-34"/>
                <a:cs typeface="Leelawadee UI" panose="020B0502040204020203" pitchFamily="34" charset="-34"/>
              </a:rPr>
              <a:t>บัทเช</a:t>
            </a:r>
            <a:r>
              <a:rPr lang="th-TH" sz="2000" dirty="0" smtClean="0">
                <a:solidFill>
                  <a:srgbClr val="FFFF00"/>
                </a:solidFill>
                <a:latin typeface="Leelawadee UI" panose="020B0502040204020203" pitchFamily="34" charset="-34"/>
                <a:cs typeface="Leelawadee UI" panose="020B0502040204020203" pitchFamily="34" charset="-34"/>
              </a:rPr>
              <a:t>บา</a:t>
            </a:r>
            <a:endParaRPr lang="en-US" sz="2000" dirty="0" smtClean="0">
              <a:solidFill>
                <a:srgbClr val="FFFF00"/>
              </a:solidFill>
              <a:latin typeface="Leelawadee UI" panose="020B0502040204020203" pitchFamily="34" charset="-34"/>
              <a:cs typeface="Leelawadee UI" panose="020B0502040204020203" pitchFamily="34" charset="-34"/>
            </a:endParaRPr>
          </a:p>
        </p:txBody>
      </p:sp>
      <p:grpSp>
        <p:nvGrpSpPr>
          <p:cNvPr id="48" name="Group 47"/>
          <p:cNvGrpSpPr/>
          <p:nvPr/>
        </p:nvGrpSpPr>
        <p:grpSpPr>
          <a:xfrm>
            <a:off x="3291755" y="1263378"/>
            <a:ext cx="385267" cy="544512"/>
            <a:chOff x="3252648" y="1389966"/>
            <a:chExt cx="385267" cy="544512"/>
          </a:xfrm>
        </p:grpSpPr>
        <p:sp>
          <p:nvSpPr>
            <p:cNvPr id="49" name="Line 36"/>
            <p:cNvSpPr>
              <a:spLocks noChangeShapeType="1"/>
            </p:cNvSpPr>
            <p:nvPr/>
          </p:nvSpPr>
          <p:spPr bwMode="auto">
            <a:xfrm flipH="1">
              <a:off x="3252648" y="1396316"/>
              <a:ext cx="378915" cy="526366"/>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0" name="Line 37"/>
            <p:cNvSpPr>
              <a:spLocks noChangeShapeType="1"/>
            </p:cNvSpPr>
            <p:nvPr/>
          </p:nvSpPr>
          <p:spPr bwMode="auto">
            <a:xfrm>
              <a:off x="3274378" y="1389966"/>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51" name="Line 7"/>
          <p:cNvSpPr>
            <a:spLocks noChangeShapeType="1"/>
          </p:cNvSpPr>
          <p:nvPr/>
        </p:nvSpPr>
        <p:spPr bwMode="auto">
          <a:xfrm>
            <a:off x="4992926" y="3163271"/>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2" name="Line 12"/>
          <p:cNvSpPr>
            <a:spLocks noChangeShapeType="1"/>
          </p:cNvSpPr>
          <p:nvPr/>
        </p:nvSpPr>
        <p:spPr bwMode="auto">
          <a:xfrm flipV="1">
            <a:off x="4373801" y="171705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3" name="Line 13"/>
          <p:cNvSpPr>
            <a:spLocks noChangeShapeType="1"/>
          </p:cNvSpPr>
          <p:nvPr/>
        </p:nvSpPr>
        <p:spPr bwMode="auto">
          <a:xfrm flipV="1">
            <a:off x="4383326" y="224728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4" name="Line 14"/>
          <p:cNvSpPr>
            <a:spLocks noChangeShapeType="1"/>
          </p:cNvSpPr>
          <p:nvPr/>
        </p:nvSpPr>
        <p:spPr bwMode="auto">
          <a:xfrm flipV="1">
            <a:off x="4391264" y="2785446"/>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5" name="Line 7"/>
          <p:cNvSpPr>
            <a:spLocks noChangeShapeType="1"/>
          </p:cNvSpPr>
          <p:nvPr/>
        </p:nvSpPr>
        <p:spPr bwMode="auto">
          <a:xfrm>
            <a:off x="5001116" y="3164125"/>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6" name="Line 22"/>
          <p:cNvSpPr>
            <a:spLocks noChangeShapeType="1"/>
          </p:cNvSpPr>
          <p:nvPr/>
        </p:nvSpPr>
        <p:spPr bwMode="auto">
          <a:xfrm>
            <a:off x="5136054" y="3160950"/>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7" name="Line 26"/>
          <p:cNvSpPr>
            <a:spLocks noChangeShapeType="1"/>
          </p:cNvSpPr>
          <p:nvPr/>
        </p:nvSpPr>
        <p:spPr bwMode="auto">
          <a:xfrm flipH="1" flipV="1">
            <a:off x="4012756" y="3400878"/>
            <a:ext cx="337229"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8" name="Line 27"/>
          <p:cNvSpPr>
            <a:spLocks noChangeShapeType="1"/>
          </p:cNvSpPr>
          <p:nvPr/>
        </p:nvSpPr>
        <p:spPr bwMode="auto">
          <a:xfrm flipH="1" flipV="1">
            <a:off x="6054963" y="3400878"/>
            <a:ext cx="553711"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nvGrpSpPr>
          <p:cNvPr id="59" name="Group 47"/>
          <p:cNvGrpSpPr>
            <a:grpSpLocks/>
          </p:cNvGrpSpPr>
          <p:nvPr/>
        </p:nvGrpSpPr>
        <p:grpSpPr bwMode="auto">
          <a:xfrm>
            <a:off x="4380151" y="3388178"/>
            <a:ext cx="1684338" cy="182563"/>
            <a:chOff x="2796" y="2106"/>
            <a:chExt cx="1061" cy="115"/>
          </a:xfrm>
        </p:grpSpPr>
        <p:sp>
          <p:nvSpPr>
            <p:cNvPr id="60" name="Line 23"/>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1" name="Line 24"/>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2" name="Line 25"/>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63" name="Text Box 26"/>
          <p:cNvSpPr txBox="1">
            <a:spLocks noChangeArrowheads="1"/>
          </p:cNvSpPr>
          <p:nvPr/>
        </p:nvSpPr>
        <p:spPr bwMode="auto">
          <a:xfrm>
            <a:off x="3978349" y="5601683"/>
            <a:ext cx="4706938"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มา</a:t>
            </a:r>
            <a:r>
              <a:rPr lang="th-TH" sz="2000" dirty="0" err="1" smtClean="0">
                <a:solidFill>
                  <a:schemeClr val="folHlink"/>
                </a:solidFill>
                <a:latin typeface="Leelawadee UI" panose="020B0502040204020203" pitchFamily="34" charset="-34"/>
                <a:ea typeface="+mn-ea"/>
                <a:cs typeface="Leelawadee UI" panose="020B0502040204020203" pitchFamily="34" charset="-34"/>
              </a:rPr>
              <a:t>รีย์</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dirty="0" smtClean="0">
                <a:solidFill>
                  <a:schemeClr val="folHlink"/>
                </a:solidFill>
                <a:latin typeface="Leelawadee UI" panose="020B0502040204020203" pitchFamily="34" charset="-34"/>
                <a:ea typeface="+mn-ea"/>
                <a:cs typeface="Leelawadee UI" panose="020B0502040204020203" pitchFamily="34" charset="-34"/>
              </a:rPr>
              <a:t>    โยเซฟ</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64" name="Line 37"/>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5" name="Line 38"/>
          <p:cNvSpPr>
            <a:spLocks noChangeShapeType="1"/>
          </p:cNvSpPr>
          <p:nvPr/>
        </p:nvSpPr>
        <p:spPr bwMode="auto">
          <a:xfrm flipV="1">
            <a:off x="4419600" y="4016522"/>
            <a:ext cx="0" cy="15701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7" name="Line 29"/>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0" name="Line 38"/>
          <p:cNvSpPr>
            <a:spLocks noChangeShapeType="1"/>
          </p:cNvSpPr>
          <p:nvPr/>
        </p:nvSpPr>
        <p:spPr bwMode="auto">
          <a:xfrm flipV="1">
            <a:off x="6145276" y="5316665"/>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1" name="Line 38"/>
          <p:cNvSpPr>
            <a:spLocks noChangeShapeType="1"/>
          </p:cNvSpPr>
          <p:nvPr/>
        </p:nvSpPr>
        <p:spPr bwMode="auto">
          <a:xfrm flipV="1">
            <a:off x="6118860" y="4016522"/>
            <a:ext cx="0" cy="15701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2" name="Line 27"/>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3" name="Line 28"/>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nvGrpSpPr>
          <p:cNvPr id="76" name="Group 42"/>
          <p:cNvGrpSpPr>
            <a:grpSpLocks/>
          </p:cNvGrpSpPr>
          <p:nvPr/>
        </p:nvGrpSpPr>
        <p:grpSpPr bwMode="auto">
          <a:xfrm>
            <a:off x="4445000" y="5840423"/>
            <a:ext cx="3429000" cy="838201"/>
            <a:chOff x="2800" y="3679"/>
            <a:chExt cx="2160" cy="528"/>
          </a:xfrm>
        </p:grpSpPr>
        <p:sp>
          <p:nvSpPr>
            <p:cNvPr id="77" name="Line 35"/>
            <p:cNvSpPr>
              <a:spLocks noChangeShapeType="1"/>
            </p:cNvSpPr>
            <p:nvPr/>
          </p:nvSpPr>
          <p:spPr bwMode="auto">
            <a:xfrm flipH="1" flipV="1">
              <a:off x="3303" y="3679"/>
              <a:ext cx="0" cy="3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8" name="Text Box 36"/>
            <p:cNvSpPr txBox="1">
              <a:spLocks noChangeArrowheads="1"/>
            </p:cNvSpPr>
            <p:nvPr/>
          </p:nvSpPr>
          <p:spPr bwMode="auto">
            <a:xfrm>
              <a:off x="2800" y="3955"/>
              <a:ext cx="2160" cy="25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dirty="0" smtClean="0">
                  <a:latin typeface="Leelawadee UI" panose="020B0502040204020203" pitchFamily="34" charset="-34"/>
                  <a:cs typeface="Leelawadee UI" panose="020B0502040204020203" pitchFamily="34" charset="-34"/>
                </a:rPr>
                <a:t>พระเยซูคริสต์</a:t>
              </a:r>
              <a:endParaRPr lang="en-US" sz="2000" dirty="0" smtClean="0">
                <a:solidFill>
                  <a:schemeClr val="folHlink"/>
                </a:solidFill>
                <a:latin typeface="Leelawadee UI" panose="020B0502040204020203" pitchFamily="34" charset="-34"/>
                <a:cs typeface="Leelawadee UI" panose="020B0502040204020203" pitchFamily="34" charset="-34"/>
              </a:endParaRPr>
            </a:p>
          </p:txBody>
        </p:sp>
      </p:grpSp>
      <p:sp>
        <p:nvSpPr>
          <p:cNvPr id="79" name="Line 37"/>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nvGrpSpPr>
          <p:cNvPr id="80" name="Group 79"/>
          <p:cNvGrpSpPr/>
          <p:nvPr/>
        </p:nvGrpSpPr>
        <p:grpSpPr>
          <a:xfrm>
            <a:off x="2523460" y="971860"/>
            <a:ext cx="1837229" cy="401638"/>
            <a:chOff x="1045228" y="1994890"/>
            <a:chExt cx="1837229" cy="401638"/>
          </a:xfrm>
        </p:grpSpPr>
        <p:sp>
          <p:nvSpPr>
            <p:cNvPr id="81" name="Line 9"/>
            <p:cNvSpPr>
              <a:spLocks noChangeShapeType="1"/>
            </p:cNvSpPr>
            <p:nvPr/>
          </p:nvSpPr>
          <p:spPr bwMode="auto">
            <a:xfrm>
              <a:off x="1891857" y="1994890"/>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82" name="Line 10"/>
            <p:cNvSpPr>
              <a:spLocks noChangeShapeType="1"/>
            </p:cNvSpPr>
            <p:nvPr/>
          </p:nvSpPr>
          <p:spPr bwMode="auto">
            <a:xfrm>
              <a:off x="1045228" y="2241943"/>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83" name="Line 11"/>
            <p:cNvSpPr>
              <a:spLocks noChangeShapeType="1"/>
            </p:cNvSpPr>
            <p:nvPr/>
          </p:nvSpPr>
          <p:spPr bwMode="auto">
            <a:xfrm flipV="1">
              <a:off x="1991870" y="1999653"/>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84" name="Line 15"/>
            <p:cNvSpPr>
              <a:spLocks noChangeShapeType="1"/>
            </p:cNvSpPr>
            <p:nvPr/>
          </p:nvSpPr>
          <p:spPr bwMode="auto">
            <a:xfrm flipV="1">
              <a:off x="1052070" y="2253653"/>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85" name="Line 16"/>
            <p:cNvSpPr>
              <a:spLocks noChangeShapeType="1"/>
            </p:cNvSpPr>
            <p:nvPr/>
          </p:nvSpPr>
          <p:spPr bwMode="auto">
            <a:xfrm flipV="1">
              <a:off x="1991870" y="2188566"/>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86" name="Line 17"/>
            <p:cNvSpPr>
              <a:spLocks noChangeShapeType="1"/>
            </p:cNvSpPr>
            <p:nvPr/>
          </p:nvSpPr>
          <p:spPr bwMode="auto">
            <a:xfrm flipV="1">
              <a:off x="2882457" y="2239365"/>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90" name="Line 30"/>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94" name="Line 33"/>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95" name="Line 40"/>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96" name="Text Box 50"/>
          <p:cNvSpPr txBox="1">
            <a:spLocks noChangeArrowheads="1"/>
          </p:cNvSpPr>
          <p:nvPr/>
        </p:nvSpPr>
        <p:spPr bwMode="auto">
          <a:xfrm>
            <a:off x="8882063" y="44386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Leelawadee UI" panose="020B0502040204020203" pitchFamily="34" charset="-34"/>
              <a:cs typeface="Leelawadee UI" panose="020B0502040204020203" pitchFamily="34" charset="-34"/>
            </a:endParaRPr>
          </a:p>
        </p:txBody>
      </p:sp>
      <p:sp>
        <p:nvSpPr>
          <p:cNvPr id="97" name="Text Box 21"/>
          <p:cNvSpPr txBox="1">
            <a:spLocks noChangeArrowheads="1"/>
          </p:cNvSpPr>
          <p:nvPr/>
        </p:nvSpPr>
        <p:spPr bwMode="auto">
          <a:xfrm>
            <a:off x="3834844" y="3509207"/>
            <a:ext cx="3018883"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en-US" sz="2000" dirty="0">
                <a:solidFill>
                  <a:schemeClr val="folHlink"/>
                </a:solidFill>
                <a:latin typeface="Leelawadee UI" panose="020B0502040204020203" pitchFamily="34" charset="-34"/>
                <a:ea typeface="+mn-ea"/>
                <a:cs typeface="Leelawadee UI" panose="020B0502040204020203" pitchFamily="34" charset="-34"/>
              </a:rPr>
              <a:t> </a:t>
            </a:r>
            <a:r>
              <a:rPr lang="th-TH" sz="2000" u="sng" dirty="0" err="1" smtClean="0">
                <a:solidFill>
                  <a:schemeClr val="folHlink"/>
                </a:solidFill>
                <a:latin typeface="Leelawadee UI" panose="020B0502040204020203" pitchFamily="34" charset="-34"/>
                <a:ea typeface="+mn-ea"/>
                <a:cs typeface="Leelawadee UI" panose="020B0502040204020203" pitchFamily="34" charset="-34"/>
              </a:rPr>
              <a:t>นาธัน</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u="sng" dirty="0" smtClean="0">
                <a:solidFill>
                  <a:schemeClr val="folHlink"/>
                </a:solidFill>
                <a:latin typeface="Leelawadee UI" panose="020B0502040204020203" pitchFamily="34" charset="-34"/>
                <a:ea typeface="+mn-ea"/>
                <a:cs typeface="Leelawadee UI" panose="020B0502040204020203" pitchFamily="34" charset="-34"/>
              </a:rPr>
              <a:t>ซา</a:t>
            </a:r>
            <a:r>
              <a:rPr lang="th-TH" sz="2000" u="sng" dirty="0" err="1" smtClean="0">
                <a:solidFill>
                  <a:schemeClr val="folHlink"/>
                </a:solidFill>
                <a:latin typeface="Leelawadee UI" panose="020B0502040204020203" pitchFamily="34" charset="-34"/>
                <a:ea typeface="+mn-ea"/>
                <a:cs typeface="Leelawadee UI" panose="020B0502040204020203" pitchFamily="34" charset="-34"/>
              </a:rPr>
              <a:t>โลมอน</a:t>
            </a:r>
            <a:endParaRPr lang="en-US" sz="2000" u="sng" dirty="0">
              <a:solidFill>
                <a:schemeClr val="folHlink"/>
              </a:solidFill>
              <a:latin typeface="Leelawadee UI" panose="020B0502040204020203" pitchFamily="34" charset="-34"/>
              <a:ea typeface="+mn-ea"/>
              <a:cs typeface="Leelawadee UI" panose="020B0502040204020203" pitchFamily="34" charset="-34"/>
            </a:endParaRPr>
          </a:p>
        </p:txBody>
      </p:sp>
      <p:sp>
        <p:nvSpPr>
          <p:cNvPr id="100" name="Line 30"/>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01" name="Line 31"/>
          <p:cNvSpPr>
            <a:spLocks noChangeShapeType="1"/>
          </p:cNvSpPr>
          <p:nvPr/>
        </p:nvSpPr>
        <p:spPr bwMode="auto">
          <a:xfrm flipH="1" flipV="1">
            <a:off x="5243513" y="5840413"/>
            <a:ext cx="0" cy="4857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02" name="Text Box 33"/>
          <p:cNvSpPr txBox="1">
            <a:spLocks noChangeArrowheads="1"/>
          </p:cNvSpPr>
          <p:nvPr/>
        </p:nvSpPr>
        <p:spPr bwMode="auto">
          <a:xfrm>
            <a:off x="2487563" y="5411015"/>
            <a:ext cx="1428456" cy="707886"/>
          </a:xfrm>
          <a:prstGeom prst="rect">
            <a:avLst/>
          </a:prstGeom>
          <a:noFill/>
          <a:ln w="9525">
            <a:noFill/>
            <a:miter lim="800000"/>
            <a:headEnd/>
            <a:tailEnd/>
          </a:ln>
          <a:effectLst>
            <a:outerShdw blurRad="63500" dist="107763" dir="2700000" algn="ctr" rotWithShape="0">
              <a:schemeClr val="bg2">
                <a:alpha val="74998"/>
              </a:schemeClr>
            </a:outerShdw>
          </a:effectLst>
        </p:spPr>
        <p:txBody>
          <a:bodyPr wrap="square">
            <a:spAutoFit/>
          </a:bodyPr>
          <a:lstStyle/>
          <a:p>
            <a:pPr algn="r">
              <a:spcBef>
                <a:spcPts val="30"/>
              </a:spcBef>
              <a:defRPr/>
            </a:pPr>
            <a:r>
              <a:rPr lang="th-TH" sz="2000" dirty="0" smtClean="0">
                <a:solidFill>
                  <a:srgbClr val="FFFFFF"/>
                </a:solidFill>
                <a:latin typeface="Leelawadee UI" panose="020B0502040204020203" pitchFamily="34" charset="-34"/>
                <a:ea typeface="+mn-ea"/>
                <a:cs typeface="Leelawadee UI" panose="020B0502040204020203" pitchFamily="34" charset="-34"/>
              </a:rPr>
              <a:t>ถูกต้องตาม</a:t>
            </a:r>
          </a:p>
          <a:p>
            <a:pPr algn="r">
              <a:spcBef>
                <a:spcPts val="30"/>
              </a:spcBef>
              <a:defRPr/>
            </a:pPr>
            <a:r>
              <a:rPr lang="th-TH" sz="2000" dirty="0" smtClean="0">
                <a:solidFill>
                  <a:srgbClr val="FFFFFF"/>
                </a:solidFill>
                <a:latin typeface="Leelawadee UI" panose="020B0502040204020203" pitchFamily="34" charset="-34"/>
                <a:ea typeface="+mn-ea"/>
                <a:cs typeface="Leelawadee UI" panose="020B0502040204020203" pitchFamily="34" charset="-34"/>
              </a:rPr>
              <a:t>สายเลือด</a:t>
            </a:r>
            <a:endParaRPr lang="th-TH" sz="2000" dirty="0">
              <a:solidFill>
                <a:srgbClr val="FFFFFF"/>
              </a:solidFill>
              <a:latin typeface="Leelawadee UI" panose="020B0502040204020203" pitchFamily="34" charset="-34"/>
              <a:ea typeface="+mn-ea"/>
              <a:cs typeface="Leelawadee UI" panose="020B0502040204020203" pitchFamily="34" charset="-34"/>
            </a:endParaRPr>
          </a:p>
        </p:txBody>
      </p:sp>
      <p:sp>
        <p:nvSpPr>
          <p:cNvPr id="104" name="Line 37"/>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05" name="Line 50"/>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06" name="Text Box 72"/>
          <p:cNvSpPr txBox="1">
            <a:spLocks noChangeArrowheads="1"/>
          </p:cNvSpPr>
          <p:nvPr/>
        </p:nvSpPr>
        <p:spPr bwMode="auto">
          <a:xfrm>
            <a:off x="6692900" y="5228264"/>
            <a:ext cx="2189163" cy="861774"/>
          </a:xfrm>
          <a:prstGeom prst="rect">
            <a:avLst/>
          </a:prstGeom>
          <a:noFill/>
          <a:ln w="9525">
            <a:noFill/>
            <a:miter lim="800000"/>
            <a:headEnd/>
            <a:tailEnd/>
          </a:ln>
          <a:effectLst>
            <a:outerShdw blurRad="63500" dist="107763" dir="2700000" algn="ctr" rotWithShape="0">
              <a:schemeClr val="bg2">
                <a:alpha val="74998"/>
              </a:schemeClr>
            </a:outerShdw>
          </a:effectLst>
        </p:spPr>
        <p:txBody>
          <a:bodyPr wrap="square">
            <a:spAutoFit/>
          </a:bodyPr>
          <a:lstStyle/>
          <a:p>
            <a:pPr>
              <a:lnSpc>
                <a:spcPct val="50000"/>
              </a:lnSpc>
              <a:spcBef>
                <a:spcPct val="50000"/>
              </a:spcBef>
              <a:defRPr/>
            </a:pPr>
            <a:endParaRPr lang="en-US" sz="2000" dirty="0">
              <a:solidFill>
                <a:srgbClr val="FFFFFF"/>
              </a:solidFill>
              <a:latin typeface="Leelawadee UI" panose="020B0502040204020203" pitchFamily="34" charset="-34"/>
              <a:ea typeface="+mn-ea"/>
              <a:cs typeface="Leelawadee UI" panose="020B0502040204020203" pitchFamily="34" charset="-34"/>
            </a:endParaRPr>
          </a:p>
          <a:p>
            <a:pPr>
              <a:lnSpc>
                <a:spcPct val="50000"/>
              </a:lnSpc>
              <a:spcBef>
                <a:spcPct val="50000"/>
              </a:spcBef>
              <a:defRPr/>
            </a:pPr>
            <a:r>
              <a:rPr lang="th-TH" sz="2000" dirty="0" smtClean="0">
                <a:solidFill>
                  <a:srgbClr val="FFFFFF"/>
                </a:solidFill>
                <a:latin typeface="Leelawadee UI" panose="020B0502040204020203" pitchFamily="34" charset="-34"/>
                <a:ea typeface="+mn-ea"/>
                <a:cs typeface="Leelawadee UI" panose="020B0502040204020203" pitchFamily="34" charset="-34"/>
              </a:rPr>
              <a:t>ถูกต้องตาม</a:t>
            </a:r>
          </a:p>
          <a:p>
            <a:pPr>
              <a:lnSpc>
                <a:spcPct val="50000"/>
              </a:lnSpc>
              <a:spcBef>
                <a:spcPct val="50000"/>
              </a:spcBef>
              <a:defRPr/>
            </a:pPr>
            <a:r>
              <a:rPr lang="th-TH" sz="2000" dirty="0" smtClean="0">
                <a:solidFill>
                  <a:srgbClr val="FFFFFF"/>
                </a:solidFill>
                <a:latin typeface="Leelawadee UI" panose="020B0502040204020203" pitchFamily="34" charset="-34"/>
                <a:ea typeface="+mn-ea"/>
                <a:cs typeface="Leelawadee UI" panose="020B0502040204020203" pitchFamily="34" charset="-34"/>
              </a:rPr>
              <a:t>บทบัญญัติ</a:t>
            </a:r>
            <a:endParaRPr lang="en-US" sz="2000" dirty="0">
              <a:solidFill>
                <a:srgbClr val="FFFFFF"/>
              </a:solidFill>
              <a:latin typeface="Leelawadee UI" panose="020B0502040204020203" pitchFamily="34" charset="-34"/>
              <a:ea typeface="+mn-ea"/>
              <a:cs typeface="Leelawadee UI" panose="020B0502040204020203" pitchFamily="34" charset="-34"/>
            </a:endParaRPr>
          </a:p>
        </p:txBody>
      </p:sp>
      <p:sp>
        <p:nvSpPr>
          <p:cNvPr id="66" name="Text Box 4"/>
          <p:cNvSpPr txBox="1">
            <a:spLocks noChangeArrowheads="1"/>
          </p:cNvSpPr>
          <p:nvPr/>
        </p:nvSpPr>
        <p:spPr bwMode="auto">
          <a:xfrm>
            <a:off x="3890519" y="1837600"/>
            <a:ext cx="1108543"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โน</a:t>
            </a:r>
            <a:r>
              <a:rPr lang="th-TH" sz="2000" dirty="0" err="1" smtClean="0">
                <a:solidFill>
                  <a:schemeClr val="folHlink"/>
                </a:solidFill>
                <a:latin typeface="Leelawadee UI" panose="020B0502040204020203" pitchFamily="34" charset="-34"/>
                <a:ea typeface="+mn-ea"/>
                <a:cs typeface="Leelawadee UI" panose="020B0502040204020203" pitchFamily="34" charset="-34"/>
              </a:rPr>
              <a:t>อาห์</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106"/>
                                        </p:tgtEl>
                                        <p:attrNameLst>
                                          <p:attrName>style.visibility</p:attrName>
                                        </p:attrNameLst>
                                      </p:cBhvr>
                                      <p:to>
                                        <p:strVal val="visible"/>
                                      </p:to>
                                    </p:set>
                                    <p:anim calcmode="lin" valueType="num">
                                      <p:cBhvr>
                                        <p:cTn id="7" dur="500" fill="hold"/>
                                        <p:tgtEl>
                                          <p:spTgt spid="106"/>
                                        </p:tgtEl>
                                        <p:attrNameLst>
                                          <p:attrName>ppt_x</p:attrName>
                                        </p:attrNameLst>
                                      </p:cBhvr>
                                      <p:tavLst>
                                        <p:tav tm="0">
                                          <p:val>
                                            <p:strVal val="#ppt_x-#ppt_w/2"/>
                                          </p:val>
                                        </p:tav>
                                        <p:tav tm="100000">
                                          <p:val>
                                            <p:strVal val="#ppt_x"/>
                                          </p:val>
                                        </p:tav>
                                      </p:tavLst>
                                    </p:anim>
                                    <p:anim calcmode="lin" valueType="num">
                                      <p:cBhvr>
                                        <p:cTn id="8" dur="500" fill="hold"/>
                                        <p:tgtEl>
                                          <p:spTgt spid="106"/>
                                        </p:tgtEl>
                                        <p:attrNameLst>
                                          <p:attrName>ppt_y</p:attrName>
                                        </p:attrNameLst>
                                      </p:cBhvr>
                                      <p:tavLst>
                                        <p:tav tm="0">
                                          <p:val>
                                            <p:strVal val="#ppt_y"/>
                                          </p:val>
                                        </p:tav>
                                        <p:tav tm="100000">
                                          <p:val>
                                            <p:strVal val="#ppt_y"/>
                                          </p:val>
                                        </p:tav>
                                      </p:tavLst>
                                    </p:anim>
                                    <p:anim calcmode="lin" valueType="num">
                                      <p:cBhvr>
                                        <p:cTn id="9" dur="500" fill="hold"/>
                                        <p:tgtEl>
                                          <p:spTgt spid="106"/>
                                        </p:tgtEl>
                                        <p:attrNameLst>
                                          <p:attrName>ppt_w</p:attrName>
                                        </p:attrNameLst>
                                      </p:cBhvr>
                                      <p:tavLst>
                                        <p:tav tm="0">
                                          <p:val>
                                            <p:fltVal val="0"/>
                                          </p:val>
                                        </p:tav>
                                        <p:tav tm="100000">
                                          <p:val>
                                            <p:strVal val="#ppt_w"/>
                                          </p:val>
                                        </p:tav>
                                      </p:tavLst>
                                    </p:anim>
                                    <p:anim calcmode="lin" valueType="num">
                                      <p:cBhvr>
                                        <p:cTn id="10" dur="500" fill="hold"/>
                                        <p:tgtEl>
                                          <p:spTgt spid="10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113" name="Picture 52"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5251" name="Rectangle 3"/>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65256"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65257"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65258"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65259"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65260"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65290" name="Text Box 42"/>
          <p:cNvSpPr txBox="1">
            <a:spLocks noChangeArrowheads="1"/>
          </p:cNvSpPr>
          <p:nvPr/>
        </p:nvSpPr>
        <p:spPr bwMode="auto">
          <a:xfrm>
            <a:off x="4768850" y="144463"/>
            <a:ext cx="3368675" cy="668020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200" smtClean="0">
                <a:solidFill>
                  <a:schemeClr val="folHlink"/>
                </a:solidFill>
                <a:latin typeface="Arial" charset="0"/>
              </a:rPr>
              <a:t>Criswell, W. A.</a:t>
            </a:r>
          </a:p>
          <a:p>
            <a:pPr>
              <a:lnSpc>
                <a:spcPct val="65000"/>
              </a:lnSpc>
              <a:spcBef>
                <a:spcPct val="50000"/>
              </a:spcBef>
              <a:defRPr/>
            </a:pPr>
            <a:r>
              <a:rPr lang="en-US" sz="2200" smtClean="0">
                <a:solidFill>
                  <a:schemeClr val="folHlink"/>
                </a:solidFill>
                <a:latin typeface="Arial" charset="0"/>
              </a:rPr>
              <a:t>Danker, Frederick</a:t>
            </a:r>
          </a:p>
          <a:p>
            <a:pPr>
              <a:lnSpc>
                <a:spcPct val="65000"/>
              </a:lnSpc>
              <a:spcBef>
                <a:spcPct val="50000"/>
              </a:spcBef>
              <a:defRPr/>
            </a:pPr>
            <a:r>
              <a:rPr lang="en-US" sz="2200" smtClean="0">
                <a:solidFill>
                  <a:schemeClr val="folHlink"/>
                </a:solidFill>
                <a:latin typeface="Arial" charset="0"/>
              </a:rPr>
              <a:t>Ellis, E. Earle</a:t>
            </a:r>
          </a:p>
          <a:p>
            <a:pPr>
              <a:lnSpc>
                <a:spcPct val="65000"/>
              </a:lnSpc>
              <a:spcBef>
                <a:spcPct val="50000"/>
              </a:spcBef>
              <a:defRPr/>
            </a:pPr>
            <a:r>
              <a:rPr lang="en-US" sz="2200" smtClean="0">
                <a:solidFill>
                  <a:schemeClr val="folHlink"/>
                </a:solidFill>
                <a:latin typeface="Arial" charset="0"/>
              </a:rPr>
              <a:t>Fitzmeyer, Joseph</a:t>
            </a:r>
          </a:p>
          <a:p>
            <a:pPr>
              <a:lnSpc>
                <a:spcPct val="65000"/>
              </a:lnSpc>
              <a:spcBef>
                <a:spcPct val="50000"/>
              </a:spcBef>
              <a:defRPr/>
            </a:pPr>
            <a:r>
              <a:rPr lang="en-US" sz="2200" smtClean="0">
                <a:solidFill>
                  <a:schemeClr val="folHlink"/>
                </a:solidFill>
                <a:latin typeface="Arial" charset="0"/>
              </a:rPr>
              <a:t>Godet, F. A.</a:t>
            </a:r>
          </a:p>
          <a:p>
            <a:pPr>
              <a:lnSpc>
                <a:spcPct val="65000"/>
              </a:lnSpc>
              <a:spcBef>
                <a:spcPct val="50000"/>
              </a:spcBef>
              <a:defRPr/>
            </a:pPr>
            <a:r>
              <a:rPr lang="en-US" sz="2200" smtClean="0">
                <a:solidFill>
                  <a:schemeClr val="folHlink"/>
                </a:solidFill>
                <a:latin typeface="Arial" charset="0"/>
              </a:rPr>
              <a:t>Hendricksen, William</a:t>
            </a:r>
          </a:p>
          <a:p>
            <a:pPr>
              <a:lnSpc>
                <a:spcPct val="65000"/>
              </a:lnSpc>
              <a:spcBef>
                <a:spcPct val="50000"/>
              </a:spcBef>
              <a:defRPr/>
            </a:pPr>
            <a:r>
              <a:rPr lang="en-US" sz="2200" smtClean="0">
                <a:solidFill>
                  <a:schemeClr val="folHlink"/>
                </a:solidFill>
                <a:latin typeface="Arial" charset="0"/>
              </a:rPr>
              <a:t>Hoehner, Harold</a:t>
            </a:r>
          </a:p>
          <a:p>
            <a:pPr>
              <a:lnSpc>
                <a:spcPct val="65000"/>
              </a:lnSpc>
              <a:spcBef>
                <a:spcPct val="50000"/>
              </a:spcBef>
              <a:defRPr/>
            </a:pPr>
            <a:r>
              <a:rPr lang="en-US" sz="2200" smtClean="0">
                <a:solidFill>
                  <a:schemeClr val="folHlink"/>
                </a:solidFill>
                <a:latin typeface="Arial" charset="0"/>
              </a:rPr>
              <a:t>Ironside, F. A.</a:t>
            </a:r>
          </a:p>
          <a:p>
            <a:pPr>
              <a:lnSpc>
                <a:spcPct val="65000"/>
              </a:lnSpc>
              <a:spcBef>
                <a:spcPct val="50000"/>
              </a:spcBef>
              <a:defRPr/>
            </a:pPr>
            <a:r>
              <a:rPr lang="en-US" sz="2200" smtClean="0">
                <a:solidFill>
                  <a:schemeClr val="folHlink"/>
                </a:solidFill>
                <a:latin typeface="Arial" charset="0"/>
              </a:rPr>
              <a:t>Marshall, I. Howard</a:t>
            </a:r>
          </a:p>
          <a:p>
            <a:pPr>
              <a:lnSpc>
                <a:spcPct val="65000"/>
              </a:lnSpc>
              <a:spcBef>
                <a:spcPct val="50000"/>
              </a:spcBef>
              <a:defRPr/>
            </a:pPr>
            <a:r>
              <a:rPr lang="en-US" sz="2200" smtClean="0">
                <a:solidFill>
                  <a:schemeClr val="folHlink"/>
                </a:solidFill>
                <a:latin typeface="Arial" charset="0"/>
              </a:rPr>
              <a:t>McGee, J. Vernon</a:t>
            </a:r>
          </a:p>
          <a:p>
            <a:pPr>
              <a:lnSpc>
                <a:spcPct val="65000"/>
              </a:lnSpc>
              <a:spcBef>
                <a:spcPct val="50000"/>
              </a:spcBef>
              <a:defRPr/>
            </a:pPr>
            <a:r>
              <a:rPr lang="en-US" sz="2200" smtClean="0">
                <a:solidFill>
                  <a:schemeClr val="folHlink"/>
                </a:solidFill>
                <a:latin typeface="Arial" charset="0"/>
              </a:rPr>
              <a:t>Morgan, G. Campbell</a:t>
            </a:r>
          </a:p>
          <a:p>
            <a:pPr>
              <a:lnSpc>
                <a:spcPct val="65000"/>
              </a:lnSpc>
              <a:spcBef>
                <a:spcPct val="50000"/>
              </a:spcBef>
              <a:defRPr/>
            </a:pPr>
            <a:r>
              <a:rPr lang="en-US" sz="2200" smtClean="0">
                <a:solidFill>
                  <a:schemeClr val="folHlink"/>
                </a:solidFill>
                <a:latin typeface="Arial" charset="0"/>
              </a:rPr>
              <a:t>MacArthur, John</a:t>
            </a:r>
          </a:p>
          <a:p>
            <a:pPr>
              <a:lnSpc>
                <a:spcPct val="65000"/>
              </a:lnSpc>
              <a:spcBef>
                <a:spcPct val="50000"/>
              </a:spcBef>
              <a:defRPr/>
            </a:pPr>
            <a:r>
              <a:rPr lang="en-US" sz="2200" smtClean="0">
                <a:solidFill>
                  <a:schemeClr val="folHlink"/>
                </a:solidFill>
                <a:latin typeface="Arial" charset="0"/>
              </a:rPr>
              <a:t>Scofield, C. I.</a:t>
            </a:r>
          </a:p>
          <a:p>
            <a:pPr>
              <a:lnSpc>
                <a:spcPct val="65000"/>
              </a:lnSpc>
              <a:spcBef>
                <a:spcPct val="50000"/>
              </a:spcBef>
              <a:defRPr/>
            </a:pPr>
            <a:r>
              <a:rPr lang="en-US" sz="2200" smtClean="0">
                <a:solidFill>
                  <a:schemeClr val="folHlink"/>
                </a:solidFill>
                <a:latin typeface="Arial" charset="0"/>
              </a:rPr>
              <a:t>Swindoll, Charles</a:t>
            </a:r>
          </a:p>
          <a:p>
            <a:pPr>
              <a:lnSpc>
                <a:spcPct val="65000"/>
              </a:lnSpc>
              <a:spcBef>
                <a:spcPct val="50000"/>
              </a:spcBef>
              <a:defRPr/>
            </a:pPr>
            <a:r>
              <a:rPr lang="en-US" sz="2200" smtClean="0">
                <a:solidFill>
                  <a:schemeClr val="folHlink"/>
                </a:solidFill>
                <a:latin typeface="Arial" charset="0"/>
              </a:rPr>
              <a:t>Unger, Merrill</a:t>
            </a:r>
          </a:p>
          <a:p>
            <a:pPr>
              <a:lnSpc>
                <a:spcPct val="65000"/>
              </a:lnSpc>
              <a:spcBef>
                <a:spcPct val="50000"/>
              </a:spcBef>
              <a:defRPr/>
            </a:pPr>
            <a:r>
              <a:rPr lang="en-US" sz="2200" smtClean="0">
                <a:solidFill>
                  <a:schemeClr val="folHlink"/>
                </a:solidFill>
                <a:latin typeface="Arial" charset="0"/>
              </a:rPr>
              <a:t>Walvoord, John</a:t>
            </a:r>
          </a:p>
          <a:p>
            <a:pPr>
              <a:lnSpc>
                <a:spcPct val="65000"/>
              </a:lnSpc>
              <a:spcBef>
                <a:spcPct val="50000"/>
              </a:spcBef>
              <a:defRPr/>
            </a:pPr>
            <a:r>
              <a:rPr lang="en-US" sz="2200" smtClean="0">
                <a:solidFill>
                  <a:schemeClr val="folHlink"/>
                </a:solidFill>
                <a:latin typeface="Arial" charset="0"/>
              </a:rPr>
              <a:t>Zuck, Roy</a:t>
            </a:r>
            <a:endParaRPr lang="en-US" sz="2000" smtClean="0">
              <a:latin typeface="Arial" charset="0"/>
            </a:endParaRPr>
          </a:p>
        </p:txBody>
      </p:sp>
      <p:sp>
        <p:nvSpPr>
          <p:cNvPr id="565291" name="Text Box 43"/>
          <p:cNvSpPr txBox="1">
            <a:spLocks noChangeArrowheads="1"/>
          </p:cNvSpPr>
          <p:nvPr/>
        </p:nvSpPr>
        <p:spPr bwMode="auto">
          <a:xfrm>
            <a:off x="1808480" y="1745625"/>
            <a:ext cx="2316480" cy="3323987"/>
          </a:xfrm>
          <a:prstGeom prst="rect">
            <a:avLst/>
          </a:prstGeom>
          <a:noFill/>
          <a:ln w="9525">
            <a:noFill/>
            <a:miter lim="800000"/>
            <a:headEnd/>
            <a:tailEnd/>
          </a:ln>
          <a:effectLst>
            <a:outerShdw blurRad="63500" dist="81320" dir="3080412" algn="ctr" rotWithShape="0">
              <a:schemeClr val="bg2">
                <a:alpha val="74998"/>
              </a:schemeClr>
            </a:outerShdw>
          </a:effectLst>
        </p:spPr>
        <p:txBody>
          <a:bodyPr wrap="square">
            <a:spAutoFit/>
          </a:bodyPr>
          <a:lstStyle/>
          <a:p>
            <a:pPr algn="r">
              <a:spcBef>
                <a:spcPct val="50000"/>
              </a:spcBef>
              <a:defRPr/>
            </a:pPr>
            <a:r>
              <a:rPr lang="th-TH" sz="3000" i="1" dirty="0" smtClean="0">
                <a:solidFill>
                  <a:schemeClr val="folHlink"/>
                </a:solidFill>
                <a:latin typeface="Leelawadee UI" panose="020B0502040204020203" pitchFamily="34" charset="-34"/>
                <a:ea typeface="+mn-ea"/>
                <a:cs typeface="Leelawadee UI" panose="020B0502040204020203" pitchFamily="34" charset="-34"/>
              </a:rPr>
              <a:t>นักเขียนที่เขียนบทความเกี่ยวกับลำดับ</a:t>
            </a:r>
            <a:r>
              <a:rPr lang="th-TH" sz="3000" i="1" dirty="0" err="1" smtClean="0">
                <a:solidFill>
                  <a:schemeClr val="folHlink"/>
                </a:solidFill>
                <a:latin typeface="Leelawadee UI" panose="020B0502040204020203" pitchFamily="34" charset="-34"/>
                <a:ea typeface="+mn-ea"/>
                <a:cs typeface="Leelawadee UI" panose="020B0502040204020203" pitchFamily="34" charset="-34"/>
              </a:rPr>
              <a:t>พงษ์</a:t>
            </a:r>
            <a:r>
              <a:rPr lang="th-TH" sz="3000" i="1" dirty="0" smtClean="0">
                <a:solidFill>
                  <a:schemeClr val="folHlink"/>
                </a:solidFill>
                <a:latin typeface="Leelawadee UI" panose="020B0502040204020203" pitchFamily="34" charset="-34"/>
                <a:ea typeface="+mn-ea"/>
                <a:cs typeface="Leelawadee UI" panose="020B0502040204020203" pitchFamily="34" charset="-34"/>
              </a:rPr>
              <a:t>พันธ์ของพระเยซู</a:t>
            </a:r>
            <a:endParaRPr lang="en-US" sz="3000" i="1" dirty="0">
              <a:solidFill>
                <a:schemeClr val="folHlink"/>
              </a:solidFill>
              <a:latin typeface="Leelawadee UI" panose="020B0502040204020203" pitchFamily="34" charset="-34"/>
              <a:ea typeface="+mn-ea"/>
              <a:cs typeface="Leelawadee UI" panose="020B0502040204020203" pitchFamily="34" charset="-34"/>
            </a:endParaRPr>
          </a:p>
        </p:txBody>
      </p:sp>
      <p:sp>
        <p:nvSpPr>
          <p:cNvPr id="90122" name="Text Box 44"/>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90123" name="Text Box 50"/>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65293" name="Rectangle 4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65299" name="Rectangle 51"/>
          <p:cNvSpPr>
            <a:spLocks noChangeArrowheads="1"/>
          </p:cNvSpPr>
          <p:nvPr/>
        </p:nvSpPr>
        <p:spPr bwMode="auto">
          <a:xfrm>
            <a:off x="7459663"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565296" name="Rectangle 4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38</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65291"/>
                                        </p:tgtEl>
                                        <p:attrNameLst>
                                          <p:attrName>style.visibility</p:attrName>
                                        </p:attrNameLst>
                                      </p:cBhvr>
                                      <p:to>
                                        <p:strVal val="visible"/>
                                      </p:to>
                                    </p:set>
                                    <p:anim calcmode="lin" valueType="num">
                                      <p:cBhvr>
                                        <p:cTn id="7" dur="500" fill="hold"/>
                                        <p:tgtEl>
                                          <p:spTgt spid="565291"/>
                                        </p:tgtEl>
                                        <p:attrNameLst>
                                          <p:attrName>ppt_x</p:attrName>
                                        </p:attrNameLst>
                                      </p:cBhvr>
                                      <p:tavLst>
                                        <p:tav tm="0">
                                          <p:val>
                                            <p:strVal val="#ppt_x-#ppt_w/2"/>
                                          </p:val>
                                        </p:tav>
                                        <p:tav tm="100000">
                                          <p:val>
                                            <p:strVal val="#ppt_x"/>
                                          </p:val>
                                        </p:tav>
                                      </p:tavLst>
                                    </p:anim>
                                    <p:anim calcmode="lin" valueType="num">
                                      <p:cBhvr>
                                        <p:cTn id="8" dur="500" fill="hold"/>
                                        <p:tgtEl>
                                          <p:spTgt spid="565291"/>
                                        </p:tgtEl>
                                        <p:attrNameLst>
                                          <p:attrName>ppt_y</p:attrName>
                                        </p:attrNameLst>
                                      </p:cBhvr>
                                      <p:tavLst>
                                        <p:tav tm="0">
                                          <p:val>
                                            <p:strVal val="#ppt_y"/>
                                          </p:val>
                                        </p:tav>
                                        <p:tav tm="100000">
                                          <p:val>
                                            <p:strVal val="#ppt_y"/>
                                          </p:val>
                                        </p:tav>
                                      </p:tavLst>
                                    </p:anim>
                                    <p:anim calcmode="lin" valueType="num">
                                      <p:cBhvr>
                                        <p:cTn id="9" dur="500" fill="hold"/>
                                        <p:tgtEl>
                                          <p:spTgt spid="565291"/>
                                        </p:tgtEl>
                                        <p:attrNameLst>
                                          <p:attrName>ppt_w</p:attrName>
                                        </p:attrNameLst>
                                      </p:cBhvr>
                                      <p:tavLst>
                                        <p:tav tm="0">
                                          <p:val>
                                            <p:fltVal val="0"/>
                                          </p:val>
                                        </p:tav>
                                        <p:tav tm="100000">
                                          <p:val>
                                            <p:strVal val="#ppt_w"/>
                                          </p:val>
                                        </p:tav>
                                      </p:tavLst>
                                    </p:anim>
                                    <p:anim calcmode="lin" valueType="num">
                                      <p:cBhvr>
                                        <p:cTn id="10" dur="500" fill="hold"/>
                                        <p:tgtEl>
                                          <p:spTgt spid="565291"/>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7" presetClass="entr" presetSubtype="4" fill="hold" grpId="0" nodeType="afterEffect">
                                  <p:stCondLst>
                                    <p:cond delay="0"/>
                                  </p:stCondLst>
                                  <p:childTnLst>
                                    <p:set>
                                      <p:cBhvr>
                                        <p:cTn id="13" dur="1" fill="hold">
                                          <p:stCondLst>
                                            <p:cond delay="0"/>
                                          </p:stCondLst>
                                        </p:cTn>
                                        <p:tgtEl>
                                          <p:spTgt spid="565290"/>
                                        </p:tgtEl>
                                        <p:attrNameLst>
                                          <p:attrName>style.visibility</p:attrName>
                                        </p:attrNameLst>
                                      </p:cBhvr>
                                      <p:to>
                                        <p:strVal val="visible"/>
                                      </p:to>
                                    </p:set>
                                    <p:anim calcmode="lin" valueType="num">
                                      <p:cBhvr additive="base">
                                        <p:cTn id="14" dur="5000" fill="hold"/>
                                        <p:tgtEl>
                                          <p:spTgt spid="565290"/>
                                        </p:tgtEl>
                                        <p:attrNameLst>
                                          <p:attrName>ppt_x</p:attrName>
                                        </p:attrNameLst>
                                      </p:cBhvr>
                                      <p:tavLst>
                                        <p:tav tm="0">
                                          <p:val>
                                            <p:strVal val="#ppt_x"/>
                                          </p:val>
                                        </p:tav>
                                        <p:tav tm="100000">
                                          <p:val>
                                            <p:strVal val="#ppt_x"/>
                                          </p:val>
                                        </p:tav>
                                      </p:tavLst>
                                    </p:anim>
                                    <p:anim calcmode="lin" valueType="num">
                                      <p:cBhvr additive="base">
                                        <p:cTn id="15" dur="5000" fill="hold"/>
                                        <p:tgtEl>
                                          <p:spTgt spid="5652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5290" grpId="0" autoUpdateAnimBg="0"/>
      <p:bldP spid="565291"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91"/>
          <p:cNvPicPr>
            <a:picLocks noChangeAspect="1" noChangeArrowheads="1"/>
          </p:cNvPicPr>
          <p:nvPr/>
        </p:nvPicPr>
        <p:blipFill>
          <a:blip r:embed="rId3" cstate="screen">
            <a:extLst>
              <a:ext uri="{28A0092B-C50C-407E-A947-70E740481C1C}">
                <a14:useLocalDpi xmlns:a14="http://schemas.microsoft.com/office/drawing/2010/main"/>
              </a:ext>
            </a:extLst>
          </a:blip>
          <a:srcRect b="719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8861" name="Rectangle 93"/>
          <p:cNvSpPr>
            <a:spLocks noChangeArrowheads="1"/>
          </p:cNvSpPr>
          <p:nvPr/>
        </p:nvSpPr>
        <p:spPr bwMode="auto">
          <a:xfrm>
            <a:off x="-11113" y="-23813"/>
            <a:ext cx="9155113" cy="6881813"/>
          </a:xfrm>
          <a:prstGeom prst="rect">
            <a:avLst/>
          </a:prstGeom>
          <a:solidFill>
            <a:schemeClr val="bg1">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88770"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8436" name="Rectangle 15"/>
          <p:cNvSpPr>
            <a:spLocks noChangeArrowheads="1"/>
          </p:cNvSpPr>
          <p:nvPr/>
        </p:nvSpPr>
        <p:spPr bwMode="auto">
          <a:xfrm>
            <a:off x="3084513" y="674688"/>
            <a:ext cx="947374"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solidFill>
                  <a:srgbClr val="000099"/>
                </a:solidFill>
                <a:latin typeface="Leelawadee UI" panose="020B0502040204020203" pitchFamily="34" charset="-34"/>
                <a:cs typeface="Leelawadee UI" panose="020B0502040204020203" pitchFamily="34" charset="-34"/>
              </a:rPr>
              <a:t>         </a:t>
            </a:r>
          </a:p>
        </p:txBody>
      </p:sp>
      <p:sp>
        <p:nvSpPr>
          <p:cNvPr id="288786" name="Rectangle 18"/>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18438" name="Text Box 49"/>
          <p:cNvSpPr txBox="1">
            <a:spLocks noChangeArrowheads="1"/>
          </p:cNvSpPr>
          <p:nvPr/>
        </p:nvSpPr>
        <p:spPr bwMode="auto">
          <a:xfrm>
            <a:off x="492125" y="-269875"/>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solidFill>
                <a:srgbClr val="000099"/>
              </a:solidFill>
            </a:endParaRPr>
          </a:p>
        </p:txBody>
      </p:sp>
      <p:grpSp>
        <p:nvGrpSpPr>
          <p:cNvPr id="18439" name="Group 66"/>
          <p:cNvGrpSpPr>
            <a:grpSpLocks/>
          </p:cNvGrpSpPr>
          <p:nvPr/>
        </p:nvGrpSpPr>
        <p:grpSpPr bwMode="auto">
          <a:xfrm>
            <a:off x="7127875" y="304800"/>
            <a:ext cx="1470025" cy="1638300"/>
            <a:chOff x="4490" y="192"/>
            <a:chExt cx="926" cy="1032"/>
          </a:xfrm>
        </p:grpSpPr>
        <p:sp>
          <p:nvSpPr>
            <p:cNvPr id="288835" name="Rectangle 67"/>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88836" name="Oval 68"/>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88837" name="Rectangle 69"/>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88838" name="Rectangle 70"/>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88839" name="Oval 71"/>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88840" name="Rectangle 72"/>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18457" name="Rectangle 73"/>
            <p:cNvSpPr>
              <a:spLocks noChangeArrowheads="1"/>
            </p:cNvSpPr>
            <p:nvPr/>
          </p:nvSpPr>
          <p:spPr bwMode="auto">
            <a:xfrm>
              <a:off x="4978" y="317"/>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VIII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IX</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X</a:t>
              </a:r>
              <a:endParaRPr lang="en-US">
                <a:latin typeface="Leelawadee UI" panose="020B0502040204020203" pitchFamily="34" charset="-34"/>
                <a:cs typeface="Leelawadee UI" panose="020B0502040204020203" pitchFamily="34" charset="-34"/>
              </a:endParaRPr>
            </a:p>
          </p:txBody>
        </p:sp>
        <p:sp>
          <p:nvSpPr>
            <p:cNvPr id="18458" name="Rectangle 74"/>
            <p:cNvSpPr>
              <a:spLocks noChangeArrowheads="1"/>
            </p:cNvSpPr>
            <p:nvPr/>
          </p:nvSpPr>
          <p:spPr bwMode="auto">
            <a:xfrm>
              <a:off x="4490" y="309"/>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IV</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a:t>
              </a:r>
              <a:endParaRPr lang="en-US">
                <a:latin typeface="Leelawadee UI" panose="020B0502040204020203" pitchFamily="34" charset="-34"/>
                <a:cs typeface="Leelawadee UI" panose="020B0502040204020203" pitchFamily="34" charset="-34"/>
              </a:endParaRPr>
            </a:p>
          </p:txBody>
        </p:sp>
      </p:grpSp>
      <p:sp>
        <p:nvSpPr>
          <p:cNvPr id="18440" name="Text Box 81"/>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Leelawadee UI" panose="020B0502040204020203" pitchFamily="34" charset="-34"/>
                <a:cs typeface="Leelawadee UI" panose="020B0502040204020203" pitchFamily="34" charset="-34"/>
              </a:rPr>
              <a:t> </a:t>
            </a:r>
          </a:p>
        </p:txBody>
      </p:sp>
      <p:sp>
        <p:nvSpPr>
          <p:cNvPr id="288850" name="Rectangle 8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Leelawadee UI" panose="020B0502040204020203" pitchFamily="34" charset="-34"/>
                <a:cs typeface="Leelawadee UI" panose="020B0502040204020203" pitchFamily="34" charset="-34"/>
              </a:rPr>
              <a:t>  </a:t>
            </a:r>
          </a:p>
        </p:txBody>
      </p:sp>
      <p:sp>
        <p:nvSpPr>
          <p:cNvPr id="288853" name="Rectangle 8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Leelawadee UI" panose="020B0502040204020203" pitchFamily="34" charset="-34"/>
                <a:cs typeface="Leelawadee UI" panose="020B0502040204020203" pitchFamily="34" charset="-34"/>
              </a:rPr>
              <a:t>03</a:t>
            </a:r>
          </a:p>
        </p:txBody>
      </p:sp>
      <p:sp>
        <p:nvSpPr>
          <p:cNvPr id="18443" name="Text Box 87"/>
          <p:cNvSpPr txBox="1">
            <a:spLocks noChangeArrowheads="1"/>
          </p:cNvSpPr>
          <p:nvPr/>
        </p:nvSpPr>
        <p:spPr bwMode="auto">
          <a:xfrm>
            <a:off x="8586788" y="64595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Leelawadee UI" panose="020B0502040204020203" pitchFamily="34" charset="-34"/>
                <a:cs typeface="Leelawadee UI" panose="020B0502040204020203" pitchFamily="34" charset="-34"/>
              </a:rPr>
              <a:t>4</a:t>
            </a:r>
          </a:p>
        </p:txBody>
      </p:sp>
      <p:sp>
        <p:nvSpPr>
          <p:cNvPr id="288857" name="Text Box 89"/>
          <p:cNvSpPr txBox="1">
            <a:spLocks noChangeArrowheads="1"/>
          </p:cNvSpPr>
          <p:nvPr/>
        </p:nvSpPr>
        <p:spPr bwMode="auto">
          <a:xfrm>
            <a:off x="250825" y="320675"/>
            <a:ext cx="6858000" cy="830997"/>
          </a:xfrm>
          <a:prstGeom prst="rect">
            <a:avLst/>
          </a:prstGeom>
          <a:noFill/>
          <a:ln w="9525">
            <a:noFill/>
            <a:miter lim="800000"/>
            <a:headEnd/>
            <a:tailEnd/>
          </a:ln>
          <a:effectLst>
            <a:outerShdw blurRad="63500" dist="46662" dir="2115817" algn="ctr" rotWithShape="0">
              <a:schemeClr val="bg2">
                <a:alpha val="74998"/>
              </a:schemeClr>
            </a:outerShdw>
          </a:effectLst>
        </p:spPr>
        <p:txBody>
          <a:bodyPr>
            <a:spAutoFit/>
          </a:bodyPr>
          <a:lstStyle/>
          <a:p>
            <a:pPr>
              <a:spcBef>
                <a:spcPct val="50000"/>
              </a:spcBef>
              <a:defRPr/>
            </a:pPr>
            <a:r>
              <a:rPr lang="th-TH" sz="4800" dirty="0" smtClean="0">
                <a:latin typeface="Leelawadee UI" panose="020B0502040204020203" pitchFamily="34" charset="-34"/>
                <a:ea typeface="+mn-ea"/>
                <a:cs typeface="Leelawadee UI" panose="020B0502040204020203" pitchFamily="34" charset="-34"/>
              </a:rPr>
              <a:t>จดจำบริบทนี้ไว้</a:t>
            </a:r>
            <a:r>
              <a:rPr lang="en-US" sz="3600" dirty="0" smtClean="0">
                <a:latin typeface="Leelawadee UI" panose="020B0502040204020203" pitchFamily="34" charset="-34"/>
                <a:ea typeface="+mn-ea"/>
                <a:cs typeface="Leelawadee UI" panose="020B0502040204020203" pitchFamily="34" charset="-34"/>
              </a:rPr>
              <a:t>!</a:t>
            </a:r>
            <a:endParaRPr lang="en-US" sz="3600" dirty="0">
              <a:latin typeface="Leelawadee UI" panose="020B0502040204020203" pitchFamily="34" charset="-34"/>
              <a:ea typeface="+mn-ea"/>
              <a:cs typeface="Leelawadee UI" panose="020B0502040204020203" pitchFamily="34" charset="-34"/>
            </a:endParaRPr>
          </a:p>
        </p:txBody>
      </p:sp>
      <p:sp>
        <p:nvSpPr>
          <p:cNvPr id="18445" name="Text Box 94"/>
          <p:cNvSpPr txBox="1">
            <a:spLocks noChangeArrowheads="1"/>
          </p:cNvSpPr>
          <p:nvPr/>
        </p:nvSpPr>
        <p:spPr bwMode="auto">
          <a:xfrm>
            <a:off x="465976" y="6544147"/>
            <a:ext cx="94288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Leelawadee UI" panose="020B0502040204020203" pitchFamily="34" charset="-34"/>
                <a:cs typeface="Leelawadee UI" panose="020B0502040204020203" pitchFamily="34" charset="-34"/>
              </a:rPr>
              <a:t>©2006 TBBMI</a:t>
            </a:r>
          </a:p>
        </p:txBody>
      </p:sp>
      <p:sp>
        <p:nvSpPr>
          <p:cNvPr id="288863" name="Rectangle 95"/>
          <p:cNvSpPr>
            <a:spLocks noChangeArrowheads="1"/>
          </p:cNvSpPr>
          <p:nvPr/>
        </p:nvSpPr>
        <p:spPr bwMode="auto">
          <a:xfrm>
            <a:off x="7556727" y="6525340"/>
            <a:ext cx="740908"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Leelawadee UI" panose="020B0502040204020203" pitchFamily="34" charset="-34"/>
                <a:cs typeface="Leelawadee UI" panose="020B0502040204020203" pitchFamily="34" charset="-34"/>
              </a:rPr>
              <a:t>9.65.05B.</a:t>
            </a:r>
          </a:p>
        </p:txBody>
      </p:sp>
      <p:sp>
        <p:nvSpPr>
          <p:cNvPr id="288864" name="Text Box 96"/>
          <p:cNvSpPr txBox="1">
            <a:spLocks noChangeArrowheads="1"/>
          </p:cNvSpPr>
          <p:nvPr/>
        </p:nvSpPr>
        <p:spPr bwMode="auto">
          <a:xfrm>
            <a:off x="280988" y="1262063"/>
            <a:ext cx="8610600" cy="519112"/>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defPPr>
              <a:defRPr lang="en-US"/>
            </a:defPPr>
            <a:lvl1pPr marL="355600" indent="-355600">
              <a:spcBef>
                <a:spcPct val="50000"/>
              </a:spcBef>
              <a:tabLst>
                <a:tab pos="573088" algn="l"/>
              </a:tabLst>
              <a:defRPr sz="2800">
                <a:solidFill>
                  <a:srgbClr val="FBF43D"/>
                </a:solidFill>
                <a:latin typeface="Arial" charset="0"/>
              </a:defRPr>
            </a:lvl1pPr>
            <a:lvl2pPr marL="742950" indent="-285750">
              <a:tabLst>
                <a:tab pos="573088" algn="l"/>
              </a:tabLst>
            </a:lvl2pPr>
            <a:lvl3pPr marL="1143000" indent="-228600">
              <a:tabLst>
                <a:tab pos="573088" algn="l"/>
              </a:tabLst>
            </a:lvl3pPr>
            <a:lvl4pPr marL="1600200" indent="-228600">
              <a:tabLst>
                <a:tab pos="573088" algn="l"/>
              </a:tabLst>
            </a:lvl4pPr>
            <a:lvl5pPr marL="2057400" indent="-228600">
              <a:tabLst>
                <a:tab pos="573088" algn="l"/>
              </a:tabLst>
            </a:lvl5pPr>
            <a:lvl6pPr marL="2514600" indent="-228600" eaLnBrk="0" fontAlgn="base" hangingPunct="0">
              <a:spcBef>
                <a:spcPct val="0"/>
              </a:spcBef>
              <a:spcAft>
                <a:spcPct val="0"/>
              </a:spcAft>
              <a:tabLst>
                <a:tab pos="573088" algn="l"/>
              </a:tabLst>
            </a:lvl6pPr>
            <a:lvl7pPr marL="2971800" indent="-228600" eaLnBrk="0" fontAlgn="base" hangingPunct="0">
              <a:spcBef>
                <a:spcPct val="0"/>
              </a:spcBef>
              <a:spcAft>
                <a:spcPct val="0"/>
              </a:spcAft>
              <a:tabLst>
                <a:tab pos="573088" algn="l"/>
              </a:tabLst>
            </a:lvl7pPr>
            <a:lvl8pPr marL="3429000" indent="-228600" eaLnBrk="0" fontAlgn="base" hangingPunct="0">
              <a:spcBef>
                <a:spcPct val="0"/>
              </a:spcBef>
              <a:spcAft>
                <a:spcPct val="0"/>
              </a:spcAft>
              <a:tabLst>
                <a:tab pos="573088" algn="l"/>
              </a:tabLst>
            </a:lvl8pPr>
            <a:lvl9pPr marL="3886200" indent="-228600" eaLnBrk="0" fontAlgn="base" hangingPunct="0">
              <a:spcBef>
                <a:spcPct val="0"/>
              </a:spcBef>
              <a:spcAft>
                <a:spcPct val="0"/>
              </a:spcAft>
              <a:tabLst>
                <a:tab pos="573088" algn="l"/>
              </a:tabLst>
            </a:lvl9pPr>
          </a:lstStyle>
          <a:p>
            <a:pPr>
              <a:defRPr/>
            </a:pPr>
            <a:r>
              <a:rPr lang="en-US" dirty="0" smtClean="0">
                <a:latin typeface="Leelawadee UI" panose="020B0502040204020203" pitchFamily="34" charset="-34"/>
                <a:cs typeface="Leelawadee UI" panose="020B0502040204020203" pitchFamily="34" charset="-34"/>
              </a:rPr>
              <a:t>•	</a:t>
            </a:r>
            <a:r>
              <a:rPr lang="th-TH" dirty="0" smtClean="0">
                <a:latin typeface="Leelawadee UI" panose="020B0502040204020203" pitchFamily="34" charset="-34"/>
                <a:cs typeface="Leelawadee UI" panose="020B0502040204020203" pitchFamily="34" charset="-34"/>
              </a:rPr>
              <a:t>เป็นทาสในอียิปต์ 400 ปี</a:t>
            </a:r>
            <a:endParaRPr lang="en-US" dirty="0">
              <a:latin typeface="Leelawadee UI" panose="020B0502040204020203" pitchFamily="34" charset="-34"/>
              <a:cs typeface="Leelawadee UI" panose="020B0502040204020203" pitchFamily="34" charset="-34"/>
            </a:endParaRPr>
          </a:p>
        </p:txBody>
      </p:sp>
      <p:sp>
        <p:nvSpPr>
          <p:cNvPr id="288865" name="Text Box 97"/>
          <p:cNvSpPr txBox="1">
            <a:spLocks noChangeArrowheads="1"/>
          </p:cNvSpPr>
          <p:nvPr/>
        </p:nvSpPr>
        <p:spPr bwMode="auto">
          <a:xfrm>
            <a:off x="293688" y="1982788"/>
            <a:ext cx="8610600" cy="519112"/>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defPPr>
              <a:defRPr lang="en-US"/>
            </a:defPPr>
            <a:lvl1pPr marL="355600" indent="-355600">
              <a:spcBef>
                <a:spcPct val="50000"/>
              </a:spcBef>
              <a:tabLst>
                <a:tab pos="573088" algn="l"/>
              </a:tabLst>
              <a:defRPr sz="2800">
                <a:solidFill>
                  <a:srgbClr val="FBF43D"/>
                </a:solidFill>
                <a:latin typeface="Arial" charset="0"/>
              </a:defRPr>
            </a:lvl1pPr>
            <a:lvl2pPr marL="742950" indent="-285750">
              <a:tabLst>
                <a:tab pos="573088" algn="l"/>
              </a:tabLst>
            </a:lvl2pPr>
            <a:lvl3pPr marL="1143000" indent="-228600">
              <a:tabLst>
                <a:tab pos="573088" algn="l"/>
              </a:tabLst>
            </a:lvl3pPr>
            <a:lvl4pPr marL="1600200" indent="-228600">
              <a:tabLst>
                <a:tab pos="573088" algn="l"/>
              </a:tabLst>
            </a:lvl4pPr>
            <a:lvl5pPr marL="2057400" indent="-228600">
              <a:tabLst>
                <a:tab pos="573088" algn="l"/>
              </a:tabLst>
            </a:lvl5pPr>
            <a:lvl6pPr marL="2514600" indent="-228600" eaLnBrk="0" fontAlgn="base" hangingPunct="0">
              <a:spcBef>
                <a:spcPct val="0"/>
              </a:spcBef>
              <a:spcAft>
                <a:spcPct val="0"/>
              </a:spcAft>
              <a:tabLst>
                <a:tab pos="573088" algn="l"/>
              </a:tabLst>
            </a:lvl6pPr>
            <a:lvl7pPr marL="2971800" indent="-228600" eaLnBrk="0" fontAlgn="base" hangingPunct="0">
              <a:spcBef>
                <a:spcPct val="0"/>
              </a:spcBef>
              <a:spcAft>
                <a:spcPct val="0"/>
              </a:spcAft>
              <a:tabLst>
                <a:tab pos="573088" algn="l"/>
              </a:tabLst>
            </a:lvl7pPr>
            <a:lvl8pPr marL="3429000" indent="-228600" eaLnBrk="0" fontAlgn="base" hangingPunct="0">
              <a:spcBef>
                <a:spcPct val="0"/>
              </a:spcBef>
              <a:spcAft>
                <a:spcPct val="0"/>
              </a:spcAft>
              <a:tabLst>
                <a:tab pos="573088" algn="l"/>
              </a:tabLst>
            </a:lvl8pPr>
            <a:lvl9pPr marL="3886200" indent="-228600" eaLnBrk="0" fontAlgn="base" hangingPunct="0">
              <a:spcBef>
                <a:spcPct val="0"/>
              </a:spcBef>
              <a:spcAft>
                <a:spcPct val="0"/>
              </a:spcAft>
              <a:tabLst>
                <a:tab pos="573088" algn="l"/>
              </a:tabLst>
            </a:lvl9pPr>
          </a:lstStyle>
          <a:p>
            <a:pPr>
              <a:defRPr/>
            </a:pPr>
            <a:r>
              <a:rPr lang="en-US" dirty="0" smtClean="0">
                <a:latin typeface="Leelawadee UI" panose="020B0502040204020203" pitchFamily="34" charset="-34"/>
                <a:cs typeface="Leelawadee UI" panose="020B0502040204020203" pitchFamily="34" charset="-34"/>
              </a:rPr>
              <a:t>•	</a:t>
            </a:r>
            <a:r>
              <a:rPr lang="th-TH" dirty="0" smtClean="0">
                <a:latin typeface="Leelawadee UI" panose="020B0502040204020203" pitchFamily="34" charset="-34"/>
                <a:cs typeface="Leelawadee UI" panose="020B0502040204020203" pitchFamily="34" charset="-34"/>
              </a:rPr>
              <a:t>การพัฒนาด้านวัฒนธรรมไม่คืบหน้า</a:t>
            </a:r>
            <a:endParaRPr lang="en-US" dirty="0">
              <a:latin typeface="Leelawadee UI" panose="020B0502040204020203" pitchFamily="34" charset="-34"/>
              <a:cs typeface="Leelawadee UI" panose="020B0502040204020203" pitchFamily="34" charset="-34"/>
            </a:endParaRPr>
          </a:p>
        </p:txBody>
      </p:sp>
      <p:sp>
        <p:nvSpPr>
          <p:cNvPr id="288867" name="Text Box 99"/>
          <p:cNvSpPr txBox="1">
            <a:spLocks noChangeArrowheads="1"/>
          </p:cNvSpPr>
          <p:nvPr/>
        </p:nvSpPr>
        <p:spPr bwMode="auto">
          <a:xfrm>
            <a:off x="292100" y="2703513"/>
            <a:ext cx="8610600" cy="519112"/>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defPPr>
              <a:defRPr lang="en-US"/>
            </a:defPPr>
            <a:lvl1pPr marL="355600" indent="-355600">
              <a:spcBef>
                <a:spcPct val="50000"/>
              </a:spcBef>
              <a:tabLst>
                <a:tab pos="573088" algn="l"/>
              </a:tabLst>
              <a:defRPr sz="2800">
                <a:solidFill>
                  <a:srgbClr val="FBF43D"/>
                </a:solidFill>
                <a:latin typeface="Arial" charset="0"/>
              </a:defRPr>
            </a:lvl1pPr>
            <a:lvl2pPr marL="742950" indent="-285750">
              <a:tabLst>
                <a:tab pos="573088" algn="l"/>
              </a:tabLst>
            </a:lvl2pPr>
            <a:lvl3pPr marL="1143000" indent="-228600">
              <a:tabLst>
                <a:tab pos="573088" algn="l"/>
              </a:tabLst>
            </a:lvl3pPr>
            <a:lvl4pPr marL="1600200" indent="-228600">
              <a:tabLst>
                <a:tab pos="573088" algn="l"/>
              </a:tabLst>
            </a:lvl4pPr>
            <a:lvl5pPr marL="2057400" indent="-228600">
              <a:tabLst>
                <a:tab pos="573088" algn="l"/>
              </a:tabLst>
            </a:lvl5pPr>
            <a:lvl6pPr marL="2514600" indent="-228600" eaLnBrk="0" fontAlgn="base" hangingPunct="0">
              <a:spcBef>
                <a:spcPct val="0"/>
              </a:spcBef>
              <a:spcAft>
                <a:spcPct val="0"/>
              </a:spcAft>
              <a:tabLst>
                <a:tab pos="573088" algn="l"/>
              </a:tabLst>
            </a:lvl6pPr>
            <a:lvl7pPr marL="2971800" indent="-228600" eaLnBrk="0" fontAlgn="base" hangingPunct="0">
              <a:spcBef>
                <a:spcPct val="0"/>
              </a:spcBef>
              <a:spcAft>
                <a:spcPct val="0"/>
              </a:spcAft>
              <a:tabLst>
                <a:tab pos="573088" algn="l"/>
              </a:tabLst>
            </a:lvl7pPr>
            <a:lvl8pPr marL="3429000" indent="-228600" eaLnBrk="0" fontAlgn="base" hangingPunct="0">
              <a:spcBef>
                <a:spcPct val="0"/>
              </a:spcBef>
              <a:spcAft>
                <a:spcPct val="0"/>
              </a:spcAft>
              <a:tabLst>
                <a:tab pos="573088" algn="l"/>
              </a:tabLst>
            </a:lvl8pPr>
            <a:lvl9pPr marL="3886200" indent="-228600" eaLnBrk="0" fontAlgn="base" hangingPunct="0">
              <a:spcBef>
                <a:spcPct val="0"/>
              </a:spcBef>
              <a:spcAft>
                <a:spcPct val="0"/>
              </a:spcAft>
              <a:tabLst>
                <a:tab pos="573088" algn="l"/>
              </a:tabLst>
            </a:lvl9pPr>
          </a:lstStyle>
          <a:p>
            <a:pPr>
              <a:defRPr/>
            </a:pPr>
            <a:r>
              <a:rPr lang="en-US" dirty="0" smtClean="0">
                <a:latin typeface="Leelawadee UI" panose="020B0502040204020203" pitchFamily="34" charset="-34"/>
                <a:cs typeface="Leelawadee UI" panose="020B0502040204020203" pitchFamily="34" charset="-34"/>
              </a:rPr>
              <a:t>•	</a:t>
            </a:r>
            <a:r>
              <a:rPr lang="th-TH" dirty="0">
                <a:latin typeface="Leelawadee UI" panose="020B0502040204020203" pitchFamily="34" charset="-34"/>
                <a:cs typeface="Leelawadee UI" panose="020B0502040204020203" pitchFamily="34" charset="-34"/>
              </a:rPr>
              <a:t>ค</a:t>
            </a:r>
            <a:r>
              <a:rPr lang="th-TH" dirty="0" smtClean="0">
                <a:latin typeface="Leelawadee UI" panose="020B0502040204020203" pitchFamily="34" charset="-34"/>
                <a:cs typeface="Leelawadee UI" panose="020B0502040204020203" pitchFamily="34" charset="-34"/>
              </a:rPr>
              <a:t>วามสัมพันธ์กับพระเจ้า</a:t>
            </a:r>
            <a:r>
              <a:rPr lang="en-US" dirty="0" smtClean="0">
                <a:latin typeface="Leelawadee UI" panose="020B0502040204020203" pitchFamily="34" charset="-34"/>
                <a:cs typeface="Leelawadee UI" panose="020B0502040204020203" pitchFamily="34" charset="-34"/>
              </a:rPr>
              <a:t>: </a:t>
            </a:r>
            <a:r>
              <a:rPr lang="th-TH" dirty="0" smtClean="0">
                <a:latin typeface="Leelawadee UI" panose="020B0502040204020203" pitchFamily="34" charset="-34"/>
                <a:cs typeface="Leelawadee UI" panose="020B0502040204020203" pitchFamily="34" charset="-34"/>
              </a:rPr>
              <a:t>ความลึกลับ</a:t>
            </a:r>
            <a:r>
              <a:rPr lang="en-US" dirty="0" smtClean="0">
                <a:latin typeface="Leelawadee UI" panose="020B0502040204020203" pitchFamily="34" charset="-34"/>
                <a:cs typeface="Leelawadee UI" panose="020B0502040204020203" pitchFamily="34" charset="-34"/>
              </a:rPr>
              <a:t>?</a:t>
            </a:r>
            <a:endParaRPr lang="en-US" dirty="0">
              <a:latin typeface="Leelawadee UI" panose="020B0502040204020203" pitchFamily="34" charset="-34"/>
              <a:cs typeface="Leelawadee UI" panose="020B0502040204020203" pitchFamily="34" charset="-34"/>
            </a:endParaRPr>
          </a:p>
        </p:txBody>
      </p:sp>
      <p:sp>
        <p:nvSpPr>
          <p:cNvPr id="288868" name="Text Box 100"/>
          <p:cNvSpPr txBox="1">
            <a:spLocks noChangeArrowheads="1"/>
          </p:cNvSpPr>
          <p:nvPr/>
        </p:nvSpPr>
        <p:spPr bwMode="auto">
          <a:xfrm>
            <a:off x="280988" y="3540125"/>
            <a:ext cx="8610600" cy="2800767"/>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marL="352425" indent="-352425">
              <a:spcBef>
                <a:spcPct val="50000"/>
              </a:spcBef>
              <a:tabLst>
                <a:tab pos="573088" algn="l"/>
              </a:tabLst>
              <a:defRPr/>
            </a:pPr>
            <a:r>
              <a:rPr lang="en-US" sz="2800" dirty="0">
                <a:solidFill>
                  <a:srgbClr val="FBF43D"/>
                </a:solidFill>
                <a:latin typeface="Leelawadee UI" panose="020B0502040204020203" pitchFamily="34" charset="-34"/>
                <a:ea typeface="+mn-ea"/>
                <a:cs typeface="Leelawadee UI" panose="020B0502040204020203" pitchFamily="34" charset="-34"/>
              </a:rPr>
              <a:t>     					</a:t>
            </a:r>
            <a:r>
              <a:rPr lang="th-TH" sz="3600" dirty="0" smtClean="0">
                <a:solidFill>
                  <a:srgbClr val="FBF43D"/>
                </a:solidFill>
                <a:latin typeface="Leelawadee UI" panose="020B0502040204020203" pitchFamily="34" charset="-34"/>
                <a:ea typeface="+mn-ea"/>
                <a:cs typeface="Leelawadee UI" panose="020B0502040204020203" pitchFamily="34" charset="-34"/>
              </a:rPr>
              <a:t>ดังนั้น</a:t>
            </a:r>
            <a:r>
              <a:rPr lang="en-US" sz="3600" dirty="0" smtClean="0">
                <a:solidFill>
                  <a:srgbClr val="FBF43D"/>
                </a:solidFill>
                <a:latin typeface="Leelawadee UI" panose="020B0502040204020203" pitchFamily="34" charset="-34"/>
                <a:ea typeface="+mn-ea"/>
                <a:cs typeface="Leelawadee UI" panose="020B0502040204020203" pitchFamily="34" charset="-34"/>
              </a:rPr>
              <a:t>…</a:t>
            </a:r>
            <a:endParaRPr lang="en-US" sz="3600" dirty="0">
              <a:solidFill>
                <a:srgbClr val="FBF43D"/>
              </a:solidFill>
              <a:latin typeface="Leelawadee UI" panose="020B0502040204020203" pitchFamily="34" charset="-34"/>
              <a:ea typeface="+mn-ea"/>
              <a:cs typeface="Leelawadee UI" panose="020B0502040204020203" pitchFamily="34" charset="-34"/>
            </a:endParaRPr>
          </a:p>
          <a:p>
            <a:pPr marL="352425" indent="-352425">
              <a:spcBef>
                <a:spcPct val="50000"/>
              </a:spcBef>
              <a:tabLst>
                <a:tab pos="573088" algn="l"/>
              </a:tabLst>
              <a:defRPr/>
            </a:pPr>
            <a:r>
              <a:rPr lang="en-US" sz="2800" dirty="0">
                <a:solidFill>
                  <a:srgbClr val="FBF43D"/>
                </a:solidFill>
                <a:latin typeface="Leelawadee UI" panose="020B0502040204020203" pitchFamily="34" charset="-34"/>
                <a:ea typeface="+mn-ea"/>
                <a:cs typeface="Leelawadee UI" panose="020B0502040204020203" pitchFamily="34" charset="-34"/>
              </a:rPr>
              <a:t>•	</a:t>
            </a:r>
            <a:r>
              <a:rPr lang="th-TH" sz="4000" dirty="0" smtClean="0">
                <a:solidFill>
                  <a:srgbClr val="FBF43D"/>
                </a:solidFill>
                <a:latin typeface="Leelawadee UI" panose="020B0502040204020203" pitchFamily="34" charset="-34"/>
                <a:ea typeface="+mn-ea"/>
                <a:cs typeface="Leelawadee UI" panose="020B0502040204020203" pitchFamily="34" charset="-34"/>
              </a:rPr>
              <a:t>บัญญัติของโมเสสจึงเป็นก้าวสำคัญในความสัมพันธ์ระหว่างคนอิสราเอลกับพระเจ้าและกับพวกเขาเอง</a:t>
            </a:r>
            <a:r>
              <a:rPr lang="en-US" sz="4000" dirty="0" smtClean="0">
                <a:solidFill>
                  <a:srgbClr val="FBF43D"/>
                </a:solidFill>
                <a:latin typeface="Leelawadee UI" panose="020B0502040204020203" pitchFamily="34" charset="-34"/>
                <a:ea typeface="+mn-ea"/>
                <a:cs typeface="Leelawadee UI" panose="020B0502040204020203" pitchFamily="34" charset="-34"/>
              </a:rPr>
              <a:t>!</a:t>
            </a:r>
            <a:endParaRPr lang="en-US" sz="4000" dirty="0">
              <a:solidFill>
                <a:srgbClr val="FBF43D"/>
              </a:solidFill>
              <a:latin typeface="Leelawadee UI" panose="020B0502040204020203" pitchFamily="34" charset="-34"/>
              <a:ea typeface="+mn-ea"/>
              <a:cs typeface="Leelawadee UI" panose="020B0502040204020203" pitchFamily="34" charset="-34"/>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88857"/>
                                        </p:tgtEl>
                                        <p:attrNameLst>
                                          <p:attrName>style.visibility</p:attrName>
                                        </p:attrNameLst>
                                      </p:cBhvr>
                                      <p:to>
                                        <p:strVal val="visible"/>
                                      </p:to>
                                    </p:set>
                                    <p:animEffect transition="in" filter="dissolve">
                                      <p:cBhvr>
                                        <p:cTn id="7" dur="500"/>
                                        <p:tgtEl>
                                          <p:spTgt spid="2888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8861"/>
                                        </p:tgtEl>
                                        <p:attrNameLst>
                                          <p:attrName>style.visibility</p:attrName>
                                        </p:attrNameLst>
                                      </p:cBhvr>
                                      <p:to>
                                        <p:strVal val="visible"/>
                                      </p:to>
                                    </p:set>
                                    <p:animEffect transition="in" filter="fade">
                                      <p:cBhvr>
                                        <p:cTn id="12" dur="1000"/>
                                        <p:tgtEl>
                                          <p:spTgt spid="288861"/>
                                        </p:tgtEl>
                                      </p:cBhvr>
                                    </p:animEffect>
                                  </p:childTnLst>
                                </p:cTn>
                              </p:par>
                            </p:childTnLst>
                          </p:cTn>
                        </p:par>
                        <p:par>
                          <p:cTn id="13" fill="hold" nodeType="afterGroup">
                            <p:stCondLst>
                              <p:cond delay="1000"/>
                            </p:stCondLst>
                            <p:childTnLst>
                              <p:par>
                                <p:cTn id="14" presetID="17" presetClass="entr" presetSubtype="8" fill="hold" grpId="0" nodeType="afterEffect">
                                  <p:stCondLst>
                                    <p:cond delay="0"/>
                                  </p:stCondLst>
                                  <p:childTnLst>
                                    <p:set>
                                      <p:cBhvr>
                                        <p:cTn id="15" dur="1" fill="hold">
                                          <p:stCondLst>
                                            <p:cond delay="0"/>
                                          </p:stCondLst>
                                        </p:cTn>
                                        <p:tgtEl>
                                          <p:spTgt spid="288864"/>
                                        </p:tgtEl>
                                        <p:attrNameLst>
                                          <p:attrName>style.visibility</p:attrName>
                                        </p:attrNameLst>
                                      </p:cBhvr>
                                      <p:to>
                                        <p:strVal val="visible"/>
                                      </p:to>
                                    </p:set>
                                    <p:anim calcmode="lin" valueType="num">
                                      <p:cBhvr>
                                        <p:cTn id="16" dur="500" fill="hold"/>
                                        <p:tgtEl>
                                          <p:spTgt spid="288864"/>
                                        </p:tgtEl>
                                        <p:attrNameLst>
                                          <p:attrName>ppt_x</p:attrName>
                                        </p:attrNameLst>
                                      </p:cBhvr>
                                      <p:tavLst>
                                        <p:tav tm="0">
                                          <p:val>
                                            <p:strVal val="#ppt_x-#ppt_w/2"/>
                                          </p:val>
                                        </p:tav>
                                        <p:tav tm="100000">
                                          <p:val>
                                            <p:strVal val="#ppt_x"/>
                                          </p:val>
                                        </p:tav>
                                      </p:tavLst>
                                    </p:anim>
                                    <p:anim calcmode="lin" valueType="num">
                                      <p:cBhvr>
                                        <p:cTn id="17" dur="500" fill="hold"/>
                                        <p:tgtEl>
                                          <p:spTgt spid="288864"/>
                                        </p:tgtEl>
                                        <p:attrNameLst>
                                          <p:attrName>ppt_y</p:attrName>
                                        </p:attrNameLst>
                                      </p:cBhvr>
                                      <p:tavLst>
                                        <p:tav tm="0">
                                          <p:val>
                                            <p:strVal val="#ppt_y"/>
                                          </p:val>
                                        </p:tav>
                                        <p:tav tm="100000">
                                          <p:val>
                                            <p:strVal val="#ppt_y"/>
                                          </p:val>
                                        </p:tav>
                                      </p:tavLst>
                                    </p:anim>
                                    <p:anim calcmode="lin" valueType="num">
                                      <p:cBhvr>
                                        <p:cTn id="18" dur="500" fill="hold"/>
                                        <p:tgtEl>
                                          <p:spTgt spid="288864"/>
                                        </p:tgtEl>
                                        <p:attrNameLst>
                                          <p:attrName>ppt_w</p:attrName>
                                        </p:attrNameLst>
                                      </p:cBhvr>
                                      <p:tavLst>
                                        <p:tav tm="0">
                                          <p:val>
                                            <p:fltVal val="0"/>
                                          </p:val>
                                        </p:tav>
                                        <p:tav tm="100000">
                                          <p:val>
                                            <p:strVal val="#ppt_w"/>
                                          </p:val>
                                        </p:tav>
                                      </p:tavLst>
                                    </p:anim>
                                    <p:anim calcmode="lin" valueType="num">
                                      <p:cBhvr>
                                        <p:cTn id="19" dur="500" fill="hold"/>
                                        <p:tgtEl>
                                          <p:spTgt spid="288864"/>
                                        </p:tgtEl>
                                        <p:attrNameLst>
                                          <p:attrName>ppt_h</p:attrName>
                                        </p:attrNameLst>
                                      </p:cBhvr>
                                      <p:tavLst>
                                        <p:tav tm="0">
                                          <p:val>
                                            <p:strVal val="#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8" fill="hold" grpId="0" nodeType="clickEffect">
                                  <p:stCondLst>
                                    <p:cond delay="0"/>
                                  </p:stCondLst>
                                  <p:childTnLst>
                                    <p:set>
                                      <p:cBhvr>
                                        <p:cTn id="23" dur="1" fill="hold">
                                          <p:stCondLst>
                                            <p:cond delay="0"/>
                                          </p:stCondLst>
                                        </p:cTn>
                                        <p:tgtEl>
                                          <p:spTgt spid="288865"/>
                                        </p:tgtEl>
                                        <p:attrNameLst>
                                          <p:attrName>style.visibility</p:attrName>
                                        </p:attrNameLst>
                                      </p:cBhvr>
                                      <p:to>
                                        <p:strVal val="visible"/>
                                      </p:to>
                                    </p:set>
                                    <p:anim calcmode="lin" valueType="num">
                                      <p:cBhvr>
                                        <p:cTn id="24" dur="500" fill="hold"/>
                                        <p:tgtEl>
                                          <p:spTgt spid="288865"/>
                                        </p:tgtEl>
                                        <p:attrNameLst>
                                          <p:attrName>ppt_x</p:attrName>
                                        </p:attrNameLst>
                                      </p:cBhvr>
                                      <p:tavLst>
                                        <p:tav tm="0">
                                          <p:val>
                                            <p:strVal val="#ppt_x-#ppt_w/2"/>
                                          </p:val>
                                        </p:tav>
                                        <p:tav tm="100000">
                                          <p:val>
                                            <p:strVal val="#ppt_x"/>
                                          </p:val>
                                        </p:tav>
                                      </p:tavLst>
                                    </p:anim>
                                    <p:anim calcmode="lin" valueType="num">
                                      <p:cBhvr>
                                        <p:cTn id="25" dur="500" fill="hold"/>
                                        <p:tgtEl>
                                          <p:spTgt spid="288865"/>
                                        </p:tgtEl>
                                        <p:attrNameLst>
                                          <p:attrName>ppt_y</p:attrName>
                                        </p:attrNameLst>
                                      </p:cBhvr>
                                      <p:tavLst>
                                        <p:tav tm="0">
                                          <p:val>
                                            <p:strVal val="#ppt_y"/>
                                          </p:val>
                                        </p:tav>
                                        <p:tav tm="100000">
                                          <p:val>
                                            <p:strVal val="#ppt_y"/>
                                          </p:val>
                                        </p:tav>
                                      </p:tavLst>
                                    </p:anim>
                                    <p:anim calcmode="lin" valueType="num">
                                      <p:cBhvr>
                                        <p:cTn id="26" dur="500" fill="hold"/>
                                        <p:tgtEl>
                                          <p:spTgt spid="288865"/>
                                        </p:tgtEl>
                                        <p:attrNameLst>
                                          <p:attrName>ppt_w</p:attrName>
                                        </p:attrNameLst>
                                      </p:cBhvr>
                                      <p:tavLst>
                                        <p:tav tm="0">
                                          <p:val>
                                            <p:fltVal val="0"/>
                                          </p:val>
                                        </p:tav>
                                        <p:tav tm="100000">
                                          <p:val>
                                            <p:strVal val="#ppt_w"/>
                                          </p:val>
                                        </p:tav>
                                      </p:tavLst>
                                    </p:anim>
                                    <p:anim calcmode="lin" valueType="num">
                                      <p:cBhvr>
                                        <p:cTn id="27" dur="500" fill="hold"/>
                                        <p:tgtEl>
                                          <p:spTgt spid="288865"/>
                                        </p:tgtEl>
                                        <p:attrNameLst>
                                          <p:attrName>ppt_h</p:attrName>
                                        </p:attrNameLst>
                                      </p:cBhvr>
                                      <p:tavLst>
                                        <p:tav tm="0">
                                          <p:val>
                                            <p:strVal val="#ppt_h"/>
                                          </p:val>
                                        </p:tav>
                                        <p:tav tm="100000">
                                          <p:val>
                                            <p:strVal val="#ppt_h"/>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7" presetClass="entr" presetSubtype="8" fill="hold" grpId="0" nodeType="clickEffect">
                                  <p:stCondLst>
                                    <p:cond delay="0"/>
                                  </p:stCondLst>
                                  <p:childTnLst>
                                    <p:set>
                                      <p:cBhvr>
                                        <p:cTn id="31" dur="1" fill="hold">
                                          <p:stCondLst>
                                            <p:cond delay="0"/>
                                          </p:stCondLst>
                                        </p:cTn>
                                        <p:tgtEl>
                                          <p:spTgt spid="288867"/>
                                        </p:tgtEl>
                                        <p:attrNameLst>
                                          <p:attrName>style.visibility</p:attrName>
                                        </p:attrNameLst>
                                      </p:cBhvr>
                                      <p:to>
                                        <p:strVal val="visible"/>
                                      </p:to>
                                    </p:set>
                                    <p:anim calcmode="lin" valueType="num">
                                      <p:cBhvr>
                                        <p:cTn id="32" dur="500" fill="hold"/>
                                        <p:tgtEl>
                                          <p:spTgt spid="288867"/>
                                        </p:tgtEl>
                                        <p:attrNameLst>
                                          <p:attrName>ppt_x</p:attrName>
                                        </p:attrNameLst>
                                      </p:cBhvr>
                                      <p:tavLst>
                                        <p:tav tm="0">
                                          <p:val>
                                            <p:strVal val="#ppt_x-#ppt_w/2"/>
                                          </p:val>
                                        </p:tav>
                                        <p:tav tm="100000">
                                          <p:val>
                                            <p:strVal val="#ppt_x"/>
                                          </p:val>
                                        </p:tav>
                                      </p:tavLst>
                                    </p:anim>
                                    <p:anim calcmode="lin" valueType="num">
                                      <p:cBhvr>
                                        <p:cTn id="33" dur="500" fill="hold"/>
                                        <p:tgtEl>
                                          <p:spTgt spid="288867"/>
                                        </p:tgtEl>
                                        <p:attrNameLst>
                                          <p:attrName>ppt_y</p:attrName>
                                        </p:attrNameLst>
                                      </p:cBhvr>
                                      <p:tavLst>
                                        <p:tav tm="0">
                                          <p:val>
                                            <p:strVal val="#ppt_y"/>
                                          </p:val>
                                        </p:tav>
                                        <p:tav tm="100000">
                                          <p:val>
                                            <p:strVal val="#ppt_y"/>
                                          </p:val>
                                        </p:tav>
                                      </p:tavLst>
                                    </p:anim>
                                    <p:anim calcmode="lin" valueType="num">
                                      <p:cBhvr>
                                        <p:cTn id="34" dur="500" fill="hold"/>
                                        <p:tgtEl>
                                          <p:spTgt spid="288867"/>
                                        </p:tgtEl>
                                        <p:attrNameLst>
                                          <p:attrName>ppt_w</p:attrName>
                                        </p:attrNameLst>
                                      </p:cBhvr>
                                      <p:tavLst>
                                        <p:tav tm="0">
                                          <p:val>
                                            <p:fltVal val="0"/>
                                          </p:val>
                                        </p:tav>
                                        <p:tav tm="100000">
                                          <p:val>
                                            <p:strVal val="#ppt_w"/>
                                          </p:val>
                                        </p:tav>
                                      </p:tavLst>
                                    </p:anim>
                                    <p:anim calcmode="lin" valueType="num">
                                      <p:cBhvr>
                                        <p:cTn id="35" dur="500" fill="hold"/>
                                        <p:tgtEl>
                                          <p:spTgt spid="288867"/>
                                        </p:tgtEl>
                                        <p:attrNameLst>
                                          <p:attrName>ppt_h</p:attrName>
                                        </p:attrNameLst>
                                      </p:cBhvr>
                                      <p:tavLst>
                                        <p:tav tm="0">
                                          <p:val>
                                            <p:strVal val="#ppt_h"/>
                                          </p:val>
                                        </p:tav>
                                        <p:tav tm="100000">
                                          <p:val>
                                            <p:strVal val="#ppt_h"/>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17" presetClass="entr" presetSubtype="8" fill="hold" grpId="0" nodeType="clickEffect">
                                  <p:stCondLst>
                                    <p:cond delay="0"/>
                                  </p:stCondLst>
                                  <p:childTnLst>
                                    <p:set>
                                      <p:cBhvr>
                                        <p:cTn id="39" dur="1" fill="hold">
                                          <p:stCondLst>
                                            <p:cond delay="0"/>
                                          </p:stCondLst>
                                        </p:cTn>
                                        <p:tgtEl>
                                          <p:spTgt spid="288868"/>
                                        </p:tgtEl>
                                        <p:attrNameLst>
                                          <p:attrName>style.visibility</p:attrName>
                                        </p:attrNameLst>
                                      </p:cBhvr>
                                      <p:to>
                                        <p:strVal val="visible"/>
                                      </p:to>
                                    </p:set>
                                    <p:anim calcmode="lin" valueType="num">
                                      <p:cBhvr>
                                        <p:cTn id="40" dur="500" fill="hold"/>
                                        <p:tgtEl>
                                          <p:spTgt spid="288868"/>
                                        </p:tgtEl>
                                        <p:attrNameLst>
                                          <p:attrName>ppt_x</p:attrName>
                                        </p:attrNameLst>
                                      </p:cBhvr>
                                      <p:tavLst>
                                        <p:tav tm="0">
                                          <p:val>
                                            <p:strVal val="#ppt_x-#ppt_w/2"/>
                                          </p:val>
                                        </p:tav>
                                        <p:tav tm="100000">
                                          <p:val>
                                            <p:strVal val="#ppt_x"/>
                                          </p:val>
                                        </p:tav>
                                      </p:tavLst>
                                    </p:anim>
                                    <p:anim calcmode="lin" valueType="num">
                                      <p:cBhvr>
                                        <p:cTn id="41" dur="500" fill="hold"/>
                                        <p:tgtEl>
                                          <p:spTgt spid="288868"/>
                                        </p:tgtEl>
                                        <p:attrNameLst>
                                          <p:attrName>ppt_y</p:attrName>
                                        </p:attrNameLst>
                                      </p:cBhvr>
                                      <p:tavLst>
                                        <p:tav tm="0">
                                          <p:val>
                                            <p:strVal val="#ppt_y"/>
                                          </p:val>
                                        </p:tav>
                                        <p:tav tm="100000">
                                          <p:val>
                                            <p:strVal val="#ppt_y"/>
                                          </p:val>
                                        </p:tav>
                                      </p:tavLst>
                                    </p:anim>
                                    <p:anim calcmode="lin" valueType="num">
                                      <p:cBhvr>
                                        <p:cTn id="42" dur="500" fill="hold"/>
                                        <p:tgtEl>
                                          <p:spTgt spid="288868"/>
                                        </p:tgtEl>
                                        <p:attrNameLst>
                                          <p:attrName>ppt_w</p:attrName>
                                        </p:attrNameLst>
                                      </p:cBhvr>
                                      <p:tavLst>
                                        <p:tav tm="0">
                                          <p:val>
                                            <p:fltVal val="0"/>
                                          </p:val>
                                        </p:tav>
                                        <p:tav tm="100000">
                                          <p:val>
                                            <p:strVal val="#ppt_w"/>
                                          </p:val>
                                        </p:tav>
                                      </p:tavLst>
                                    </p:anim>
                                    <p:anim calcmode="lin" valueType="num">
                                      <p:cBhvr>
                                        <p:cTn id="43" dur="500" fill="hold"/>
                                        <p:tgtEl>
                                          <p:spTgt spid="28886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861" grpId="0" animBg="1"/>
      <p:bldP spid="288857" grpId="0" autoUpdateAnimBg="0"/>
      <p:bldP spid="288864" grpId="0" autoUpdateAnimBg="0"/>
      <p:bldP spid="288865" grpId="0" autoUpdateAnimBg="0"/>
      <p:bldP spid="288867" grpId="0" autoUpdateAnimBg="0"/>
      <p:bldP spid="288868"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32" descr="Shepherd with flock, 43-30tb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559106" name="Text Box 2"/>
          <p:cNvSpPr txBox="1">
            <a:spLocks noChangeArrowheads="1"/>
          </p:cNvSpPr>
          <p:nvPr/>
        </p:nvSpPr>
        <p:spPr bwMode="auto">
          <a:xfrm>
            <a:off x="7488238" y="5983288"/>
            <a:ext cx="1133475" cy="366712"/>
          </a:xfrm>
          <a:prstGeom prst="rect">
            <a:avLst/>
          </a:prstGeom>
          <a:noFill/>
          <a:ln w="9525">
            <a:noFill/>
            <a:miter lim="800000"/>
            <a:headEnd/>
            <a:tailEnd/>
          </a:ln>
          <a:effectLst>
            <a:outerShdw blurRad="63500" dist="29783" dir="1514402" algn="ctr" rotWithShape="0">
              <a:srgbClr val="000109">
                <a:alpha val="74998"/>
              </a:srgbClr>
            </a:outerShdw>
          </a:effectLst>
        </p:spPr>
        <p:txBody>
          <a:bodyPr>
            <a:spAutoFit/>
          </a:bodyPr>
          <a:lstStyle/>
          <a:p>
            <a:pPr>
              <a:spcBef>
                <a:spcPct val="50000"/>
              </a:spcBef>
              <a:defRPr/>
            </a:pPr>
            <a:endParaRPr lang="en-US" sz="1800">
              <a:solidFill>
                <a:srgbClr val="FAF40C"/>
              </a:solidFill>
              <a:latin typeface="Leelawadee UI" panose="020B0502040204020203" pitchFamily="34" charset="-34"/>
              <a:ea typeface="+mn-ea"/>
              <a:cs typeface="Leelawadee UI" panose="020B0502040204020203" pitchFamily="34" charset="-34"/>
            </a:endParaRPr>
          </a:p>
        </p:txBody>
      </p:sp>
      <p:sp>
        <p:nvSpPr>
          <p:cNvPr id="559107" name="Text Box 3"/>
          <p:cNvSpPr txBox="1">
            <a:spLocks noChangeArrowheads="1"/>
          </p:cNvSpPr>
          <p:nvPr/>
        </p:nvSpPr>
        <p:spPr bwMode="auto">
          <a:xfrm>
            <a:off x="652463" y="265113"/>
            <a:ext cx="7780337" cy="1169551"/>
          </a:xfrm>
          <a:prstGeom prst="rect">
            <a:avLst/>
          </a:prstGeom>
          <a:noFill/>
          <a:ln w="38100">
            <a:noFill/>
            <a:miter lim="800000"/>
            <a:headEnd/>
            <a:tailEnd/>
          </a:ln>
          <a:effectLst/>
        </p:spPr>
        <p:txBody>
          <a:bodyPr>
            <a:spAutoFit/>
          </a:bodyPr>
          <a:lstStyle/>
          <a:p>
            <a:pPr algn="ctr">
              <a:spcBef>
                <a:spcPct val="50000"/>
              </a:spcBef>
              <a:defRPr/>
            </a:pPr>
            <a:r>
              <a:rPr lang="th-TH" sz="3500" i="1" dirty="0" smtClean="0">
                <a:solidFill>
                  <a:srgbClr val="FAF40C"/>
                </a:solidFill>
                <a:effectLst>
                  <a:outerShdw blurRad="50800" dist="76200" dir="2700000" algn="tl" rotWithShape="0">
                    <a:srgbClr val="000000">
                      <a:alpha val="98000"/>
                    </a:srgbClr>
                  </a:outerShdw>
                </a:effectLst>
                <a:latin typeface="Leelawadee UI" panose="020B0502040204020203" pitchFamily="34" charset="-34"/>
                <a:ea typeface="+mn-ea"/>
                <a:cs typeface="Leelawadee UI" panose="020B0502040204020203" pitchFamily="34" charset="-34"/>
              </a:rPr>
              <a:t>คุณเคยคิดถึงความเป็นไปได้ของการเกิดและชีวิตของพระเยซูคริสต์?</a:t>
            </a:r>
            <a:endParaRPr lang="en-US" sz="3500" i="1" dirty="0">
              <a:solidFill>
                <a:srgbClr val="FAF40C"/>
              </a:solidFill>
              <a:effectLst>
                <a:outerShdw blurRad="50800" dist="76200" dir="2700000" algn="tl" rotWithShape="0">
                  <a:srgbClr val="000000">
                    <a:alpha val="98000"/>
                  </a:srgbClr>
                </a:outerShdw>
              </a:effectLst>
              <a:latin typeface="Leelawadee UI" panose="020B0502040204020203" pitchFamily="34" charset="-34"/>
              <a:ea typeface="+mn-ea"/>
              <a:cs typeface="Leelawadee UI" panose="020B0502040204020203" pitchFamily="34" charset="-34"/>
            </a:endParaRPr>
          </a:p>
        </p:txBody>
      </p:sp>
      <p:sp>
        <p:nvSpPr>
          <p:cNvPr id="559111" name="Text Box 7"/>
          <p:cNvSpPr txBox="1">
            <a:spLocks noChangeArrowheads="1"/>
          </p:cNvSpPr>
          <p:nvPr/>
        </p:nvSpPr>
        <p:spPr bwMode="auto">
          <a:xfrm>
            <a:off x="829468" y="1318835"/>
            <a:ext cx="7487445" cy="3785652"/>
          </a:xfrm>
          <a:prstGeom prst="rect">
            <a:avLst/>
          </a:prstGeom>
          <a:noFill/>
          <a:ln w="38100">
            <a:noFill/>
            <a:miter lim="800000"/>
            <a:headEnd/>
            <a:tailEnd/>
          </a:ln>
          <a:effectLst/>
        </p:spPr>
        <p:txBody>
          <a:bodyPr wrap="square">
            <a:spAutoFit/>
          </a:bodyPr>
          <a:lstStyle/>
          <a:p>
            <a:pPr algn="ctr">
              <a:spcBef>
                <a:spcPct val="50000"/>
              </a:spcBef>
              <a:defRPr/>
            </a:pPr>
            <a:r>
              <a:rPr lang="th-TH" sz="12000" i="1" dirty="0" smtClean="0">
                <a:solidFill>
                  <a:srgbClr val="FAF40C"/>
                </a:solidFill>
                <a:effectLst>
                  <a:outerShdw blurRad="50800" dist="76200" dir="2700000" algn="tl" rotWithShape="0">
                    <a:srgbClr val="000000">
                      <a:alpha val="98000"/>
                    </a:srgbClr>
                  </a:outerShdw>
                </a:effectLst>
                <a:latin typeface="Leelawadee UI" panose="020B0502040204020203" pitchFamily="34" charset="-34"/>
                <a:ea typeface="+mn-ea"/>
                <a:cs typeface="Leelawadee UI" panose="020B0502040204020203" pitchFamily="34" charset="-34"/>
              </a:rPr>
              <a:t>เป็นแค่เหตุบังเอิญ</a:t>
            </a:r>
            <a:r>
              <a:rPr lang="en-US" sz="12000" i="1" dirty="0" smtClean="0">
                <a:solidFill>
                  <a:srgbClr val="FAF40C"/>
                </a:solidFill>
                <a:effectLst>
                  <a:outerShdw blurRad="50800" dist="76200" dir="2700000" algn="tl" rotWithShape="0">
                    <a:srgbClr val="000000">
                      <a:alpha val="98000"/>
                    </a:srgbClr>
                  </a:outerShdw>
                </a:effectLst>
                <a:latin typeface="Leelawadee UI" panose="020B0502040204020203" pitchFamily="34" charset="-34"/>
                <a:ea typeface="+mn-ea"/>
                <a:cs typeface="Leelawadee UI" panose="020B0502040204020203" pitchFamily="34" charset="-34"/>
              </a:rPr>
              <a:t>?</a:t>
            </a:r>
            <a:endParaRPr lang="en-US" sz="12000" i="1" dirty="0">
              <a:solidFill>
                <a:srgbClr val="FAF40C"/>
              </a:solidFill>
              <a:effectLst>
                <a:outerShdw blurRad="50800" dist="76200" dir="2700000" algn="tl" rotWithShape="0">
                  <a:srgbClr val="000000">
                    <a:alpha val="98000"/>
                  </a:srgbClr>
                </a:outerShdw>
              </a:effectLst>
              <a:latin typeface="Leelawadee UI" panose="020B0502040204020203" pitchFamily="34" charset="-34"/>
              <a:ea typeface="+mn-ea"/>
              <a:cs typeface="Leelawadee UI" panose="020B0502040204020203" pitchFamily="34" charset="-34"/>
            </a:endParaRPr>
          </a:p>
        </p:txBody>
      </p:sp>
      <p:sp>
        <p:nvSpPr>
          <p:cNvPr id="559127" name="Text Box 23"/>
          <p:cNvSpPr txBox="1">
            <a:spLocks noChangeArrowheads="1"/>
          </p:cNvSpPr>
          <p:nvPr/>
        </p:nvSpPr>
        <p:spPr bwMode="auto">
          <a:xfrm>
            <a:off x="546100" y="5674667"/>
            <a:ext cx="3616325" cy="461665"/>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defRPr/>
            </a:pPr>
            <a:r>
              <a:rPr lang="th-TH" sz="2400" dirty="0" smtClean="0">
                <a:solidFill>
                  <a:srgbClr val="FFFF00"/>
                </a:solidFill>
                <a:latin typeface="Leelawadee UI" panose="020B0502040204020203" pitchFamily="34" charset="-34"/>
                <a:ea typeface="+mn-ea"/>
                <a:cs typeface="Leelawadee UI" panose="020B0502040204020203" pitchFamily="34" charset="-34"/>
              </a:rPr>
              <a:t>คู่มือศึกษา </a:t>
            </a:r>
            <a:r>
              <a:rPr lang="en-US" sz="2400" dirty="0" smtClean="0">
                <a:solidFill>
                  <a:srgbClr val="FFFF00"/>
                </a:solidFill>
                <a:latin typeface="Leelawadee UI" panose="020B0502040204020203" pitchFamily="34" charset="-34"/>
                <a:ea typeface="+mn-ea"/>
                <a:cs typeface="Leelawadee UI" panose="020B0502040204020203" pitchFamily="34" charset="-34"/>
              </a:rPr>
              <a:t>#17</a:t>
            </a:r>
            <a:endParaRPr lang="en-US" sz="2400" dirty="0">
              <a:solidFill>
                <a:srgbClr val="FFFF00"/>
              </a:solidFill>
              <a:latin typeface="Leelawadee UI" panose="020B0502040204020203" pitchFamily="34" charset="-34"/>
              <a:ea typeface="+mn-ea"/>
              <a:cs typeface="Leelawadee UI" panose="020B0502040204020203" pitchFamily="34" charset="-34"/>
            </a:endParaRPr>
          </a:p>
        </p:txBody>
      </p:sp>
      <p:sp>
        <p:nvSpPr>
          <p:cNvPr id="92166" name="Text Box 24"/>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Leelawadee UI" panose="020B0502040204020203" pitchFamily="34" charset="-34"/>
                <a:cs typeface="Leelawadee UI" panose="020B0502040204020203" pitchFamily="34" charset="-34"/>
              </a:rPr>
              <a:t> </a:t>
            </a:r>
          </a:p>
        </p:txBody>
      </p:sp>
      <p:sp>
        <p:nvSpPr>
          <p:cNvPr id="559129" name="Rectangle 2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Leelawadee UI" panose="020B0502040204020203" pitchFamily="34" charset="-34"/>
                <a:cs typeface="Leelawadee UI" panose="020B0502040204020203" pitchFamily="34" charset="-34"/>
              </a:rPr>
              <a:t>  </a:t>
            </a:r>
          </a:p>
        </p:txBody>
      </p:sp>
      <p:sp>
        <p:nvSpPr>
          <p:cNvPr id="559133" name="Rectangle 2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Leelawadee UI" panose="020B0502040204020203" pitchFamily="34" charset="-34"/>
                <a:cs typeface="Leelawadee UI" panose="020B0502040204020203" pitchFamily="34" charset="-34"/>
              </a:rPr>
              <a:t>39</a:t>
            </a:r>
          </a:p>
        </p:txBody>
      </p:sp>
      <p:sp>
        <p:nvSpPr>
          <p:cNvPr id="92169" name="Text Box 31"/>
          <p:cNvSpPr txBox="1">
            <a:spLocks noChangeArrowheads="1"/>
          </p:cNvSpPr>
          <p:nvPr/>
        </p:nvSpPr>
        <p:spPr bwMode="auto">
          <a:xfrm>
            <a:off x="8586788"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Leelawadee UI" panose="020B0502040204020203" pitchFamily="34" charset="-34"/>
                <a:cs typeface="Leelawadee UI" panose="020B0502040204020203" pitchFamily="34" charset="-34"/>
              </a:rPr>
              <a:t>2</a:t>
            </a:r>
          </a:p>
        </p:txBody>
      </p:sp>
      <p:sp>
        <p:nvSpPr>
          <p:cNvPr id="92170" name="Text Box 33"/>
          <p:cNvSpPr txBox="1">
            <a:spLocks noChangeArrowheads="1"/>
          </p:cNvSpPr>
          <p:nvPr/>
        </p:nvSpPr>
        <p:spPr bwMode="auto">
          <a:xfrm>
            <a:off x="465976" y="6544147"/>
            <a:ext cx="94288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Leelawadee UI" panose="020B0502040204020203" pitchFamily="34" charset="-34"/>
                <a:cs typeface="Leelawadee UI" panose="020B0502040204020203" pitchFamily="34" charset="-34"/>
              </a:rPr>
              <a:t>©2006 TBBMI</a:t>
            </a:r>
          </a:p>
        </p:txBody>
      </p:sp>
      <p:sp>
        <p:nvSpPr>
          <p:cNvPr id="559138" name="Rectangle 34"/>
          <p:cNvSpPr>
            <a:spLocks noChangeArrowheads="1"/>
          </p:cNvSpPr>
          <p:nvPr/>
        </p:nvSpPr>
        <p:spPr bwMode="auto">
          <a:xfrm>
            <a:off x="7509102" y="6525340"/>
            <a:ext cx="740908"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Leelawadee UI" panose="020B0502040204020203" pitchFamily="34" charset="-34"/>
                <a:cs typeface="Leelawadee UI" panose="020B0502040204020203" pitchFamily="34" charset="-34"/>
              </a:rPr>
              <a:t>9.65.05B.</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59127"/>
                                        </p:tgtEl>
                                        <p:attrNameLst>
                                          <p:attrName>style.visibility</p:attrName>
                                        </p:attrNameLst>
                                      </p:cBhvr>
                                      <p:to>
                                        <p:strVal val="visible"/>
                                      </p:to>
                                    </p:set>
                                    <p:anim calcmode="lin" valueType="num">
                                      <p:cBhvr additive="base">
                                        <p:cTn id="7" dur="500" fill="hold"/>
                                        <p:tgtEl>
                                          <p:spTgt spid="559127"/>
                                        </p:tgtEl>
                                        <p:attrNameLst>
                                          <p:attrName>ppt_x</p:attrName>
                                        </p:attrNameLst>
                                      </p:cBhvr>
                                      <p:tavLst>
                                        <p:tav tm="0">
                                          <p:val>
                                            <p:strVal val="0-#ppt_w/2"/>
                                          </p:val>
                                        </p:tav>
                                        <p:tav tm="100000">
                                          <p:val>
                                            <p:strVal val="#ppt_x"/>
                                          </p:val>
                                        </p:tav>
                                      </p:tavLst>
                                    </p:anim>
                                    <p:anim calcmode="lin" valueType="num">
                                      <p:cBhvr additive="base">
                                        <p:cTn id="8" dur="500" fill="hold"/>
                                        <p:tgtEl>
                                          <p:spTgt spid="55912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59107"/>
                                        </p:tgtEl>
                                        <p:attrNameLst>
                                          <p:attrName>style.visibility</p:attrName>
                                        </p:attrNameLst>
                                      </p:cBhvr>
                                      <p:to>
                                        <p:strVal val="visible"/>
                                      </p:to>
                                    </p:set>
                                    <p:animEffect transition="in" filter="fade">
                                      <p:cBhvr>
                                        <p:cTn id="13" dur="1000"/>
                                        <p:tgtEl>
                                          <p:spTgt spid="55910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grpId="0" nodeType="clickEffect">
                                  <p:stCondLst>
                                    <p:cond delay="0"/>
                                  </p:stCondLst>
                                  <p:iterate type="lt">
                                    <p:tmPct val="100000"/>
                                  </p:iterate>
                                  <p:childTnLst>
                                    <p:set>
                                      <p:cBhvr>
                                        <p:cTn id="17" dur="1" fill="hold">
                                          <p:stCondLst>
                                            <p:cond delay="0"/>
                                          </p:stCondLst>
                                        </p:cTn>
                                        <p:tgtEl>
                                          <p:spTgt spid="559111">
                                            <p:txEl>
                                              <p:pRg st="0" end="0"/>
                                            </p:txEl>
                                          </p:spTgt>
                                        </p:tgtEl>
                                        <p:attrNameLst>
                                          <p:attrName>style.visibility</p:attrName>
                                        </p:attrNameLst>
                                      </p:cBhvr>
                                      <p:to>
                                        <p:strVal val="visible"/>
                                      </p:to>
                                    </p:set>
                                    <p:animEffect transition="in" filter="wipe(up)">
                                      <p:cBhvr>
                                        <p:cTn id="18" dur="75"/>
                                        <p:tgtEl>
                                          <p:spTgt spid="5591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9107" grpId="0" autoUpdateAnimBg="0"/>
      <p:bldP spid="559111" grpId="0" build="p" autoUpdateAnimBg="0"/>
      <p:bldP spid="559127" grpId="0"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Text Box 2"/>
          <p:cNvSpPr txBox="1">
            <a:spLocks noChangeArrowheads="1"/>
          </p:cNvSpPr>
          <p:nvPr/>
        </p:nvSpPr>
        <p:spPr bwMode="auto">
          <a:xfrm>
            <a:off x="7488238" y="5983288"/>
            <a:ext cx="1133475" cy="366712"/>
          </a:xfrm>
          <a:prstGeom prst="rect">
            <a:avLst/>
          </a:prstGeom>
          <a:noFill/>
          <a:ln w="9525">
            <a:noFill/>
            <a:miter lim="800000"/>
            <a:headEnd/>
            <a:tailEnd/>
          </a:ln>
          <a:effectLst>
            <a:outerShdw blurRad="63500" dist="29783" dir="1514402" algn="ctr" rotWithShape="0">
              <a:srgbClr val="000109">
                <a:alpha val="74998"/>
              </a:srgbClr>
            </a:outerShdw>
          </a:effectLst>
        </p:spPr>
        <p:txBody>
          <a:bodyPr>
            <a:spAutoFit/>
          </a:bodyPr>
          <a:lstStyle/>
          <a:p>
            <a:pPr>
              <a:spcBef>
                <a:spcPct val="50000"/>
              </a:spcBef>
              <a:defRPr/>
            </a:pPr>
            <a:endParaRPr lang="en-US" sz="1800">
              <a:solidFill>
                <a:srgbClr val="FAF40C"/>
              </a:solidFill>
              <a:ea typeface="+mn-ea"/>
              <a:cs typeface="+mn-cs"/>
            </a:endParaRPr>
          </a:p>
        </p:txBody>
      </p:sp>
      <p:sp>
        <p:nvSpPr>
          <p:cNvPr id="585732" name="Text Box 4"/>
          <p:cNvSpPr txBox="1">
            <a:spLocks noChangeArrowheads="1"/>
          </p:cNvSpPr>
          <p:nvPr/>
        </p:nvSpPr>
        <p:spPr bwMode="auto">
          <a:xfrm>
            <a:off x="1011238" y="1939925"/>
            <a:ext cx="7137400" cy="553998"/>
          </a:xfrm>
          <a:prstGeom prst="rect">
            <a:avLst/>
          </a:prstGeom>
          <a:noFill/>
          <a:ln w="38100">
            <a:noFill/>
            <a:miter lim="800000"/>
            <a:headEnd/>
            <a:tailEnd/>
          </a:ln>
          <a:effectLst>
            <a:outerShdw blurRad="63500" dist="38099" dir="2700000" algn="ctr" rotWithShape="0">
              <a:srgbClr val="000109">
                <a:alpha val="74998"/>
              </a:srgbClr>
            </a:outerShdw>
          </a:effectLst>
        </p:spPr>
        <p:txBody>
          <a:bodyPr>
            <a:spAutoFit/>
          </a:bodyPr>
          <a:lstStyle/>
          <a:p>
            <a:pPr algn="ctr">
              <a:lnSpc>
                <a:spcPct val="50000"/>
              </a:lnSpc>
              <a:spcBef>
                <a:spcPct val="50000"/>
              </a:spcBef>
              <a:defRPr/>
            </a:pPr>
            <a:r>
              <a:rPr lang="th-TH" sz="6000" i="1" dirty="0">
                <a:latin typeface="Leelawadee UI" panose="020B0502040204020203" pitchFamily="34" charset="-34"/>
                <a:ea typeface="+mn-ea"/>
                <a:cs typeface="Leelawadee UI" panose="020B0502040204020203" pitchFamily="34" charset="-34"/>
              </a:rPr>
              <a:t>เป็นแค่เหตุบังเอิญ</a:t>
            </a:r>
            <a:r>
              <a:rPr lang="th-TH" sz="4800" i="1" dirty="0">
                <a:latin typeface="Leelawadee UI" panose="020B0502040204020203" pitchFamily="34" charset="-34"/>
                <a:ea typeface="+mn-ea"/>
                <a:cs typeface="Leelawadee UI" panose="020B0502040204020203" pitchFamily="34" charset="-34"/>
              </a:rPr>
              <a:t>?</a:t>
            </a:r>
          </a:p>
        </p:txBody>
      </p:sp>
      <p:sp>
        <p:nvSpPr>
          <p:cNvPr id="585733" name="Text Box 5"/>
          <p:cNvSpPr txBox="1">
            <a:spLocks noChangeArrowheads="1"/>
          </p:cNvSpPr>
          <p:nvPr/>
        </p:nvSpPr>
        <p:spPr bwMode="auto">
          <a:xfrm>
            <a:off x="311150" y="2625686"/>
            <a:ext cx="8462962" cy="2554545"/>
          </a:xfrm>
          <a:prstGeom prst="rect">
            <a:avLst/>
          </a:prstGeom>
          <a:noFill/>
          <a:ln w="9525">
            <a:noFill/>
            <a:miter lim="800000"/>
            <a:headEnd/>
            <a:tailEnd/>
          </a:ln>
          <a:effectLst>
            <a:outerShdw blurRad="63500" dist="63500" dir="2212194"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6000" baseline="-25000" dirty="0" smtClean="0">
                <a:solidFill>
                  <a:srgbClr val="FAF40C"/>
                </a:solidFill>
                <a:latin typeface="Leelawadee UI" panose="020B0502040204020203" pitchFamily="34" charset="-34"/>
                <a:cs typeface="Leelawadee UI" panose="020B0502040204020203" pitchFamily="34" charset="-34"/>
              </a:rPr>
              <a:t>ใน</a:t>
            </a:r>
            <a:r>
              <a:rPr lang="th-TH" sz="6000" baseline="-25000" dirty="0" err="1" smtClean="0">
                <a:solidFill>
                  <a:srgbClr val="FAF40C"/>
                </a:solidFill>
                <a:latin typeface="Leelawadee UI" panose="020B0502040204020203" pitchFamily="34" charset="-34"/>
                <a:cs typeface="Leelawadee UI" panose="020B0502040204020203" pitchFamily="34" charset="-34"/>
              </a:rPr>
              <a:t>พันธ</a:t>
            </a:r>
            <a:r>
              <a:rPr lang="th-TH" sz="6000" baseline="-25000" dirty="0" smtClean="0">
                <a:solidFill>
                  <a:srgbClr val="FAF40C"/>
                </a:solidFill>
                <a:latin typeface="Leelawadee UI" panose="020B0502040204020203" pitchFamily="34" charset="-34"/>
                <a:cs typeface="Leelawadee UI" panose="020B0502040204020203" pitchFamily="34" charset="-34"/>
              </a:rPr>
              <a:t>สัญญาเดิม</a:t>
            </a:r>
            <a:r>
              <a:rPr lang="en-US" sz="6000" baseline="-25000" dirty="0" smtClean="0">
                <a:solidFill>
                  <a:srgbClr val="FAF40C"/>
                </a:solidFill>
                <a:latin typeface="Leelawadee UI" panose="020B0502040204020203" pitchFamily="34" charset="-34"/>
                <a:cs typeface="Leelawadee UI" panose="020B0502040204020203" pitchFamily="34" charset="-34"/>
              </a:rPr>
              <a:t>: </a:t>
            </a:r>
            <a:r>
              <a:rPr lang="th-TH" sz="6000" baseline="-25000" dirty="0" smtClean="0">
                <a:solidFill>
                  <a:srgbClr val="FAF40C"/>
                </a:solidFill>
                <a:latin typeface="Leelawadee UI" panose="020B0502040204020203" pitchFamily="34" charset="-34"/>
                <a:cs typeface="Leelawadee UI" panose="020B0502040204020203" pitchFamily="34" charset="-34"/>
              </a:rPr>
              <a:t>มีการพูดถึงการมาของพระเยสิ</a:t>
            </a:r>
            <a:r>
              <a:rPr lang="th-TH" sz="6000" baseline="-25000" dirty="0" err="1" smtClean="0">
                <a:solidFill>
                  <a:srgbClr val="FAF40C"/>
                </a:solidFill>
                <a:latin typeface="Leelawadee UI" panose="020B0502040204020203" pitchFamily="34" charset="-34"/>
                <a:cs typeface="Leelawadee UI" panose="020B0502040204020203" pitchFamily="34" charset="-34"/>
              </a:rPr>
              <a:t>ยาห์</a:t>
            </a:r>
            <a:r>
              <a:rPr lang="th-TH" sz="6000" baseline="-25000" dirty="0" smtClean="0">
                <a:solidFill>
                  <a:srgbClr val="FAF40C"/>
                </a:solidFill>
                <a:latin typeface="Leelawadee UI" panose="020B0502040204020203" pitchFamily="34" charset="-34"/>
                <a:cs typeface="Leelawadee UI" panose="020B0502040204020203" pitchFamily="34" charset="-34"/>
              </a:rPr>
              <a:t>เกี่ยวกับการเกิดชีวิตและการถูกตรึงการเขนมากกว่า</a:t>
            </a:r>
            <a:r>
              <a:rPr lang="en-US" sz="6000" baseline="-25000" dirty="0" smtClean="0">
                <a:solidFill>
                  <a:srgbClr val="FAF40C"/>
                </a:solidFill>
                <a:latin typeface="Leelawadee UI" panose="020B0502040204020203" pitchFamily="34" charset="-34"/>
                <a:cs typeface="Leelawadee UI" panose="020B0502040204020203" pitchFamily="34" charset="-34"/>
              </a:rPr>
              <a:t> </a:t>
            </a:r>
            <a:r>
              <a:rPr lang="th-TH" sz="6000" i="1" u="sng" baseline="-25000" dirty="0" smtClean="0">
                <a:solidFill>
                  <a:srgbClr val="99CCFF"/>
                </a:solidFill>
                <a:latin typeface="Leelawadee UI" panose="020B0502040204020203" pitchFamily="34" charset="-34"/>
                <a:cs typeface="Leelawadee UI" panose="020B0502040204020203" pitchFamily="34" charset="-34"/>
              </a:rPr>
              <a:t>300 ตอน</a:t>
            </a:r>
            <a:r>
              <a:rPr lang="en-US" sz="6000" baseline="-25000" dirty="0" smtClean="0">
                <a:solidFill>
                  <a:srgbClr val="FAF40C"/>
                </a:solidFill>
                <a:latin typeface="Leelawadee UI" panose="020B0502040204020203" pitchFamily="34" charset="-34"/>
                <a:cs typeface="Leelawadee UI" panose="020B0502040204020203" pitchFamily="34" charset="-34"/>
              </a:rPr>
              <a:t>.  </a:t>
            </a:r>
            <a:r>
              <a:rPr lang="th-TH" sz="6000" baseline="-25000" dirty="0" smtClean="0">
                <a:solidFill>
                  <a:srgbClr val="FAF40C"/>
                </a:solidFill>
                <a:latin typeface="Leelawadee UI" panose="020B0502040204020203" pitchFamily="34" charset="-34"/>
                <a:cs typeface="Leelawadee UI" panose="020B0502040204020203" pitchFamily="34" charset="-34"/>
              </a:rPr>
              <a:t>ถ้าเช่นนั้น</a:t>
            </a:r>
            <a:r>
              <a:rPr lang="en-US" sz="6000" baseline="-25000" dirty="0" smtClean="0">
                <a:solidFill>
                  <a:srgbClr val="FAF40C"/>
                </a:solidFill>
                <a:latin typeface="Leelawadee UI" panose="020B0502040204020203" pitchFamily="34" charset="-34"/>
                <a:cs typeface="Leelawadee UI" panose="020B0502040204020203" pitchFamily="34" charset="-34"/>
              </a:rPr>
              <a:t>…</a:t>
            </a:r>
          </a:p>
        </p:txBody>
      </p:sp>
      <p:sp>
        <p:nvSpPr>
          <p:cNvPr id="585734" name="Text Box 6"/>
          <p:cNvSpPr txBox="1">
            <a:spLocks noChangeArrowheads="1"/>
          </p:cNvSpPr>
          <p:nvPr/>
        </p:nvSpPr>
        <p:spPr bwMode="auto">
          <a:xfrm>
            <a:off x="546100" y="5674667"/>
            <a:ext cx="3616325" cy="461665"/>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defRPr/>
            </a:pPr>
            <a:r>
              <a:rPr lang="th-TH" sz="2400" dirty="0" smtClean="0">
                <a:solidFill>
                  <a:srgbClr val="FFFF00"/>
                </a:solidFill>
                <a:latin typeface="Leelawadee UI" panose="020B0502040204020203" pitchFamily="34" charset="-34"/>
                <a:ea typeface="+mn-ea"/>
                <a:cs typeface="Leelawadee UI" panose="020B0502040204020203" pitchFamily="34" charset="-34"/>
              </a:rPr>
              <a:t>คู่มือศึกษา </a:t>
            </a:r>
            <a:r>
              <a:rPr lang="en-US" sz="2400" dirty="0" smtClean="0">
                <a:solidFill>
                  <a:srgbClr val="FFFF00"/>
                </a:solidFill>
                <a:latin typeface="Leelawadee UI" panose="020B0502040204020203" pitchFamily="34" charset="-34"/>
                <a:ea typeface="+mn-ea"/>
                <a:cs typeface="Leelawadee UI" panose="020B0502040204020203" pitchFamily="34" charset="-34"/>
              </a:rPr>
              <a:t>#17</a:t>
            </a:r>
            <a:endParaRPr lang="en-US" sz="2400" dirty="0">
              <a:solidFill>
                <a:srgbClr val="FFFF00"/>
              </a:solidFill>
              <a:latin typeface="Leelawadee UI" panose="020B0502040204020203" pitchFamily="34" charset="-34"/>
              <a:ea typeface="+mn-ea"/>
              <a:cs typeface="Leelawadee UI" panose="020B0502040204020203" pitchFamily="34" charset="-34"/>
            </a:endParaRPr>
          </a:p>
        </p:txBody>
      </p:sp>
      <p:sp>
        <p:nvSpPr>
          <p:cNvPr id="94213" name="Text Box 7"/>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85736" name="Rectangle 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85737" name="Text Box 9"/>
          <p:cNvSpPr txBox="1">
            <a:spLocks noChangeArrowheads="1"/>
          </p:cNvSpPr>
          <p:nvPr/>
        </p:nvSpPr>
        <p:spPr bwMode="auto">
          <a:xfrm>
            <a:off x="619125" y="6315075"/>
            <a:ext cx="8274050" cy="212725"/>
          </a:xfrm>
          <a:prstGeom prst="rect">
            <a:avLst/>
          </a:prstGeom>
          <a:noFill/>
          <a:ln w="9525">
            <a:noFill/>
            <a:miter lim="800000"/>
            <a:headEnd/>
            <a:tailEnd/>
          </a:ln>
          <a:effectLst>
            <a:outerShdw blurRad="63500" dist="29783" dir="1514402"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80000"/>
              </a:lnSpc>
              <a:spcBef>
                <a:spcPct val="50000"/>
              </a:spcBef>
              <a:defRPr/>
            </a:pPr>
            <a:r>
              <a:rPr lang="en-US" sz="1400" baseline="-25000" dirty="0" smtClean="0">
                <a:solidFill>
                  <a:srgbClr val="FAF40C"/>
                </a:solidFill>
              </a:rPr>
              <a:t>*Source:  Josh McDowell, </a:t>
            </a:r>
            <a:r>
              <a:rPr lang="en-US" sz="1400" i="1" baseline="-25000" dirty="0" smtClean="0">
                <a:solidFill>
                  <a:srgbClr val="FAF40C"/>
                </a:solidFill>
              </a:rPr>
              <a:t>Evidence That Demands A Verdict, </a:t>
            </a:r>
            <a:r>
              <a:rPr lang="en-US" sz="1400" baseline="-25000" dirty="0" smtClean="0">
                <a:solidFill>
                  <a:srgbClr val="FAF40C"/>
                </a:solidFill>
              </a:rPr>
              <a:t>1972, page 175;</a:t>
            </a:r>
            <a:r>
              <a:rPr lang="en-US" sz="1400" i="1" baseline="-25000" dirty="0" smtClean="0">
                <a:solidFill>
                  <a:srgbClr val="FAF40C"/>
                </a:solidFill>
              </a:rPr>
              <a:t>       </a:t>
            </a:r>
            <a:r>
              <a:rPr lang="en-US" sz="1400" baseline="-25000" dirty="0" smtClean="0">
                <a:solidFill>
                  <a:srgbClr val="FAF40C"/>
                </a:solidFill>
              </a:rPr>
              <a:t>Peter Stoner,</a:t>
            </a:r>
            <a:r>
              <a:rPr lang="en-US" sz="1400" i="1" baseline="-25000" dirty="0" smtClean="0">
                <a:solidFill>
                  <a:srgbClr val="FAF40C"/>
                </a:solidFill>
              </a:rPr>
              <a:t> Science Speaks, </a:t>
            </a:r>
            <a:r>
              <a:rPr lang="en-US" sz="1400" baseline="-25000" dirty="0" smtClean="0">
                <a:solidFill>
                  <a:srgbClr val="FAF40C"/>
                </a:solidFill>
              </a:rPr>
              <a:t>Moody Press, 1963.</a:t>
            </a:r>
          </a:p>
        </p:txBody>
      </p:sp>
      <p:sp>
        <p:nvSpPr>
          <p:cNvPr id="585738" name="Rectangle 1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40</a:t>
            </a:r>
          </a:p>
        </p:txBody>
      </p:sp>
      <p:sp>
        <p:nvSpPr>
          <p:cNvPr id="94217" name="Text Box 11"/>
          <p:cNvSpPr txBox="1">
            <a:spLocks noChangeArrowheads="1"/>
          </p:cNvSpPr>
          <p:nvPr/>
        </p:nvSpPr>
        <p:spPr bwMode="auto">
          <a:xfrm>
            <a:off x="8801100" y="6426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endParaRPr>
          </a:p>
        </p:txBody>
      </p:sp>
      <p:sp>
        <p:nvSpPr>
          <p:cNvPr id="12" name="Text Box 3"/>
          <p:cNvSpPr txBox="1">
            <a:spLocks noChangeArrowheads="1"/>
          </p:cNvSpPr>
          <p:nvPr/>
        </p:nvSpPr>
        <p:spPr bwMode="auto">
          <a:xfrm>
            <a:off x="652463" y="265113"/>
            <a:ext cx="7780337" cy="1169551"/>
          </a:xfrm>
          <a:prstGeom prst="rect">
            <a:avLst/>
          </a:prstGeom>
          <a:noFill/>
          <a:ln w="38100">
            <a:noFill/>
            <a:miter lim="800000"/>
            <a:headEnd/>
            <a:tailEnd/>
          </a:ln>
          <a:effectLst/>
        </p:spPr>
        <p:txBody>
          <a:bodyPr>
            <a:spAutoFit/>
          </a:bodyPr>
          <a:lstStyle/>
          <a:p>
            <a:pPr algn="ctr">
              <a:spcBef>
                <a:spcPct val="50000"/>
              </a:spcBef>
              <a:defRPr/>
            </a:pPr>
            <a:r>
              <a:rPr lang="th-TH" sz="3500" i="1" dirty="0" smtClean="0">
                <a:solidFill>
                  <a:srgbClr val="FAF40C"/>
                </a:solidFill>
                <a:effectLst>
                  <a:outerShdw blurRad="50800" dist="76200" dir="2700000" algn="tl" rotWithShape="0">
                    <a:srgbClr val="000000">
                      <a:alpha val="98000"/>
                    </a:srgbClr>
                  </a:outerShdw>
                </a:effectLst>
                <a:latin typeface="Leelawadee UI" panose="020B0502040204020203" pitchFamily="34" charset="-34"/>
                <a:ea typeface="+mn-ea"/>
                <a:cs typeface="Leelawadee UI" panose="020B0502040204020203" pitchFamily="34" charset="-34"/>
              </a:rPr>
              <a:t>คุณเคยคิดถึงความเป็นไปได้ของการเกิดและชีวิตของพระเยซูคริสต์?</a:t>
            </a:r>
            <a:endParaRPr lang="en-US" sz="3500" i="1" dirty="0">
              <a:solidFill>
                <a:srgbClr val="FAF40C"/>
              </a:solidFill>
              <a:effectLst>
                <a:outerShdw blurRad="50800" dist="76200" dir="2700000" algn="tl" rotWithShape="0">
                  <a:srgbClr val="000000">
                    <a:alpha val="98000"/>
                  </a:srgbClr>
                </a:outerShdw>
              </a:effectLst>
              <a:latin typeface="Leelawadee UI" panose="020B0502040204020203" pitchFamily="34" charset="-34"/>
              <a:ea typeface="+mn-ea"/>
              <a:cs typeface="Leelawadee UI" panose="020B0502040204020203" pitchFamily="34" charset="-34"/>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85732"/>
                                        </p:tgtEl>
                                        <p:attrNameLst>
                                          <p:attrName>style.visibility</p:attrName>
                                        </p:attrNameLst>
                                      </p:cBhvr>
                                      <p:to>
                                        <p:strVal val="visible"/>
                                      </p:to>
                                    </p:set>
                                    <p:anim calcmode="lin" valueType="num">
                                      <p:cBhvr>
                                        <p:cTn id="7" dur="500" fill="hold"/>
                                        <p:tgtEl>
                                          <p:spTgt spid="585732"/>
                                        </p:tgtEl>
                                        <p:attrNameLst>
                                          <p:attrName>ppt_w</p:attrName>
                                        </p:attrNameLst>
                                      </p:cBhvr>
                                      <p:tavLst>
                                        <p:tav tm="0">
                                          <p:val>
                                            <p:fltVal val="0"/>
                                          </p:val>
                                        </p:tav>
                                        <p:tav tm="100000">
                                          <p:val>
                                            <p:strVal val="#ppt_w"/>
                                          </p:val>
                                        </p:tav>
                                      </p:tavLst>
                                    </p:anim>
                                    <p:anim calcmode="lin" valueType="num">
                                      <p:cBhvr>
                                        <p:cTn id="8" dur="500" fill="hold"/>
                                        <p:tgtEl>
                                          <p:spTgt spid="585732"/>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85733"/>
                                        </p:tgtEl>
                                        <p:attrNameLst>
                                          <p:attrName>style.visibility</p:attrName>
                                        </p:attrNameLst>
                                      </p:cBhvr>
                                      <p:to>
                                        <p:strVal val="visible"/>
                                      </p:to>
                                    </p:set>
                                    <p:animEffect transition="in" filter="fade">
                                      <p:cBhvr>
                                        <p:cTn id="12" dur="2000"/>
                                        <p:tgtEl>
                                          <p:spTgt spid="585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32" grpId="0"/>
      <p:bldP spid="58573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6" name="Text Box 6"/>
          <p:cNvSpPr txBox="1">
            <a:spLocks noChangeArrowheads="1"/>
          </p:cNvSpPr>
          <p:nvPr/>
        </p:nvSpPr>
        <p:spPr bwMode="auto">
          <a:xfrm>
            <a:off x="525463" y="675073"/>
            <a:ext cx="8061325" cy="2031325"/>
          </a:xfrm>
          <a:prstGeom prst="rect">
            <a:avLst/>
          </a:prstGeom>
          <a:noFill/>
          <a:ln w="9525">
            <a:noFill/>
            <a:miter lim="800000"/>
            <a:headEnd/>
            <a:tailEnd/>
          </a:ln>
          <a:effectLst>
            <a:outerShdw blurRad="63500" dist="46662" dir="2115817"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5400" baseline="-25000" dirty="0" smtClean="0">
                <a:solidFill>
                  <a:srgbClr val="FAF40C"/>
                </a:solidFill>
                <a:latin typeface="Leelawadee UI" panose="020B0502040204020203" pitchFamily="34" charset="-34"/>
                <a:cs typeface="Leelawadee UI" panose="020B0502040204020203" pitchFamily="34" charset="-34"/>
              </a:rPr>
              <a:t>มีความเป็นไปได้แค่ไหนที่</a:t>
            </a:r>
            <a:r>
              <a:rPr lang="th-TH" sz="5400" baseline="-25000" dirty="0">
                <a:solidFill>
                  <a:srgbClr val="FAF40C"/>
                </a:solidFill>
                <a:latin typeface="Leelawadee UI" panose="020B0502040204020203" pitchFamily="34" charset="-34"/>
                <a:cs typeface="Leelawadee UI" panose="020B0502040204020203" pitchFamily="34" charset="-34"/>
              </a:rPr>
              <a:t>คำทำนาย</a:t>
            </a:r>
            <a:r>
              <a:rPr lang="th-TH" sz="5400" dirty="0" smtClean="0">
                <a:solidFill>
                  <a:srgbClr val="FAF40C"/>
                </a:solidFill>
                <a:latin typeface="Leelawadee UI" panose="020B0502040204020203" pitchFamily="34" charset="-34"/>
                <a:cs typeface="Leelawadee UI" panose="020B0502040204020203" pitchFamily="34" charset="-34"/>
              </a:rPr>
              <a:t> </a:t>
            </a:r>
            <a:r>
              <a:rPr lang="en-US" sz="7200" baseline="-25000" dirty="0" smtClean="0">
                <a:solidFill>
                  <a:srgbClr val="99CCFF"/>
                </a:solidFill>
                <a:latin typeface="Leelawadee UI" panose="020B0502040204020203" pitchFamily="34" charset="-34"/>
                <a:cs typeface="Leelawadee UI" panose="020B0502040204020203" pitchFamily="34" charset="-34"/>
              </a:rPr>
              <a:t>8</a:t>
            </a:r>
            <a:r>
              <a:rPr lang="en-US" sz="7200" baseline="-25000" dirty="0" smtClean="0">
                <a:solidFill>
                  <a:srgbClr val="FAF40C"/>
                </a:solidFill>
                <a:latin typeface="Leelawadee UI" panose="020B0502040204020203" pitchFamily="34" charset="-34"/>
                <a:cs typeface="Leelawadee UI" panose="020B0502040204020203" pitchFamily="34" charset="-34"/>
              </a:rPr>
              <a:t> </a:t>
            </a:r>
            <a:r>
              <a:rPr lang="th-TH" sz="5400" baseline="-25000" dirty="0" smtClean="0">
                <a:solidFill>
                  <a:srgbClr val="FAF40C"/>
                </a:solidFill>
                <a:latin typeface="Leelawadee UI" panose="020B0502040204020203" pitchFamily="34" charset="-34"/>
                <a:cs typeface="Leelawadee UI" panose="020B0502040204020203" pitchFamily="34" charset="-34"/>
              </a:rPr>
              <a:t>อย่างจะสำเร็จในชีวิตของใครซักคนหนึ่งระหว่างเวลาที่ทำนายจนถึงปัจจุบัน</a:t>
            </a:r>
            <a:r>
              <a:rPr lang="en-US" sz="5400" baseline="-25000" dirty="0" smtClean="0">
                <a:solidFill>
                  <a:srgbClr val="FAF40C"/>
                </a:solidFill>
                <a:latin typeface="Leelawadee UI" panose="020B0502040204020203" pitchFamily="34" charset="-34"/>
                <a:cs typeface="Leelawadee UI" panose="020B0502040204020203" pitchFamily="34" charset="-34"/>
              </a:rPr>
              <a:t>?</a:t>
            </a:r>
          </a:p>
        </p:txBody>
      </p:sp>
      <p:sp>
        <p:nvSpPr>
          <p:cNvPr id="568327" name="Text Box 7"/>
          <p:cNvSpPr txBox="1">
            <a:spLocks noChangeArrowheads="1"/>
          </p:cNvSpPr>
          <p:nvPr/>
        </p:nvSpPr>
        <p:spPr bwMode="auto">
          <a:xfrm>
            <a:off x="1312545" y="3478530"/>
            <a:ext cx="6227763" cy="1071063"/>
          </a:xfrm>
          <a:prstGeom prst="rect">
            <a:avLst/>
          </a:prstGeom>
          <a:noFill/>
          <a:ln w="9525">
            <a:noFill/>
            <a:miter lim="800000"/>
            <a:headEnd/>
            <a:tailEnd/>
          </a:ln>
          <a:effectLst>
            <a:outerShdw blurRad="63500" dist="46662" dir="2115817"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60000"/>
              </a:lnSpc>
              <a:spcBef>
                <a:spcPct val="50000"/>
              </a:spcBef>
              <a:defRPr/>
            </a:pPr>
            <a:r>
              <a:rPr lang="th-TH" sz="5400" i="1" baseline="-25000" dirty="0" smtClean="0">
                <a:solidFill>
                  <a:srgbClr val="33CC33"/>
                </a:solidFill>
                <a:latin typeface="Leelawadee UI" panose="020B0502040204020203" pitchFamily="34" charset="-34"/>
                <a:cs typeface="Leelawadee UI" panose="020B0502040204020203" pitchFamily="34" charset="-34"/>
              </a:rPr>
              <a:t>คำตอบคือ</a:t>
            </a:r>
            <a:r>
              <a:rPr lang="en-US" sz="5400" i="1" baseline="-25000" dirty="0" smtClean="0">
                <a:solidFill>
                  <a:srgbClr val="33CC33"/>
                </a:solidFill>
                <a:latin typeface="Leelawadee UI" panose="020B0502040204020203" pitchFamily="34" charset="-34"/>
                <a:cs typeface="Leelawadee UI" panose="020B0502040204020203" pitchFamily="34" charset="-34"/>
              </a:rPr>
              <a:t>: </a:t>
            </a:r>
            <a:r>
              <a:rPr lang="th-TH" sz="5400" i="1" baseline="-25000" dirty="0" smtClean="0">
                <a:solidFill>
                  <a:srgbClr val="33CC33"/>
                </a:solidFill>
                <a:latin typeface="Leelawadee UI" panose="020B0502040204020203" pitchFamily="34" charset="-34"/>
                <a:cs typeface="Leelawadee UI" panose="020B0502040204020203" pitchFamily="34" charset="-34"/>
              </a:rPr>
              <a:t>หนึ่งใน</a:t>
            </a:r>
            <a:endParaRPr lang="en-US" sz="5400" i="1" baseline="-25000" dirty="0" smtClean="0">
              <a:solidFill>
                <a:srgbClr val="33CC33"/>
              </a:solidFill>
              <a:latin typeface="Leelawadee UI" panose="020B0502040204020203" pitchFamily="34" charset="-34"/>
              <a:cs typeface="Leelawadee UI" panose="020B0502040204020203" pitchFamily="34" charset="-34"/>
            </a:endParaRPr>
          </a:p>
          <a:p>
            <a:pPr algn="ctr">
              <a:lnSpc>
                <a:spcPct val="60000"/>
              </a:lnSpc>
              <a:spcBef>
                <a:spcPct val="50000"/>
              </a:spcBef>
              <a:defRPr/>
            </a:pPr>
            <a:r>
              <a:rPr lang="en-US" sz="5400" i="1" baseline="-25000" dirty="0" smtClean="0">
                <a:solidFill>
                  <a:srgbClr val="33CC33"/>
                </a:solidFill>
                <a:latin typeface="Leelawadee UI" panose="020B0502040204020203" pitchFamily="34" charset="-34"/>
                <a:cs typeface="Leelawadee UI" panose="020B0502040204020203" pitchFamily="34" charset="-34"/>
              </a:rPr>
              <a:t>1</a:t>
            </a:r>
            <a:r>
              <a:rPr lang="th-TH" sz="5400" i="1" baseline="-25000" dirty="0" smtClean="0">
                <a:solidFill>
                  <a:srgbClr val="33CC33"/>
                </a:solidFill>
                <a:latin typeface="Leelawadee UI" panose="020B0502040204020203" pitchFamily="34" charset="-34"/>
                <a:cs typeface="Leelawadee UI" panose="020B0502040204020203" pitchFamily="34" charset="-34"/>
              </a:rPr>
              <a:t> แสน ล้าน ล้าน</a:t>
            </a:r>
            <a:r>
              <a:rPr lang="en-US" sz="5400" i="1" baseline="-25000" dirty="0" smtClean="0">
                <a:solidFill>
                  <a:srgbClr val="33CC33"/>
                </a:solidFill>
                <a:latin typeface="Leelawadee UI" panose="020B0502040204020203" pitchFamily="34" charset="-34"/>
                <a:cs typeface="Leelawadee UI" panose="020B0502040204020203" pitchFamily="34" charset="-34"/>
              </a:rPr>
              <a:t> (10 </a:t>
            </a:r>
            <a:r>
              <a:rPr lang="en-US" sz="3600" i="1" baseline="30000" dirty="0" smtClean="0">
                <a:solidFill>
                  <a:srgbClr val="33CC33"/>
                </a:solidFill>
                <a:latin typeface="Leelawadee UI" panose="020B0502040204020203" pitchFamily="34" charset="-34"/>
                <a:cs typeface="Leelawadee UI" panose="020B0502040204020203" pitchFamily="34" charset="-34"/>
              </a:rPr>
              <a:t>17</a:t>
            </a:r>
            <a:r>
              <a:rPr lang="en-US" sz="5400" i="1" baseline="-25000" dirty="0" smtClean="0">
                <a:solidFill>
                  <a:srgbClr val="33CC33"/>
                </a:solidFill>
                <a:latin typeface="Leelawadee UI" panose="020B0502040204020203" pitchFamily="34" charset="-34"/>
                <a:cs typeface="Leelawadee UI" panose="020B0502040204020203" pitchFamily="34" charset="-34"/>
              </a:rPr>
              <a:t>)</a:t>
            </a:r>
          </a:p>
        </p:txBody>
      </p:sp>
      <p:sp>
        <p:nvSpPr>
          <p:cNvPr id="568328" name="Text Box 8"/>
          <p:cNvSpPr txBox="1">
            <a:spLocks noChangeArrowheads="1"/>
          </p:cNvSpPr>
          <p:nvPr/>
        </p:nvSpPr>
        <p:spPr bwMode="auto">
          <a:xfrm>
            <a:off x="971550" y="4722019"/>
            <a:ext cx="7169150" cy="90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150000"/>
              </a:lnSpc>
              <a:spcBef>
                <a:spcPct val="50000"/>
              </a:spcBef>
            </a:pPr>
            <a:r>
              <a:rPr lang="en-US" sz="6000" b="0" baseline="-25000" dirty="0">
                <a:latin typeface="Leelawadee UI" panose="020B0502040204020203" pitchFamily="34" charset="-34"/>
                <a:cs typeface="Leelawadee UI" panose="020B0502040204020203" pitchFamily="34" charset="-34"/>
              </a:rPr>
              <a:t>1:100,000,000,000,000,000</a:t>
            </a:r>
          </a:p>
        </p:txBody>
      </p:sp>
      <p:sp>
        <p:nvSpPr>
          <p:cNvPr id="568331" name="Oval 11"/>
          <p:cNvSpPr>
            <a:spLocks noChangeArrowheads="1"/>
          </p:cNvSpPr>
          <p:nvPr/>
        </p:nvSpPr>
        <p:spPr bwMode="auto">
          <a:xfrm>
            <a:off x="7640332" y="993082"/>
            <a:ext cx="790881" cy="763610"/>
          </a:xfrm>
          <a:prstGeom prst="ellipse">
            <a:avLst/>
          </a:prstGeom>
          <a:noFill/>
          <a:ln w="57150">
            <a:solidFill>
              <a:srgbClr val="FF33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96261" name="Text Box 12"/>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68333" name="Rectangle 13"/>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68337" name="Text Box 17"/>
          <p:cNvSpPr txBox="1">
            <a:spLocks noChangeArrowheads="1"/>
          </p:cNvSpPr>
          <p:nvPr/>
        </p:nvSpPr>
        <p:spPr bwMode="auto">
          <a:xfrm>
            <a:off x="619125" y="6315075"/>
            <a:ext cx="8274050" cy="212725"/>
          </a:xfrm>
          <a:prstGeom prst="rect">
            <a:avLst/>
          </a:prstGeom>
          <a:noFill/>
          <a:ln w="9525">
            <a:noFill/>
            <a:miter lim="800000"/>
            <a:headEnd/>
            <a:tailEnd/>
          </a:ln>
          <a:effectLst>
            <a:outerShdw blurRad="63500" dist="29783" dir="1514402"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80000"/>
              </a:lnSpc>
              <a:spcBef>
                <a:spcPct val="50000"/>
              </a:spcBef>
              <a:defRPr/>
            </a:pPr>
            <a:r>
              <a:rPr lang="en-US" sz="1400" baseline="-25000" dirty="0" smtClean="0">
                <a:solidFill>
                  <a:srgbClr val="FAF40C"/>
                </a:solidFill>
              </a:rPr>
              <a:t>*Source:  Josh McDowell, </a:t>
            </a:r>
            <a:r>
              <a:rPr lang="en-US" sz="1400" i="1" baseline="-25000" dirty="0" smtClean="0">
                <a:solidFill>
                  <a:srgbClr val="FAF40C"/>
                </a:solidFill>
              </a:rPr>
              <a:t>Evidence That Demands A Verdict, </a:t>
            </a:r>
            <a:r>
              <a:rPr lang="en-US" sz="1400" baseline="-25000" dirty="0" smtClean="0">
                <a:solidFill>
                  <a:srgbClr val="FAF40C"/>
                </a:solidFill>
              </a:rPr>
              <a:t>1972, page 175;</a:t>
            </a:r>
            <a:r>
              <a:rPr lang="en-US" sz="1400" i="1" baseline="-25000" dirty="0" smtClean="0">
                <a:solidFill>
                  <a:srgbClr val="FAF40C"/>
                </a:solidFill>
              </a:rPr>
              <a:t>       </a:t>
            </a:r>
            <a:r>
              <a:rPr lang="en-US" sz="1400" baseline="-25000" dirty="0" smtClean="0">
                <a:solidFill>
                  <a:srgbClr val="FAF40C"/>
                </a:solidFill>
              </a:rPr>
              <a:t>Peter Stoner,</a:t>
            </a:r>
            <a:r>
              <a:rPr lang="en-US" sz="1400" i="1" baseline="-25000" dirty="0" smtClean="0">
                <a:solidFill>
                  <a:srgbClr val="FAF40C"/>
                </a:solidFill>
              </a:rPr>
              <a:t> Science Speaks, </a:t>
            </a:r>
            <a:r>
              <a:rPr lang="en-US" sz="1400" baseline="-25000" dirty="0" smtClean="0">
                <a:solidFill>
                  <a:srgbClr val="FAF40C"/>
                </a:solidFill>
              </a:rPr>
              <a:t>Moody Press, 1963.</a:t>
            </a:r>
          </a:p>
        </p:txBody>
      </p:sp>
      <p:sp>
        <p:nvSpPr>
          <p:cNvPr id="568338" name="Rectangle 1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41</a:t>
            </a:r>
          </a:p>
        </p:txBody>
      </p:sp>
      <p:sp>
        <p:nvSpPr>
          <p:cNvPr id="96265" name="Text Box 20"/>
          <p:cNvSpPr txBox="1">
            <a:spLocks noChangeArrowheads="1"/>
          </p:cNvSpPr>
          <p:nvPr/>
        </p:nvSpPr>
        <p:spPr bwMode="auto">
          <a:xfrm>
            <a:off x="8586788"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
        <p:nvSpPr>
          <p:cNvPr id="568341" name="Text Box 21"/>
          <p:cNvSpPr txBox="1">
            <a:spLocks noChangeArrowheads="1"/>
          </p:cNvSpPr>
          <p:nvPr/>
        </p:nvSpPr>
        <p:spPr bwMode="auto">
          <a:xfrm>
            <a:off x="1041400" y="415925"/>
            <a:ext cx="7137400" cy="369909"/>
          </a:xfrm>
          <a:prstGeom prst="rect">
            <a:avLst/>
          </a:prstGeom>
          <a:noFill/>
          <a:ln w="38100">
            <a:noFill/>
            <a:miter lim="800000"/>
            <a:headEnd/>
            <a:tailEnd/>
          </a:ln>
          <a:effectLst>
            <a:outerShdw blurRad="63500" dist="38099" dir="2700000"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th-TH" sz="3200" i="1" dirty="0" smtClean="0">
                <a:latin typeface="Leelawadee UI" panose="020B0502040204020203" pitchFamily="34" charset="-34"/>
                <a:cs typeface="Leelawadee UI" panose="020B0502040204020203" pitchFamily="34" charset="-34"/>
              </a:rPr>
              <a:t>ถ้าเช่นนั้น</a:t>
            </a:r>
            <a:r>
              <a:rPr lang="en-US" sz="3200" i="1" dirty="0" smtClean="0">
                <a:latin typeface="Leelawadee UI" panose="020B0502040204020203" pitchFamily="34" charset="-34"/>
                <a:cs typeface="Leelawadee UI" panose="020B0502040204020203" pitchFamily="34" charset="-34"/>
              </a:rPr>
              <a:t>…</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68341"/>
                                        </p:tgtEl>
                                        <p:attrNameLst>
                                          <p:attrName>style.visibility</p:attrName>
                                        </p:attrNameLst>
                                      </p:cBhvr>
                                      <p:to>
                                        <p:strVal val="visible"/>
                                      </p:to>
                                    </p:set>
                                    <p:anim calcmode="lin" valueType="num">
                                      <p:cBhvr>
                                        <p:cTn id="7" dur="500" fill="hold"/>
                                        <p:tgtEl>
                                          <p:spTgt spid="568341"/>
                                        </p:tgtEl>
                                        <p:attrNameLst>
                                          <p:attrName>ppt_w</p:attrName>
                                        </p:attrNameLst>
                                      </p:cBhvr>
                                      <p:tavLst>
                                        <p:tav tm="0">
                                          <p:val>
                                            <p:fltVal val="0"/>
                                          </p:val>
                                        </p:tav>
                                        <p:tav tm="100000">
                                          <p:val>
                                            <p:strVal val="#ppt_w"/>
                                          </p:val>
                                        </p:tav>
                                      </p:tavLst>
                                    </p:anim>
                                    <p:anim calcmode="lin" valueType="num">
                                      <p:cBhvr>
                                        <p:cTn id="8" dur="500" fill="hold"/>
                                        <p:tgtEl>
                                          <p:spTgt spid="568341"/>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68326"/>
                                        </p:tgtEl>
                                        <p:attrNameLst>
                                          <p:attrName>style.visibility</p:attrName>
                                        </p:attrNameLst>
                                      </p:cBhvr>
                                      <p:to>
                                        <p:strVal val="visible"/>
                                      </p:to>
                                    </p:set>
                                    <p:animEffect transition="in" filter="fade">
                                      <p:cBhvr>
                                        <p:cTn id="12" dur="1000"/>
                                        <p:tgtEl>
                                          <p:spTgt spid="568326"/>
                                        </p:tgtEl>
                                      </p:cBhvr>
                                    </p:animEffect>
                                  </p:childTnLst>
                                </p:cTn>
                              </p:par>
                            </p:childTnLst>
                          </p:cTn>
                        </p:par>
                        <p:par>
                          <p:cTn id="13" fill="hold" nodeType="afterGroup">
                            <p:stCondLst>
                              <p:cond delay="1500"/>
                            </p:stCondLst>
                            <p:childTnLst>
                              <p:par>
                                <p:cTn id="14" presetID="23" presetClass="entr" presetSubtype="528" fill="hold" grpId="0" nodeType="afterEffect">
                                  <p:stCondLst>
                                    <p:cond delay="0"/>
                                  </p:stCondLst>
                                  <p:childTnLst>
                                    <p:set>
                                      <p:cBhvr>
                                        <p:cTn id="15" dur="1" fill="hold">
                                          <p:stCondLst>
                                            <p:cond delay="0"/>
                                          </p:stCondLst>
                                        </p:cTn>
                                        <p:tgtEl>
                                          <p:spTgt spid="568331"/>
                                        </p:tgtEl>
                                        <p:attrNameLst>
                                          <p:attrName>style.visibility</p:attrName>
                                        </p:attrNameLst>
                                      </p:cBhvr>
                                      <p:to>
                                        <p:strVal val="visible"/>
                                      </p:to>
                                    </p:set>
                                    <p:anim calcmode="lin" valueType="num">
                                      <p:cBhvr>
                                        <p:cTn id="16" dur="500" fill="hold"/>
                                        <p:tgtEl>
                                          <p:spTgt spid="568331"/>
                                        </p:tgtEl>
                                        <p:attrNameLst>
                                          <p:attrName>ppt_w</p:attrName>
                                        </p:attrNameLst>
                                      </p:cBhvr>
                                      <p:tavLst>
                                        <p:tav tm="0">
                                          <p:val>
                                            <p:fltVal val="0"/>
                                          </p:val>
                                        </p:tav>
                                        <p:tav tm="100000">
                                          <p:val>
                                            <p:strVal val="#ppt_w"/>
                                          </p:val>
                                        </p:tav>
                                      </p:tavLst>
                                    </p:anim>
                                    <p:anim calcmode="lin" valueType="num">
                                      <p:cBhvr>
                                        <p:cTn id="17" dur="500" fill="hold"/>
                                        <p:tgtEl>
                                          <p:spTgt spid="568331"/>
                                        </p:tgtEl>
                                        <p:attrNameLst>
                                          <p:attrName>ppt_h</p:attrName>
                                        </p:attrNameLst>
                                      </p:cBhvr>
                                      <p:tavLst>
                                        <p:tav tm="0">
                                          <p:val>
                                            <p:fltVal val="0"/>
                                          </p:val>
                                        </p:tav>
                                        <p:tav tm="100000">
                                          <p:val>
                                            <p:strVal val="#ppt_h"/>
                                          </p:val>
                                        </p:tav>
                                      </p:tavLst>
                                    </p:anim>
                                    <p:anim calcmode="lin" valueType="num">
                                      <p:cBhvr>
                                        <p:cTn id="18" dur="500" fill="hold"/>
                                        <p:tgtEl>
                                          <p:spTgt spid="568331"/>
                                        </p:tgtEl>
                                        <p:attrNameLst>
                                          <p:attrName>ppt_x</p:attrName>
                                        </p:attrNameLst>
                                      </p:cBhvr>
                                      <p:tavLst>
                                        <p:tav tm="0">
                                          <p:val>
                                            <p:fltVal val="0.5"/>
                                          </p:val>
                                        </p:tav>
                                        <p:tav tm="100000">
                                          <p:val>
                                            <p:strVal val="#ppt_x"/>
                                          </p:val>
                                        </p:tav>
                                      </p:tavLst>
                                    </p:anim>
                                    <p:anim calcmode="lin" valueType="num">
                                      <p:cBhvr>
                                        <p:cTn id="19" dur="500" fill="hold"/>
                                        <p:tgtEl>
                                          <p:spTgt spid="568331"/>
                                        </p:tgtEl>
                                        <p:attrNameLst>
                                          <p:attrName>ppt_y</p:attrName>
                                        </p:attrNameLst>
                                      </p:cBhvr>
                                      <p:tavLst>
                                        <p:tav tm="0">
                                          <p:val>
                                            <p:fltVal val="0.5"/>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68327"/>
                                        </p:tgtEl>
                                        <p:attrNameLst>
                                          <p:attrName>style.visibility</p:attrName>
                                        </p:attrNameLst>
                                      </p:cBhvr>
                                      <p:to>
                                        <p:strVal val="visible"/>
                                      </p:to>
                                    </p:set>
                                    <p:animEffect transition="in" filter="fade">
                                      <p:cBhvr>
                                        <p:cTn id="24" dur="2000"/>
                                        <p:tgtEl>
                                          <p:spTgt spid="56832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1" fill="hold" grpId="0" nodeType="clickEffect">
                                  <p:stCondLst>
                                    <p:cond delay="0"/>
                                  </p:stCondLst>
                                  <p:iterate type="lt">
                                    <p:tmPct val="100000"/>
                                  </p:iterate>
                                  <p:childTnLst>
                                    <p:set>
                                      <p:cBhvr>
                                        <p:cTn id="28" dur="1" fill="hold">
                                          <p:stCondLst>
                                            <p:cond delay="0"/>
                                          </p:stCondLst>
                                        </p:cTn>
                                        <p:tgtEl>
                                          <p:spTgt spid="568328">
                                            <p:txEl>
                                              <p:pRg st="0" end="0"/>
                                            </p:txEl>
                                          </p:spTgt>
                                        </p:tgtEl>
                                        <p:attrNameLst>
                                          <p:attrName>style.visibility</p:attrName>
                                        </p:attrNameLst>
                                      </p:cBhvr>
                                      <p:to>
                                        <p:strVal val="visible"/>
                                      </p:to>
                                    </p:set>
                                    <p:animEffect transition="in" filter="wipe(up)">
                                      <p:cBhvr>
                                        <p:cTn id="29" dur="75"/>
                                        <p:tgtEl>
                                          <p:spTgt spid="5683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8326" grpId="0"/>
      <p:bldP spid="568327" grpId="0" autoUpdateAnimBg="0"/>
      <p:bldP spid="568328" grpId="0" build="p" autoUpdateAnimBg="0"/>
      <p:bldP spid="568331" grpId="0" animBg="1"/>
      <p:bldP spid="56834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7" name="Text Box 9"/>
          <p:cNvSpPr txBox="1">
            <a:spLocks noChangeArrowheads="1"/>
          </p:cNvSpPr>
          <p:nvPr/>
        </p:nvSpPr>
        <p:spPr bwMode="auto">
          <a:xfrm>
            <a:off x="652462" y="1114104"/>
            <a:ext cx="7702550" cy="995144"/>
          </a:xfrm>
          <a:prstGeom prst="rect">
            <a:avLst/>
          </a:prstGeom>
          <a:noFill/>
          <a:ln w="9525">
            <a:noFill/>
            <a:miter lim="800000"/>
            <a:headEnd/>
            <a:tailEnd/>
          </a:ln>
          <a:effectLst>
            <a:outerShdw blurRad="63500" dist="46662" dir="2115817"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6600" baseline="-25000" dirty="0" smtClean="0">
                <a:solidFill>
                  <a:srgbClr val="FAF40C"/>
                </a:solidFill>
                <a:latin typeface="Leelawadee UI" panose="020B0502040204020203" pitchFamily="34" charset="-34"/>
                <a:cs typeface="Leelawadee UI" panose="020B0502040204020203" pitchFamily="34" charset="-34"/>
              </a:rPr>
              <a:t>ขอแค่</a:t>
            </a:r>
            <a:r>
              <a:rPr lang="en-US" sz="6600" baseline="-25000" dirty="0" smtClean="0">
                <a:solidFill>
                  <a:srgbClr val="FAF40C"/>
                </a:solidFill>
                <a:latin typeface="Leelawadee UI" panose="020B0502040204020203" pitchFamily="34" charset="-34"/>
                <a:cs typeface="Leelawadee UI" panose="020B0502040204020203" pitchFamily="34" charset="-34"/>
              </a:rPr>
              <a:t> </a:t>
            </a:r>
            <a:r>
              <a:rPr lang="en-US" sz="8800" baseline="-25000" dirty="0" smtClean="0">
                <a:solidFill>
                  <a:srgbClr val="99CCFF"/>
                </a:solidFill>
                <a:latin typeface="Leelawadee UI" panose="020B0502040204020203" pitchFamily="34" charset="-34"/>
                <a:cs typeface="Leelawadee UI" panose="020B0502040204020203" pitchFamily="34" charset="-34"/>
              </a:rPr>
              <a:t>48</a:t>
            </a:r>
            <a:r>
              <a:rPr lang="en-US" sz="8800" baseline="-25000" dirty="0" smtClean="0">
                <a:solidFill>
                  <a:srgbClr val="FAF40C"/>
                </a:solidFill>
                <a:latin typeface="Leelawadee UI" panose="020B0502040204020203" pitchFamily="34" charset="-34"/>
                <a:cs typeface="Leelawadee UI" panose="020B0502040204020203" pitchFamily="34" charset="-34"/>
              </a:rPr>
              <a:t> </a:t>
            </a:r>
            <a:r>
              <a:rPr lang="th-TH" sz="6600" baseline="-25000" dirty="0" smtClean="0">
                <a:solidFill>
                  <a:srgbClr val="FAF40C"/>
                </a:solidFill>
                <a:latin typeface="Leelawadee UI" panose="020B0502040204020203" pitchFamily="34" charset="-34"/>
                <a:cs typeface="Leelawadee UI" panose="020B0502040204020203" pitchFamily="34" charset="-34"/>
              </a:rPr>
              <a:t>คำทำนาย</a:t>
            </a:r>
            <a:r>
              <a:rPr lang="en-US" sz="6600" baseline="-25000" dirty="0" smtClean="0">
                <a:solidFill>
                  <a:srgbClr val="FAF40C"/>
                </a:solidFill>
                <a:latin typeface="Leelawadee UI" panose="020B0502040204020203" pitchFamily="34" charset="-34"/>
                <a:cs typeface="Leelawadee UI" panose="020B0502040204020203" pitchFamily="34" charset="-34"/>
              </a:rPr>
              <a:t> </a:t>
            </a:r>
            <a:r>
              <a:rPr lang="th-TH" sz="6600" baseline="-25000" dirty="0" smtClean="0">
                <a:solidFill>
                  <a:srgbClr val="FAF40C"/>
                </a:solidFill>
                <a:latin typeface="Leelawadee UI" panose="020B0502040204020203" pitchFamily="34" charset="-34"/>
                <a:cs typeface="Leelawadee UI" panose="020B0502040204020203" pitchFamily="34" charset="-34"/>
              </a:rPr>
              <a:t>จาก 300</a:t>
            </a:r>
            <a:r>
              <a:rPr lang="en-US" sz="6600" baseline="-25000" dirty="0" smtClean="0">
                <a:solidFill>
                  <a:srgbClr val="FAF40C"/>
                </a:solidFill>
                <a:latin typeface="Leelawadee UI" panose="020B0502040204020203" pitchFamily="34" charset="-34"/>
                <a:cs typeface="Leelawadee UI" panose="020B0502040204020203" pitchFamily="34" charset="-34"/>
              </a:rPr>
              <a:t>:</a:t>
            </a:r>
          </a:p>
        </p:txBody>
      </p:sp>
      <p:sp>
        <p:nvSpPr>
          <p:cNvPr id="560138" name="Text Box 10"/>
          <p:cNvSpPr txBox="1">
            <a:spLocks noChangeArrowheads="1"/>
          </p:cNvSpPr>
          <p:nvPr/>
        </p:nvSpPr>
        <p:spPr bwMode="auto">
          <a:xfrm>
            <a:off x="1057593" y="2847779"/>
            <a:ext cx="7169150" cy="1107996"/>
          </a:xfrm>
          <a:prstGeom prst="rect">
            <a:avLst/>
          </a:prstGeom>
          <a:noFill/>
          <a:ln w="9525">
            <a:noFill/>
            <a:miter lim="800000"/>
            <a:headEnd/>
            <a:tailEnd/>
          </a:ln>
          <a:effectLst>
            <a:outerShdw blurRad="63500" dist="46662" dir="2115817"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6600" baseline="-25000" dirty="0" smtClean="0">
                <a:solidFill>
                  <a:srgbClr val="33CC33"/>
                </a:solidFill>
                <a:latin typeface="Leelawadee UI" panose="020B0502040204020203" pitchFamily="34" charset="-34"/>
                <a:cs typeface="Leelawadee UI" panose="020B0502040204020203" pitchFamily="34" charset="-34"/>
              </a:rPr>
              <a:t>คำตอบคือ</a:t>
            </a:r>
            <a:r>
              <a:rPr lang="en-US" sz="6600" baseline="-25000" dirty="0" smtClean="0">
                <a:solidFill>
                  <a:srgbClr val="33CC33"/>
                </a:solidFill>
                <a:latin typeface="Leelawadee UI" panose="020B0502040204020203" pitchFamily="34" charset="-34"/>
                <a:cs typeface="Leelawadee UI" panose="020B0502040204020203" pitchFamily="34" charset="-34"/>
              </a:rPr>
              <a:t>: </a:t>
            </a:r>
            <a:r>
              <a:rPr lang="th-TH" sz="6600" baseline="-25000" dirty="0" smtClean="0">
                <a:solidFill>
                  <a:srgbClr val="33CC33"/>
                </a:solidFill>
                <a:latin typeface="Leelawadee UI" panose="020B0502040204020203" pitchFamily="34" charset="-34"/>
                <a:cs typeface="Leelawadee UI" panose="020B0502040204020203" pitchFamily="34" charset="-34"/>
              </a:rPr>
              <a:t>หนึ่ง ใน</a:t>
            </a:r>
            <a:r>
              <a:rPr lang="en-US" sz="6600" dirty="0" smtClean="0">
                <a:solidFill>
                  <a:srgbClr val="33CC33"/>
                </a:solidFill>
                <a:latin typeface="Leelawadee UI" panose="020B0502040204020203" pitchFamily="34" charset="-34"/>
                <a:cs typeface="Leelawadee UI" panose="020B0502040204020203" pitchFamily="34" charset="-34"/>
              </a:rPr>
              <a:t> </a:t>
            </a:r>
            <a:r>
              <a:rPr lang="en-US" sz="5400" baseline="-25000" dirty="0" smtClean="0">
                <a:solidFill>
                  <a:srgbClr val="33CC33"/>
                </a:solidFill>
                <a:latin typeface="Leelawadee UI" panose="020B0502040204020203" pitchFamily="34" charset="-34"/>
                <a:cs typeface="Leelawadee UI" panose="020B0502040204020203" pitchFamily="34" charset="-34"/>
              </a:rPr>
              <a:t>10</a:t>
            </a:r>
            <a:r>
              <a:rPr lang="en-US" sz="4000" baseline="30000" dirty="0" smtClean="0">
                <a:solidFill>
                  <a:srgbClr val="33CC33"/>
                </a:solidFill>
                <a:latin typeface="Leelawadee UI" panose="020B0502040204020203" pitchFamily="34" charset="-34"/>
                <a:cs typeface="Leelawadee UI" panose="020B0502040204020203" pitchFamily="34" charset="-34"/>
              </a:rPr>
              <a:t>157</a:t>
            </a:r>
            <a:endParaRPr lang="en-US" sz="5400" baseline="-25000" dirty="0" smtClean="0">
              <a:solidFill>
                <a:srgbClr val="33CC33"/>
              </a:solidFill>
              <a:latin typeface="Leelawadee UI" panose="020B0502040204020203" pitchFamily="34" charset="-34"/>
              <a:cs typeface="Leelawadee UI" panose="020B0502040204020203" pitchFamily="34" charset="-34"/>
            </a:endParaRPr>
          </a:p>
        </p:txBody>
      </p:sp>
      <p:sp>
        <p:nvSpPr>
          <p:cNvPr id="560148" name="Text Box 20"/>
          <p:cNvSpPr txBox="1">
            <a:spLocks noChangeArrowheads="1"/>
          </p:cNvSpPr>
          <p:nvPr/>
        </p:nvSpPr>
        <p:spPr bwMode="auto">
          <a:xfrm>
            <a:off x="171450" y="4408488"/>
            <a:ext cx="8893175" cy="140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3200" baseline="-25000" dirty="0">
                <a:latin typeface="Leelawadee UI" panose="020B0502040204020203" pitchFamily="34" charset="-34"/>
                <a:cs typeface="Leelawadee UI" panose="020B0502040204020203" pitchFamily="34" charset="-34"/>
              </a:rPr>
              <a:t>1:10,000,000,000,000,000,000,000,000,000,000,000,000,000, 000,000,000,000,000,000,000,000,000,000,000,000,000,000, 000,000,000,000,000,000,000,000,000,000,000,000,000,000, 000,000,000,000,000,000,000,000,000,000,000,000</a:t>
            </a:r>
            <a:endParaRPr lang="en-US" sz="3200" baseline="-25000" dirty="0">
              <a:solidFill>
                <a:srgbClr val="FAF40C"/>
              </a:solidFill>
              <a:latin typeface="Leelawadee UI" panose="020B0502040204020203" pitchFamily="34" charset="-34"/>
              <a:cs typeface="Leelawadee UI" panose="020B0502040204020203" pitchFamily="34" charset="-34"/>
            </a:endParaRPr>
          </a:p>
        </p:txBody>
      </p:sp>
      <p:sp>
        <p:nvSpPr>
          <p:cNvPr id="560151" name="Oval 23"/>
          <p:cNvSpPr>
            <a:spLocks noChangeArrowheads="1"/>
          </p:cNvSpPr>
          <p:nvPr/>
        </p:nvSpPr>
        <p:spPr bwMode="auto">
          <a:xfrm>
            <a:off x="2208529" y="1414535"/>
            <a:ext cx="1215073" cy="1017481"/>
          </a:xfrm>
          <a:prstGeom prst="ellipse">
            <a:avLst/>
          </a:prstGeom>
          <a:noFill/>
          <a:ln w="57150">
            <a:solidFill>
              <a:srgbClr val="FF33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sz="28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98309" name="Text Box 24"/>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60153" name="Rectangle 2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60156" name="Text Box 28"/>
          <p:cNvSpPr txBox="1">
            <a:spLocks noChangeArrowheads="1"/>
          </p:cNvSpPr>
          <p:nvPr/>
        </p:nvSpPr>
        <p:spPr bwMode="auto">
          <a:xfrm>
            <a:off x="619125" y="6315075"/>
            <a:ext cx="8274050" cy="212725"/>
          </a:xfrm>
          <a:prstGeom prst="rect">
            <a:avLst/>
          </a:prstGeom>
          <a:noFill/>
          <a:ln w="9525">
            <a:noFill/>
            <a:miter lim="800000"/>
            <a:headEnd/>
            <a:tailEnd/>
          </a:ln>
          <a:effectLst>
            <a:outerShdw blurRad="63500" dist="29783" dir="1514402"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80000"/>
              </a:lnSpc>
              <a:spcBef>
                <a:spcPct val="50000"/>
              </a:spcBef>
              <a:defRPr/>
            </a:pPr>
            <a:r>
              <a:rPr lang="en-US" sz="1400" baseline="-25000" dirty="0" smtClean="0">
                <a:solidFill>
                  <a:srgbClr val="FAF40C"/>
                </a:solidFill>
              </a:rPr>
              <a:t>*Source:  Josh McDowell, </a:t>
            </a:r>
            <a:r>
              <a:rPr lang="en-US" sz="1400" i="1" baseline="-25000" dirty="0" smtClean="0">
                <a:solidFill>
                  <a:srgbClr val="FAF40C"/>
                </a:solidFill>
              </a:rPr>
              <a:t>Evidence That Demands A Verdict, </a:t>
            </a:r>
            <a:r>
              <a:rPr lang="en-US" sz="1400" baseline="-25000" dirty="0" smtClean="0">
                <a:solidFill>
                  <a:srgbClr val="FAF40C"/>
                </a:solidFill>
              </a:rPr>
              <a:t>1972, page 175;</a:t>
            </a:r>
            <a:r>
              <a:rPr lang="en-US" sz="1400" i="1" baseline="-25000" dirty="0" smtClean="0">
                <a:solidFill>
                  <a:srgbClr val="FAF40C"/>
                </a:solidFill>
              </a:rPr>
              <a:t>       </a:t>
            </a:r>
            <a:r>
              <a:rPr lang="en-US" sz="1400" baseline="-25000" dirty="0" smtClean="0">
                <a:solidFill>
                  <a:srgbClr val="FAF40C"/>
                </a:solidFill>
              </a:rPr>
              <a:t>Peter Stoner,</a:t>
            </a:r>
            <a:r>
              <a:rPr lang="en-US" sz="1400" i="1" baseline="-25000" dirty="0" smtClean="0">
                <a:solidFill>
                  <a:srgbClr val="FAF40C"/>
                </a:solidFill>
              </a:rPr>
              <a:t> Science Speaks, </a:t>
            </a:r>
            <a:r>
              <a:rPr lang="en-US" sz="1400" baseline="-25000" dirty="0" smtClean="0">
                <a:solidFill>
                  <a:srgbClr val="FAF40C"/>
                </a:solidFill>
              </a:rPr>
              <a:t>Moody Press, 1963.</a:t>
            </a:r>
          </a:p>
        </p:txBody>
      </p:sp>
      <p:sp>
        <p:nvSpPr>
          <p:cNvPr id="560158" name="Rectangle 3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42</a:t>
            </a:r>
          </a:p>
        </p:txBody>
      </p:sp>
      <p:sp>
        <p:nvSpPr>
          <p:cNvPr id="98313" name="Text Box 32"/>
          <p:cNvSpPr txBox="1">
            <a:spLocks noChangeArrowheads="1"/>
          </p:cNvSpPr>
          <p:nvPr/>
        </p:nvSpPr>
        <p:spPr bwMode="auto">
          <a:xfrm>
            <a:off x="8586788" y="64595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3</a:t>
            </a:r>
          </a:p>
        </p:txBody>
      </p:sp>
      <p:sp>
        <p:nvSpPr>
          <p:cNvPr id="560161" name="Text Box 33"/>
          <p:cNvSpPr txBox="1">
            <a:spLocks noChangeArrowheads="1"/>
          </p:cNvSpPr>
          <p:nvPr/>
        </p:nvSpPr>
        <p:spPr bwMode="auto">
          <a:xfrm>
            <a:off x="1041400" y="415925"/>
            <a:ext cx="7137400" cy="369909"/>
          </a:xfrm>
          <a:prstGeom prst="rect">
            <a:avLst/>
          </a:prstGeom>
          <a:noFill/>
          <a:ln w="38100">
            <a:noFill/>
            <a:miter lim="800000"/>
            <a:headEnd/>
            <a:tailEnd/>
          </a:ln>
          <a:effectLst>
            <a:outerShdw blurRad="63500" dist="38099" dir="2700000"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th-TH" sz="3200" i="1" dirty="0" smtClean="0">
                <a:latin typeface="Leelawadee UI" panose="020B0502040204020203" pitchFamily="34" charset="-34"/>
                <a:cs typeface="Leelawadee UI" panose="020B0502040204020203" pitchFamily="34" charset="-34"/>
              </a:rPr>
              <a:t>ถ้าลอง</a:t>
            </a:r>
            <a:r>
              <a:rPr lang="th-TH" sz="3200" i="1" dirty="0" err="1" smtClean="0">
                <a:latin typeface="Leelawadee UI" panose="020B0502040204020203" pitchFamily="34" charset="-34"/>
                <a:cs typeface="Leelawadee UI" panose="020B0502040204020203" pitchFamily="34" charset="-34"/>
              </a:rPr>
              <a:t>คำนวน</a:t>
            </a:r>
            <a:r>
              <a:rPr lang="th-TH" sz="3200" i="1" dirty="0" smtClean="0">
                <a:latin typeface="Leelawadee UI" panose="020B0502040204020203" pitchFamily="34" charset="-34"/>
                <a:cs typeface="Leelawadee UI" panose="020B0502040204020203" pitchFamily="34" charset="-34"/>
              </a:rPr>
              <a:t>ต่อ</a:t>
            </a:r>
            <a:r>
              <a:rPr lang="en-US" sz="3200" i="1" dirty="0" smtClean="0">
                <a:latin typeface="Leelawadee UI" panose="020B0502040204020203" pitchFamily="34" charset="-34"/>
                <a:cs typeface="Leelawadee UI" panose="020B0502040204020203" pitchFamily="34" charset="-34"/>
              </a:rPr>
              <a:t>…</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60161"/>
                                        </p:tgtEl>
                                        <p:attrNameLst>
                                          <p:attrName>style.visibility</p:attrName>
                                        </p:attrNameLst>
                                      </p:cBhvr>
                                      <p:to>
                                        <p:strVal val="visible"/>
                                      </p:to>
                                    </p:set>
                                    <p:anim calcmode="lin" valueType="num">
                                      <p:cBhvr>
                                        <p:cTn id="7" dur="500" fill="hold"/>
                                        <p:tgtEl>
                                          <p:spTgt spid="560161"/>
                                        </p:tgtEl>
                                        <p:attrNameLst>
                                          <p:attrName>ppt_w</p:attrName>
                                        </p:attrNameLst>
                                      </p:cBhvr>
                                      <p:tavLst>
                                        <p:tav tm="0">
                                          <p:val>
                                            <p:fltVal val="0"/>
                                          </p:val>
                                        </p:tav>
                                        <p:tav tm="100000">
                                          <p:val>
                                            <p:strVal val="#ppt_w"/>
                                          </p:val>
                                        </p:tav>
                                      </p:tavLst>
                                    </p:anim>
                                    <p:anim calcmode="lin" valueType="num">
                                      <p:cBhvr>
                                        <p:cTn id="8" dur="500" fill="hold"/>
                                        <p:tgtEl>
                                          <p:spTgt spid="56016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60137"/>
                                        </p:tgtEl>
                                        <p:attrNameLst>
                                          <p:attrName>style.visibility</p:attrName>
                                        </p:attrNameLst>
                                      </p:cBhvr>
                                      <p:to>
                                        <p:strVal val="visible"/>
                                      </p:to>
                                    </p:set>
                                    <p:animEffect transition="in" filter="fade">
                                      <p:cBhvr>
                                        <p:cTn id="13" dur="1000"/>
                                        <p:tgtEl>
                                          <p:spTgt spid="560137"/>
                                        </p:tgtEl>
                                      </p:cBhvr>
                                    </p:animEffect>
                                  </p:childTnLst>
                                </p:cTn>
                              </p:par>
                            </p:childTnLst>
                          </p:cTn>
                        </p:par>
                        <p:par>
                          <p:cTn id="14" fill="hold" nodeType="afterGroup">
                            <p:stCondLst>
                              <p:cond delay="1000"/>
                            </p:stCondLst>
                            <p:childTnLst>
                              <p:par>
                                <p:cTn id="15" presetID="23" presetClass="entr" presetSubtype="528" fill="hold" grpId="0" nodeType="afterEffect">
                                  <p:stCondLst>
                                    <p:cond delay="0"/>
                                  </p:stCondLst>
                                  <p:childTnLst>
                                    <p:set>
                                      <p:cBhvr>
                                        <p:cTn id="16" dur="1" fill="hold">
                                          <p:stCondLst>
                                            <p:cond delay="0"/>
                                          </p:stCondLst>
                                        </p:cTn>
                                        <p:tgtEl>
                                          <p:spTgt spid="560151"/>
                                        </p:tgtEl>
                                        <p:attrNameLst>
                                          <p:attrName>style.visibility</p:attrName>
                                        </p:attrNameLst>
                                      </p:cBhvr>
                                      <p:to>
                                        <p:strVal val="visible"/>
                                      </p:to>
                                    </p:set>
                                    <p:anim calcmode="lin" valueType="num">
                                      <p:cBhvr>
                                        <p:cTn id="17" dur="500" fill="hold"/>
                                        <p:tgtEl>
                                          <p:spTgt spid="560151"/>
                                        </p:tgtEl>
                                        <p:attrNameLst>
                                          <p:attrName>ppt_w</p:attrName>
                                        </p:attrNameLst>
                                      </p:cBhvr>
                                      <p:tavLst>
                                        <p:tav tm="0">
                                          <p:val>
                                            <p:fltVal val="0"/>
                                          </p:val>
                                        </p:tav>
                                        <p:tav tm="100000">
                                          <p:val>
                                            <p:strVal val="#ppt_w"/>
                                          </p:val>
                                        </p:tav>
                                      </p:tavLst>
                                    </p:anim>
                                    <p:anim calcmode="lin" valueType="num">
                                      <p:cBhvr>
                                        <p:cTn id="18" dur="500" fill="hold"/>
                                        <p:tgtEl>
                                          <p:spTgt spid="560151"/>
                                        </p:tgtEl>
                                        <p:attrNameLst>
                                          <p:attrName>ppt_h</p:attrName>
                                        </p:attrNameLst>
                                      </p:cBhvr>
                                      <p:tavLst>
                                        <p:tav tm="0">
                                          <p:val>
                                            <p:fltVal val="0"/>
                                          </p:val>
                                        </p:tav>
                                        <p:tav tm="100000">
                                          <p:val>
                                            <p:strVal val="#ppt_h"/>
                                          </p:val>
                                        </p:tav>
                                      </p:tavLst>
                                    </p:anim>
                                    <p:anim calcmode="lin" valueType="num">
                                      <p:cBhvr>
                                        <p:cTn id="19" dur="500" fill="hold"/>
                                        <p:tgtEl>
                                          <p:spTgt spid="560151"/>
                                        </p:tgtEl>
                                        <p:attrNameLst>
                                          <p:attrName>ppt_x</p:attrName>
                                        </p:attrNameLst>
                                      </p:cBhvr>
                                      <p:tavLst>
                                        <p:tav tm="0">
                                          <p:val>
                                            <p:fltVal val="0.5"/>
                                          </p:val>
                                        </p:tav>
                                        <p:tav tm="100000">
                                          <p:val>
                                            <p:strVal val="#ppt_x"/>
                                          </p:val>
                                        </p:tav>
                                      </p:tavLst>
                                    </p:anim>
                                    <p:anim calcmode="lin" valueType="num">
                                      <p:cBhvr>
                                        <p:cTn id="20" dur="500" fill="hold"/>
                                        <p:tgtEl>
                                          <p:spTgt spid="560151"/>
                                        </p:tgtEl>
                                        <p:attrNameLst>
                                          <p:attrName>ppt_y</p:attrName>
                                        </p:attrNameLst>
                                      </p:cBhvr>
                                      <p:tavLst>
                                        <p:tav tm="0">
                                          <p:val>
                                            <p:fltVal val="0.5"/>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60138"/>
                                        </p:tgtEl>
                                        <p:attrNameLst>
                                          <p:attrName>style.visibility</p:attrName>
                                        </p:attrNameLst>
                                      </p:cBhvr>
                                      <p:to>
                                        <p:strVal val="visible"/>
                                      </p:to>
                                    </p:set>
                                    <p:animEffect transition="in" filter="fade">
                                      <p:cBhvr>
                                        <p:cTn id="25" dur="1000"/>
                                        <p:tgtEl>
                                          <p:spTgt spid="56013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iterate type="lt">
                                    <p:tmPct val="100000"/>
                                  </p:iterate>
                                  <p:childTnLst>
                                    <p:set>
                                      <p:cBhvr>
                                        <p:cTn id="29" dur="1" fill="hold">
                                          <p:stCondLst>
                                            <p:cond delay="0"/>
                                          </p:stCondLst>
                                        </p:cTn>
                                        <p:tgtEl>
                                          <p:spTgt spid="560148">
                                            <p:txEl>
                                              <p:pRg st="0" end="0"/>
                                            </p:txEl>
                                          </p:spTgt>
                                        </p:tgtEl>
                                        <p:attrNameLst>
                                          <p:attrName>style.visibility</p:attrName>
                                        </p:attrNameLst>
                                      </p:cBhvr>
                                      <p:to>
                                        <p:strVal val="visible"/>
                                      </p:to>
                                    </p:set>
                                    <p:animEffect transition="in" filter="wipe(up)">
                                      <p:cBhvr>
                                        <p:cTn id="30" dur="75"/>
                                        <p:tgtEl>
                                          <p:spTgt spid="5601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37" grpId="0" autoUpdateAnimBg="0"/>
      <p:bldP spid="560138" grpId="0" autoUpdateAnimBg="0"/>
      <p:bldP spid="560148" grpId="0" build="p" autoUpdateAnimBg="0"/>
      <p:bldP spid="560151" grpId="0" animBg="1"/>
      <p:bldP spid="56016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44"/>
          <p:cNvSpPr txBox="1">
            <a:spLocks noChangeArrowheads="1"/>
          </p:cNvSpPr>
          <p:nvPr/>
        </p:nvSpPr>
        <p:spPr bwMode="auto">
          <a:xfrm>
            <a:off x="8343900" y="5395913"/>
            <a:ext cx="549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sz="2000">
              <a:latin typeface="Leelawadee UI" panose="020B0502040204020203" pitchFamily="34" charset="-34"/>
              <a:cs typeface="Leelawadee UI" panose="020B0502040204020203" pitchFamily="34" charset="-34"/>
            </a:endParaRPr>
          </a:p>
        </p:txBody>
      </p:sp>
      <p:sp>
        <p:nvSpPr>
          <p:cNvPr id="100355" name="Text Box 46"/>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525360" name="Text Box 48"/>
          <p:cNvSpPr txBox="1">
            <a:spLocks noChangeArrowheads="1"/>
          </p:cNvSpPr>
          <p:nvPr/>
        </p:nvSpPr>
        <p:spPr bwMode="auto">
          <a:xfrm>
            <a:off x="381000" y="2879084"/>
            <a:ext cx="4117975" cy="2046714"/>
          </a:xfrm>
          <a:prstGeom prst="rect">
            <a:avLst/>
          </a:prstGeom>
          <a:noFill/>
          <a:ln w="38100">
            <a:noFill/>
            <a:miter lim="800000"/>
            <a:headEnd/>
            <a:tailEnd/>
          </a:ln>
          <a:effectLst/>
        </p:spPr>
        <p:txBody>
          <a:bodyPr>
            <a:spAutoFit/>
          </a:bodyPr>
          <a:lstStyle/>
          <a:p>
            <a:pPr>
              <a:lnSpc>
                <a:spcPct val="50000"/>
              </a:lnSpc>
              <a:spcBef>
                <a:spcPts val="1000"/>
              </a:spcBef>
              <a:defRPr/>
            </a:pPr>
            <a:r>
              <a:rPr lang="en-US" sz="2200" dirty="0">
                <a:solidFill>
                  <a:srgbClr val="14FF7E"/>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 </a:t>
            </a:r>
            <a:r>
              <a:rPr lang="th-TH" sz="2200" dirty="0" smtClean="0">
                <a:solidFill>
                  <a:srgbClr val="14FF7E"/>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สืบทาง</a:t>
            </a:r>
            <a:r>
              <a:rPr lang="en-US" sz="2200" dirty="0" smtClean="0">
                <a:solidFill>
                  <a:srgbClr val="14FF7E"/>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 </a:t>
            </a:r>
            <a:r>
              <a:rPr lang="th-TH" sz="2200" u="sng" dirty="0" smtClean="0">
                <a:solidFill>
                  <a:schemeClr val="folHlink"/>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สายเลือด</a:t>
            </a:r>
            <a:endParaRPr lang="en-US" sz="2200" dirty="0">
              <a:solidFill>
                <a:srgbClr val="14FF7E"/>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endParaRPr>
          </a:p>
          <a:p>
            <a:pPr>
              <a:lnSpc>
                <a:spcPct val="50000"/>
              </a:lnSpc>
              <a:spcBef>
                <a:spcPts val="1000"/>
              </a:spcBef>
              <a:defRPr/>
            </a:pPr>
            <a:r>
              <a:rPr lang="en-US" sz="2200" dirty="0">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 </a:t>
            </a:r>
            <a:r>
              <a:rPr lang="th-TH" sz="2200" dirty="0" smtClean="0">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กลับไปจนถึง</a:t>
            </a:r>
            <a:r>
              <a:rPr lang="th-TH" sz="2200" dirty="0" err="1" smtClean="0">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อาดัม</a:t>
            </a:r>
            <a:endParaRPr lang="en-US" sz="2200" dirty="0">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endParaRPr>
          </a:p>
          <a:p>
            <a:pPr>
              <a:lnSpc>
                <a:spcPct val="50000"/>
              </a:lnSpc>
              <a:spcBef>
                <a:spcPts val="1000"/>
              </a:spcBef>
              <a:defRPr/>
            </a:pPr>
            <a:r>
              <a:rPr lang="en-US" sz="2200" dirty="0">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 </a:t>
            </a:r>
            <a:r>
              <a:rPr lang="th-TH" sz="2200" dirty="0" smtClean="0">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   </a:t>
            </a:r>
            <a:r>
              <a:rPr lang="th-TH" sz="2200" dirty="0" smtClean="0">
                <a:solidFill>
                  <a:srgbClr val="14FF7E"/>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เป็นสายเลือดตรง</a:t>
            </a:r>
            <a:endParaRPr lang="th-TH" sz="2200" dirty="0" smtClean="0">
              <a:solidFill>
                <a:srgbClr val="14FF7E"/>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endParaRPr>
          </a:p>
          <a:p>
            <a:pPr>
              <a:lnSpc>
                <a:spcPct val="50000"/>
              </a:lnSpc>
              <a:spcBef>
                <a:spcPts val="1000"/>
              </a:spcBef>
              <a:defRPr/>
            </a:pPr>
            <a:r>
              <a:rPr lang="th-TH" sz="2200" dirty="0" smtClean="0">
                <a:solidFill>
                  <a:srgbClr val="14FF7E"/>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      สืบทางมา</a:t>
            </a:r>
            <a:r>
              <a:rPr lang="th-TH" sz="2200" dirty="0" err="1" smtClean="0">
                <a:solidFill>
                  <a:srgbClr val="14FF7E"/>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รีย์</a:t>
            </a:r>
            <a:endParaRPr lang="en-US" sz="2200" dirty="0">
              <a:solidFill>
                <a:srgbClr val="14FF7E"/>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endParaRPr>
          </a:p>
          <a:p>
            <a:pPr>
              <a:lnSpc>
                <a:spcPct val="50000"/>
              </a:lnSpc>
              <a:spcBef>
                <a:spcPts val="1000"/>
              </a:spcBef>
              <a:defRPr/>
            </a:pPr>
            <a:r>
              <a:rPr lang="en-US" sz="2200" dirty="0">
                <a:solidFill>
                  <a:srgbClr val="14FF7E"/>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 </a:t>
            </a:r>
            <a:r>
              <a:rPr lang="th-TH" sz="2200" dirty="0" smtClean="0">
                <a:solidFill>
                  <a:srgbClr val="14FF7E"/>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ตระกูลส่วนที่พระเจ้าเลือกสรรไว้</a:t>
            </a:r>
            <a:endParaRPr lang="en-US" sz="2200" dirty="0">
              <a:solidFill>
                <a:srgbClr val="14FF7E"/>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endParaRPr>
          </a:p>
          <a:p>
            <a:pPr>
              <a:lnSpc>
                <a:spcPct val="50000"/>
              </a:lnSpc>
              <a:spcBef>
                <a:spcPts val="1000"/>
              </a:spcBef>
              <a:defRPr/>
            </a:pPr>
            <a:r>
              <a:rPr lang="en-US" sz="2200" dirty="0">
                <a:solidFill>
                  <a:srgbClr val="14FF7E"/>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 </a:t>
            </a:r>
            <a:r>
              <a:rPr lang="th-TH" sz="2200" dirty="0" smtClean="0">
                <a:solidFill>
                  <a:srgbClr val="14FF7E"/>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เชื้อสายของดาวิด</a:t>
            </a:r>
            <a:endParaRPr lang="en-US" sz="2200" dirty="0">
              <a:solidFill>
                <a:srgbClr val="14FF7E"/>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endParaRPr>
          </a:p>
          <a:p>
            <a:pPr>
              <a:lnSpc>
                <a:spcPct val="50000"/>
              </a:lnSpc>
              <a:spcBef>
                <a:spcPts val="1000"/>
              </a:spcBef>
              <a:defRPr/>
            </a:pPr>
            <a:r>
              <a:rPr lang="en-US" sz="2200" dirty="0">
                <a:solidFill>
                  <a:srgbClr val="14FF7E"/>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  </a:t>
            </a:r>
            <a:r>
              <a:rPr lang="en-US" sz="2200" dirty="0">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(2 </a:t>
            </a:r>
            <a:r>
              <a:rPr lang="th-TH" sz="2200" dirty="0" err="1" smtClean="0">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ซมอ</a:t>
            </a:r>
            <a:r>
              <a:rPr lang="en-US" sz="2200" dirty="0" smtClean="0">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 </a:t>
            </a:r>
            <a:r>
              <a:rPr lang="en-US" sz="2200" dirty="0">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7:12-13;  </a:t>
            </a:r>
            <a:r>
              <a:rPr lang="th-TH" sz="2200" dirty="0" smtClean="0">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โรม</a:t>
            </a:r>
            <a:r>
              <a:rPr lang="en-US" sz="2200" dirty="0" smtClean="0">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 </a:t>
            </a:r>
            <a:r>
              <a:rPr lang="en-US" sz="2200" dirty="0">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1:3)</a:t>
            </a:r>
            <a:r>
              <a:rPr lang="en-US" sz="2200" u="sng" dirty="0">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 </a:t>
            </a:r>
          </a:p>
        </p:txBody>
      </p:sp>
      <p:sp>
        <p:nvSpPr>
          <p:cNvPr id="525361" name="Text Box 49"/>
          <p:cNvSpPr txBox="1">
            <a:spLocks noChangeArrowheads="1"/>
          </p:cNvSpPr>
          <p:nvPr/>
        </p:nvSpPr>
        <p:spPr bwMode="auto">
          <a:xfrm>
            <a:off x="4748213" y="2866383"/>
            <a:ext cx="3890962" cy="2046714"/>
          </a:xfrm>
          <a:prstGeom prst="rect">
            <a:avLst/>
          </a:prstGeom>
          <a:noFill/>
          <a:ln w="38100">
            <a:noFill/>
            <a:miter lim="800000"/>
            <a:headEnd/>
            <a:tailEnd/>
          </a:ln>
          <a:effectLst/>
        </p:spPr>
        <p:txBody>
          <a:bodyPr>
            <a:spAutoFit/>
          </a:bodyPr>
          <a:lstStyle/>
          <a:p>
            <a:pPr>
              <a:lnSpc>
                <a:spcPct val="50000"/>
              </a:lnSpc>
              <a:spcBef>
                <a:spcPts val="1000"/>
              </a:spcBef>
              <a:defRPr/>
            </a:pPr>
            <a:r>
              <a:rPr lang="en-US" sz="2200" dirty="0">
                <a:solidFill>
                  <a:srgbClr val="14FF7E"/>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 </a:t>
            </a:r>
            <a:r>
              <a:rPr lang="th-TH" sz="2200" dirty="0" smtClean="0">
                <a:solidFill>
                  <a:srgbClr val="14FF7E"/>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สืบทาง</a:t>
            </a:r>
            <a:r>
              <a:rPr lang="en-US" sz="2200" dirty="0" smtClean="0">
                <a:solidFill>
                  <a:srgbClr val="14FF7E"/>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 </a:t>
            </a:r>
            <a:r>
              <a:rPr lang="th-TH" sz="2200" u="sng" dirty="0" smtClean="0">
                <a:solidFill>
                  <a:schemeClr val="folHlink"/>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เชื้อพระวงศ์</a:t>
            </a:r>
            <a:r>
              <a:rPr lang="en-US" sz="2200" u="sng" dirty="0" smtClean="0">
                <a:solidFill>
                  <a:schemeClr val="folHlink"/>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a:t>
            </a:r>
            <a:endParaRPr lang="en-US" sz="2200" u="sng" dirty="0">
              <a:solidFill>
                <a:schemeClr val="folHlink"/>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endParaRPr>
          </a:p>
          <a:p>
            <a:pPr>
              <a:lnSpc>
                <a:spcPct val="50000"/>
              </a:lnSpc>
              <a:spcBef>
                <a:spcPts val="1000"/>
              </a:spcBef>
              <a:defRPr/>
            </a:pPr>
            <a:r>
              <a:rPr lang="en-US" sz="2200" dirty="0">
                <a:solidFill>
                  <a:schemeClr val="folHlink"/>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	     </a:t>
            </a:r>
            <a:r>
              <a:rPr lang="th-TH" sz="2200" u="sng" dirty="0" smtClean="0">
                <a:solidFill>
                  <a:schemeClr val="folHlink"/>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ตาม</a:t>
            </a:r>
            <a:r>
              <a:rPr lang="th-TH" sz="2200" u="sng" dirty="0" err="1" smtClean="0">
                <a:solidFill>
                  <a:schemeClr val="folHlink"/>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กฏหมาย</a:t>
            </a:r>
            <a:endParaRPr lang="en-US" sz="2200" dirty="0">
              <a:solidFill>
                <a:srgbClr val="14FF7E"/>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endParaRPr>
          </a:p>
          <a:p>
            <a:pPr>
              <a:lnSpc>
                <a:spcPct val="50000"/>
              </a:lnSpc>
              <a:spcBef>
                <a:spcPts val="1000"/>
              </a:spcBef>
              <a:defRPr/>
            </a:pPr>
            <a:r>
              <a:rPr lang="en-US" sz="2200" dirty="0">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 </a:t>
            </a:r>
            <a:r>
              <a:rPr lang="th-TH" sz="2200" dirty="0" smtClean="0">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ส่งต่อมาจากอับรา</a:t>
            </a:r>
            <a:r>
              <a:rPr lang="th-TH" sz="2200" dirty="0" err="1" smtClean="0">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ฮัม</a:t>
            </a:r>
            <a:endParaRPr lang="en-US" sz="2200" dirty="0">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endParaRPr>
          </a:p>
          <a:p>
            <a:pPr>
              <a:lnSpc>
                <a:spcPct val="50000"/>
              </a:lnSpc>
              <a:spcBef>
                <a:spcPts val="1000"/>
              </a:spcBef>
              <a:defRPr/>
            </a:pPr>
            <a:r>
              <a:rPr lang="en-US" sz="2200" dirty="0">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     </a:t>
            </a:r>
            <a:r>
              <a:rPr lang="th-TH" sz="2200" dirty="0" smtClean="0">
                <a:solidFill>
                  <a:srgbClr val="14FF7E"/>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เชื้อสายของดาวิด</a:t>
            </a:r>
            <a:endParaRPr lang="en-US" sz="2200" dirty="0">
              <a:solidFill>
                <a:srgbClr val="14FF7E"/>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endParaRPr>
          </a:p>
          <a:p>
            <a:pPr>
              <a:lnSpc>
                <a:spcPct val="50000"/>
              </a:lnSpc>
              <a:spcBef>
                <a:spcPts val="1000"/>
              </a:spcBef>
              <a:defRPr/>
            </a:pPr>
            <a:r>
              <a:rPr lang="en-US" sz="2200" dirty="0">
                <a:solidFill>
                  <a:srgbClr val="14FF7E"/>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     </a:t>
            </a:r>
            <a:r>
              <a:rPr lang="th-TH" sz="2200" dirty="0" smtClean="0">
                <a:solidFill>
                  <a:srgbClr val="14FF7E"/>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ผ่านโยเซฟ</a:t>
            </a:r>
            <a:endParaRPr lang="en-US" sz="2200" dirty="0">
              <a:solidFill>
                <a:srgbClr val="14FF7E"/>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endParaRPr>
          </a:p>
          <a:p>
            <a:pPr>
              <a:lnSpc>
                <a:spcPct val="50000"/>
              </a:lnSpc>
              <a:spcBef>
                <a:spcPts val="1000"/>
              </a:spcBef>
              <a:defRPr/>
            </a:pPr>
            <a:r>
              <a:rPr lang="en-US" sz="2200" dirty="0">
                <a:solidFill>
                  <a:srgbClr val="14FF7E"/>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 </a:t>
            </a:r>
            <a:r>
              <a:rPr lang="th-TH" sz="2200" dirty="0" smtClean="0">
                <a:solidFill>
                  <a:srgbClr val="14FF7E"/>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ตาม</a:t>
            </a:r>
            <a:r>
              <a:rPr lang="th-TH" sz="2200" dirty="0" err="1" smtClean="0">
                <a:solidFill>
                  <a:srgbClr val="14FF7E"/>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กฏหมาย</a:t>
            </a:r>
            <a:endParaRPr lang="en-US" sz="2200" dirty="0">
              <a:solidFill>
                <a:srgbClr val="14FF7E"/>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endParaRPr>
          </a:p>
          <a:p>
            <a:pPr>
              <a:lnSpc>
                <a:spcPct val="50000"/>
              </a:lnSpc>
              <a:spcBef>
                <a:spcPts val="1000"/>
              </a:spcBef>
              <a:defRPr/>
            </a:pPr>
            <a:r>
              <a:rPr lang="en-US" sz="2200" dirty="0">
                <a:solidFill>
                  <a:srgbClr val="14FF7E"/>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 </a:t>
            </a:r>
            <a:r>
              <a:rPr lang="th-TH" sz="2200" dirty="0" smtClean="0">
                <a:solidFill>
                  <a:srgbClr val="14FF7E"/>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เปิดเผยให้กับ</a:t>
            </a:r>
            <a:r>
              <a:rPr lang="th-TH" sz="2200" dirty="0" err="1" smtClean="0">
                <a:solidFill>
                  <a:srgbClr val="14FF7E"/>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ชาวยิว</a:t>
            </a:r>
            <a:endParaRPr lang="en-US" sz="2200" dirty="0">
              <a:solidFill>
                <a:srgbClr val="14FF7E"/>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endParaRPr>
          </a:p>
        </p:txBody>
      </p:sp>
      <p:sp>
        <p:nvSpPr>
          <p:cNvPr id="525362" name="Text Box 50"/>
          <p:cNvSpPr txBox="1">
            <a:spLocks noChangeArrowheads="1"/>
          </p:cNvSpPr>
          <p:nvPr/>
        </p:nvSpPr>
        <p:spPr bwMode="auto">
          <a:xfrm>
            <a:off x="822325" y="713294"/>
            <a:ext cx="7462838" cy="584775"/>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defRPr/>
            </a:pPr>
            <a:r>
              <a:rPr lang="th-TH" sz="3200" dirty="0" smtClean="0">
                <a:solidFill>
                  <a:srgbClr val="FFFF00"/>
                </a:solidFill>
                <a:latin typeface="Leelawadee UI" panose="020B0502040204020203" pitchFamily="34" charset="-34"/>
                <a:ea typeface="+mn-ea"/>
                <a:cs typeface="Leelawadee UI" panose="020B0502040204020203" pitchFamily="34" charset="-34"/>
              </a:rPr>
              <a:t>กลับไปที่  คู่มือศึกษา</a:t>
            </a:r>
            <a:r>
              <a:rPr lang="en-US" sz="3200" dirty="0" smtClean="0">
                <a:solidFill>
                  <a:srgbClr val="FFFF00"/>
                </a:solidFill>
                <a:latin typeface="Leelawadee UI" panose="020B0502040204020203" pitchFamily="34" charset="-34"/>
                <a:ea typeface="+mn-ea"/>
                <a:cs typeface="Leelawadee UI" panose="020B0502040204020203" pitchFamily="34" charset="-34"/>
              </a:rPr>
              <a:t> </a:t>
            </a:r>
            <a:r>
              <a:rPr lang="en-US" sz="3200" dirty="0">
                <a:solidFill>
                  <a:srgbClr val="FFFF00"/>
                </a:solidFill>
                <a:latin typeface="Leelawadee UI" panose="020B0502040204020203" pitchFamily="34" charset="-34"/>
                <a:ea typeface="+mn-ea"/>
                <a:cs typeface="Leelawadee UI" panose="020B0502040204020203" pitchFamily="34" charset="-34"/>
              </a:rPr>
              <a:t>#16</a:t>
            </a:r>
          </a:p>
        </p:txBody>
      </p:sp>
      <p:sp>
        <p:nvSpPr>
          <p:cNvPr id="525363" name="Text Box 51"/>
          <p:cNvSpPr txBox="1">
            <a:spLocks noChangeArrowheads="1"/>
          </p:cNvSpPr>
          <p:nvPr/>
        </p:nvSpPr>
        <p:spPr bwMode="auto">
          <a:xfrm>
            <a:off x="433388" y="1585913"/>
            <a:ext cx="3933825" cy="6413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th-TH" sz="3600" dirty="0" smtClean="0">
                <a:latin typeface="Leelawadee UI" panose="020B0502040204020203" pitchFamily="34" charset="-34"/>
                <a:ea typeface="+mn-ea"/>
                <a:cs typeface="Leelawadee UI" panose="020B0502040204020203" pitchFamily="34" charset="-34"/>
              </a:rPr>
              <a:t>มา</a:t>
            </a:r>
            <a:r>
              <a:rPr lang="th-TH" sz="3600" dirty="0" err="1" smtClean="0">
                <a:latin typeface="Leelawadee UI" panose="020B0502040204020203" pitchFamily="34" charset="-34"/>
                <a:ea typeface="+mn-ea"/>
                <a:cs typeface="Leelawadee UI" panose="020B0502040204020203" pitchFamily="34" charset="-34"/>
              </a:rPr>
              <a:t>รีย์</a:t>
            </a:r>
            <a:endParaRPr lang="en-US" sz="3600" dirty="0">
              <a:latin typeface="Leelawadee UI" panose="020B0502040204020203" pitchFamily="34" charset="-34"/>
              <a:ea typeface="+mn-ea"/>
              <a:cs typeface="Leelawadee UI" panose="020B0502040204020203" pitchFamily="34" charset="-34"/>
            </a:endParaRPr>
          </a:p>
        </p:txBody>
      </p:sp>
      <p:sp>
        <p:nvSpPr>
          <p:cNvPr id="525364" name="Text Box 52"/>
          <p:cNvSpPr txBox="1">
            <a:spLocks noChangeArrowheads="1"/>
          </p:cNvSpPr>
          <p:nvPr/>
        </p:nvSpPr>
        <p:spPr bwMode="auto">
          <a:xfrm>
            <a:off x="4991100" y="1585913"/>
            <a:ext cx="3648075" cy="6413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th-TH" sz="3600" dirty="0" smtClean="0">
                <a:latin typeface="Leelawadee UI" panose="020B0502040204020203" pitchFamily="34" charset="-34"/>
                <a:ea typeface="+mn-ea"/>
                <a:cs typeface="Leelawadee UI" panose="020B0502040204020203" pitchFamily="34" charset="-34"/>
              </a:rPr>
              <a:t>โยเซฟ</a:t>
            </a:r>
            <a:endParaRPr lang="en-US" sz="3600" dirty="0">
              <a:latin typeface="Leelawadee UI" panose="020B0502040204020203" pitchFamily="34" charset="-34"/>
              <a:ea typeface="+mn-ea"/>
              <a:cs typeface="Leelawadee UI" panose="020B0502040204020203" pitchFamily="34" charset="-34"/>
            </a:endParaRPr>
          </a:p>
        </p:txBody>
      </p:sp>
      <p:sp>
        <p:nvSpPr>
          <p:cNvPr id="525373" name="Rectangle 61"/>
          <p:cNvSpPr>
            <a:spLocks noChangeArrowheads="1"/>
          </p:cNvSpPr>
          <p:nvPr/>
        </p:nvSpPr>
        <p:spPr bwMode="auto">
          <a:xfrm>
            <a:off x="398463" y="1631950"/>
            <a:ext cx="3959225" cy="3735388"/>
          </a:xfrm>
          <a:prstGeom prst="rect">
            <a:avLst/>
          </a:prstGeom>
          <a:noFill/>
          <a:ln w="57150">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5374" name="Rectangle 62"/>
          <p:cNvSpPr>
            <a:spLocks noChangeArrowheads="1"/>
          </p:cNvSpPr>
          <p:nvPr/>
        </p:nvSpPr>
        <p:spPr bwMode="auto">
          <a:xfrm>
            <a:off x="4760913" y="1635125"/>
            <a:ext cx="3959225" cy="3735388"/>
          </a:xfrm>
          <a:prstGeom prst="rect">
            <a:avLst/>
          </a:prstGeom>
          <a:noFill/>
          <a:ln w="57150">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grpSp>
        <p:nvGrpSpPr>
          <p:cNvPr id="2" name="Group 60"/>
          <p:cNvGrpSpPr>
            <a:grpSpLocks/>
          </p:cNvGrpSpPr>
          <p:nvPr/>
        </p:nvGrpSpPr>
        <p:grpSpPr bwMode="auto">
          <a:xfrm>
            <a:off x="468313" y="5080002"/>
            <a:ext cx="8120062" cy="1387476"/>
            <a:chOff x="295" y="3200"/>
            <a:chExt cx="5115" cy="874"/>
          </a:xfrm>
        </p:grpSpPr>
        <p:sp>
          <p:nvSpPr>
            <p:cNvPr id="525369" name="Text Box 57"/>
            <p:cNvSpPr txBox="1">
              <a:spLocks noChangeArrowheads="1"/>
            </p:cNvSpPr>
            <p:nvPr/>
          </p:nvSpPr>
          <p:spPr bwMode="auto">
            <a:xfrm>
              <a:off x="295" y="3551"/>
              <a:ext cx="5115" cy="523"/>
            </a:xfrm>
            <a:prstGeom prst="rect">
              <a:avLst/>
            </a:prstGeom>
            <a:noFill/>
            <a:ln w="9525">
              <a:solidFill>
                <a:schemeClr val="tx1"/>
              </a:solid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th-TH" sz="4800" dirty="0" smtClean="0">
                  <a:latin typeface="Leelawadee UI" panose="020B0502040204020203" pitchFamily="34" charset="-34"/>
                  <a:ea typeface="+mn-ea"/>
                  <a:cs typeface="Leelawadee UI" panose="020B0502040204020203" pitchFamily="34" charset="-34"/>
                </a:rPr>
                <a:t>การประสูติของพระเยซูคริสต์</a:t>
              </a:r>
              <a:endParaRPr lang="en-US" sz="4000" dirty="0">
                <a:latin typeface="Leelawadee UI" panose="020B0502040204020203" pitchFamily="34" charset="-34"/>
                <a:ea typeface="+mn-ea"/>
                <a:cs typeface="Leelawadee UI" panose="020B0502040204020203" pitchFamily="34" charset="-34"/>
              </a:endParaRPr>
            </a:p>
          </p:txBody>
        </p:sp>
        <p:sp>
          <p:nvSpPr>
            <p:cNvPr id="525370" name="AutoShape 58"/>
            <p:cNvSpPr>
              <a:spLocks noChangeArrowheads="1"/>
            </p:cNvSpPr>
            <p:nvPr/>
          </p:nvSpPr>
          <p:spPr bwMode="auto">
            <a:xfrm>
              <a:off x="1177" y="3200"/>
              <a:ext cx="479" cy="305"/>
            </a:xfrm>
            <a:prstGeom prst="downArrow">
              <a:avLst>
                <a:gd name="adj1" fmla="val 50000"/>
                <a:gd name="adj2" fmla="val 25000"/>
              </a:avLst>
            </a:prstGeom>
            <a:solidFill>
              <a:schemeClr val="accent1"/>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5371" name="AutoShape 59"/>
            <p:cNvSpPr>
              <a:spLocks noChangeArrowheads="1"/>
            </p:cNvSpPr>
            <p:nvPr/>
          </p:nvSpPr>
          <p:spPr bwMode="auto">
            <a:xfrm>
              <a:off x="3986" y="3203"/>
              <a:ext cx="479" cy="305"/>
            </a:xfrm>
            <a:prstGeom prst="downArrow">
              <a:avLst>
                <a:gd name="adj1" fmla="val 50000"/>
                <a:gd name="adj2" fmla="val 25000"/>
              </a:avLst>
            </a:prstGeom>
            <a:solidFill>
              <a:schemeClr val="accent1"/>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grpSp>
      <p:sp>
        <p:nvSpPr>
          <p:cNvPr id="525375" name="Text Box 63"/>
          <p:cNvSpPr txBox="1">
            <a:spLocks noChangeArrowheads="1"/>
          </p:cNvSpPr>
          <p:nvPr/>
        </p:nvSpPr>
        <p:spPr bwMode="auto">
          <a:xfrm>
            <a:off x="398463" y="2057698"/>
            <a:ext cx="3935412" cy="52322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th-TH" sz="2800" dirty="0" err="1" smtClean="0">
                <a:solidFill>
                  <a:schemeClr val="folHlink"/>
                </a:solidFill>
                <a:latin typeface="Leelawadee UI" panose="020B0502040204020203" pitchFamily="34" charset="-34"/>
                <a:ea typeface="+mn-ea"/>
                <a:cs typeface="Leelawadee UI" panose="020B0502040204020203" pitchFamily="34" charset="-34"/>
              </a:rPr>
              <a:t>ลู</a:t>
            </a:r>
            <a:r>
              <a:rPr lang="th-TH" sz="2800" dirty="0" smtClean="0">
                <a:solidFill>
                  <a:schemeClr val="folHlink"/>
                </a:solidFill>
                <a:latin typeface="Leelawadee UI" panose="020B0502040204020203" pitchFamily="34" charset="-34"/>
                <a:ea typeface="+mn-ea"/>
                <a:cs typeface="Leelawadee UI" panose="020B0502040204020203" pitchFamily="34" charset="-34"/>
              </a:rPr>
              <a:t>กา</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en-US" sz="2000" dirty="0">
                <a:solidFill>
                  <a:schemeClr val="folHlink"/>
                </a:solidFill>
                <a:latin typeface="Leelawadee UI" panose="020B0502040204020203" pitchFamily="34" charset="-34"/>
                <a:ea typeface="+mn-ea"/>
                <a:cs typeface="Leelawadee UI" panose="020B0502040204020203" pitchFamily="34" charset="-34"/>
              </a:rPr>
              <a:t>3:23-38</a:t>
            </a:r>
          </a:p>
        </p:txBody>
      </p:sp>
      <p:sp>
        <p:nvSpPr>
          <p:cNvPr id="525376" name="Text Box 64"/>
          <p:cNvSpPr txBox="1">
            <a:spLocks noChangeArrowheads="1"/>
          </p:cNvSpPr>
          <p:nvPr/>
        </p:nvSpPr>
        <p:spPr bwMode="auto">
          <a:xfrm>
            <a:off x="4808538" y="2091035"/>
            <a:ext cx="3879850" cy="461665"/>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th-TH" sz="2400" dirty="0" err="1" smtClean="0">
                <a:solidFill>
                  <a:schemeClr val="folHlink"/>
                </a:solidFill>
                <a:latin typeface="Leelawadee UI" panose="020B0502040204020203" pitchFamily="34" charset="-34"/>
                <a:ea typeface="+mn-ea"/>
                <a:cs typeface="Leelawadee UI" panose="020B0502040204020203" pitchFamily="34" charset="-34"/>
              </a:rPr>
              <a:t>มัทธิว</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en-US" sz="2000" dirty="0">
                <a:solidFill>
                  <a:schemeClr val="folHlink"/>
                </a:solidFill>
                <a:latin typeface="Leelawadee UI" panose="020B0502040204020203" pitchFamily="34" charset="-34"/>
                <a:ea typeface="+mn-ea"/>
                <a:cs typeface="Leelawadee UI" panose="020B0502040204020203" pitchFamily="34" charset="-34"/>
              </a:rPr>
              <a:t>1:1-17</a:t>
            </a:r>
          </a:p>
        </p:txBody>
      </p:sp>
      <p:sp>
        <p:nvSpPr>
          <p:cNvPr id="100366" name="Text Box 66"/>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25379" name="Rectangle 6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25382" name="Rectangle 7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43</a:t>
            </a:r>
          </a:p>
        </p:txBody>
      </p:sp>
      <p:sp>
        <p:nvSpPr>
          <p:cNvPr id="100369" name="Text Box 72"/>
          <p:cNvSpPr txBox="1">
            <a:spLocks noChangeArrowheads="1"/>
          </p:cNvSpPr>
          <p:nvPr/>
        </p:nvSpPr>
        <p:spPr bwMode="auto">
          <a:xfrm>
            <a:off x="8524875" y="6456363"/>
            <a:ext cx="431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16</a:t>
            </a:r>
          </a:p>
        </p:txBody>
      </p:sp>
      <p:sp>
        <p:nvSpPr>
          <p:cNvPr id="22" name="Rectangle 8"/>
          <p:cNvSpPr>
            <a:spLocks noChangeArrowheads="1"/>
          </p:cNvSpPr>
          <p:nvPr/>
        </p:nvSpPr>
        <p:spPr bwMode="auto">
          <a:xfrm>
            <a:off x="0" y="177800"/>
            <a:ext cx="9144000" cy="355803"/>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th-TH" sz="2400" dirty="0" smtClean="0">
                <a:solidFill>
                  <a:schemeClr val="folHlink"/>
                </a:solidFill>
                <a:latin typeface="Leelawadee UI" panose="020B0502040204020203" pitchFamily="34" charset="-34"/>
                <a:cs typeface="Leelawadee UI" panose="020B0502040204020203" pitchFamily="34" charset="-34"/>
              </a:rPr>
              <a:t>ราชวงศ์ของดาวิด</a:t>
            </a:r>
            <a:r>
              <a:rPr lang="en-US" sz="2400" dirty="0" smtClean="0">
                <a:solidFill>
                  <a:schemeClr val="folHlink"/>
                </a:solidFill>
                <a:latin typeface="Leelawadee UI" panose="020B0502040204020203" pitchFamily="34" charset="-34"/>
                <a:cs typeface="Leelawadee UI" panose="020B0502040204020203" pitchFamily="34" charset="-34"/>
              </a:rPr>
              <a:t>:</a:t>
            </a:r>
            <a:r>
              <a:rPr lang="en-US" sz="1800" dirty="0" smtClean="0">
                <a:solidFill>
                  <a:schemeClr val="folHlink"/>
                </a:solidFill>
                <a:latin typeface="Leelawadee UI" panose="020B0502040204020203" pitchFamily="34" charset="-34"/>
                <a:cs typeface="Leelawadee UI" panose="020B0502040204020203" pitchFamily="34" charset="-34"/>
              </a:rPr>
              <a:t>  </a:t>
            </a:r>
            <a:r>
              <a:rPr lang="th-TH" sz="2400" dirty="0" smtClean="0">
                <a:solidFill>
                  <a:schemeClr val="folHlink"/>
                </a:solidFill>
                <a:latin typeface="Leelawadee UI" panose="020B0502040204020203" pitchFamily="34" charset="-34"/>
                <a:cs typeface="Leelawadee UI" panose="020B0502040204020203" pitchFamily="34" charset="-34"/>
              </a:rPr>
              <a:t>ลำดับพงศ์พันธุ์ของพระเยซูคริสต์</a:t>
            </a:r>
            <a:r>
              <a:rPr lang="en-US" sz="2400" dirty="0" smtClean="0">
                <a:solidFill>
                  <a:schemeClr val="folHlink"/>
                </a:solidFill>
                <a:latin typeface="Leelawadee UI" panose="020B0502040204020203" pitchFamily="34" charset="-34"/>
                <a:cs typeface="Leelawadee UI" panose="020B0502040204020203" pitchFamily="34" charset="-34"/>
              </a:rPr>
              <a:t>*</a:t>
            </a:r>
            <a:endParaRPr lang="en-US" sz="1800" dirty="0">
              <a:solidFill>
                <a:schemeClr val="folHlink"/>
              </a:solidFill>
              <a:latin typeface="Leelawadee UI" panose="020B0502040204020203" pitchFamily="34" charset="-34"/>
              <a:cs typeface="Leelawadee UI" panose="020B0502040204020203" pitchFamily="34" charset="-34"/>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25360">
                                            <p:txEl>
                                              <p:pRg st="0" end="0"/>
                                            </p:txEl>
                                          </p:spTgt>
                                        </p:tgtEl>
                                        <p:attrNameLst>
                                          <p:attrName>style.visibility</p:attrName>
                                        </p:attrNameLst>
                                      </p:cBhvr>
                                      <p:to>
                                        <p:strVal val="visible"/>
                                      </p:to>
                                    </p:set>
                                    <p:animEffect transition="in" filter="box(out)">
                                      <p:cBhvr>
                                        <p:cTn id="7" dur="500"/>
                                        <p:tgtEl>
                                          <p:spTgt spid="52536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525360">
                                            <p:txEl>
                                              <p:pRg st="1" end="1"/>
                                            </p:txEl>
                                          </p:spTgt>
                                        </p:tgtEl>
                                        <p:attrNameLst>
                                          <p:attrName>style.visibility</p:attrName>
                                        </p:attrNameLst>
                                      </p:cBhvr>
                                      <p:to>
                                        <p:strVal val="visible"/>
                                      </p:to>
                                    </p:set>
                                    <p:animEffect transition="in" filter="box(out)">
                                      <p:cBhvr>
                                        <p:cTn id="12" dur="500"/>
                                        <p:tgtEl>
                                          <p:spTgt spid="52536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525360">
                                            <p:txEl>
                                              <p:pRg st="2" end="2"/>
                                            </p:txEl>
                                          </p:spTgt>
                                        </p:tgtEl>
                                        <p:attrNameLst>
                                          <p:attrName>style.visibility</p:attrName>
                                        </p:attrNameLst>
                                      </p:cBhvr>
                                      <p:to>
                                        <p:strVal val="visible"/>
                                      </p:to>
                                    </p:set>
                                    <p:animEffect transition="in" filter="box(out)">
                                      <p:cBhvr>
                                        <p:cTn id="17" dur="500"/>
                                        <p:tgtEl>
                                          <p:spTgt spid="52536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525360">
                                            <p:txEl>
                                              <p:pRg st="3" end="3"/>
                                            </p:txEl>
                                          </p:spTgt>
                                        </p:tgtEl>
                                        <p:attrNameLst>
                                          <p:attrName>style.visibility</p:attrName>
                                        </p:attrNameLst>
                                      </p:cBhvr>
                                      <p:to>
                                        <p:strVal val="visible"/>
                                      </p:to>
                                    </p:set>
                                    <p:animEffect transition="in" filter="box(out)">
                                      <p:cBhvr>
                                        <p:cTn id="22" dur="500"/>
                                        <p:tgtEl>
                                          <p:spTgt spid="525360">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525360">
                                            <p:txEl>
                                              <p:pRg st="4" end="4"/>
                                            </p:txEl>
                                          </p:spTgt>
                                        </p:tgtEl>
                                        <p:attrNameLst>
                                          <p:attrName>style.visibility</p:attrName>
                                        </p:attrNameLst>
                                      </p:cBhvr>
                                      <p:to>
                                        <p:strVal val="visible"/>
                                      </p:to>
                                    </p:set>
                                    <p:animEffect transition="in" filter="box(out)">
                                      <p:cBhvr>
                                        <p:cTn id="27" dur="500"/>
                                        <p:tgtEl>
                                          <p:spTgt spid="525360">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525360">
                                            <p:txEl>
                                              <p:pRg st="5" end="5"/>
                                            </p:txEl>
                                          </p:spTgt>
                                        </p:tgtEl>
                                        <p:attrNameLst>
                                          <p:attrName>style.visibility</p:attrName>
                                        </p:attrNameLst>
                                      </p:cBhvr>
                                      <p:to>
                                        <p:strVal val="visible"/>
                                      </p:to>
                                    </p:set>
                                    <p:animEffect transition="in" filter="box(out)">
                                      <p:cBhvr>
                                        <p:cTn id="32" dur="500"/>
                                        <p:tgtEl>
                                          <p:spTgt spid="525360">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525360">
                                            <p:txEl>
                                              <p:pRg st="6" end="6"/>
                                            </p:txEl>
                                          </p:spTgt>
                                        </p:tgtEl>
                                        <p:attrNameLst>
                                          <p:attrName>style.visibility</p:attrName>
                                        </p:attrNameLst>
                                      </p:cBhvr>
                                      <p:to>
                                        <p:strVal val="visible"/>
                                      </p:to>
                                    </p:set>
                                    <p:animEffect transition="in" filter="box(out)">
                                      <p:cBhvr>
                                        <p:cTn id="37" dur="500"/>
                                        <p:tgtEl>
                                          <p:spTgt spid="525360">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525361">
                                            <p:txEl>
                                              <p:pRg st="0" end="0"/>
                                            </p:txEl>
                                          </p:spTgt>
                                        </p:tgtEl>
                                        <p:attrNameLst>
                                          <p:attrName>style.visibility</p:attrName>
                                        </p:attrNameLst>
                                      </p:cBhvr>
                                      <p:to>
                                        <p:strVal val="visible"/>
                                      </p:to>
                                    </p:set>
                                    <p:animEffect transition="in" filter="box(out)">
                                      <p:cBhvr>
                                        <p:cTn id="42" dur="500"/>
                                        <p:tgtEl>
                                          <p:spTgt spid="525361">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32" fill="hold" grpId="0" nodeType="clickEffect">
                                  <p:stCondLst>
                                    <p:cond delay="0"/>
                                  </p:stCondLst>
                                  <p:childTnLst>
                                    <p:set>
                                      <p:cBhvr>
                                        <p:cTn id="46" dur="1" fill="hold">
                                          <p:stCondLst>
                                            <p:cond delay="0"/>
                                          </p:stCondLst>
                                        </p:cTn>
                                        <p:tgtEl>
                                          <p:spTgt spid="525361">
                                            <p:txEl>
                                              <p:pRg st="1" end="1"/>
                                            </p:txEl>
                                          </p:spTgt>
                                        </p:tgtEl>
                                        <p:attrNameLst>
                                          <p:attrName>style.visibility</p:attrName>
                                        </p:attrNameLst>
                                      </p:cBhvr>
                                      <p:to>
                                        <p:strVal val="visible"/>
                                      </p:to>
                                    </p:set>
                                    <p:animEffect transition="in" filter="box(out)">
                                      <p:cBhvr>
                                        <p:cTn id="47" dur="500"/>
                                        <p:tgtEl>
                                          <p:spTgt spid="525361">
                                            <p:txEl>
                                              <p:pRg st="1" end="1"/>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32" fill="hold" grpId="0" nodeType="clickEffect">
                                  <p:stCondLst>
                                    <p:cond delay="0"/>
                                  </p:stCondLst>
                                  <p:childTnLst>
                                    <p:set>
                                      <p:cBhvr>
                                        <p:cTn id="51" dur="1" fill="hold">
                                          <p:stCondLst>
                                            <p:cond delay="0"/>
                                          </p:stCondLst>
                                        </p:cTn>
                                        <p:tgtEl>
                                          <p:spTgt spid="525361">
                                            <p:txEl>
                                              <p:pRg st="2" end="2"/>
                                            </p:txEl>
                                          </p:spTgt>
                                        </p:tgtEl>
                                        <p:attrNameLst>
                                          <p:attrName>style.visibility</p:attrName>
                                        </p:attrNameLst>
                                      </p:cBhvr>
                                      <p:to>
                                        <p:strVal val="visible"/>
                                      </p:to>
                                    </p:set>
                                    <p:animEffect transition="in" filter="box(out)">
                                      <p:cBhvr>
                                        <p:cTn id="52" dur="500"/>
                                        <p:tgtEl>
                                          <p:spTgt spid="525361">
                                            <p:txEl>
                                              <p:pRg st="2" end="2"/>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 presetClass="entr" presetSubtype="32" fill="hold" grpId="0" nodeType="clickEffect">
                                  <p:stCondLst>
                                    <p:cond delay="0"/>
                                  </p:stCondLst>
                                  <p:childTnLst>
                                    <p:set>
                                      <p:cBhvr>
                                        <p:cTn id="56" dur="1" fill="hold">
                                          <p:stCondLst>
                                            <p:cond delay="0"/>
                                          </p:stCondLst>
                                        </p:cTn>
                                        <p:tgtEl>
                                          <p:spTgt spid="525361">
                                            <p:txEl>
                                              <p:pRg st="3" end="3"/>
                                            </p:txEl>
                                          </p:spTgt>
                                        </p:tgtEl>
                                        <p:attrNameLst>
                                          <p:attrName>style.visibility</p:attrName>
                                        </p:attrNameLst>
                                      </p:cBhvr>
                                      <p:to>
                                        <p:strVal val="visible"/>
                                      </p:to>
                                    </p:set>
                                    <p:animEffect transition="in" filter="box(out)">
                                      <p:cBhvr>
                                        <p:cTn id="57" dur="500"/>
                                        <p:tgtEl>
                                          <p:spTgt spid="525361">
                                            <p:txEl>
                                              <p:pRg st="3" end="3"/>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4" presetClass="entr" presetSubtype="32" fill="hold" grpId="0" nodeType="clickEffect">
                                  <p:stCondLst>
                                    <p:cond delay="0"/>
                                  </p:stCondLst>
                                  <p:childTnLst>
                                    <p:set>
                                      <p:cBhvr>
                                        <p:cTn id="61" dur="1" fill="hold">
                                          <p:stCondLst>
                                            <p:cond delay="0"/>
                                          </p:stCondLst>
                                        </p:cTn>
                                        <p:tgtEl>
                                          <p:spTgt spid="525361">
                                            <p:txEl>
                                              <p:pRg st="4" end="4"/>
                                            </p:txEl>
                                          </p:spTgt>
                                        </p:tgtEl>
                                        <p:attrNameLst>
                                          <p:attrName>style.visibility</p:attrName>
                                        </p:attrNameLst>
                                      </p:cBhvr>
                                      <p:to>
                                        <p:strVal val="visible"/>
                                      </p:to>
                                    </p:set>
                                    <p:animEffect transition="in" filter="box(out)">
                                      <p:cBhvr>
                                        <p:cTn id="62" dur="500"/>
                                        <p:tgtEl>
                                          <p:spTgt spid="525361">
                                            <p:txEl>
                                              <p:pRg st="4" end="4"/>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 presetClass="entr" presetSubtype="32" fill="hold" grpId="0" nodeType="clickEffect">
                                  <p:stCondLst>
                                    <p:cond delay="0"/>
                                  </p:stCondLst>
                                  <p:childTnLst>
                                    <p:set>
                                      <p:cBhvr>
                                        <p:cTn id="66" dur="1" fill="hold">
                                          <p:stCondLst>
                                            <p:cond delay="0"/>
                                          </p:stCondLst>
                                        </p:cTn>
                                        <p:tgtEl>
                                          <p:spTgt spid="525361">
                                            <p:txEl>
                                              <p:pRg st="5" end="5"/>
                                            </p:txEl>
                                          </p:spTgt>
                                        </p:tgtEl>
                                        <p:attrNameLst>
                                          <p:attrName>style.visibility</p:attrName>
                                        </p:attrNameLst>
                                      </p:cBhvr>
                                      <p:to>
                                        <p:strVal val="visible"/>
                                      </p:to>
                                    </p:set>
                                    <p:animEffect transition="in" filter="box(out)">
                                      <p:cBhvr>
                                        <p:cTn id="67" dur="500"/>
                                        <p:tgtEl>
                                          <p:spTgt spid="525361">
                                            <p:txEl>
                                              <p:pRg st="5" end="5"/>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4" presetClass="entr" presetSubtype="32" fill="hold" grpId="0" nodeType="clickEffect">
                                  <p:stCondLst>
                                    <p:cond delay="0"/>
                                  </p:stCondLst>
                                  <p:childTnLst>
                                    <p:set>
                                      <p:cBhvr>
                                        <p:cTn id="71" dur="1" fill="hold">
                                          <p:stCondLst>
                                            <p:cond delay="0"/>
                                          </p:stCondLst>
                                        </p:cTn>
                                        <p:tgtEl>
                                          <p:spTgt spid="525361">
                                            <p:txEl>
                                              <p:pRg st="6" end="6"/>
                                            </p:txEl>
                                          </p:spTgt>
                                        </p:tgtEl>
                                        <p:attrNameLst>
                                          <p:attrName>style.visibility</p:attrName>
                                        </p:attrNameLst>
                                      </p:cBhvr>
                                      <p:to>
                                        <p:strVal val="visible"/>
                                      </p:to>
                                    </p:set>
                                    <p:animEffect transition="in" filter="box(out)">
                                      <p:cBhvr>
                                        <p:cTn id="72" dur="500"/>
                                        <p:tgtEl>
                                          <p:spTgt spid="525361">
                                            <p:txEl>
                                              <p:pRg st="6" end="6"/>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1" fill="hold" nodeType="clickEffect">
                                  <p:stCondLst>
                                    <p:cond delay="0"/>
                                  </p:stCondLst>
                                  <p:childTnLst>
                                    <p:set>
                                      <p:cBhvr>
                                        <p:cTn id="76" dur="1" fill="hold">
                                          <p:stCondLst>
                                            <p:cond delay="0"/>
                                          </p:stCondLst>
                                        </p:cTn>
                                        <p:tgtEl>
                                          <p:spTgt spid="2"/>
                                        </p:tgtEl>
                                        <p:attrNameLst>
                                          <p:attrName>style.visibility</p:attrName>
                                        </p:attrNameLst>
                                      </p:cBhvr>
                                      <p:to>
                                        <p:strVal val="visible"/>
                                      </p:to>
                                    </p:set>
                                    <p:animEffect transition="in" filter="wipe(up)">
                                      <p:cBhvr>
                                        <p:cTn id="7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360" grpId="0" build="p" autoUpdateAnimBg="0"/>
      <p:bldP spid="525361"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6278" name="Picture 6"/>
          <p:cNvPicPr>
            <a:picLocks noChangeAspect="1" noChangeArrowheads="1"/>
          </p:cNvPicPr>
          <p:nvPr/>
        </p:nvPicPr>
        <p:blipFill>
          <a:blip r:embed="rId3"/>
          <a:srcRect/>
          <a:stretch>
            <a:fillRect/>
          </a:stretch>
        </p:blipFill>
        <p:spPr bwMode="auto">
          <a:xfrm>
            <a:off x="381000" y="295275"/>
            <a:ext cx="5091113" cy="3386138"/>
          </a:xfrm>
          <a:prstGeom prst="rect">
            <a:avLst/>
          </a:prstGeom>
          <a:noFill/>
          <a:ln w="76200">
            <a:solidFill>
              <a:srgbClr val="990033"/>
            </a:solidFill>
            <a:miter lim="800000"/>
            <a:headEnd/>
            <a:tailEnd/>
          </a:ln>
          <a:effectLst>
            <a:outerShdw blurRad="63500" dist="89803" dir="2700000" algn="ctr" rotWithShape="0">
              <a:schemeClr val="bg2">
                <a:alpha val="74998"/>
              </a:schemeClr>
            </a:outerShdw>
          </a:effectLst>
        </p:spPr>
      </p:pic>
      <p:sp>
        <p:nvSpPr>
          <p:cNvPr id="566279" name="Text Box 7"/>
          <p:cNvSpPr txBox="1">
            <a:spLocks noChangeArrowheads="1"/>
          </p:cNvSpPr>
          <p:nvPr/>
        </p:nvSpPr>
        <p:spPr bwMode="auto">
          <a:xfrm>
            <a:off x="5670550" y="581025"/>
            <a:ext cx="3473450" cy="170816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th-TH" sz="3500" dirty="0" smtClean="0">
                <a:latin typeface="Leelawadee UI" panose="020B0502040204020203" pitchFamily="34" charset="-34"/>
                <a:ea typeface="+mn-ea"/>
                <a:cs typeface="Leelawadee UI" panose="020B0502040204020203" pitchFamily="34" charset="-34"/>
              </a:rPr>
              <a:t>โมเดลจำลองเมืองเยรูซาเล็มในสมัยของพระเยซู</a:t>
            </a:r>
            <a:endParaRPr lang="en-US" sz="3500" dirty="0">
              <a:latin typeface="Leelawadee UI" panose="020B0502040204020203" pitchFamily="34" charset="-34"/>
              <a:ea typeface="+mn-ea"/>
              <a:cs typeface="Leelawadee UI" panose="020B0502040204020203" pitchFamily="34" charset="-34"/>
            </a:endParaRPr>
          </a:p>
        </p:txBody>
      </p:sp>
      <p:sp>
        <p:nvSpPr>
          <p:cNvPr id="102403" name="Text Box 9"/>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66276" name="Text Box 4"/>
          <p:cNvSpPr txBox="1">
            <a:spLocks noChangeArrowheads="1"/>
          </p:cNvSpPr>
          <p:nvPr/>
        </p:nvSpPr>
        <p:spPr bwMode="auto">
          <a:xfrm>
            <a:off x="0" y="4125779"/>
            <a:ext cx="3856037" cy="18364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r">
              <a:spcBef>
                <a:spcPts val="1000"/>
              </a:spcBef>
              <a:defRPr/>
            </a:pPr>
            <a:r>
              <a:rPr lang="th-TH" sz="3500" dirty="0" smtClean="0">
                <a:latin typeface="Leelawadee UI" panose="020B0502040204020203" pitchFamily="34" charset="-34"/>
                <a:ea typeface="+mn-ea"/>
                <a:cs typeface="Leelawadee UI" panose="020B0502040204020203" pitchFamily="34" charset="-34"/>
              </a:rPr>
              <a:t>ประตูตะวันออกของ</a:t>
            </a:r>
          </a:p>
          <a:p>
            <a:pPr algn="r">
              <a:spcBef>
                <a:spcPts val="1000"/>
              </a:spcBef>
              <a:defRPr/>
            </a:pPr>
            <a:r>
              <a:rPr lang="th-TH" sz="3500" dirty="0" smtClean="0">
                <a:latin typeface="Leelawadee UI" panose="020B0502040204020203" pitchFamily="34" charset="-34"/>
                <a:ea typeface="+mn-ea"/>
                <a:cs typeface="Leelawadee UI" panose="020B0502040204020203" pitchFamily="34" charset="-34"/>
              </a:rPr>
              <a:t>พระวิหารในสมัยพระเยซู</a:t>
            </a:r>
            <a:endParaRPr lang="en-US" sz="3500" dirty="0">
              <a:latin typeface="Leelawadee UI" panose="020B0502040204020203" pitchFamily="34" charset="-34"/>
              <a:ea typeface="+mn-ea"/>
              <a:cs typeface="Leelawadee UI" panose="020B0502040204020203" pitchFamily="34" charset="-34"/>
            </a:endParaRPr>
          </a:p>
        </p:txBody>
      </p:sp>
      <p:pic>
        <p:nvPicPr>
          <p:cNvPr id="566275"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43363" y="3021013"/>
            <a:ext cx="4802187" cy="3321050"/>
          </a:xfrm>
          <a:prstGeom prst="rect">
            <a:avLst/>
          </a:prstGeom>
          <a:noFill/>
          <a:ln w="76200">
            <a:solidFill>
              <a:srgbClr val="990033"/>
            </a:solidFill>
            <a:miter lim="800000"/>
            <a:headEnd/>
            <a:tailEnd/>
          </a:ln>
          <a:effectLst>
            <a:outerShdw blurRad="63500" dist="89803" dir="2700000" algn="ctr" rotWithShape="0">
              <a:schemeClr val="bg2">
                <a:alpha val="74998"/>
              </a:schemeClr>
            </a:outerShdw>
          </a:effectLst>
        </p:spPr>
      </p:pic>
      <p:sp>
        <p:nvSpPr>
          <p:cNvPr id="102406" name="Text Box 14"/>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66287" name="Rectangle 1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66290" name="Rectangle 1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44</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66278"/>
                                        </p:tgtEl>
                                        <p:attrNameLst>
                                          <p:attrName>style.visibility</p:attrName>
                                        </p:attrNameLst>
                                      </p:cBhvr>
                                      <p:to>
                                        <p:strVal val="visible"/>
                                      </p:to>
                                    </p:set>
                                    <p:animEffect transition="in" filter="fade">
                                      <p:cBhvr>
                                        <p:cTn id="7" dur="1000"/>
                                        <p:tgtEl>
                                          <p:spTgt spid="566278"/>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66279"/>
                                        </p:tgtEl>
                                        <p:attrNameLst>
                                          <p:attrName>style.visibility</p:attrName>
                                        </p:attrNameLst>
                                      </p:cBhvr>
                                      <p:to>
                                        <p:strVal val="visible"/>
                                      </p:to>
                                    </p:set>
                                    <p:animEffect transition="in" filter="fade">
                                      <p:cBhvr>
                                        <p:cTn id="11" dur="1000"/>
                                        <p:tgtEl>
                                          <p:spTgt spid="566279"/>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566275"/>
                                        </p:tgtEl>
                                        <p:attrNameLst>
                                          <p:attrName>style.visibility</p:attrName>
                                        </p:attrNameLst>
                                      </p:cBhvr>
                                      <p:to>
                                        <p:strVal val="visible"/>
                                      </p:to>
                                    </p:set>
                                    <p:animEffect transition="in" filter="fade">
                                      <p:cBhvr>
                                        <p:cTn id="15" dur="1000"/>
                                        <p:tgtEl>
                                          <p:spTgt spid="566275"/>
                                        </p:tgtEl>
                                      </p:cBhvr>
                                    </p:animEffect>
                                  </p:childTnLst>
                                </p:cTn>
                              </p:par>
                            </p:childTnLst>
                          </p:cTn>
                        </p:par>
                        <p:par>
                          <p:cTn id="16" fill="hold" nodeType="afterGroup">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566276"/>
                                        </p:tgtEl>
                                        <p:attrNameLst>
                                          <p:attrName>style.visibility</p:attrName>
                                        </p:attrNameLst>
                                      </p:cBhvr>
                                      <p:to>
                                        <p:strVal val="visible"/>
                                      </p:to>
                                    </p:set>
                                    <p:animEffect transition="in" filter="fade">
                                      <p:cBhvr>
                                        <p:cTn id="19" dur="1000"/>
                                        <p:tgtEl>
                                          <p:spTgt spid="566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279" grpId="0"/>
      <p:bldP spid="56627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449" name="Group 58"/>
          <p:cNvGrpSpPr>
            <a:grpSpLocks/>
          </p:cNvGrpSpPr>
          <p:nvPr/>
        </p:nvGrpSpPr>
        <p:grpSpPr bwMode="auto">
          <a:xfrm>
            <a:off x="263525" y="207963"/>
            <a:ext cx="8296275" cy="3408362"/>
            <a:chOff x="166" y="131"/>
            <a:chExt cx="5226" cy="2147"/>
          </a:xfrm>
        </p:grpSpPr>
        <p:pic>
          <p:nvPicPr>
            <p:cNvPr id="439339" name="Picture 43"/>
            <p:cNvPicPr>
              <a:picLocks noChangeAspect="1" noChangeArrowheads="1"/>
            </p:cNvPicPr>
            <p:nvPr/>
          </p:nvPicPr>
          <p:blipFill>
            <a:blip r:embed="rId4"/>
            <a:srcRect/>
            <a:stretch>
              <a:fillRect/>
            </a:stretch>
          </p:blipFill>
          <p:spPr bwMode="auto">
            <a:xfrm>
              <a:off x="166" y="236"/>
              <a:ext cx="3077" cy="2042"/>
            </a:xfrm>
            <a:prstGeom prst="rect">
              <a:avLst/>
            </a:prstGeom>
            <a:noFill/>
            <a:ln w="76200">
              <a:solidFill>
                <a:srgbClr val="9C0031"/>
              </a:solidFill>
              <a:miter lim="800000"/>
              <a:headEnd/>
              <a:tailEnd/>
            </a:ln>
            <a:effectLst>
              <a:outerShdw blurRad="63500" dist="89803" dir="2700000" algn="ctr" rotWithShape="0">
                <a:schemeClr val="bg2">
                  <a:alpha val="74998"/>
                </a:schemeClr>
              </a:outerShdw>
            </a:effectLst>
          </p:spPr>
        </p:pic>
        <p:sp>
          <p:nvSpPr>
            <p:cNvPr id="439340" name="Text Box 44"/>
            <p:cNvSpPr txBox="1">
              <a:spLocks noChangeArrowheads="1"/>
            </p:cNvSpPr>
            <p:nvPr/>
          </p:nvSpPr>
          <p:spPr bwMode="auto">
            <a:xfrm>
              <a:off x="3283" y="131"/>
              <a:ext cx="2109" cy="54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500" dirty="0" smtClean="0">
                  <a:latin typeface="Leelawadee UI" panose="020B0502040204020203" pitchFamily="34" charset="-34"/>
                  <a:cs typeface="Leelawadee UI" panose="020B0502040204020203" pitchFamily="34" charset="-34"/>
                </a:rPr>
                <a:t>พระวิหารหลังที่สองในสมัยเฮโรดมหาราช</a:t>
              </a:r>
              <a:endParaRPr lang="en-US" sz="2500" dirty="0" smtClean="0">
                <a:latin typeface="Leelawadee UI" panose="020B0502040204020203" pitchFamily="34" charset="-34"/>
                <a:cs typeface="Leelawadee UI" panose="020B0502040204020203" pitchFamily="34" charset="-34"/>
              </a:endParaRPr>
            </a:p>
          </p:txBody>
        </p:sp>
      </p:grpSp>
      <p:grpSp>
        <p:nvGrpSpPr>
          <p:cNvPr id="3" name="Group 57"/>
          <p:cNvGrpSpPr>
            <a:grpSpLocks/>
          </p:cNvGrpSpPr>
          <p:nvPr/>
        </p:nvGrpSpPr>
        <p:grpSpPr bwMode="auto">
          <a:xfrm>
            <a:off x="4365625" y="1366838"/>
            <a:ext cx="4633913" cy="3367087"/>
            <a:chOff x="2750" y="861"/>
            <a:chExt cx="2919" cy="2121"/>
          </a:xfrm>
        </p:grpSpPr>
        <p:pic>
          <p:nvPicPr>
            <p:cNvPr id="439307" name="Picture 1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50" y="1259"/>
              <a:ext cx="2728" cy="1723"/>
            </a:xfrm>
            <a:prstGeom prst="rect">
              <a:avLst/>
            </a:prstGeom>
            <a:noFill/>
            <a:ln w="76200">
              <a:solidFill>
                <a:srgbClr val="990033"/>
              </a:solidFill>
              <a:miter lim="800000"/>
              <a:headEnd/>
              <a:tailEnd/>
            </a:ln>
            <a:effectLst>
              <a:outerShdw blurRad="63500" dist="99190" dir="3011666" algn="ctr" rotWithShape="0">
                <a:schemeClr val="bg2">
                  <a:alpha val="74998"/>
                </a:schemeClr>
              </a:outerShdw>
            </a:effectLst>
          </p:spPr>
        </p:pic>
        <p:sp>
          <p:nvSpPr>
            <p:cNvPr id="439312" name="Text Box 16"/>
            <p:cNvSpPr txBox="1">
              <a:spLocks noChangeArrowheads="1"/>
            </p:cNvSpPr>
            <p:nvPr/>
          </p:nvSpPr>
          <p:spPr bwMode="auto">
            <a:xfrm>
              <a:off x="3447" y="861"/>
              <a:ext cx="2222" cy="33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800" dirty="0" smtClean="0">
                  <a:latin typeface="Leelawadee UI" panose="020B0502040204020203" pitchFamily="34" charset="-34"/>
                  <a:cs typeface="Leelawadee UI" panose="020B0502040204020203" pitchFamily="34" charset="-34"/>
                </a:rPr>
                <a:t>ภูเขามะกอกเทศ</a:t>
              </a:r>
              <a:endParaRPr lang="en-US" dirty="0" smtClean="0">
                <a:latin typeface="Leelawadee UI" panose="020B0502040204020203" pitchFamily="34" charset="-34"/>
                <a:cs typeface="Leelawadee UI" panose="020B0502040204020203" pitchFamily="34" charset="-34"/>
              </a:endParaRPr>
            </a:p>
          </p:txBody>
        </p:sp>
      </p:grpSp>
      <p:sp>
        <p:nvSpPr>
          <p:cNvPr id="104451" name="Text Box 49"/>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39346" name="Rectangle 5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439349" name="Rectangle 5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45</a:t>
            </a:r>
          </a:p>
        </p:txBody>
      </p:sp>
      <p:grpSp>
        <p:nvGrpSpPr>
          <p:cNvPr id="4" name="Group 56"/>
          <p:cNvGrpSpPr>
            <a:grpSpLocks/>
          </p:cNvGrpSpPr>
          <p:nvPr/>
        </p:nvGrpSpPr>
        <p:grpSpPr bwMode="auto">
          <a:xfrm>
            <a:off x="812800" y="3273425"/>
            <a:ext cx="7974013" cy="3373438"/>
            <a:chOff x="512" y="2062"/>
            <a:chExt cx="5023" cy="2125"/>
          </a:xfrm>
        </p:grpSpPr>
        <p:sp>
          <p:nvSpPr>
            <p:cNvPr id="439343" name="Text Box 47"/>
            <p:cNvSpPr txBox="1">
              <a:spLocks noChangeArrowheads="1"/>
            </p:cNvSpPr>
            <p:nvPr/>
          </p:nvSpPr>
          <p:spPr bwMode="auto">
            <a:xfrm>
              <a:off x="3283" y="3082"/>
              <a:ext cx="2252" cy="110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th-TH" sz="3600" dirty="0" smtClean="0">
                  <a:latin typeface="Leelawadee UI" panose="020B0502040204020203" pitchFamily="34" charset="-34"/>
                  <a:ea typeface="+mn-ea"/>
                  <a:cs typeface="Leelawadee UI" panose="020B0502040204020203" pitchFamily="34" charset="-34"/>
                </a:rPr>
                <a:t>ต้นมะกอกเทศเก่าแก่ในสวนเกท</a:t>
              </a:r>
              <a:r>
                <a:rPr lang="th-TH" sz="3600" dirty="0" err="1" smtClean="0">
                  <a:latin typeface="Leelawadee UI" panose="020B0502040204020203" pitchFamily="34" charset="-34"/>
                  <a:ea typeface="+mn-ea"/>
                  <a:cs typeface="Leelawadee UI" panose="020B0502040204020203" pitchFamily="34" charset="-34"/>
                </a:rPr>
                <a:t>เสมนี</a:t>
              </a:r>
              <a:endParaRPr lang="en-US" sz="2000" dirty="0">
                <a:latin typeface="Leelawadee UI" panose="020B0502040204020203" pitchFamily="34" charset="-34"/>
                <a:ea typeface="+mn-ea"/>
                <a:cs typeface="Leelawadee UI" panose="020B0502040204020203" pitchFamily="34" charset="-34"/>
              </a:endParaRPr>
            </a:p>
          </p:txBody>
        </p:sp>
        <p:pic>
          <p:nvPicPr>
            <p:cNvPr id="439351" name="Picture 55" descr="Gethsemane olive tree2, tb n051601"/>
            <p:cNvPicPr preferRelativeResize="0">
              <a:picLocks noChangeAspect="1" noChangeArrowheads="1"/>
            </p:cNvPicPr>
            <p:nvPr>
              <p:custDataLst>
                <p:tags r:id="rId1"/>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512" y="2062"/>
              <a:ext cx="2716" cy="2037"/>
            </a:xfrm>
            <a:prstGeom prst="rect">
              <a:avLst/>
            </a:prstGeom>
            <a:noFill/>
            <a:ln w="76200">
              <a:solidFill>
                <a:srgbClr val="9C0031"/>
              </a:solidFill>
              <a:miter lim="800000"/>
              <a:headEnd/>
              <a:tailEnd/>
            </a:ln>
            <a:effectLst>
              <a:outerShdw blurRad="63500" dist="125724" dir="2700000" algn="ctr" rotWithShape="0">
                <a:schemeClr val="bg2">
                  <a:alpha val="74998"/>
                </a:schemeClr>
              </a:outerShdw>
            </a:effectLst>
          </p:spPr>
        </p:pic>
      </p:grpSp>
      <p:sp>
        <p:nvSpPr>
          <p:cNvPr id="104455" name="Text Box 59"/>
          <p:cNvSpPr txBox="1">
            <a:spLocks noChangeArrowheads="1"/>
          </p:cNvSpPr>
          <p:nvPr/>
        </p:nvSpPr>
        <p:spPr bwMode="auto">
          <a:xfrm>
            <a:off x="8583613"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6497" name="Picture 73"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6099" name="Rectangle 3"/>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0"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1"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2" name="Rectangle 52"/>
          <p:cNvSpPr>
            <a:spLocks noChangeArrowheads="1"/>
          </p:cNvSpPr>
          <p:nvPr/>
        </p:nvSpPr>
        <p:spPr bwMode="auto">
          <a:xfrm>
            <a:off x="882650" y="5246688"/>
            <a:ext cx="1570038" cy="474489"/>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r>
              <a:rPr lang="en-US" sz="2500" dirty="0">
                <a:latin typeface="Leelawadee UI" panose="020B0502040204020203" pitchFamily="34" charset="-34"/>
                <a:ea typeface="+mn-ea"/>
                <a:cs typeface="Leelawadee UI" panose="020B0502040204020203" pitchFamily="34" charset="-34"/>
              </a:rPr>
              <a:t>  </a:t>
            </a:r>
            <a:r>
              <a:rPr lang="th-TH" sz="2500" dirty="0" smtClean="0">
                <a:latin typeface="Leelawadee UI" panose="020B0502040204020203" pitchFamily="34" charset="-34"/>
                <a:ea typeface="+mn-ea"/>
                <a:cs typeface="Leelawadee UI" panose="020B0502040204020203" pitchFamily="34" charset="-34"/>
              </a:rPr>
              <a:t>แผ่นดิน</a:t>
            </a:r>
            <a:endParaRPr lang="en-US" sz="2500" dirty="0">
              <a:latin typeface="Leelawadee UI" panose="020B0502040204020203" pitchFamily="34" charset="-34"/>
              <a:ea typeface="+mn-ea"/>
              <a:cs typeface="Leelawadee UI" panose="020B0502040204020203" pitchFamily="34" charset="-34"/>
            </a:endParaRPr>
          </a:p>
        </p:txBody>
      </p:sp>
      <p:sp>
        <p:nvSpPr>
          <p:cNvPr id="53" name="Rectangle 53"/>
          <p:cNvSpPr>
            <a:spLocks noChangeArrowheads="1"/>
          </p:cNvSpPr>
          <p:nvPr/>
        </p:nvSpPr>
        <p:spPr bwMode="auto">
          <a:xfrm>
            <a:off x="735013" y="5708650"/>
            <a:ext cx="2000250"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lIns="90487" tIns="44450" rIns="90487" bIns="44450">
            <a:spAutoFit/>
          </a:bodyPr>
          <a:lstStyle/>
          <a:p>
            <a:pPr>
              <a:defRPr/>
            </a:pPr>
            <a:r>
              <a:rPr lang="th-TH" sz="2000" dirty="0" err="1">
                <a:latin typeface="Leelawadee UI" panose="020B0502040204020203" pitchFamily="34" charset="-34"/>
                <a:cs typeface="Leelawadee UI" panose="020B0502040204020203" pitchFamily="34" charset="-34"/>
              </a:rPr>
              <a:t>ฉธบ</a:t>
            </a:r>
            <a:r>
              <a:rPr lang="en-US" sz="2000" dirty="0">
                <a:latin typeface="Leelawadee UI" panose="020B0502040204020203" pitchFamily="34" charset="-34"/>
                <a:cs typeface="Leelawadee UI" panose="020B0502040204020203" pitchFamily="34" charset="-34"/>
              </a:rPr>
              <a:t>. 30:1-10</a:t>
            </a:r>
          </a:p>
        </p:txBody>
      </p:sp>
      <p:sp>
        <p:nvSpPr>
          <p:cNvPr id="54" name="Rectangle 54"/>
          <p:cNvSpPr>
            <a:spLocks noChangeArrowheads="1"/>
          </p:cNvSpPr>
          <p:nvPr/>
        </p:nvSpPr>
        <p:spPr bwMode="auto">
          <a:xfrm>
            <a:off x="4091465" y="5261610"/>
            <a:ext cx="1059655" cy="474489"/>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square" lIns="90487" tIns="44450" rIns="90487" bIns="44450">
            <a:spAutoFit/>
          </a:bodyPr>
          <a:lstStyle/>
          <a:p>
            <a:pPr>
              <a:defRPr/>
            </a:pPr>
            <a:r>
              <a:rPr lang="th-TH" sz="2500" dirty="0" smtClean="0">
                <a:latin typeface="Leelawadee UI" panose="020B0502040204020203" pitchFamily="34" charset="-34"/>
                <a:ea typeface="+mn-ea"/>
                <a:cs typeface="Leelawadee UI" panose="020B0502040204020203" pitchFamily="34" charset="-34"/>
              </a:rPr>
              <a:t>ดาวิด</a:t>
            </a:r>
            <a:endParaRPr lang="en-US" sz="2500" dirty="0">
              <a:latin typeface="Leelawadee UI" panose="020B0502040204020203" pitchFamily="34" charset="-34"/>
              <a:ea typeface="+mn-ea"/>
              <a:cs typeface="Leelawadee UI" panose="020B0502040204020203" pitchFamily="34" charset="-34"/>
            </a:endParaRPr>
          </a:p>
        </p:txBody>
      </p:sp>
      <p:sp>
        <p:nvSpPr>
          <p:cNvPr id="55" name="Rectangle 55"/>
          <p:cNvSpPr>
            <a:spLocks noChangeArrowheads="1"/>
          </p:cNvSpPr>
          <p:nvPr/>
        </p:nvSpPr>
        <p:spPr bwMode="auto">
          <a:xfrm>
            <a:off x="3600450" y="5716588"/>
            <a:ext cx="1919288"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a:latin typeface="Leelawadee UI" panose="020B0502040204020203" pitchFamily="34" charset="-34"/>
                <a:ea typeface="+mn-ea"/>
                <a:cs typeface="Leelawadee UI" panose="020B0502040204020203" pitchFamily="34" charset="-34"/>
              </a:rPr>
              <a:t>2 </a:t>
            </a:r>
            <a:r>
              <a:rPr lang="th-TH" sz="2000" dirty="0" err="1" smtClean="0">
                <a:latin typeface="Leelawadee UI" panose="020B0502040204020203" pitchFamily="34" charset="-34"/>
                <a:ea typeface="+mn-ea"/>
                <a:cs typeface="Leelawadee UI" panose="020B0502040204020203" pitchFamily="34" charset="-34"/>
              </a:rPr>
              <a:t>ซมอ</a:t>
            </a:r>
            <a:r>
              <a:rPr lang="en-US" sz="2000" dirty="0" smtClean="0">
                <a:latin typeface="Leelawadee UI" panose="020B0502040204020203" pitchFamily="34" charset="-34"/>
                <a:ea typeface="+mn-ea"/>
                <a:cs typeface="Leelawadee UI" panose="020B0502040204020203" pitchFamily="34" charset="-34"/>
              </a:rPr>
              <a:t>. </a:t>
            </a:r>
            <a:r>
              <a:rPr lang="en-US" sz="2000" dirty="0">
                <a:latin typeface="Leelawadee UI" panose="020B0502040204020203" pitchFamily="34" charset="-34"/>
                <a:ea typeface="+mn-ea"/>
                <a:cs typeface="Leelawadee UI" panose="020B0502040204020203" pitchFamily="34" charset="-34"/>
              </a:rPr>
              <a:t>7:4-16</a:t>
            </a:r>
          </a:p>
        </p:txBody>
      </p:sp>
      <p:grpSp>
        <p:nvGrpSpPr>
          <p:cNvPr id="56" name="Group 58"/>
          <p:cNvGrpSpPr>
            <a:grpSpLocks/>
          </p:cNvGrpSpPr>
          <p:nvPr/>
        </p:nvGrpSpPr>
        <p:grpSpPr bwMode="auto">
          <a:xfrm>
            <a:off x="133350" y="1200150"/>
            <a:ext cx="307975" cy="4598988"/>
            <a:chOff x="84" y="756"/>
            <a:chExt cx="194" cy="2897"/>
          </a:xfrm>
        </p:grpSpPr>
        <p:sp>
          <p:nvSpPr>
            <p:cNvPr id="57" name="AutoShape 59"/>
            <p:cNvSpPr>
              <a:spLocks noChangeArrowheads="1"/>
            </p:cNvSpPr>
            <p:nvPr/>
          </p:nvSpPr>
          <p:spPr bwMode="auto">
            <a:xfrm>
              <a:off x="92" y="75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8" name="AutoShape 60"/>
            <p:cNvSpPr>
              <a:spLocks noChangeArrowheads="1"/>
            </p:cNvSpPr>
            <p:nvPr/>
          </p:nvSpPr>
          <p:spPr bwMode="auto">
            <a:xfrm>
              <a:off x="92" y="1688"/>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9" name="AutoShape 61"/>
            <p:cNvSpPr>
              <a:spLocks noChangeArrowheads="1"/>
            </p:cNvSpPr>
            <p:nvPr/>
          </p:nvSpPr>
          <p:spPr bwMode="auto">
            <a:xfrm>
              <a:off x="84" y="240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60" name="AutoShape 62"/>
            <p:cNvSpPr>
              <a:spLocks noChangeArrowheads="1"/>
            </p:cNvSpPr>
            <p:nvPr/>
          </p:nvSpPr>
          <p:spPr bwMode="auto">
            <a:xfrm>
              <a:off x="92" y="347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grpSp>
      <p:sp>
        <p:nvSpPr>
          <p:cNvPr id="62" name="Line 31"/>
          <p:cNvSpPr>
            <a:spLocks noChangeShapeType="1"/>
          </p:cNvSpPr>
          <p:nvPr/>
        </p:nvSpPr>
        <p:spPr bwMode="auto">
          <a:xfrm flipH="1">
            <a:off x="4560888" y="4370388"/>
            <a:ext cx="0" cy="896937"/>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3" name="Line 30"/>
          <p:cNvSpPr>
            <a:spLocks noChangeShapeType="1"/>
          </p:cNvSpPr>
          <p:nvPr/>
        </p:nvSpPr>
        <p:spPr bwMode="auto">
          <a:xfrm flipV="1">
            <a:off x="1668463" y="4427538"/>
            <a:ext cx="1587" cy="868362"/>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4" name="Rectangle 33"/>
          <p:cNvSpPr>
            <a:spLocks noChangeArrowheads="1"/>
          </p:cNvSpPr>
          <p:nvPr/>
        </p:nvSpPr>
        <p:spPr bwMode="auto">
          <a:xfrm>
            <a:off x="2649538" y="4657725"/>
            <a:ext cx="3821112" cy="397545"/>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th-TH" sz="2000" i="1" dirty="0">
                <a:solidFill>
                  <a:schemeClr val="folHlink"/>
                </a:solidFill>
                <a:latin typeface="Leelawadee UI" panose="020B0502040204020203" pitchFamily="34" charset="-34"/>
                <a:cs typeface="Leelawadee UI" panose="020B0502040204020203" pitchFamily="34" charset="-34"/>
              </a:rPr>
              <a:t>การขยายความ</a:t>
            </a:r>
            <a:r>
              <a:rPr lang="th-TH" sz="2000" i="1" dirty="0" err="1">
                <a:solidFill>
                  <a:schemeClr val="folHlink"/>
                </a:solidFill>
                <a:latin typeface="Leelawadee UI" panose="020B0502040204020203" pitchFamily="34" charset="-34"/>
                <a:cs typeface="Leelawadee UI" panose="020B0502040204020203" pitchFamily="34" charset="-34"/>
              </a:rPr>
              <a:t>พันธ</a:t>
            </a:r>
            <a:r>
              <a:rPr lang="th-TH" sz="2000" i="1" dirty="0">
                <a:solidFill>
                  <a:schemeClr val="folHlink"/>
                </a:solidFill>
                <a:latin typeface="Leelawadee UI" panose="020B0502040204020203" pitchFamily="34" charset="-34"/>
                <a:cs typeface="Leelawadee UI" panose="020B0502040204020203" pitchFamily="34" charset="-34"/>
              </a:rPr>
              <a:t>สัญญาย่อย</a:t>
            </a:r>
            <a:endParaRPr lang="en-US" sz="2000" i="1" dirty="0">
              <a:solidFill>
                <a:schemeClr val="folHlink"/>
              </a:solidFill>
              <a:latin typeface="Leelawadee UI" panose="020B0502040204020203" pitchFamily="34" charset="-34"/>
              <a:cs typeface="Leelawadee UI" panose="020B0502040204020203" pitchFamily="34" charset="-34"/>
            </a:endParaRPr>
          </a:p>
        </p:txBody>
      </p:sp>
      <p:sp>
        <p:nvSpPr>
          <p:cNvPr id="65" name="Rectangle 5"/>
          <p:cNvSpPr>
            <a:spLocks noChangeArrowheads="1"/>
          </p:cNvSpPr>
          <p:nvPr/>
        </p:nvSpPr>
        <p:spPr bwMode="auto">
          <a:xfrm>
            <a:off x="650081" y="646537"/>
            <a:ext cx="1881188" cy="101309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th-TH" sz="2000" dirty="0" smtClean="0">
                <a:solidFill>
                  <a:srgbClr val="FD2558"/>
                </a:solidFill>
                <a:latin typeface="Leelawadee UI" panose="020B0502040204020203" pitchFamily="34" charset="-34"/>
                <a:ea typeface="+mn-ea"/>
                <a:cs typeface="Leelawadee UI" panose="020B0502040204020203" pitchFamily="34" charset="-34"/>
              </a:rPr>
              <a:t>พระเจ้าตรัสกับ</a:t>
            </a:r>
          </a:p>
          <a:p>
            <a:pPr algn="r">
              <a:defRPr/>
            </a:pPr>
            <a:r>
              <a:rPr lang="th-TH" sz="2000" dirty="0" smtClean="0">
                <a:solidFill>
                  <a:srgbClr val="FD2558"/>
                </a:solidFill>
                <a:latin typeface="Leelawadee UI" panose="020B0502040204020203" pitchFamily="34" charset="-34"/>
                <a:ea typeface="+mn-ea"/>
                <a:cs typeface="Leelawadee UI" panose="020B0502040204020203" pitchFamily="34" charset="-34"/>
              </a:rPr>
              <a:t>อับรา</a:t>
            </a:r>
            <a:r>
              <a:rPr lang="th-TH" sz="2000" dirty="0" err="1" smtClean="0">
                <a:solidFill>
                  <a:srgbClr val="FD2558"/>
                </a:solidFill>
                <a:latin typeface="Leelawadee UI" panose="020B0502040204020203" pitchFamily="34" charset="-34"/>
                <a:ea typeface="+mn-ea"/>
                <a:cs typeface="Leelawadee UI" panose="020B0502040204020203" pitchFamily="34" charset="-34"/>
              </a:rPr>
              <a:t>ฮัม</a:t>
            </a:r>
            <a:endParaRPr lang="th-TH" sz="2000" dirty="0" smtClean="0">
              <a:solidFill>
                <a:srgbClr val="FD2558"/>
              </a:solidFill>
              <a:latin typeface="Leelawadee UI" panose="020B0502040204020203" pitchFamily="34" charset="-34"/>
              <a:ea typeface="+mn-ea"/>
              <a:cs typeface="Leelawadee UI" panose="020B0502040204020203" pitchFamily="34" charset="-34"/>
            </a:endParaRPr>
          </a:p>
          <a:p>
            <a:pPr algn="r">
              <a:defRPr/>
            </a:pPr>
            <a:r>
              <a:rPr lang="th-TH" sz="2000" dirty="0" err="1" smtClean="0">
                <a:latin typeface="Leelawadee UI" panose="020B0502040204020203" pitchFamily="34" charset="-34"/>
                <a:ea typeface="+mn-ea"/>
                <a:cs typeface="Leelawadee UI" panose="020B0502040204020203" pitchFamily="34" charset="-34"/>
              </a:rPr>
              <a:t>ปฐก</a:t>
            </a:r>
            <a:r>
              <a:rPr lang="th-TH" sz="2000" dirty="0" smtClean="0">
                <a:latin typeface="Leelawadee UI" panose="020B0502040204020203" pitchFamily="34" charset="-34"/>
                <a:ea typeface="+mn-ea"/>
                <a:cs typeface="Leelawadee UI" panose="020B0502040204020203" pitchFamily="34" charset="-34"/>
              </a:rPr>
              <a:t>.12</a:t>
            </a:r>
            <a:r>
              <a:rPr lang="en-GB" sz="2000" dirty="0" smtClean="0">
                <a:latin typeface="Leelawadee UI" panose="020B0502040204020203" pitchFamily="34" charset="-34"/>
                <a:ea typeface="+mn-ea"/>
                <a:cs typeface="Leelawadee UI" panose="020B0502040204020203" pitchFamily="34" charset="-34"/>
              </a:rPr>
              <a:t>:1-3</a:t>
            </a:r>
            <a:endParaRPr lang="en-US" sz="2000" dirty="0">
              <a:latin typeface="Leelawadee UI" panose="020B0502040204020203" pitchFamily="34" charset="-34"/>
              <a:ea typeface="+mn-ea"/>
              <a:cs typeface="Leelawadee UI" panose="020B0502040204020203" pitchFamily="34" charset="-34"/>
            </a:endParaRPr>
          </a:p>
        </p:txBody>
      </p:sp>
      <p:sp>
        <p:nvSpPr>
          <p:cNvPr id="66" name="Rectangle 6"/>
          <p:cNvSpPr>
            <a:spLocks noChangeArrowheads="1"/>
          </p:cNvSpPr>
          <p:nvPr/>
        </p:nvSpPr>
        <p:spPr bwMode="auto">
          <a:xfrm>
            <a:off x="1176878" y="3555406"/>
            <a:ext cx="1573213"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500" i="1" dirty="0" smtClean="0">
                <a:solidFill>
                  <a:srgbClr val="5BFF5B"/>
                </a:solidFill>
                <a:latin typeface="Leelawadee UI" panose="020B0502040204020203" pitchFamily="34" charset="-34"/>
                <a:ea typeface="+mn-ea"/>
                <a:cs typeface="Leelawadee UI" panose="020B0502040204020203" pitchFamily="34" charset="-34"/>
              </a:rPr>
              <a:t>แผ่นดิน</a:t>
            </a:r>
            <a:endParaRPr lang="en-US" sz="2500" i="1" dirty="0">
              <a:solidFill>
                <a:srgbClr val="5BFF5B"/>
              </a:solidFill>
              <a:latin typeface="Leelawadee UI" panose="020B0502040204020203" pitchFamily="34" charset="-34"/>
              <a:ea typeface="+mn-ea"/>
              <a:cs typeface="Leelawadee UI" panose="020B0502040204020203" pitchFamily="34" charset="-34"/>
            </a:endParaRPr>
          </a:p>
        </p:txBody>
      </p:sp>
      <p:sp>
        <p:nvSpPr>
          <p:cNvPr id="67" name="Rectangle 18"/>
          <p:cNvSpPr>
            <a:spLocks noChangeArrowheads="1"/>
          </p:cNvSpPr>
          <p:nvPr/>
        </p:nvSpPr>
        <p:spPr bwMode="auto">
          <a:xfrm>
            <a:off x="3985419" y="3532227"/>
            <a:ext cx="1571625"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500" i="1" dirty="0" smtClean="0">
                <a:solidFill>
                  <a:srgbClr val="5BFF5B"/>
                </a:solidFill>
                <a:latin typeface="Leelawadee UI" panose="020B0502040204020203" pitchFamily="34" charset="-34"/>
                <a:ea typeface="+mn-ea"/>
                <a:cs typeface="Leelawadee UI" panose="020B0502040204020203" pitchFamily="34" charset="-34"/>
              </a:rPr>
              <a:t>ชนชาติ</a:t>
            </a:r>
            <a:endParaRPr lang="en-US" sz="2500" i="1" dirty="0">
              <a:solidFill>
                <a:srgbClr val="5BFF5B"/>
              </a:solidFill>
              <a:latin typeface="Leelawadee UI" panose="020B0502040204020203" pitchFamily="34" charset="-34"/>
              <a:ea typeface="+mn-ea"/>
              <a:cs typeface="Leelawadee UI" panose="020B0502040204020203" pitchFamily="34" charset="-34"/>
            </a:endParaRPr>
          </a:p>
        </p:txBody>
      </p:sp>
      <p:sp>
        <p:nvSpPr>
          <p:cNvPr id="68" name="Rectangle 19"/>
          <p:cNvSpPr>
            <a:spLocks noChangeArrowheads="1"/>
          </p:cNvSpPr>
          <p:nvPr/>
        </p:nvSpPr>
        <p:spPr bwMode="auto">
          <a:xfrm>
            <a:off x="6667499" y="3555406"/>
            <a:ext cx="1970088"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a:defRPr/>
            </a:pPr>
            <a:r>
              <a:rPr lang="th-TH" sz="2500" i="1" dirty="0" smtClean="0">
                <a:solidFill>
                  <a:srgbClr val="5BFF5B"/>
                </a:solidFill>
                <a:latin typeface="Leelawadee UI" panose="020B0502040204020203" pitchFamily="34" charset="-34"/>
                <a:ea typeface="+mn-ea"/>
                <a:cs typeface="Leelawadee UI" panose="020B0502040204020203" pitchFamily="34" charset="-34"/>
              </a:rPr>
              <a:t>เป็นพร</a:t>
            </a:r>
            <a:endParaRPr lang="en-US" sz="2500" i="1" dirty="0">
              <a:solidFill>
                <a:srgbClr val="5BFF5B"/>
              </a:solidFill>
              <a:latin typeface="Leelawadee UI" panose="020B0502040204020203" pitchFamily="34" charset="-34"/>
              <a:ea typeface="+mn-ea"/>
              <a:cs typeface="Leelawadee UI" panose="020B0502040204020203" pitchFamily="34" charset="-34"/>
            </a:endParaRPr>
          </a:p>
        </p:txBody>
      </p:sp>
      <p:sp>
        <p:nvSpPr>
          <p:cNvPr id="69" name="Rectangle 20"/>
          <p:cNvSpPr>
            <a:spLocks noChangeArrowheads="1"/>
          </p:cNvSpPr>
          <p:nvPr/>
        </p:nvSpPr>
        <p:spPr bwMode="auto">
          <a:xfrm>
            <a:off x="1109663" y="2859088"/>
            <a:ext cx="1571625"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smtClean="0">
                <a:latin typeface="Leelawadee UI" panose="020B0502040204020203" pitchFamily="34" charset="-34"/>
                <a:ea typeface="+mn-ea"/>
                <a:cs typeface="Leelawadee UI" panose="020B0502040204020203" pitchFamily="34" charset="-34"/>
              </a:rPr>
              <a:t>ปฐก</a:t>
            </a:r>
            <a:r>
              <a:rPr lang="en-US" sz="2000" dirty="0" smtClean="0">
                <a:latin typeface="Leelawadee UI" panose="020B0502040204020203" pitchFamily="34" charset="-34"/>
                <a:ea typeface="+mn-ea"/>
                <a:cs typeface="Leelawadee UI" panose="020B0502040204020203" pitchFamily="34" charset="-34"/>
              </a:rPr>
              <a:t>. </a:t>
            </a:r>
            <a:r>
              <a:rPr lang="en-US" sz="2000" dirty="0">
                <a:latin typeface="Leelawadee UI" panose="020B0502040204020203" pitchFamily="34" charset="-34"/>
                <a:ea typeface="+mn-ea"/>
                <a:cs typeface="Leelawadee UI" panose="020B0502040204020203" pitchFamily="34" charset="-34"/>
              </a:rPr>
              <a:t>13:15</a:t>
            </a:r>
          </a:p>
        </p:txBody>
      </p:sp>
      <p:sp>
        <p:nvSpPr>
          <p:cNvPr id="70" name="Rectangle 21"/>
          <p:cNvSpPr>
            <a:spLocks noChangeArrowheads="1"/>
          </p:cNvSpPr>
          <p:nvPr/>
        </p:nvSpPr>
        <p:spPr bwMode="auto">
          <a:xfrm>
            <a:off x="1065213" y="4032250"/>
            <a:ext cx="1352550"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Leelawadee UI" panose="020B0502040204020203" pitchFamily="34" charset="-34"/>
                <a:cs typeface="Leelawadee UI" panose="020B0502040204020203" pitchFamily="34" charset="-34"/>
              </a:rPr>
              <a:t>ปฐก</a:t>
            </a:r>
            <a:r>
              <a:rPr lang="en-US" sz="2000" dirty="0" smtClean="0">
                <a:latin typeface="Leelawadee UI" panose="020B0502040204020203" pitchFamily="34" charset="-34"/>
                <a:ea typeface="+mn-ea"/>
                <a:cs typeface="Leelawadee UI" panose="020B0502040204020203" pitchFamily="34" charset="-34"/>
              </a:rPr>
              <a:t>. </a:t>
            </a:r>
            <a:r>
              <a:rPr lang="en-US" sz="2000" dirty="0">
                <a:latin typeface="Leelawadee UI" panose="020B0502040204020203" pitchFamily="34" charset="-34"/>
                <a:ea typeface="+mn-ea"/>
                <a:cs typeface="Leelawadee UI" panose="020B0502040204020203" pitchFamily="34" charset="-34"/>
              </a:rPr>
              <a:t>12:1</a:t>
            </a:r>
          </a:p>
        </p:txBody>
      </p:sp>
      <p:sp>
        <p:nvSpPr>
          <p:cNvPr id="71" name="Rectangle 25"/>
          <p:cNvSpPr>
            <a:spLocks noChangeArrowheads="1"/>
          </p:cNvSpPr>
          <p:nvPr/>
        </p:nvSpPr>
        <p:spPr bwMode="auto">
          <a:xfrm>
            <a:off x="3884613" y="4035425"/>
            <a:ext cx="15144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smtClean="0">
                <a:latin typeface="Leelawadee UI" panose="020B0502040204020203" pitchFamily="34" charset="-34"/>
                <a:ea typeface="+mn-ea"/>
                <a:cs typeface="Leelawadee UI" panose="020B0502040204020203" pitchFamily="34" charset="-34"/>
              </a:rPr>
              <a:t>ปฐก</a:t>
            </a:r>
            <a:r>
              <a:rPr lang="en-US" sz="2000" dirty="0" smtClean="0">
                <a:latin typeface="Leelawadee UI" panose="020B0502040204020203" pitchFamily="34" charset="-34"/>
                <a:ea typeface="+mn-ea"/>
                <a:cs typeface="Leelawadee UI" panose="020B0502040204020203" pitchFamily="34" charset="-34"/>
              </a:rPr>
              <a:t>. </a:t>
            </a:r>
            <a:r>
              <a:rPr lang="en-US" sz="2000" dirty="0">
                <a:latin typeface="Leelawadee UI" panose="020B0502040204020203" pitchFamily="34" charset="-34"/>
                <a:ea typeface="+mn-ea"/>
                <a:cs typeface="Leelawadee UI" panose="020B0502040204020203" pitchFamily="34" charset="-34"/>
              </a:rPr>
              <a:t>12:2</a:t>
            </a:r>
          </a:p>
        </p:txBody>
      </p:sp>
      <p:sp>
        <p:nvSpPr>
          <p:cNvPr id="73" name="Rectangle 27"/>
          <p:cNvSpPr>
            <a:spLocks noChangeArrowheads="1"/>
          </p:cNvSpPr>
          <p:nvPr/>
        </p:nvSpPr>
        <p:spPr bwMode="auto">
          <a:xfrm>
            <a:off x="3573463" y="2851150"/>
            <a:ext cx="2225675"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Leelawadee UI" panose="020B0502040204020203" pitchFamily="34" charset="-34"/>
                <a:cs typeface="Leelawadee UI" panose="020B0502040204020203" pitchFamily="34" charset="-34"/>
              </a:rPr>
              <a:t>ปฐก</a:t>
            </a:r>
            <a:r>
              <a:rPr lang="en-US" sz="2000" dirty="0" smtClean="0">
                <a:latin typeface="Leelawadee UI" panose="020B0502040204020203" pitchFamily="34" charset="-34"/>
                <a:ea typeface="+mn-ea"/>
                <a:cs typeface="Leelawadee UI" panose="020B0502040204020203" pitchFamily="34" charset="-34"/>
              </a:rPr>
              <a:t>. </a:t>
            </a:r>
            <a:r>
              <a:rPr lang="en-US" sz="2000" dirty="0">
                <a:latin typeface="Leelawadee UI" panose="020B0502040204020203" pitchFamily="34" charset="-34"/>
                <a:ea typeface="+mn-ea"/>
                <a:cs typeface="Leelawadee UI" panose="020B0502040204020203" pitchFamily="34" charset="-34"/>
              </a:rPr>
              <a:t>13:14-16</a:t>
            </a:r>
          </a:p>
        </p:txBody>
      </p:sp>
      <p:sp>
        <p:nvSpPr>
          <p:cNvPr id="74" name="Rectangle 28"/>
          <p:cNvSpPr>
            <a:spLocks noChangeArrowheads="1"/>
          </p:cNvSpPr>
          <p:nvPr/>
        </p:nvSpPr>
        <p:spPr bwMode="auto">
          <a:xfrm>
            <a:off x="6435725" y="2860675"/>
            <a:ext cx="1689100"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Leelawadee UI" panose="020B0502040204020203" pitchFamily="34" charset="-34"/>
                <a:cs typeface="Leelawadee UI" panose="020B0502040204020203" pitchFamily="34" charset="-34"/>
              </a:rPr>
              <a:t>ปฐก</a:t>
            </a:r>
            <a:r>
              <a:rPr lang="en-US" sz="2000" dirty="0" smtClean="0">
                <a:latin typeface="Leelawadee UI" panose="020B0502040204020203" pitchFamily="34" charset="-34"/>
                <a:ea typeface="+mn-ea"/>
                <a:cs typeface="Leelawadee UI" panose="020B0502040204020203" pitchFamily="34" charset="-34"/>
              </a:rPr>
              <a:t>. </a:t>
            </a:r>
            <a:r>
              <a:rPr lang="en-US" sz="2000" dirty="0">
                <a:latin typeface="Leelawadee UI" panose="020B0502040204020203" pitchFamily="34" charset="-34"/>
                <a:ea typeface="+mn-ea"/>
                <a:cs typeface="Leelawadee UI" panose="020B0502040204020203" pitchFamily="34" charset="-34"/>
              </a:rPr>
              <a:t>15:9-18</a:t>
            </a:r>
          </a:p>
        </p:txBody>
      </p:sp>
      <p:sp>
        <p:nvSpPr>
          <p:cNvPr id="75" name="Rectangle 34"/>
          <p:cNvSpPr>
            <a:spLocks noChangeArrowheads="1"/>
          </p:cNvSpPr>
          <p:nvPr/>
        </p:nvSpPr>
        <p:spPr bwMode="auto">
          <a:xfrm>
            <a:off x="1015237" y="2348672"/>
            <a:ext cx="2198688"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500" i="1" dirty="0" smtClean="0">
                <a:solidFill>
                  <a:schemeClr val="folHlink"/>
                </a:solidFill>
                <a:latin typeface="Leelawadee UI" panose="020B0502040204020203" pitchFamily="34" charset="-34"/>
                <a:ea typeface="+mn-ea"/>
                <a:cs typeface="Leelawadee UI" panose="020B0502040204020203" pitchFamily="34" charset="-34"/>
              </a:rPr>
              <a:t>นิ</a:t>
            </a:r>
            <a:r>
              <a:rPr lang="th-TH" sz="2500" i="1" dirty="0" err="1" smtClean="0">
                <a:solidFill>
                  <a:schemeClr val="folHlink"/>
                </a:solidFill>
                <a:latin typeface="Leelawadee UI" panose="020B0502040204020203" pitchFamily="34" charset="-34"/>
                <a:ea typeface="+mn-ea"/>
                <a:cs typeface="Leelawadee UI" panose="020B0502040204020203" pitchFamily="34" charset="-34"/>
              </a:rPr>
              <a:t>รันดร์</a:t>
            </a:r>
            <a:r>
              <a:rPr lang="th-TH" sz="2500" i="1" dirty="0" smtClean="0">
                <a:solidFill>
                  <a:schemeClr val="folHlink"/>
                </a:solidFill>
                <a:latin typeface="Leelawadee UI" panose="020B0502040204020203" pitchFamily="34" charset="-34"/>
                <a:ea typeface="+mn-ea"/>
                <a:cs typeface="Leelawadee UI" panose="020B0502040204020203" pitchFamily="34" charset="-34"/>
              </a:rPr>
              <a:t>กาล</a:t>
            </a:r>
            <a:endParaRPr lang="en-US" sz="2500" i="1" dirty="0">
              <a:solidFill>
                <a:schemeClr val="folHlink"/>
              </a:solidFill>
              <a:latin typeface="Leelawadee UI" panose="020B0502040204020203" pitchFamily="34" charset="-34"/>
              <a:ea typeface="+mn-ea"/>
              <a:cs typeface="Leelawadee UI" panose="020B0502040204020203" pitchFamily="34" charset="-34"/>
            </a:endParaRPr>
          </a:p>
        </p:txBody>
      </p:sp>
      <p:sp>
        <p:nvSpPr>
          <p:cNvPr id="76" name="Rectangle 35"/>
          <p:cNvSpPr>
            <a:spLocks noChangeArrowheads="1"/>
          </p:cNvSpPr>
          <p:nvPr/>
        </p:nvSpPr>
        <p:spPr bwMode="auto">
          <a:xfrm>
            <a:off x="3418681" y="2311533"/>
            <a:ext cx="2549035"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a:defRPr/>
            </a:pPr>
            <a:r>
              <a:rPr lang="th-TH" sz="2500" i="1" dirty="0" smtClean="0">
                <a:solidFill>
                  <a:schemeClr val="folHlink"/>
                </a:solidFill>
                <a:latin typeface="Leelawadee UI" panose="020B0502040204020203" pitchFamily="34" charset="-34"/>
                <a:ea typeface="+mn-ea"/>
                <a:cs typeface="Leelawadee UI" panose="020B0502040204020203" pitchFamily="34" charset="-34"/>
              </a:rPr>
              <a:t>ตามความหมาย</a:t>
            </a:r>
            <a:endParaRPr lang="en-US" sz="2500" i="1" dirty="0">
              <a:solidFill>
                <a:schemeClr val="folHlink"/>
              </a:solidFill>
              <a:latin typeface="Leelawadee UI" panose="020B0502040204020203" pitchFamily="34" charset="-34"/>
              <a:ea typeface="+mn-ea"/>
              <a:cs typeface="Leelawadee UI" panose="020B0502040204020203" pitchFamily="34" charset="-34"/>
            </a:endParaRPr>
          </a:p>
        </p:txBody>
      </p:sp>
      <p:sp>
        <p:nvSpPr>
          <p:cNvPr id="77" name="Rectangle 36"/>
          <p:cNvSpPr>
            <a:spLocks noChangeArrowheads="1"/>
          </p:cNvSpPr>
          <p:nvPr/>
        </p:nvSpPr>
        <p:spPr bwMode="auto">
          <a:xfrm>
            <a:off x="6438107" y="2342603"/>
            <a:ext cx="1812894"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a:defRPr/>
            </a:pPr>
            <a:r>
              <a:rPr lang="th-TH" sz="2500" i="1" dirty="0" smtClean="0">
                <a:solidFill>
                  <a:schemeClr val="folHlink"/>
                </a:solidFill>
                <a:latin typeface="Leelawadee UI" panose="020B0502040204020203" pitchFamily="34" charset="-34"/>
                <a:ea typeface="+mn-ea"/>
                <a:cs typeface="Leelawadee UI" panose="020B0502040204020203" pitchFamily="34" charset="-34"/>
              </a:rPr>
              <a:t>ไม่มีเงื่อนไข</a:t>
            </a:r>
            <a:endParaRPr lang="en-US" sz="2500" i="1" dirty="0">
              <a:solidFill>
                <a:schemeClr val="folHlink"/>
              </a:solidFill>
              <a:latin typeface="Leelawadee UI" panose="020B0502040204020203" pitchFamily="34" charset="-34"/>
              <a:ea typeface="+mn-ea"/>
              <a:cs typeface="Leelawadee UI" panose="020B0502040204020203" pitchFamily="34" charset="-34"/>
            </a:endParaRPr>
          </a:p>
        </p:txBody>
      </p:sp>
      <p:sp>
        <p:nvSpPr>
          <p:cNvPr id="78" name="Rectangle 5"/>
          <p:cNvSpPr>
            <a:spLocks noChangeArrowheads="1"/>
          </p:cNvSpPr>
          <p:nvPr/>
        </p:nvSpPr>
        <p:spPr bwMode="auto">
          <a:xfrm>
            <a:off x="6339681" y="866927"/>
            <a:ext cx="1881188" cy="70532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th-TH" sz="2000" dirty="0" err="1" smtClean="0">
                <a:solidFill>
                  <a:srgbClr val="FD2558"/>
                </a:solidFill>
                <a:latin typeface="Leelawadee UI" panose="020B0502040204020203" pitchFamily="34" charset="-34"/>
                <a:ea typeface="+mn-ea"/>
                <a:cs typeface="Leelawadee UI" panose="020B0502040204020203" pitchFamily="34" charset="-34"/>
              </a:rPr>
              <a:t>พันธ</a:t>
            </a:r>
            <a:r>
              <a:rPr lang="th-TH" sz="2000" dirty="0" smtClean="0">
                <a:solidFill>
                  <a:srgbClr val="FD2558"/>
                </a:solidFill>
                <a:latin typeface="Leelawadee UI" panose="020B0502040204020203" pitchFamily="34" charset="-34"/>
                <a:ea typeface="+mn-ea"/>
                <a:cs typeface="Leelawadee UI" panose="020B0502040204020203" pitchFamily="34" charset="-34"/>
              </a:rPr>
              <a:t>สัญญา</a:t>
            </a:r>
          </a:p>
          <a:p>
            <a:pPr algn="r">
              <a:defRPr/>
            </a:pPr>
            <a:r>
              <a:rPr lang="th-TH" sz="2000" dirty="0" err="1" smtClean="0">
                <a:latin typeface="Leelawadee UI" panose="020B0502040204020203" pitchFamily="34" charset="-34"/>
                <a:ea typeface="+mn-ea"/>
                <a:cs typeface="Leelawadee UI" panose="020B0502040204020203" pitchFamily="34" charset="-34"/>
              </a:rPr>
              <a:t>ปฐก</a:t>
            </a:r>
            <a:r>
              <a:rPr lang="th-TH" sz="2000" dirty="0" smtClean="0">
                <a:latin typeface="Leelawadee UI" panose="020B0502040204020203" pitchFamily="34" charset="-34"/>
                <a:ea typeface="+mn-ea"/>
                <a:cs typeface="Leelawadee UI" panose="020B0502040204020203" pitchFamily="34" charset="-34"/>
              </a:rPr>
              <a:t>.15</a:t>
            </a:r>
            <a:r>
              <a:rPr lang="en-GB" sz="2000" dirty="0" smtClean="0">
                <a:latin typeface="Leelawadee UI" panose="020B0502040204020203" pitchFamily="34" charset="-34"/>
                <a:ea typeface="+mn-ea"/>
                <a:cs typeface="Leelawadee UI" panose="020B0502040204020203" pitchFamily="34" charset="-34"/>
              </a:rPr>
              <a:t>:</a:t>
            </a:r>
            <a:r>
              <a:rPr lang="th-TH" sz="2000" dirty="0" smtClean="0">
                <a:latin typeface="Leelawadee UI" panose="020B0502040204020203" pitchFamily="34" charset="-34"/>
                <a:ea typeface="+mn-ea"/>
                <a:cs typeface="Leelawadee UI" panose="020B0502040204020203" pitchFamily="34" charset="-34"/>
              </a:rPr>
              <a:t>9</a:t>
            </a:r>
            <a:r>
              <a:rPr lang="en-GB" sz="2000" dirty="0" smtClean="0">
                <a:latin typeface="Leelawadee UI" panose="020B0502040204020203" pitchFamily="34" charset="-34"/>
                <a:ea typeface="+mn-ea"/>
                <a:cs typeface="Leelawadee UI" panose="020B0502040204020203" pitchFamily="34" charset="-34"/>
              </a:rPr>
              <a:t>-</a:t>
            </a:r>
            <a:r>
              <a:rPr lang="th-TH" sz="2000" dirty="0" smtClean="0">
                <a:latin typeface="Leelawadee UI" panose="020B0502040204020203" pitchFamily="34" charset="-34"/>
                <a:ea typeface="+mn-ea"/>
                <a:cs typeface="Leelawadee UI" panose="020B0502040204020203" pitchFamily="34" charset="-34"/>
              </a:rPr>
              <a:t>18</a:t>
            </a:r>
            <a:endParaRPr lang="en-US" sz="2000" dirty="0">
              <a:latin typeface="Leelawadee UI" panose="020B0502040204020203" pitchFamily="34" charset="-34"/>
              <a:ea typeface="+mn-ea"/>
              <a:cs typeface="Leelawadee UI" panose="020B0502040204020203" pitchFamily="34" charset="-34"/>
            </a:endParaRPr>
          </a:p>
        </p:txBody>
      </p:sp>
      <p:sp>
        <p:nvSpPr>
          <p:cNvPr id="79" name="Rectangle 64"/>
          <p:cNvSpPr>
            <a:spLocks noChangeArrowheads="1"/>
          </p:cNvSpPr>
          <p:nvPr/>
        </p:nvSpPr>
        <p:spPr bwMode="auto">
          <a:xfrm>
            <a:off x="2735263" y="715963"/>
            <a:ext cx="3636962" cy="1074653"/>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th-TH" sz="4000" i="1" dirty="0" err="1" smtClean="0">
                <a:solidFill>
                  <a:schemeClr val="tx2"/>
                </a:solidFill>
                <a:latin typeface="Leelawadee UI" panose="020B0502040204020203" pitchFamily="34" charset="-34"/>
                <a:cs typeface="Leelawadee UI" panose="020B0502040204020203" pitchFamily="34" charset="-34"/>
              </a:rPr>
              <a:t>พันธ</a:t>
            </a:r>
            <a:r>
              <a:rPr lang="th-TH" sz="4000" i="1" dirty="0" smtClean="0">
                <a:solidFill>
                  <a:schemeClr val="tx2"/>
                </a:solidFill>
                <a:latin typeface="Leelawadee UI" panose="020B0502040204020203" pitchFamily="34" charset="-34"/>
                <a:cs typeface="Leelawadee UI" panose="020B0502040204020203" pitchFamily="34" charset="-34"/>
              </a:rPr>
              <a:t>สัญญากับ</a:t>
            </a:r>
          </a:p>
          <a:p>
            <a:pPr algn="ctr">
              <a:lnSpc>
                <a:spcPct val="80000"/>
              </a:lnSpc>
              <a:defRPr/>
            </a:pPr>
            <a:r>
              <a:rPr lang="th-TH" sz="4000" i="1" dirty="0" smtClean="0">
                <a:solidFill>
                  <a:schemeClr val="tx2"/>
                </a:solidFill>
                <a:latin typeface="Leelawadee UI" panose="020B0502040204020203" pitchFamily="34" charset="-34"/>
                <a:cs typeface="Leelawadee UI" panose="020B0502040204020203" pitchFamily="34" charset="-34"/>
              </a:rPr>
              <a:t>อับรา</a:t>
            </a:r>
            <a:r>
              <a:rPr lang="th-TH" sz="4000" i="1" dirty="0" err="1" smtClean="0">
                <a:solidFill>
                  <a:schemeClr val="tx2"/>
                </a:solidFill>
                <a:latin typeface="Leelawadee UI" panose="020B0502040204020203" pitchFamily="34" charset="-34"/>
                <a:cs typeface="Leelawadee UI" panose="020B0502040204020203" pitchFamily="34" charset="-34"/>
              </a:rPr>
              <a:t>ฮัม</a:t>
            </a:r>
            <a:endParaRPr lang="en-US" sz="4000" i="1" dirty="0">
              <a:solidFill>
                <a:schemeClr val="tx2"/>
              </a:solidFill>
              <a:latin typeface="Leelawadee UI" panose="020B0502040204020203" pitchFamily="34" charset="-34"/>
              <a:cs typeface="Leelawadee UI" panose="020B0502040204020203" pitchFamily="34" charset="-34"/>
            </a:endParaRPr>
          </a:p>
        </p:txBody>
      </p:sp>
      <p:sp>
        <p:nvSpPr>
          <p:cNvPr id="516103"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16104"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16105"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16106"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16107"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16108"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06508" name="Text Box 14"/>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516122" name="Rectangle 26"/>
          <p:cNvSpPr>
            <a:spLocks noChangeArrowheads="1"/>
          </p:cNvSpPr>
          <p:nvPr/>
        </p:nvSpPr>
        <p:spPr bwMode="auto">
          <a:xfrm>
            <a:off x="6633256" y="3990305"/>
            <a:ext cx="1487487"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Leelawadee UI" panose="020B0502040204020203" pitchFamily="34" charset="-34"/>
                <a:cs typeface="Leelawadee UI" panose="020B0502040204020203" pitchFamily="34" charset="-34"/>
              </a:rPr>
              <a:t>ปฐก</a:t>
            </a:r>
            <a:r>
              <a:rPr lang="en-US" sz="2000" dirty="0" smtClean="0">
                <a:latin typeface="Leelawadee UI" panose="020B0502040204020203" pitchFamily="34" charset="-34"/>
                <a:ea typeface="+mn-ea"/>
                <a:cs typeface="Leelawadee UI" panose="020B0502040204020203" pitchFamily="34" charset="-34"/>
              </a:rPr>
              <a:t>. </a:t>
            </a:r>
            <a:r>
              <a:rPr lang="en-US" sz="2000" dirty="0">
                <a:latin typeface="Leelawadee UI" panose="020B0502040204020203" pitchFamily="34" charset="-34"/>
                <a:ea typeface="+mn-ea"/>
                <a:cs typeface="Leelawadee UI" panose="020B0502040204020203" pitchFamily="34" charset="-34"/>
              </a:rPr>
              <a:t>12:3</a:t>
            </a:r>
          </a:p>
        </p:txBody>
      </p:sp>
      <p:sp>
        <p:nvSpPr>
          <p:cNvPr id="516125" name="Rectangle 29"/>
          <p:cNvSpPr>
            <a:spLocks noChangeArrowheads="1"/>
          </p:cNvSpPr>
          <p:nvPr/>
        </p:nvSpPr>
        <p:spPr bwMode="auto">
          <a:xfrm>
            <a:off x="201613" y="6149975"/>
            <a:ext cx="8634412" cy="397545"/>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2000" i="1" dirty="0">
                <a:solidFill>
                  <a:srgbClr val="FFFF39"/>
                </a:solidFill>
                <a:latin typeface="Leelawadee UI" panose="020B0502040204020203" pitchFamily="34" charset="-34"/>
                <a:ea typeface="+mn-ea"/>
                <a:cs typeface="Leelawadee UI" panose="020B0502040204020203" pitchFamily="34" charset="-34"/>
              </a:rPr>
              <a:t>The Very "Backbone" of Biblical Revelation</a:t>
            </a:r>
          </a:p>
        </p:txBody>
      </p:sp>
      <p:sp>
        <p:nvSpPr>
          <p:cNvPr id="516128" name="Line 32"/>
          <p:cNvSpPr>
            <a:spLocks noChangeShapeType="1"/>
          </p:cNvSpPr>
          <p:nvPr/>
        </p:nvSpPr>
        <p:spPr bwMode="auto">
          <a:xfrm flipH="1">
            <a:off x="7264400" y="4389438"/>
            <a:ext cx="0" cy="896937"/>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06526" name="Text Box 50"/>
          <p:cNvSpPr txBox="1">
            <a:spLocks noChangeArrowheads="1"/>
          </p:cNvSpPr>
          <p:nvPr/>
        </p:nvSpPr>
        <p:spPr bwMode="auto">
          <a:xfrm>
            <a:off x="524863" y="6448396"/>
            <a:ext cx="2551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a:solidFill>
                  <a:srgbClr val="FFFFFF"/>
                </a:solidFill>
                <a:latin typeface="Leelawadee UI" panose="020B0502040204020203" pitchFamily="34" charset="-34"/>
                <a:cs typeface="Leelawadee UI" panose="020B0502040204020203" pitchFamily="34" charset="-34"/>
              </a:rPr>
              <a:t> </a:t>
            </a:r>
          </a:p>
        </p:txBody>
      </p:sp>
      <p:sp>
        <p:nvSpPr>
          <p:cNvPr id="106527" name="Text Box 57"/>
          <p:cNvSpPr txBox="1">
            <a:spLocks noChangeArrowheads="1"/>
          </p:cNvSpPr>
          <p:nvPr/>
        </p:nvSpPr>
        <p:spPr bwMode="auto">
          <a:xfrm>
            <a:off x="-1299" y="6459508"/>
            <a:ext cx="1877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a:solidFill>
                  <a:srgbClr val="FFFFFF"/>
                </a:solidFill>
                <a:latin typeface="Leelawadee UI" panose="020B0502040204020203" pitchFamily="34" charset="-34"/>
                <a:cs typeface="Leelawadee UI" panose="020B0502040204020203" pitchFamily="34" charset="-34"/>
              </a:rPr>
              <a:t>©2006 TBBMI</a:t>
            </a:r>
          </a:p>
        </p:txBody>
      </p:sp>
      <p:sp>
        <p:nvSpPr>
          <p:cNvPr id="516160" name="Rectangle 64"/>
          <p:cNvSpPr>
            <a:spLocks noChangeArrowheads="1"/>
          </p:cNvSpPr>
          <p:nvPr/>
        </p:nvSpPr>
        <p:spPr bwMode="auto">
          <a:xfrm>
            <a:off x="6938171" y="5211092"/>
            <a:ext cx="995362" cy="474489"/>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r>
              <a:rPr lang="th-TH" sz="2500" dirty="0" smtClean="0">
                <a:latin typeface="Leelawadee UI" panose="020B0502040204020203" pitchFamily="34" charset="-34"/>
                <a:ea typeface="+mn-ea"/>
                <a:cs typeface="Leelawadee UI" panose="020B0502040204020203" pitchFamily="34" charset="-34"/>
              </a:rPr>
              <a:t>ใหม่</a:t>
            </a:r>
            <a:endParaRPr lang="en-US" sz="2500" dirty="0">
              <a:latin typeface="Leelawadee UI" panose="020B0502040204020203" pitchFamily="34" charset="-34"/>
              <a:ea typeface="+mn-ea"/>
              <a:cs typeface="Leelawadee UI" panose="020B0502040204020203" pitchFamily="34" charset="-34"/>
            </a:endParaRPr>
          </a:p>
        </p:txBody>
      </p:sp>
      <p:sp>
        <p:nvSpPr>
          <p:cNvPr id="516161" name="Rectangle 65"/>
          <p:cNvSpPr>
            <a:spLocks noChangeArrowheads="1"/>
          </p:cNvSpPr>
          <p:nvPr/>
        </p:nvSpPr>
        <p:spPr bwMode="auto">
          <a:xfrm>
            <a:off x="6365866" y="5702472"/>
            <a:ext cx="1957375"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lIns="90487" tIns="44450" rIns="90487" bIns="44450">
            <a:spAutoFit/>
          </a:bodyPr>
          <a:lstStyle/>
          <a:p>
            <a:pPr>
              <a:defRPr/>
            </a:pPr>
            <a:r>
              <a:rPr lang="th-TH" sz="2000" dirty="0" err="1" smtClean="0">
                <a:latin typeface="Leelawadee UI" panose="020B0502040204020203" pitchFamily="34" charset="-34"/>
                <a:ea typeface="+mn-ea"/>
                <a:cs typeface="Leelawadee UI" panose="020B0502040204020203" pitchFamily="34" charset="-34"/>
              </a:rPr>
              <a:t>ยรม</a:t>
            </a:r>
            <a:r>
              <a:rPr lang="en-US" sz="2000" dirty="0" smtClean="0">
                <a:latin typeface="Leelawadee UI" panose="020B0502040204020203" pitchFamily="34" charset="-34"/>
                <a:ea typeface="+mn-ea"/>
                <a:cs typeface="Leelawadee UI" panose="020B0502040204020203" pitchFamily="34" charset="-34"/>
              </a:rPr>
              <a:t>. </a:t>
            </a:r>
            <a:r>
              <a:rPr lang="en-US" sz="2000" dirty="0">
                <a:latin typeface="Leelawadee UI" panose="020B0502040204020203" pitchFamily="34" charset="-34"/>
                <a:ea typeface="+mn-ea"/>
                <a:cs typeface="Leelawadee UI" panose="020B0502040204020203" pitchFamily="34" charset="-34"/>
              </a:rPr>
              <a:t>31:31-34</a:t>
            </a:r>
          </a:p>
        </p:txBody>
      </p:sp>
      <p:grpSp>
        <p:nvGrpSpPr>
          <p:cNvPr id="106534" name="Group 66"/>
          <p:cNvGrpSpPr>
            <a:grpSpLocks/>
          </p:cNvGrpSpPr>
          <p:nvPr/>
        </p:nvGrpSpPr>
        <p:grpSpPr bwMode="auto">
          <a:xfrm>
            <a:off x="133350" y="1200150"/>
            <a:ext cx="307975" cy="4598988"/>
            <a:chOff x="84" y="756"/>
            <a:chExt cx="194" cy="2897"/>
          </a:xfrm>
        </p:grpSpPr>
        <p:sp>
          <p:nvSpPr>
            <p:cNvPr id="516163" name="AutoShape 67"/>
            <p:cNvSpPr>
              <a:spLocks noChangeArrowheads="1"/>
            </p:cNvSpPr>
            <p:nvPr/>
          </p:nvSpPr>
          <p:spPr bwMode="auto">
            <a:xfrm>
              <a:off x="92" y="75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16164" name="AutoShape 68"/>
            <p:cNvSpPr>
              <a:spLocks noChangeArrowheads="1"/>
            </p:cNvSpPr>
            <p:nvPr/>
          </p:nvSpPr>
          <p:spPr bwMode="auto">
            <a:xfrm>
              <a:off x="92" y="1688"/>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16165" name="AutoShape 69"/>
            <p:cNvSpPr>
              <a:spLocks noChangeArrowheads="1"/>
            </p:cNvSpPr>
            <p:nvPr/>
          </p:nvSpPr>
          <p:spPr bwMode="auto">
            <a:xfrm>
              <a:off x="84" y="240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16166" name="AutoShape 70"/>
            <p:cNvSpPr>
              <a:spLocks noChangeArrowheads="1"/>
            </p:cNvSpPr>
            <p:nvPr/>
          </p:nvSpPr>
          <p:spPr bwMode="auto">
            <a:xfrm>
              <a:off x="92" y="347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grpSp>
      <p:sp>
        <p:nvSpPr>
          <p:cNvPr id="516168" name="AutoShape 72"/>
          <p:cNvSpPr>
            <a:spLocks noChangeArrowheads="1"/>
          </p:cNvSpPr>
          <p:nvPr/>
        </p:nvSpPr>
        <p:spPr bwMode="auto">
          <a:xfrm>
            <a:off x="6275728" y="5213808"/>
            <a:ext cx="2044700" cy="965200"/>
          </a:xfrm>
          <a:prstGeom prst="roundRect">
            <a:avLst>
              <a:gd name="adj" fmla="val 16667"/>
            </a:avLst>
          </a:prstGeom>
          <a:noFill/>
          <a:ln w="7620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16147" name="Rectangle 51"/>
          <p:cNvSpPr>
            <a:spLocks noChangeArrowheads="1"/>
          </p:cNvSpPr>
          <p:nvPr/>
        </p:nvSpPr>
        <p:spPr bwMode="auto">
          <a:xfrm>
            <a:off x="8012760" y="6434108"/>
            <a:ext cx="325731" cy="400110"/>
          </a:xfrm>
          <a:prstGeom prst="rect">
            <a:avLst/>
          </a:prstGeom>
          <a:noFill/>
          <a:ln w="12700">
            <a:noFill/>
            <a:miter lim="800000"/>
            <a:headEnd/>
            <a:tailEnd/>
          </a:ln>
          <a:effectLst/>
        </p:spPr>
        <p:txBody>
          <a:bodyPr wrap="none" anchor="ctr">
            <a:spAutoFit/>
          </a:bodyPr>
          <a:lstStyle/>
          <a:p>
            <a:pPr algn="ctr">
              <a:defRPr/>
            </a:pPr>
            <a:r>
              <a:rPr lang="en-US" sz="2000">
                <a:effectLst>
                  <a:outerShdw blurRad="38100" dist="38100" dir="2700000" algn="tl">
                    <a:srgbClr val="000000"/>
                  </a:outerShdw>
                </a:effectLst>
                <a:latin typeface="Leelawadee UI" panose="020B0502040204020203" pitchFamily="34" charset="-34"/>
                <a:cs typeface="Leelawadee UI" panose="020B0502040204020203" pitchFamily="34" charset="-34"/>
              </a:rPr>
              <a:t>  </a:t>
            </a:r>
          </a:p>
        </p:txBody>
      </p:sp>
      <p:sp>
        <p:nvSpPr>
          <p:cNvPr id="516150" name="Rectangle 54"/>
          <p:cNvSpPr>
            <a:spLocks noChangeArrowheads="1"/>
          </p:cNvSpPr>
          <p:nvPr/>
        </p:nvSpPr>
        <p:spPr bwMode="auto">
          <a:xfrm>
            <a:off x="8021541" y="6446808"/>
            <a:ext cx="479619" cy="400110"/>
          </a:xfrm>
          <a:prstGeom prst="rect">
            <a:avLst/>
          </a:prstGeom>
          <a:noFill/>
          <a:ln w="12700">
            <a:noFill/>
            <a:miter lim="800000"/>
            <a:headEnd/>
            <a:tailEnd/>
          </a:ln>
          <a:effectLst/>
        </p:spPr>
        <p:txBody>
          <a:bodyPr wrap="none" anchor="ctr">
            <a:spAutoFit/>
          </a:bodyPr>
          <a:lstStyle/>
          <a:p>
            <a:pPr algn="ctr">
              <a:defRPr/>
            </a:pPr>
            <a:r>
              <a:rPr lang="en-US" sz="2000">
                <a:effectLst>
                  <a:outerShdw blurRad="38100" dist="38100" dir="2700000" algn="tl">
                    <a:srgbClr val="000000"/>
                  </a:outerShdw>
                </a:effectLst>
                <a:latin typeface="Leelawadee UI" panose="020B0502040204020203" pitchFamily="34" charset="-34"/>
                <a:cs typeface="Leelawadee UI" panose="020B0502040204020203" pitchFamily="34" charset="-34"/>
              </a:rPr>
              <a:t>46</a:t>
            </a:r>
          </a:p>
        </p:txBody>
      </p:sp>
      <p:sp>
        <p:nvSpPr>
          <p:cNvPr id="516154" name="Rectangle 58"/>
          <p:cNvSpPr>
            <a:spLocks noChangeArrowheads="1"/>
          </p:cNvSpPr>
          <p:nvPr/>
        </p:nvSpPr>
        <p:spPr bwMode="auto">
          <a:xfrm>
            <a:off x="7221472" y="6448396"/>
            <a:ext cx="1293944" cy="400110"/>
          </a:xfrm>
          <a:prstGeom prst="rect">
            <a:avLst/>
          </a:prstGeom>
          <a:noFill/>
          <a:ln w="12700">
            <a:noFill/>
            <a:miter lim="800000"/>
            <a:headEnd/>
            <a:tailEnd/>
          </a:ln>
          <a:effectLst/>
        </p:spPr>
        <p:txBody>
          <a:bodyPr wrap="none" anchor="ctr">
            <a:spAutoFit/>
          </a:bodyPr>
          <a:lstStyle/>
          <a:p>
            <a:pPr algn="ctr">
              <a:defRPr/>
            </a:pPr>
            <a:r>
              <a:rPr lang="en-US" sz="2000">
                <a:effectLst>
                  <a:outerShdw blurRad="38100" dist="38100" dir="2700000" algn="tl">
                    <a:srgbClr val="000000"/>
                  </a:outerShdw>
                </a:effectLst>
                <a:latin typeface="Leelawadee UI" panose="020B0502040204020203" pitchFamily="34" charset="-34"/>
                <a:cs typeface="Leelawadee UI" panose="020B0502040204020203" pitchFamily="34" charset="-34"/>
              </a:rPr>
              <a:t>9.65.05B.</a:t>
            </a:r>
          </a:p>
        </p:txBody>
      </p:sp>
      <p:sp>
        <p:nvSpPr>
          <p:cNvPr id="106539" name="Text Box 71"/>
          <p:cNvSpPr txBox="1">
            <a:spLocks noChangeArrowheads="1"/>
          </p:cNvSpPr>
          <p:nvPr/>
        </p:nvSpPr>
        <p:spPr bwMode="auto">
          <a:xfrm>
            <a:off x="8577879" y="6434108"/>
            <a:ext cx="33214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a:solidFill>
                  <a:srgbClr val="FFFFFF"/>
                </a:solidFill>
                <a:latin typeface="Leelawadee UI" panose="020B0502040204020203" pitchFamily="34" charset="-34"/>
                <a:cs typeface="Leelawadee UI" panose="020B0502040204020203" pitchFamily="34" charset="-34"/>
              </a:rPr>
              <a:t>1</a:t>
            </a:r>
          </a:p>
        </p:txBody>
      </p:sp>
      <p:sp>
        <p:nvSpPr>
          <p:cNvPr id="516170" name="WordArt 74"/>
          <p:cNvSpPr>
            <a:spLocks noChangeArrowheads="1" noChangeShapeType="1" noTextEdit="1"/>
          </p:cNvSpPr>
          <p:nvPr/>
        </p:nvSpPr>
        <p:spPr bwMode="auto">
          <a:xfrm>
            <a:off x="493881" y="612805"/>
            <a:ext cx="8067675" cy="6221413"/>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sp3d>
          </a:bodyPr>
          <a:lstStyle/>
          <a:p>
            <a:pPr algn="ctr"/>
            <a:r>
              <a:rPr lang="th-TH" sz="2000" kern="10" dirty="0" err="1" smtClean="0">
                <a:ln w="9525">
                  <a:round/>
                  <a:headEnd/>
                  <a:tailEnd/>
                </a:ln>
                <a:gradFill rotWithShape="1">
                  <a:gsLst>
                    <a:gs pos="0">
                      <a:srgbClr val="FFE701"/>
                    </a:gs>
                    <a:gs pos="100000">
                      <a:srgbClr val="FE3E02"/>
                    </a:gs>
                  </a:gsLst>
                  <a:lin ang="5400000" scaled="1"/>
                </a:gradFill>
                <a:latin typeface="Leelawadee UI" panose="020B0502040204020203" pitchFamily="34" charset="-34"/>
                <a:ea typeface="Impact"/>
                <a:cs typeface="Leelawadee UI" panose="020B0502040204020203" pitchFamily="34" charset="-34"/>
              </a:rPr>
              <a:t>พันธ</a:t>
            </a:r>
            <a:r>
              <a:rPr lang="th-TH" sz="2000" kern="10" dirty="0" smtClean="0">
                <a:ln w="9525">
                  <a:round/>
                  <a:headEnd/>
                  <a:tailEnd/>
                </a:ln>
                <a:gradFill rotWithShape="1">
                  <a:gsLst>
                    <a:gs pos="0">
                      <a:srgbClr val="FFE701"/>
                    </a:gs>
                    <a:gs pos="100000">
                      <a:srgbClr val="FE3E02"/>
                    </a:gs>
                  </a:gsLst>
                  <a:lin ang="5400000" scaled="1"/>
                </a:gradFill>
                <a:latin typeface="Leelawadee UI" panose="020B0502040204020203" pitchFamily="34" charset="-34"/>
                <a:ea typeface="Impact"/>
                <a:cs typeface="Leelawadee UI" panose="020B0502040204020203" pitchFamily="34" charset="-34"/>
              </a:rPr>
              <a:t>สัญญา</a:t>
            </a:r>
          </a:p>
          <a:p>
            <a:pPr algn="ctr"/>
            <a:r>
              <a:rPr lang="th-TH" sz="2000" kern="10" dirty="0" smtClean="0">
                <a:ln w="9525">
                  <a:round/>
                  <a:headEnd/>
                  <a:tailEnd/>
                </a:ln>
                <a:gradFill rotWithShape="1">
                  <a:gsLst>
                    <a:gs pos="0">
                      <a:srgbClr val="FFE701"/>
                    </a:gs>
                    <a:gs pos="100000">
                      <a:srgbClr val="FE3E02"/>
                    </a:gs>
                  </a:gsLst>
                  <a:lin ang="5400000" scaled="1"/>
                </a:gradFill>
                <a:latin typeface="Leelawadee UI" panose="020B0502040204020203" pitchFamily="34" charset="-34"/>
                <a:ea typeface="Impact"/>
                <a:cs typeface="Leelawadee UI" panose="020B0502040204020203" pitchFamily="34" charset="-34"/>
              </a:rPr>
              <a:t>ใหม่</a:t>
            </a:r>
            <a:endParaRPr lang="en-US" sz="2000" kern="10" dirty="0">
              <a:ln w="9525">
                <a:round/>
                <a:headEnd/>
                <a:tailEnd/>
              </a:ln>
              <a:gradFill rotWithShape="1">
                <a:gsLst>
                  <a:gs pos="0">
                    <a:srgbClr val="FFE701"/>
                  </a:gs>
                  <a:gs pos="100000">
                    <a:srgbClr val="FE3E02"/>
                  </a:gs>
                </a:gsLst>
                <a:lin ang="5400000" scaled="1"/>
              </a:gradFill>
              <a:latin typeface="Leelawadee UI" panose="020B0502040204020203" pitchFamily="34" charset="-34"/>
              <a:ea typeface="Impact"/>
              <a:cs typeface="Leelawadee UI" panose="020B0502040204020203" pitchFamily="34" charset="-34"/>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16128"/>
                                        </p:tgtEl>
                                        <p:attrNameLst>
                                          <p:attrName>style.visibility</p:attrName>
                                        </p:attrNameLst>
                                      </p:cBhvr>
                                      <p:to>
                                        <p:strVal val="visible"/>
                                      </p:to>
                                    </p:set>
                                    <p:animEffect transition="in" filter="fade">
                                      <p:cBhvr>
                                        <p:cTn id="7" dur="1000"/>
                                        <p:tgtEl>
                                          <p:spTgt spid="516128"/>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16160"/>
                                        </p:tgtEl>
                                        <p:attrNameLst>
                                          <p:attrName>style.visibility</p:attrName>
                                        </p:attrNameLst>
                                      </p:cBhvr>
                                      <p:to>
                                        <p:strVal val="visible"/>
                                      </p:to>
                                    </p:set>
                                    <p:animEffect transition="in" filter="fade">
                                      <p:cBhvr>
                                        <p:cTn id="11" dur="1000"/>
                                        <p:tgtEl>
                                          <p:spTgt spid="516160"/>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516161"/>
                                        </p:tgtEl>
                                        <p:attrNameLst>
                                          <p:attrName>style.visibility</p:attrName>
                                        </p:attrNameLst>
                                      </p:cBhvr>
                                      <p:to>
                                        <p:strVal val="visible"/>
                                      </p:to>
                                    </p:set>
                                    <p:animEffect transition="in" filter="fade">
                                      <p:cBhvr>
                                        <p:cTn id="15" dur="1000"/>
                                        <p:tgtEl>
                                          <p:spTgt spid="516161"/>
                                        </p:tgtEl>
                                      </p:cBhvr>
                                    </p:animEffect>
                                  </p:childTnLst>
                                </p:cTn>
                              </p:par>
                            </p:childTnLst>
                          </p:cTn>
                        </p:par>
                        <p:par>
                          <p:cTn id="16" fill="hold" nodeType="afterGroup">
                            <p:stCondLst>
                              <p:cond delay="3000"/>
                            </p:stCondLst>
                            <p:childTnLst>
                              <p:par>
                                <p:cTn id="17" presetID="23" presetClass="entr" presetSubtype="528" fill="hold" grpId="0" nodeType="afterEffect">
                                  <p:stCondLst>
                                    <p:cond delay="0"/>
                                  </p:stCondLst>
                                  <p:childTnLst>
                                    <p:set>
                                      <p:cBhvr>
                                        <p:cTn id="18" dur="1" fill="hold">
                                          <p:stCondLst>
                                            <p:cond delay="0"/>
                                          </p:stCondLst>
                                        </p:cTn>
                                        <p:tgtEl>
                                          <p:spTgt spid="516168"/>
                                        </p:tgtEl>
                                        <p:attrNameLst>
                                          <p:attrName>style.visibility</p:attrName>
                                        </p:attrNameLst>
                                      </p:cBhvr>
                                      <p:to>
                                        <p:strVal val="visible"/>
                                      </p:to>
                                    </p:set>
                                    <p:anim calcmode="lin" valueType="num">
                                      <p:cBhvr>
                                        <p:cTn id="19" dur="500" fill="hold"/>
                                        <p:tgtEl>
                                          <p:spTgt spid="516168"/>
                                        </p:tgtEl>
                                        <p:attrNameLst>
                                          <p:attrName>ppt_w</p:attrName>
                                        </p:attrNameLst>
                                      </p:cBhvr>
                                      <p:tavLst>
                                        <p:tav tm="0">
                                          <p:val>
                                            <p:fltVal val="0"/>
                                          </p:val>
                                        </p:tav>
                                        <p:tav tm="100000">
                                          <p:val>
                                            <p:strVal val="#ppt_w"/>
                                          </p:val>
                                        </p:tav>
                                      </p:tavLst>
                                    </p:anim>
                                    <p:anim calcmode="lin" valueType="num">
                                      <p:cBhvr>
                                        <p:cTn id="20" dur="500" fill="hold"/>
                                        <p:tgtEl>
                                          <p:spTgt spid="516168"/>
                                        </p:tgtEl>
                                        <p:attrNameLst>
                                          <p:attrName>ppt_h</p:attrName>
                                        </p:attrNameLst>
                                      </p:cBhvr>
                                      <p:tavLst>
                                        <p:tav tm="0">
                                          <p:val>
                                            <p:fltVal val="0"/>
                                          </p:val>
                                        </p:tav>
                                        <p:tav tm="100000">
                                          <p:val>
                                            <p:strVal val="#ppt_h"/>
                                          </p:val>
                                        </p:tav>
                                      </p:tavLst>
                                    </p:anim>
                                    <p:anim calcmode="lin" valueType="num">
                                      <p:cBhvr>
                                        <p:cTn id="21" dur="500" fill="hold"/>
                                        <p:tgtEl>
                                          <p:spTgt spid="516168"/>
                                        </p:tgtEl>
                                        <p:attrNameLst>
                                          <p:attrName>ppt_x</p:attrName>
                                        </p:attrNameLst>
                                      </p:cBhvr>
                                      <p:tavLst>
                                        <p:tav tm="0">
                                          <p:val>
                                            <p:fltVal val="0.5"/>
                                          </p:val>
                                        </p:tav>
                                        <p:tav tm="100000">
                                          <p:val>
                                            <p:strVal val="#ppt_x"/>
                                          </p:val>
                                        </p:tav>
                                      </p:tavLst>
                                    </p:anim>
                                    <p:anim calcmode="lin" valueType="num">
                                      <p:cBhvr>
                                        <p:cTn id="22" dur="500" fill="hold"/>
                                        <p:tgtEl>
                                          <p:spTgt spid="516168"/>
                                        </p:tgtEl>
                                        <p:attrNameLst>
                                          <p:attrName>ppt_y</p:attrName>
                                        </p:attrNameLst>
                                      </p:cBhvr>
                                      <p:tavLst>
                                        <p:tav tm="0">
                                          <p:val>
                                            <p:fltVal val="0.5"/>
                                          </p:val>
                                        </p:tav>
                                        <p:tav tm="100000">
                                          <p:val>
                                            <p:strVal val="#ppt_y"/>
                                          </p:val>
                                        </p:tav>
                                      </p:tavLst>
                                    </p:anim>
                                  </p:childTnLst>
                                </p:cTn>
                              </p:par>
                            </p:childTnLst>
                          </p:cTn>
                        </p:par>
                        <p:par>
                          <p:cTn id="23" fill="hold" nodeType="afterGroup">
                            <p:stCondLst>
                              <p:cond delay="3500"/>
                            </p:stCondLst>
                            <p:childTnLst>
                              <p:par>
                                <p:cTn id="24" presetID="23" presetClass="entr" presetSubtype="528" fill="hold" grpId="0" nodeType="afterEffect">
                                  <p:stCondLst>
                                    <p:cond delay="0"/>
                                  </p:stCondLst>
                                  <p:childTnLst>
                                    <p:set>
                                      <p:cBhvr>
                                        <p:cTn id="25" dur="1" fill="hold">
                                          <p:stCondLst>
                                            <p:cond delay="0"/>
                                          </p:stCondLst>
                                        </p:cTn>
                                        <p:tgtEl>
                                          <p:spTgt spid="516170"/>
                                        </p:tgtEl>
                                        <p:attrNameLst>
                                          <p:attrName>style.visibility</p:attrName>
                                        </p:attrNameLst>
                                      </p:cBhvr>
                                      <p:to>
                                        <p:strVal val="visible"/>
                                      </p:to>
                                    </p:set>
                                    <p:anim calcmode="lin" valueType="num">
                                      <p:cBhvr>
                                        <p:cTn id="26" dur="500" fill="hold"/>
                                        <p:tgtEl>
                                          <p:spTgt spid="516170"/>
                                        </p:tgtEl>
                                        <p:attrNameLst>
                                          <p:attrName>ppt_w</p:attrName>
                                        </p:attrNameLst>
                                      </p:cBhvr>
                                      <p:tavLst>
                                        <p:tav tm="0">
                                          <p:val>
                                            <p:fltVal val="0"/>
                                          </p:val>
                                        </p:tav>
                                        <p:tav tm="100000">
                                          <p:val>
                                            <p:strVal val="#ppt_w"/>
                                          </p:val>
                                        </p:tav>
                                      </p:tavLst>
                                    </p:anim>
                                    <p:anim calcmode="lin" valueType="num">
                                      <p:cBhvr>
                                        <p:cTn id="27" dur="500" fill="hold"/>
                                        <p:tgtEl>
                                          <p:spTgt spid="516170"/>
                                        </p:tgtEl>
                                        <p:attrNameLst>
                                          <p:attrName>ppt_h</p:attrName>
                                        </p:attrNameLst>
                                      </p:cBhvr>
                                      <p:tavLst>
                                        <p:tav tm="0">
                                          <p:val>
                                            <p:fltVal val="0"/>
                                          </p:val>
                                        </p:tav>
                                        <p:tav tm="100000">
                                          <p:val>
                                            <p:strVal val="#ppt_h"/>
                                          </p:val>
                                        </p:tav>
                                      </p:tavLst>
                                    </p:anim>
                                    <p:anim calcmode="lin" valueType="num">
                                      <p:cBhvr>
                                        <p:cTn id="28" dur="500" fill="hold"/>
                                        <p:tgtEl>
                                          <p:spTgt spid="516170"/>
                                        </p:tgtEl>
                                        <p:attrNameLst>
                                          <p:attrName>ppt_x</p:attrName>
                                        </p:attrNameLst>
                                      </p:cBhvr>
                                      <p:tavLst>
                                        <p:tav tm="0">
                                          <p:val>
                                            <p:fltVal val="0.5"/>
                                          </p:val>
                                        </p:tav>
                                        <p:tav tm="100000">
                                          <p:val>
                                            <p:strVal val="#ppt_x"/>
                                          </p:val>
                                        </p:tav>
                                      </p:tavLst>
                                    </p:anim>
                                    <p:anim calcmode="lin" valueType="num">
                                      <p:cBhvr>
                                        <p:cTn id="29" dur="500" fill="hold"/>
                                        <p:tgtEl>
                                          <p:spTgt spid="51617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160" grpId="0" autoUpdateAnimBg="0"/>
      <p:bldP spid="516161" grpId="0" autoUpdateAnimBg="0"/>
      <p:bldP spid="516168" grpId="0" animBg="1"/>
      <p:bldP spid="51617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ChangeArrowheads="1"/>
          </p:cNvSpPr>
          <p:nvPr/>
        </p:nvSpPr>
        <p:spPr bwMode="auto">
          <a:xfrm>
            <a:off x="668338"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a:solidFill>
                  <a:srgbClr val="FAFD00"/>
                </a:solidFill>
                <a:latin typeface="Leelawadee UI" panose="020B0502040204020203" pitchFamily="34" charset="-34"/>
                <a:ea typeface="+mn-ea"/>
                <a:cs typeface="Leelawadee UI" panose="020B0502040204020203" pitchFamily="34" charset="-34"/>
              </a:rPr>
              <a:t>                            </a:t>
            </a:r>
          </a:p>
        </p:txBody>
      </p:sp>
      <p:sp>
        <p:nvSpPr>
          <p:cNvPr id="146438" name="Rectangle 6"/>
          <p:cNvSpPr>
            <a:spLocks noChangeArrowheads="1"/>
          </p:cNvSpPr>
          <p:nvPr/>
        </p:nvSpPr>
        <p:spPr bwMode="auto">
          <a:xfrm>
            <a:off x="1300163" y="277813"/>
            <a:ext cx="6580187" cy="1259319"/>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th-TH" sz="4400" dirty="0" err="1" smtClean="0">
                <a:latin typeface="Leelawadee UI" panose="020B0502040204020203" pitchFamily="34" charset="-34"/>
                <a:cs typeface="Leelawadee UI" panose="020B0502040204020203" pitchFamily="34" charset="-34"/>
              </a:rPr>
              <a:t>เยเรมีย์</a:t>
            </a:r>
            <a:r>
              <a:rPr lang="en-US" sz="4400" dirty="0" smtClean="0">
                <a:latin typeface="Leelawadee UI" panose="020B0502040204020203" pitchFamily="34" charset="-34"/>
                <a:cs typeface="Leelawadee UI" panose="020B0502040204020203" pitchFamily="34" charset="-34"/>
              </a:rPr>
              <a:t> </a:t>
            </a:r>
            <a:r>
              <a:rPr lang="en-US" sz="4400" dirty="0">
                <a:latin typeface="Leelawadee UI" panose="020B0502040204020203" pitchFamily="34" charset="-34"/>
                <a:cs typeface="Leelawadee UI" panose="020B0502040204020203" pitchFamily="34" charset="-34"/>
              </a:rPr>
              <a:t>31</a:t>
            </a:r>
          </a:p>
          <a:p>
            <a:pPr algn="ctr">
              <a:defRPr/>
            </a:pPr>
            <a:r>
              <a:rPr lang="th-TH" sz="3200" dirty="0" err="1" smtClean="0">
                <a:solidFill>
                  <a:schemeClr val="folHlink"/>
                </a:solidFill>
                <a:latin typeface="Leelawadee UI" panose="020B0502040204020203" pitchFamily="34" charset="-34"/>
                <a:cs typeface="Leelawadee UI" panose="020B0502040204020203" pitchFamily="34" charset="-34"/>
              </a:rPr>
              <a:t>พันธ</a:t>
            </a:r>
            <a:r>
              <a:rPr lang="th-TH" sz="3200" dirty="0" smtClean="0">
                <a:solidFill>
                  <a:schemeClr val="folHlink"/>
                </a:solidFill>
                <a:latin typeface="Leelawadee UI" panose="020B0502040204020203" pitchFamily="34" charset="-34"/>
                <a:cs typeface="Leelawadee UI" panose="020B0502040204020203" pitchFamily="34" charset="-34"/>
              </a:rPr>
              <a:t>สัญญาใหม่</a:t>
            </a:r>
            <a:endParaRPr lang="en-US" sz="3200" dirty="0">
              <a:solidFill>
                <a:schemeClr val="tx2"/>
              </a:solidFill>
              <a:latin typeface="Leelawadee UI" panose="020B0502040204020203" pitchFamily="34" charset="-34"/>
              <a:cs typeface="Leelawadee UI" panose="020B0502040204020203" pitchFamily="34" charset="-34"/>
            </a:endParaRPr>
          </a:p>
        </p:txBody>
      </p:sp>
      <p:sp>
        <p:nvSpPr>
          <p:cNvPr id="146447" name="AutoShape 15"/>
          <p:cNvSpPr>
            <a:spLocks noChangeArrowheads="1"/>
          </p:cNvSpPr>
          <p:nvPr/>
        </p:nvSpPr>
        <p:spPr bwMode="auto">
          <a:xfrm>
            <a:off x="3378200" y="4648200"/>
            <a:ext cx="5584825" cy="1127125"/>
          </a:xfrm>
          <a:prstGeom prst="roundRect">
            <a:avLst>
              <a:gd name="adj" fmla="val 16667"/>
            </a:avLst>
          </a:prstGeom>
          <a:noFill/>
          <a:ln w="57150">
            <a:solidFill>
              <a:srgbClr val="FB2E05"/>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146450" name="AutoShape 18"/>
          <p:cNvSpPr>
            <a:spLocks noChangeArrowheads="1"/>
          </p:cNvSpPr>
          <p:nvPr/>
        </p:nvSpPr>
        <p:spPr bwMode="auto">
          <a:xfrm rot="6980522">
            <a:off x="2633663" y="2546350"/>
            <a:ext cx="1852612" cy="61753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B2E05"/>
          </a:solidFill>
          <a:ln w="38100">
            <a:solidFill>
              <a:srgbClr val="0000FF"/>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146439" name="Text Box 7"/>
          <p:cNvSpPr txBox="1">
            <a:spLocks noChangeArrowheads="1"/>
          </p:cNvSpPr>
          <p:nvPr/>
        </p:nvSpPr>
        <p:spPr bwMode="auto">
          <a:xfrm>
            <a:off x="3603625" y="1784350"/>
            <a:ext cx="5495925" cy="2585323"/>
          </a:xfrm>
          <a:prstGeom prst="rect">
            <a:avLst/>
          </a:prstGeom>
          <a:noFill/>
          <a:ln w="9525">
            <a:noFill/>
            <a:miter lim="800000"/>
            <a:headEnd/>
            <a:tailEnd/>
          </a:ln>
          <a:effectLst>
            <a:outerShdw blurRad="63500" dist="162639" dir="2319588"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5400" dirty="0" smtClean="0">
                <a:solidFill>
                  <a:schemeClr val="folHlink"/>
                </a:solidFill>
                <a:latin typeface="Leelawadee UI" panose="020B0502040204020203" pitchFamily="34" charset="-34"/>
                <a:cs typeface="Leelawadee UI" panose="020B0502040204020203" pitchFamily="34" charset="-34"/>
              </a:rPr>
              <a:t>เหตุการณ์ในยุคของ</a:t>
            </a:r>
            <a:r>
              <a:rPr lang="th-TH" sz="5400" dirty="0">
                <a:solidFill>
                  <a:srgbClr val="99CCFF"/>
                </a:solidFill>
                <a:latin typeface="Leelawadee UI" panose="020B0502040204020203" pitchFamily="34" charset="-34"/>
                <a:cs typeface="Leelawadee UI" panose="020B0502040204020203" pitchFamily="34" charset="-34"/>
              </a:rPr>
              <a:t> </a:t>
            </a:r>
            <a:r>
              <a:rPr lang="th-TH" sz="5400" dirty="0" err="1" smtClean="0">
                <a:solidFill>
                  <a:srgbClr val="99CCFF"/>
                </a:solidFill>
                <a:latin typeface="Leelawadee UI" panose="020B0502040204020203" pitchFamily="34" charset="-34"/>
                <a:cs typeface="Leelawadee UI" panose="020B0502040204020203" pitchFamily="34" charset="-34"/>
              </a:rPr>
              <a:t>เยเรมีย์</a:t>
            </a:r>
            <a:r>
              <a:rPr lang="en-US" sz="5400" dirty="0" smtClean="0">
                <a:solidFill>
                  <a:schemeClr val="folHlink"/>
                </a:solidFill>
                <a:latin typeface="Leelawadee UI" panose="020B0502040204020203" pitchFamily="34" charset="-34"/>
                <a:cs typeface="Leelawadee UI" panose="020B0502040204020203" pitchFamily="34" charset="-34"/>
              </a:rPr>
              <a:t> </a:t>
            </a:r>
            <a:r>
              <a:rPr lang="th-TH" sz="5400" dirty="0" smtClean="0">
                <a:solidFill>
                  <a:schemeClr val="folHlink"/>
                </a:solidFill>
                <a:latin typeface="Leelawadee UI" panose="020B0502040204020203" pitchFamily="34" charset="-34"/>
                <a:cs typeface="Leelawadee UI" panose="020B0502040204020203" pitchFamily="34" charset="-34"/>
              </a:rPr>
              <a:t>นั้นสาหัสมาก</a:t>
            </a:r>
            <a:endParaRPr lang="en-US" sz="5400" dirty="0" smtClean="0">
              <a:solidFill>
                <a:schemeClr val="folHlink"/>
              </a:solidFill>
              <a:latin typeface="Leelawadee UI" panose="020B0502040204020203" pitchFamily="34" charset="-34"/>
              <a:cs typeface="Leelawadee UI" panose="020B0502040204020203" pitchFamily="34" charset="-34"/>
            </a:endParaRPr>
          </a:p>
        </p:txBody>
      </p:sp>
      <p:sp>
        <p:nvSpPr>
          <p:cNvPr id="146568" name="Text Box 136"/>
          <p:cNvSpPr txBox="1">
            <a:spLocks noChangeArrowheads="1"/>
          </p:cNvSpPr>
          <p:nvPr/>
        </p:nvSpPr>
        <p:spPr bwMode="auto">
          <a:xfrm>
            <a:off x="3362325" y="4711700"/>
            <a:ext cx="5635625" cy="92333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5400" dirty="0" smtClean="0">
                <a:solidFill>
                  <a:schemeClr val="folHlink"/>
                </a:solidFill>
                <a:latin typeface="Leelawadee UI" panose="020B0502040204020203" pitchFamily="34" charset="-34"/>
                <a:cs typeface="Leelawadee UI" panose="020B0502040204020203" pitchFamily="34" charset="-34"/>
              </a:rPr>
              <a:t>“</a:t>
            </a:r>
            <a:r>
              <a:rPr lang="th-TH" altLang="ja-JP" sz="4400" dirty="0" smtClean="0">
                <a:solidFill>
                  <a:schemeClr val="folHlink"/>
                </a:solidFill>
                <a:latin typeface="Leelawadee UI" panose="020B0502040204020203" pitchFamily="34" charset="-34"/>
                <a:cs typeface="Leelawadee UI" panose="020B0502040204020203" pitchFamily="34" charset="-34"/>
              </a:rPr>
              <a:t>ยู</a:t>
            </a:r>
            <a:r>
              <a:rPr lang="th-TH" altLang="ja-JP" sz="4400" dirty="0" err="1" smtClean="0">
                <a:solidFill>
                  <a:schemeClr val="folHlink"/>
                </a:solidFill>
                <a:latin typeface="Leelawadee UI" panose="020B0502040204020203" pitchFamily="34" charset="-34"/>
                <a:cs typeface="Leelawadee UI" panose="020B0502040204020203" pitchFamily="34" charset="-34"/>
              </a:rPr>
              <a:t>ดาห์</a:t>
            </a:r>
            <a:r>
              <a:rPr lang="th-TH" altLang="ja-JP" sz="4400" dirty="0" smtClean="0">
                <a:solidFill>
                  <a:schemeClr val="folHlink"/>
                </a:solidFill>
                <a:latin typeface="Leelawadee UI" panose="020B0502040204020203" pitchFamily="34" charset="-34"/>
                <a:cs typeface="Leelawadee UI" panose="020B0502040204020203" pitchFamily="34" charset="-34"/>
              </a:rPr>
              <a:t>ตกอยู่ในวิกฤติ</a:t>
            </a:r>
            <a:r>
              <a:rPr lang="en-US" altLang="ja-JP" sz="5400" dirty="0" smtClean="0">
                <a:solidFill>
                  <a:schemeClr val="folHlink"/>
                </a:solidFill>
                <a:latin typeface="Leelawadee UI" panose="020B0502040204020203" pitchFamily="34" charset="-34"/>
                <a:cs typeface="Leelawadee UI" panose="020B0502040204020203" pitchFamily="34" charset="-34"/>
              </a:rPr>
              <a:t>”</a:t>
            </a:r>
            <a:endParaRPr lang="en-US" sz="5400" dirty="0" smtClean="0">
              <a:solidFill>
                <a:schemeClr val="folHlink"/>
              </a:solidFill>
              <a:latin typeface="Leelawadee UI" panose="020B0502040204020203" pitchFamily="34" charset="-34"/>
              <a:cs typeface="Leelawadee UI" panose="020B0502040204020203" pitchFamily="34" charset="-34"/>
            </a:endParaRPr>
          </a:p>
        </p:txBody>
      </p:sp>
      <p:sp>
        <p:nvSpPr>
          <p:cNvPr id="108551" name="Text Box 138"/>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108552" name="Text Box 140"/>
          <p:cNvSpPr txBox="1">
            <a:spLocks noChangeArrowheads="1"/>
          </p:cNvSpPr>
          <p:nvPr/>
        </p:nvSpPr>
        <p:spPr bwMode="auto">
          <a:xfrm>
            <a:off x="8666163" y="40322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Leelawadee UI" panose="020B0502040204020203" pitchFamily="34" charset="-34"/>
              <a:cs typeface="Leelawadee UI" panose="020B0502040204020203" pitchFamily="34" charset="-34"/>
            </a:endParaRPr>
          </a:p>
        </p:txBody>
      </p:sp>
      <p:sp>
        <p:nvSpPr>
          <p:cNvPr id="108553" name="Text Box 141"/>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146574" name="Rectangle 14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146577" name="Rectangle 14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47</a:t>
            </a:r>
          </a:p>
        </p:txBody>
      </p:sp>
      <p:grpSp>
        <p:nvGrpSpPr>
          <p:cNvPr id="108556" name="Group 185"/>
          <p:cNvGrpSpPr>
            <a:grpSpLocks/>
          </p:cNvGrpSpPr>
          <p:nvPr/>
        </p:nvGrpSpPr>
        <p:grpSpPr bwMode="auto">
          <a:xfrm>
            <a:off x="325438" y="1562100"/>
            <a:ext cx="4981570" cy="4208463"/>
            <a:chOff x="293" y="734"/>
            <a:chExt cx="3138" cy="2651"/>
          </a:xfrm>
        </p:grpSpPr>
        <p:sp>
          <p:nvSpPr>
            <p:cNvPr id="146616" name="Rectangle 184"/>
            <p:cNvSpPr>
              <a:spLocks noChangeArrowheads="1"/>
            </p:cNvSpPr>
            <p:nvPr/>
          </p:nvSpPr>
          <p:spPr bwMode="auto">
            <a:xfrm>
              <a:off x="396" y="1029"/>
              <a:ext cx="1607" cy="2356"/>
            </a:xfrm>
            <a:prstGeom prst="rect">
              <a:avLst/>
            </a:prstGeom>
            <a:solidFill>
              <a:schemeClr val="bg2"/>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grpSp>
          <p:nvGrpSpPr>
            <p:cNvPr id="108561" name="Group 183"/>
            <p:cNvGrpSpPr>
              <a:grpSpLocks/>
            </p:cNvGrpSpPr>
            <p:nvPr/>
          </p:nvGrpSpPr>
          <p:grpSpPr bwMode="auto">
            <a:xfrm>
              <a:off x="293" y="734"/>
              <a:ext cx="3138" cy="2594"/>
              <a:chOff x="293" y="734"/>
              <a:chExt cx="3138" cy="2594"/>
            </a:xfrm>
          </p:grpSpPr>
          <p:sp>
            <p:nvSpPr>
              <p:cNvPr id="146583" name="AutoShape 151"/>
              <p:cNvSpPr>
                <a:spLocks noChangeArrowheads="1"/>
              </p:cNvSpPr>
              <p:nvPr/>
            </p:nvSpPr>
            <p:spPr bwMode="auto">
              <a:xfrm>
                <a:off x="358" y="764"/>
                <a:ext cx="1215" cy="395"/>
              </a:xfrm>
              <a:prstGeom prst="roundRect">
                <a:avLst>
                  <a:gd name="adj" fmla="val 16667"/>
                </a:avLst>
              </a:prstGeom>
              <a:solidFill>
                <a:srgbClr val="FFFF00"/>
              </a:solidFill>
              <a:ln w="38100">
                <a:solidFill>
                  <a:schemeClr val="bg2"/>
                </a:solidFill>
                <a:round/>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146584" name="Rectangle 152"/>
              <p:cNvSpPr>
                <a:spLocks noChangeArrowheads="1"/>
              </p:cNvSpPr>
              <p:nvPr/>
            </p:nvSpPr>
            <p:spPr bwMode="auto">
              <a:xfrm>
                <a:off x="356" y="992"/>
                <a:ext cx="1585" cy="2336"/>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146585" name="AutoShape 153"/>
              <p:cNvSpPr>
                <a:spLocks noChangeArrowheads="1"/>
              </p:cNvSpPr>
              <p:nvPr/>
            </p:nvSpPr>
            <p:spPr bwMode="auto">
              <a:xfrm>
                <a:off x="376" y="837"/>
                <a:ext cx="754" cy="213"/>
              </a:xfrm>
              <a:prstGeom prst="roundRect">
                <a:avLst>
                  <a:gd name="adj" fmla="val 16667"/>
                </a:avLst>
              </a:prstGeom>
              <a:solidFill>
                <a:srgbClr val="FFFF00"/>
              </a:solidFill>
              <a:ln w="38100">
                <a:noFill/>
                <a:round/>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146586" name="Rectangle 154"/>
              <p:cNvSpPr>
                <a:spLocks noChangeArrowheads="1"/>
              </p:cNvSpPr>
              <p:nvPr/>
            </p:nvSpPr>
            <p:spPr bwMode="auto">
              <a:xfrm>
                <a:off x="1535" y="734"/>
                <a:ext cx="1896" cy="289"/>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800" dirty="0" smtClean="0">
                    <a:solidFill>
                      <a:srgbClr val="FFFF00"/>
                    </a:solidFill>
                    <a:latin typeface="Leelawadee UI" panose="020B0502040204020203" pitchFamily="34" charset="-34"/>
                    <a:ea typeface="+mn-ea"/>
                    <a:cs typeface="Leelawadee UI" panose="020B0502040204020203" pitchFamily="34" charset="-34"/>
                  </a:rPr>
                  <a:t>(1000</a:t>
                </a:r>
                <a:r>
                  <a:rPr lang="th-TH" sz="2400" dirty="0" smtClean="0">
                    <a:solidFill>
                      <a:srgbClr val="FFFF00"/>
                    </a:solidFill>
                    <a:latin typeface="Leelawadee UI" panose="020B0502040204020203" pitchFamily="34" charset="-34"/>
                    <a:ea typeface="+mn-ea"/>
                    <a:cs typeface="Leelawadee UI" panose="020B0502040204020203" pitchFamily="34" charset="-34"/>
                  </a:rPr>
                  <a:t>ปี</a:t>
                </a:r>
                <a:r>
                  <a:rPr lang="en-US" sz="1800" dirty="0" smtClean="0">
                    <a:solidFill>
                      <a:srgbClr val="FFFF00"/>
                    </a:solidFill>
                    <a:latin typeface="Leelawadee UI" panose="020B0502040204020203" pitchFamily="34" charset="-34"/>
                    <a:ea typeface="+mn-ea"/>
                    <a:cs typeface="Leelawadee UI" panose="020B0502040204020203" pitchFamily="34" charset="-34"/>
                  </a:rPr>
                  <a:t> </a:t>
                </a:r>
                <a:r>
                  <a:rPr lang="th-TH" sz="2400" dirty="0" smtClean="0">
                    <a:solidFill>
                      <a:srgbClr val="FFFF00"/>
                    </a:solidFill>
                    <a:latin typeface="Leelawadee UI" panose="020B0502040204020203" pitchFamily="34" charset="-34"/>
                    <a:ea typeface="+mn-ea"/>
                    <a:cs typeface="Leelawadee UI" panose="020B0502040204020203" pitchFamily="34" charset="-34"/>
                  </a:rPr>
                  <a:t>ก่อนคริสตกาล</a:t>
                </a:r>
                <a:r>
                  <a:rPr lang="en-US" sz="1800" dirty="0" smtClean="0">
                    <a:solidFill>
                      <a:srgbClr val="FFFF00"/>
                    </a:solidFill>
                    <a:latin typeface="Leelawadee UI" panose="020B0502040204020203" pitchFamily="34" charset="-34"/>
                    <a:ea typeface="+mn-ea"/>
                    <a:cs typeface="Leelawadee UI" panose="020B0502040204020203" pitchFamily="34" charset="-34"/>
                  </a:rPr>
                  <a:t>)</a:t>
                </a:r>
                <a:endParaRPr lang="en-US" sz="1800" dirty="0">
                  <a:solidFill>
                    <a:srgbClr val="FFFF00"/>
                  </a:solidFill>
                  <a:latin typeface="Leelawadee UI" panose="020B0502040204020203" pitchFamily="34" charset="-34"/>
                  <a:ea typeface="+mn-ea"/>
                  <a:cs typeface="Leelawadee UI" panose="020B0502040204020203" pitchFamily="34" charset="-34"/>
                </a:endParaRPr>
              </a:p>
            </p:txBody>
          </p:sp>
          <p:sp>
            <p:nvSpPr>
              <p:cNvPr id="146587" name="Line 155"/>
              <p:cNvSpPr>
                <a:spLocks noChangeShapeType="1"/>
              </p:cNvSpPr>
              <p:nvPr/>
            </p:nvSpPr>
            <p:spPr bwMode="auto">
              <a:xfrm>
                <a:off x="422" y="1469"/>
                <a:ext cx="1431" cy="0"/>
              </a:xfrm>
              <a:prstGeom prst="line">
                <a:avLst/>
              </a:prstGeom>
              <a:no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46588" name="Line 156"/>
              <p:cNvSpPr>
                <a:spLocks noChangeShapeType="1"/>
              </p:cNvSpPr>
              <p:nvPr/>
            </p:nvSpPr>
            <p:spPr bwMode="auto">
              <a:xfrm>
                <a:off x="402" y="2446"/>
                <a:ext cx="1429" cy="0"/>
              </a:xfrm>
              <a:prstGeom prst="line">
                <a:avLst/>
              </a:prstGeom>
              <a:no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46589" name="Line 157"/>
              <p:cNvSpPr>
                <a:spLocks noChangeShapeType="1"/>
              </p:cNvSpPr>
              <p:nvPr/>
            </p:nvSpPr>
            <p:spPr bwMode="auto">
              <a:xfrm>
                <a:off x="402" y="2694"/>
                <a:ext cx="1429" cy="0"/>
              </a:xfrm>
              <a:prstGeom prst="line">
                <a:avLst/>
              </a:prstGeom>
              <a:no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46590" name="Rectangle 158"/>
              <p:cNvSpPr>
                <a:spLocks noChangeArrowheads="1"/>
              </p:cNvSpPr>
              <p:nvPr/>
            </p:nvSpPr>
            <p:spPr bwMode="auto">
              <a:xfrm>
                <a:off x="485" y="1240"/>
                <a:ext cx="1489" cy="289"/>
              </a:xfrm>
              <a:prstGeom prst="rect">
                <a:avLst/>
              </a:prstGeom>
              <a:noFill/>
              <a:ln w="12700">
                <a:noFill/>
                <a:miter lim="800000"/>
                <a:headEnd/>
                <a:tailEnd/>
              </a:ln>
              <a:effectLst/>
            </p:spPr>
            <p:txBody>
              <a:bodyPr wrap="none" lIns="90487" tIns="44450" rIns="90487" bIns="44450">
                <a:spAutoFit/>
              </a:bodyPr>
              <a:lstStyle/>
              <a:p>
                <a:pPr>
                  <a:defRPr/>
                </a:pPr>
                <a:r>
                  <a:rPr lang="en-US" sz="2400" dirty="0">
                    <a:solidFill>
                      <a:srgbClr val="000000"/>
                    </a:solidFill>
                    <a:effectLst>
                      <a:outerShdw blurRad="38100" dist="38100" dir="2700000" algn="tl">
                        <a:srgbClr val="FFFFFF"/>
                      </a:outerShdw>
                    </a:effectLst>
                    <a:latin typeface="Leelawadee UI" panose="020B0502040204020203" pitchFamily="34" charset="-34"/>
                    <a:cs typeface="Leelawadee UI" panose="020B0502040204020203" pitchFamily="34" charset="-34"/>
                  </a:rPr>
                  <a:t> ••• </a:t>
                </a:r>
                <a:r>
                  <a:rPr lang="th-TH" sz="2400" dirty="0" smtClean="0">
                    <a:solidFill>
                      <a:srgbClr val="000000"/>
                    </a:solidFill>
                    <a:effectLst>
                      <a:outerShdw blurRad="38100" dist="38100" dir="2700000" algn="tl">
                        <a:srgbClr val="FFFFFF"/>
                      </a:outerShdw>
                    </a:effectLst>
                    <a:latin typeface="Leelawadee UI" panose="020B0502040204020203" pitchFamily="34" charset="-34"/>
                    <a:cs typeface="Leelawadee UI" panose="020B0502040204020203" pitchFamily="34" charset="-34"/>
                  </a:rPr>
                  <a:t>แบ่งแยก</a:t>
                </a:r>
                <a:r>
                  <a:rPr lang="en-US" sz="2400" dirty="0" smtClean="0">
                    <a:solidFill>
                      <a:srgbClr val="000000"/>
                    </a:solidFill>
                    <a:effectLst>
                      <a:outerShdw blurRad="38100" dist="38100" dir="2700000" algn="tl">
                        <a:srgbClr val="FFFFFF"/>
                      </a:outerShdw>
                    </a:effectLst>
                    <a:latin typeface="Leelawadee UI" panose="020B0502040204020203" pitchFamily="34" charset="-34"/>
                    <a:cs typeface="Leelawadee UI" panose="020B0502040204020203" pitchFamily="34" charset="-34"/>
                  </a:rPr>
                  <a:t> </a:t>
                </a:r>
                <a:r>
                  <a:rPr lang="en-US" sz="2400" dirty="0">
                    <a:solidFill>
                      <a:srgbClr val="000000"/>
                    </a:solidFill>
                    <a:effectLst>
                      <a:outerShdw blurRad="38100" dist="38100" dir="2700000" algn="tl">
                        <a:srgbClr val="FFFFFF"/>
                      </a:outerShdw>
                    </a:effectLst>
                    <a:latin typeface="Leelawadee UI" panose="020B0502040204020203" pitchFamily="34" charset="-34"/>
                    <a:cs typeface="Leelawadee UI" panose="020B0502040204020203" pitchFamily="34" charset="-34"/>
                  </a:rPr>
                  <a:t>••• </a:t>
                </a:r>
              </a:p>
            </p:txBody>
          </p:sp>
          <p:sp>
            <p:nvSpPr>
              <p:cNvPr id="108570" name="Rectangle 159"/>
              <p:cNvSpPr>
                <a:spLocks noChangeArrowheads="1"/>
              </p:cNvSpPr>
              <p:nvPr/>
            </p:nvSpPr>
            <p:spPr bwMode="auto">
              <a:xfrm>
                <a:off x="385" y="1761"/>
                <a:ext cx="726"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th-TH" sz="2000" dirty="0" smtClean="0">
                    <a:solidFill>
                      <a:srgbClr val="000000"/>
                    </a:solidFill>
                    <a:latin typeface="Leelawadee UI" panose="020B0502040204020203" pitchFamily="34" charset="-34"/>
                    <a:cs typeface="Leelawadee UI" panose="020B0502040204020203" pitchFamily="34" charset="-34"/>
                  </a:rPr>
                  <a:t>อิสราเอล</a:t>
                </a:r>
                <a:endParaRPr lang="en-US" sz="2000" dirty="0">
                  <a:solidFill>
                    <a:srgbClr val="000000"/>
                  </a:solidFill>
                  <a:latin typeface="Leelawadee UI" panose="020B0502040204020203" pitchFamily="34" charset="-34"/>
                  <a:cs typeface="Leelawadee UI" panose="020B0502040204020203" pitchFamily="34" charset="-34"/>
                </a:endParaRPr>
              </a:p>
            </p:txBody>
          </p:sp>
          <p:sp>
            <p:nvSpPr>
              <p:cNvPr id="108571" name="Rectangle 160"/>
              <p:cNvSpPr>
                <a:spLocks noChangeArrowheads="1"/>
              </p:cNvSpPr>
              <p:nvPr/>
            </p:nvSpPr>
            <p:spPr bwMode="auto">
              <a:xfrm>
                <a:off x="581" y="1998"/>
                <a:ext cx="1016" cy="2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en-US" sz="2000">
                    <a:solidFill>
                      <a:srgbClr val="000000"/>
                    </a:solidFill>
                    <a:latin typeface="Leelawadee UI" panose="020B0502040204020203" pitchFamily="34" charset="-34"/>
                    <a:cs typeface="Leelawadee UI" panose="020B0502040204020203" pitchFamily="34" charset="-34"/>
                  </a:rPr>
                  <a:t>10              2</a:t>
                </a:r>
              </a:p>
            </p:txBody>
          </p:sp>
          <p:sp>
            <p:nvSpPr>
              <p:cNvPr id="108572" name="Rectangle 161"/>
              <p:cNvSpPr>
                <a:spLocks noChangeArrowheads="1"/>
              </p:cNvSpPr>
              <p:nvPr/>
            </p:nvSpPr>
            <p:spPr bwMode="auto">
              <a:xfrm>
                <a:off x="487" y="2453"/>
                <a:ext cx="1278"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en-US" sz="2000" dirty="0">
                    <a:solidFill>
                      <a:srgbClr val="000000"/>
                    </a:solidFill>
                    <a:latin typeface="Leelawadee UI" panose="020B0502040204020203" pitchFamily="34" charset="-34"/>
                    <a:cs typeface="Leelawadee UI" panose="020B0502040204020203" pitchFamily="34" charset="-34"/>
                  </a:rPr>
                  <a:t> </a:t>
                </a:r>
                <a:r>
                  <a:rPr lang="en-US" sz="2000" dirty="0" smtClean="0">
                    <a:solidFill>
                      <a:srgbClr val="000000"/>
                    </a:solidFill>
                    <a:latin typeface="Leelawadee UI" panose="020B0502040204020203" pitchFamily="34" charset="-34"/>
                    <a:cs typeface="Leelawadee UI" panose="020B0502040204020203" pitchFamily="34" charset="-34"/>
                  </a:rPr>
                  <a:t>19-</a:t>
                </a:r>
                <a:r>
                  <a:rPr lang="th-TH" sz="2400" dirty="0" smtClean="0">
                    <a:solidFill>
                      <a:srgbClr val="000000"/>
                    </a:solidFill>
                    <a:latin typeface="Leelawadee UI" panose="020B0502040204020203" pitchFamily="34" charset="-34"/>
                    <a:cs typeface="Leelawadee UI" panose="020B0502040204020203" pitchFamily="34" charset="-34"/>
                  </a:rPr>
                  <a:t>ย</a:t>
                </a:r>
                <a:r>
                  <a:rPr lang="en-US" sz="2000" dirty="0" smtClean="0">
                    <a:solidFill>
                      <a:srgbClr val="000000"/>
                    </a:solidFill>
                    <a:latin typeface="Leelawadee UI" panose="020B0502040204020203" pitchFamily="34" charset="-34"/>
                    <a:cs typeface="Leelawadee UI" panose="020B0502040204020203" pitchFamily="34" charset="-34"/>
                  </a:rPr>
                  <a:t>         20-</a:t>
                </a:r>
                <a:r>
                  <a:rPr lang="th-TH" sz="2400" dirty="0" smtClean="0">
                    <a:solidFill>
                      <a:srgbClr val="000000"/>
                    </a:solidFill>
                    <a:latin typeface="Leelawadee UI" panose="020B0502040204020203" pitchFamily="34" charset="-34"/>
                    <a:cs typeface="Leelawadee UI" panose="020B0502040204020203" pitchFamily="34" charset="-34"/>
                  </a:rPr>
                  <a:t>ร</a:t>
                </a:r>
                <a:endParaRPr lang="en-US" sz="2000" dirty="0">
                  <a:solidFill>
                    <a:srgbClr val="000000"/>
                  </a:solidFill>
                  <a:latin typeface="Leelawadee UI" panose="020B0502040204020203" pitchFamily="34" charset="-34"/>
                  <a:cs typeface="Leelawadee UI" panose="020B0502040204020203" pitchFamily="34" charset="-34"/>
                </a:endParaRPr>
              </a:p>
            </p:txBody>
          </p:sp>
          <p:sp>
            <p:nvSpPr>
              <p:cNvPr id="108573" name="Rectangle 162"/>
              <p:cNvSpPr>
                <a:spLocks noChangeArrowheads="1"/>
              </p:cNvSpPr>
              <p:nvPr/>
            </p:nvSpPr>
            <p:spPr bwMode="auto">
              <a:xfrm>
                <a:off x="510" y="2734"/>
                <a:ext cx="12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en-US" sz="2000" dirty="0">
                    <a:solidFill>
                      <a:srgbClr val="000000"/>
                    </a:solidFill>
                    <a:latin typeface="Leelawadee UI" panose="020B0502040204020203" pitchFamily="34" charset="-34"/>
                    <a:cs typeface="Leelawadee UI" panose="020B0502040204020203" pitchFamily="34" charset="-34"/>
                  </a:rPr>
                  <a:t> 200           350</a:t>
                </a:r>
              </a:p>
            </p:txBody>
          </p:sp>
          <p:sp>
            <p:nvSpPr>
              <p:cNvPr id="108574" name="Rectangle 163"/>
              <p:cNvSpPr>
                <a:spLocks noChangeArrowheads="1"/>
              </p:cNvSpPr>
              <p:nvPr/>
            </p:nvSpPr>
            <p:spPr bwMode="auto">
              <a:xfrm>
                <a:off x="468" y="2992"/>
                <a:ext cx="136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2000" dirty="0" err="1" smtClean="0">
                    <a:solidFill>
                      <a:srgbClr val="000000"/>
                    </a:solidFill>
                    <a:latin typeface="Leelawadee UI" panose="020B0502040204020203" pitchFamily="34" charset="-34"/>
                    <a:cs typeface="Leelawadee UI" panose="020B0502040204020203" pitchFamily="34" charset="-34"/>
                  </a:rPr>
                  <a:t>อัส</a:t>
                </a:r>
                <a:r>
                  <a:rPr lang="th-TH" sz="2000" dirty="0" smtClean="0">
                    <a:solidFill>
                      <a:srgbClr val="000000"/>
                    </a:solidFill>
                    <a:latin typeface="Leelawadee UI" panose="020B0502040204020203" pitchFamily="34" charset="-34"/>
                    <a:cs typeface="Leelawadee UI" panose="020B0502040204020203" pitchFamily="34" charset="-34"/>
                  </a:rPr>
                  <a:t>ซีเรีย</a:t>
                </a:r>
                <a:r>
                  <a:rPr lang="en-US" sz="2000" dirty="0" smtClean="0">
                    <a:solidFill>
                      <a:srgbClr val="000000"/>
                    </a:solidFill>
                    <a:latin typeface="Leelawadee UI" panose="020B0502040204020203" pitchFamily="34" charset="-34"/>
                    <a:cs typeface="Leelawadee UI" panose="020B0502040204020203" pitchFamily="34" charset="-34"/>
                  </a:rPr>
                  <a:t>   </a:t>
                </a:r>
                <a:r>
                  <a:rPr lang="th-TH" sz="2000" dirty="0" smtClean="0">
                    <a:solidFill>
                      <a:srgbClr val="000000"/>
                    </a:solidFill>
                    <a:latin typeface="Leelawadee UI" panose="020B0502040204020203" pitchFamily="34" charset="-34"/>
                    <a:cs typeface="Leelawadee UI" panose="020B0502040204020203" pitchFamily="34" charset="-34"/>
                  </a:rPr>
                  <a:t>บาบิโลน</a:t>
                </a:r>
                <a:endParaRPr lang="en-US" sz="2000" dirty="0">
                  <a:solidFill>
                    <a:srgbClr val="000000"/>
                  </a:solidFill>
                  <a:latin typeface="Leelawadee UI" panose="020B0502040204020203" pitchFamily="34" charset="-34"/>
                  <a:cs typeface="Leelawadee UI" panose="020B0502040204020203" pitchFamily="34" charset="-34"/>
                </a:endParaRPr>
              </a:p>
            </p:txBody>
          </p:sp>
          <p:sp>
            <p:nvSpPr>
              <p:cNvPr id="146596" name="Line 164"/>
              <p:cNvSpPr>
                <a:spLocks noChangeShapeType="1"/>
              </p:cNvSpPr>
              <p:nvPr/>
            </p:nvSpPr>
            <p:spPr bwMode="auto">
              <a:xfrm>
                <a:off x="422" y="2943"/>
                <a:ext cx="1431" cy="0"/>
              </a:xfrm>
              <a:prstGeom prst="line">
                <a:avLst/>
              </a:prstGeom>
              <a:no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08576" name="Rectangle 165"/>
              <p:cNvSpPr>
                <a:spLocks noChangeArrowheads="1"/>
              </p:cNvSpPr>
              <p:nvPr/>
            </p:nvSpPr>
            <p:spPr bwMode="auto">
              <a:xfrm>
                <a:off x="651" y="1506"/>
                <a:ext cx="97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2000" dirty="0" smtClean="0">
                    <a:solidFill>
                      <a:srgbClr val="000000"/>
                    </a:solidFill>
                    <a:latin typeface="Leelawadee UI" panose="020B0502040204020203" pitchFamily="34" charset="-34"/>
                    <a:cs typeface="Leelawadee UI" panose="020B0502040204020203" pitchFamily="34" charset="-34"/>
                  </a:rPr>
                  <a:t>เหนือ</a:t>
                </a:r>
                <a:r>
                  <a:rPr lang="en-US" sz="2000" dirty="0" smtClean="0">
                    <a:solidFill>
                      <a:srgbClr val="000000"/>
                    </a:solidFill>
                    <a:latin typeface="Leelawadee UI" panose="020B0502040204020203" pitchFamily="34" charset="-34"/>
                    <a:cs typeface="Leelawadee UI" panose="020B0502040204020203" pitchFamily="34" charset="-34"/>
                  </a:rPr>
                  <a:t>       </a:t>
                </a:r>
                <a:r>
                  <a:rPr lang="th-TH" sz="2000" dirty="0" smtClean="0">
                    <a:solidFill>
                      <a:srgbClr val="000000"/>
                    </a:solidFill>
                    <a:latin typeface="Leelawadee UI" panose="020B0502040204020203" pitchFamily="34" charset="-34"/>
                    <a:cs typeface="Leelawadee UI" panose="020B0502040204020203" pitchFamily="34" charset="-34"/>
                  </a:rPr>
                  <a:t>ใต้</a:t>
                </a:r>
                <a:endParaRPr lang="en-US" sz="2000" dirty="0">
                  <a:solidFill>
                    <a:srgbClr val="000000"/>
                  </a:solidFill>
                  <a:latin typeface="Leelawadee UI" panose="020B0502040204020203" pitchFamily="34" charset="-34"/>
                  <a:cs typeface="Leelawadee UI" panose="020B0502040204020203" pitchFamily="34" charset="-34"/>
                </a:endParaRPr>
              </a:p>
            </p:txBody>
          </p:sp>
          <p:sp>
            <p:nvSpPr>
              <p:cNvPr id="146598" name="Line 166"/>
              <p:cNvSpPr>
                <a:spLocks noChangeShapeType="1"/>
              </p:cNvSpPr>
              <p:nvPr/>
            </p:nvSpPr>
            <p:spPr bwMode="auto">
              <a:xfrm>
                <a:off x="412" y="3191"/>
                <a:ext cx="1429" cy="0"/>
              </a:xfrm>
              <a:prstGeom prst="line">
                <a:avLst/>
              </a:prstGeom>
              <a:no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46599" name="Line 167"/>
              <p:cNvSpPr>
                <a:spLocks noChangeShapeType="1"/>
              </p:cNvSpPr>
              <p:nvPr/>
            </p:nvSpPr>
            <p:spPr bwMode="auto">
              <a:xfrm>
                <a:off x="1127" y="1585"/>
                <a:ext cx="0" cy="1650"/>
              </a:xfrm>
              <a:prstGeom prst="line">
                <a:avLst/>
              </a:prstGeom>
              <a:noFill/>
              <a:ln w="50800">
                <a:solidFill>
                  <a:srgbClr val="FFFF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46600" name="Rectangle 168"/>
              <p:cNvSpPr>
                <a:spLocks noChangeArrowheads="1"/>
              </p:cNvSpPr>
              <p:nvPr/>
            </p:nvSpPr>
            <p:spPr bwMode="auto">
              <a:xfrm>
                <a:off x="679" y="2244"/>
                <a:ext cx="882" cy="250"/>
              </a:xfrm>
              <a:prstGeom prst="rect">
                <a:avLst/>
              </a:prstGeom>
              <a:noFill/>
              <a:ln w="12700">
                <a:noFill/>
                <a:miter lim="800000"/>
                <a:headEnd/>
                <a:tailEnd/>
              </a:ln>
              <a:effectLst/>
            </p:spPr>
            <p:txBody>
              <a:bodyPr wrap="none" lIns="90487" tIns="44450" rIns="90487" bIns="44450">
                <a:spAutoFit/>
              </a:bodyPr>
              <a:lstStyle/>
              <a:p>
                <a:pPr algn="ctr">
                  <a:defRPr/>
                </a:pPr>
                <a:r>
                  <a:rPr lang="th-TH" sz="2000" dirty="0" smtClean="0">
                    <a:solidFill>
                      <a:srgbClr val="000000"/>
                    </a:solidFill>
                    <a:effectLst>
                      <a:outerShdw blurRad="38100" dist="38100" dir="2700000" algn="tl">
                        <a:srgbClr val="FFFFFF"/>
                      </a:outerShdw>
                    </a:effectLst>
                    <a:latin typeface="Leelawadee UI" panose="020B0502040204020203" pitchFamily="34" charset="-34"/>
                    <a:cs typeface="Leelawadee UI" panose="020B0502040204020203" pitchFamily="34" charset="-34"/>
                  </a:rPr>
                  <a:t>ผู้พยากรณ์</a:t>
                </a:r>
                <a:endParaRPr lang="en-US" sz="2000" dirty="0">
                  <a:solidFill>
                    <a:srgbClr val="000000"/>
                  </a:solidFill>
                  <a:effectLst>
                    <a:outerShdw blurRad="38100" dist="38100" dir="2700000" algn="tl">
                      <a:srgbClr val="FFFFFF"/>
                    </a:outerShdw>
                  </a:effectLst>
                  <a:latin typeface="Leelawadee UI" panose="020B0502040204020203" pitchFamily="34" charset="-34"/>
                  <a:cs typeface="Leelawadee UI" panose="020B0502040204020203" pitchFamily="34" charset="-34"/>
                </a:endParaRPr>
              </a:p>
            </p:txBody>
          </p:sp>
          <p:sp>
            <p:nvSpPr>
              <p:cNvPr id="146601" name="Line 169"/>
              <p:cNvSpPr>
                <a:spLocks noChangeShapeType="1"/>
              </p:cNvSpPr>
              <p:nvPr/>
            </p:nvSpPr>
            <p:spPr bwMode="auto">
              <a:xfrm>
                <a:off x="600" y="1248"/>
                <a:ext cx="1200" cy="0"/>
              </a:xfrm>
              <a:prstGeom prst="line">
                <a:avLst/>
              </a:prstGeom>
              <a:noFill/>
              <a:ln w="25400">
                <a:solidFill>
                  <a:srgbClr val="FFFF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08581" name="Rectangle 170"/>
              <p:cNvSpPr>
                <a:spLocks noChangeArrowheads="1"/>
              </p:cNvSpPr>
              <p:nvPr/>
            </p:nvSpPr>
            <p:spPr bwMode="auto">
              <a:xfrm>
                <a:off x="706" y="1008"/>
                <a:ext cx="8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2400" dirty="0">
                    <a:solidFill>
                      <a:srgbClr val="000000"/>
                    </a:solidFill>
                    <a:latin typeface="Leelawadee UI" panose="020B0502040204020203" pitchFamily="34" charset="-34"/>
                    <a:cs typeface="Leelawadee UI" panose="020B0502040204020203" pitchFamily="34" charset="-34"/>
                  </a:rPr>
                  <a:t>ซ</a:t>
                </a:r>
                <a:r>
                  <a:rPr lang="en-US" sz="2400" dirty="0" smtClean="0">
                    <a:solidFill>
                      <a:srgbClr val="000000"/>
                    </a:solidFill>
                    <a:latin typeface="Leelawadee UI" panose="020B0502040204020203" pitchFamily="34" charset="-34"/>
                    <a:cs typeface="Leelawadee UI" panose="020B0502040204020203" pitchFamily="34" charset="-34"/>
                  </a:rPr>
                  <a:t> - </a:t>
                </a:r>
                <a:r>
                  <a:rPr lang="th-TH" sz="2400" dirty="0" smtClean="0">
                    <a:solidFill>
                      <a:srgbClr val="000000"/>
                    </a:solidFill>
                    <a:latin typeface="Leelawadee UI" panose="020B0502040204020203" pitchFamily="34" charset="-34"/>
                    <a:cs typeface="Leelawadee UI" panose="020B0502040204020203" pitchFamily="34" charset="-34"/>
                  </a:rPr>
                  <a:t>ด </a:t>
                </a:r>
                <a:r>
                  <a:rPr lang="en-US" sz="2400" dirty="0" smtClean="0">
                    <a:solidFill>
                      <a:srgbClr val="000000"/>
                    </a:solidFill>
                    <a:latin typeface="Leelawadee UI" panose="020B0502040204020203" pitchFamily="34" charset="-34"/>
                    <a:cs typeface="Leelawadee UI" panose="020B0502040204020203" pitchFamily="34" charset="-34"/>
                  </a:rPr>
                  <a:t>- </a:t>
                </a:r>
                <a:r>
                  <a:rPr lang="th-TH" sz="2400" dirty="0" smtClean="0">
                    <a:solidFill>
                      <a:srgbClr val="000000"/>
                    </a:solidFill>
                    <a:latin typeface="Leelawadee UI" panose="020B0502040204020203" pitchFamily="34" charset="-34"/>
                    <a:cs typeface="Leelawadee UI" panose="020B0502040204020203" pitchFamily="34" charset="-34"/>
                  </a:rPr>
                  <a:t>ซ</a:t>
                </a:r>
                <a:endParaRPr lang="en-US" sz="2400" dirty="0">
                  <a:solidFill>
                    <a:srgbClr val="000000"/>
                  </a:solidFill>
                  <a:latin typeface="Leelawadee UI" panose="020B0502040204020203" pitchFamily="34" charset="-34"/>
                  <a:cs typeface="Leelawadee UI" panose="020B0502040204020203" pitchFamily="34" charset="-34"/>
                </a:endParaRPr>
              </a:p>
            </p:txBody>
          </p:sp>
          <p:sp>
            <p:nvSpPr>
              <p:cNvPr id="146603" name="Line 171"/>
              <p:cNvSpPr>
                <a:spLocks noChangeShapeType="1"/>
              </p:cNvSpPr>
              <p:nvPr/>
            </p:nvSpPr>
            <p:spPr bwMode="auto">
              <a:xfrm>
                <a:off x="412" y="1966"/>
                <a:ext cx="1429" cy="0"/>
              </a:xfrm>
              <a:prstGeom prst="line">
                <a:avLst/>
              </a:prstGeom>
              <a:no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46604" name="Line 172"/>
              <p:cNvSpPr>
                <a:spLocks noChangeShapeType="1"/>
              </p:cNvSpPr>
              <p:nvPr/>
            </p:nvSpPr>
            <p:spPr bwMode="auto">
              <a:xfrm flipV="1">
                <a:off x="422" y="2197"/>
                <a:ext cx="1431" cy="0"/>
              </a:xfrm>
              <a:prstGeom prst="line">
                <a:avLst/>
              </a:prstGeom>
              <a:no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46605" name="Line 173"/>
              <p:cNvSpPr>
                <a:spLocks noChangeShapeType="1"/>
              </p:cNvSpPr>
              <p:nvPr/>
            </p:nvSpPr>
            <p:spPr bwMode="auto">
              <a:xfrm flipV="1">
                <a:off x="422" y="1718"/>
                <a:ext cx="1424" cy="0"/>
              </a:xfrm>
              <a:prstGeom prst="line">
                <a:avLst/>
              </a:prstGeom>
              <a:no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08585" name="Rectangle 175"/>
              <p:cNvSpPr>
                <a:spLocks noChangeArrowheads="1"/>
              </p:cNvSpPr>
              <p:nvPr/>
            </p:nvSpPr>
            <p:spPr bwMode="auto">
              <a:xfrm>
                <a:off x="977" y="1768"/>
                <a:ext cx="93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2000" dirty="0">
                    <a:solidFill>
                      <a:srgbClr val="000000"/>
                    </a:solidFill>
                    <a:latin typeface="Leelawadee UI" panose="020B0502040204020203" pitchFamily="34" charset="-34"/>
                    <a:cs typeface="Leelawadee UI" panose="020B0502040204020203" pitchFamily="34" charset="-34"/>
                  </a:rPr>
                  <a:t>  </a:t>
                </a:r>
                <a:r>
                  <a:rPr lang="th-TH" sz="2000" dirty="0" smtClean="0">
                    <a:solidFill>
                      <a:srgbClr val="000000"/>
                    </a:solidFill>
                    <a:latin typeface="Leelawadee UI" panose="020B0502040204020203" pitchFamily="34" charset="-34"/>
                    <a:cs typeface="Leelawadee UI" panose="020B0502040204020203" pitchFamily="34" charset="-34"/>
                  </a:rPr>
                  <a:t>ยู</a:t>
                </a:r>
                <a:r>
                  <a:rPr lang="th-TH" sz="2000" dirty="0" err="1" smtClean="0">
                    <a:solidFill>
                      <a:srgbClr val="000000"/>
                    </a:solidFill>
                    <a:latin typeface="Leelawadee UI" panose="020B0502040204020203" pitchFamily="34" charset="-34"/>
                    <a:cs typeface="Leelawadee UI" panose="020B0502040204020203" pitchFamily="34" charset="-34"/>
                  </a:rPr>
                  <a:t>ดาห์</a:t>
                </a:r>
                <a:endParaRPr lang="en-US" sz="2000" dirty="0">
                  <a:solidFill>
                    <a:srgbClr val="000000"/>
                  </a:solidFill>
                  <a:latin typeface="Leelawadee UI" panose="020B0502040204020203" pitchFamily="34" charset="-34"/>
                  <a:cs typeface="Leelawadee UI" panose="020B0502040204020203" pitchFamily="34" charset="-34"/>
                </a:endParaRPr>
              </a:p>
            </p:txBody>
          </p:sp>
          <p:sp>
            <p:nvSpPr>
              <p:cNvPr id="146608" name="Line 176"/>
              <p:cNvSpPr>
                <a:spLocks noChangeShapeType="1"/>
              </p:cNvSpPr>
              <p:nvPr/>
            </p:nvSpPr>
            <p:spPr bwMode="auto">
              <a:xfrm>
                <a:off x="1107" y="1488"/>
                <a:ext cx="32" cy="726"/>
              </a:xfrm>
              <a:prstGeom prst="line">
                <a:avLst/>
              </a:prstGeom>
              <a:noFill/>
              <a:ln w="50800">
                <a:solidFill>
                  <a:srgbClr val="FFFF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46609" name="Line 177"/>
              <p:cNvSpPr>
                <a:spLocks noChangeShapeType="1"/>
              </p:cNvSpPr>
              <p:nvPr/>
            </p:nvSpPr>
            <p:spPr bwMode="auto">
              <a:xfrm>
                <a:off x="412" y="1229"/>
                <a:ext cx="1429" cy="0"/>
              </a:xfrm>
              <a:prstGeom prst="line">
                <a:avLst/>
              </a:prstGeom>
              <a:no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46612" name="AutoShape 180"/>
              <p:cNvSpPr>
                <a:spLocks noChangeArrowheads="1"/>
              </p:cNvSpPr>
              <p:nvPr/>
            </p:nvSpPr>
            <p:spPr bwMode="auto">
              <a:xfrm>
                <a:off x="800" y="837"/>
                <a:ext cx="755" cy="213"/>
              </a:xfrm>
              <a:prstGeom prst="roundRect">
                <a:avLst>
                  <a:gd name="adj" fmla="val 16667"/>
                </a:avLst>
              </a:prstGeom>
              <a:solidFill>
                <a:srgbClr val="FFFF00"/>
              </a:solidFill>
              <a:ln w="38100">
                <a:noFill/>
                <a:round/>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108589" name="Rectangle 174"/>
              <p:cNvSpPr>
                <a:spLocks noChangeArrowheads="1"/>
              </p:cNvSpPr>
              <p:nvPr/>
            </p:nvSpPr>
            <p:spPr bwMode="auto">
              <a:xfrm>
                <a:off x="293" y="754"/>
                <a:ext cx="1364"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th-TH" sz="2400" dirty="0" smtClean="0">
                    <a:solidFill>
                      <a:srgbClr val="000000"/>
                    </a:solidFill>
                    <a:latin typeface="Leelawadee UI" panose="020B0502040204020203" pitchFamily="34" charset="-34"/>
                    <a:cs typeface="Leelawadee UI" panose="020B0502040204020203" pitchFamily="34" charset="-34"/>
                  </a:rPr>
                  <a:t>กษัตริย์</a:t>
                </a:r>
                <a:endParaRPr lang="en-US" sz="2400" dirty="0">
                  <a:solidFill>
                    <a:srgbClr val="000000"/>
                  </a:solidFill>
                  <a:latin typeface="Leelawadee UI" panose="020B0502040204020203" pitchFamily="34" charset="-34"/>
                  <a:cs typeface="Leelawadee UI" panose="020B0502040204020203" pitchFamily="34" charset="-34"/>
                </a:endParaRPr>
              </a:p>
            </p:txBody>
          </p:sp>
        </p:grpSp>
      </p:grpSp>
      <p:sp>
        <p:nvSpPr>
          <p:cNvPr id="146446" name="AutoShape 14"/>
          <p:cNvSpPr>
            <a:spLocks noChangeArrowheads="1"/>
          </p:cNvSpPr>
          <p:nvPr/>
        </p:nvSpPr>
        <p:spPr bwMode="auto">
          <a:xfrm>
            <a:off x="244475" y="3917950"/>
            <a:ext cx="2898775" cy="393700"/>
          </a:xfrm>
          <a:prstGeom prst="roundRect">
            <a:avLst>
              <a:gd name="adj" fmla="val 16667"/>
            </a:avLst>
          </a:prstGeom>
          <a:noFill/>
          <a:ln w="57150">
            <a:solidFill>
              <a:srgbClr val="FB2E05"/>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108558" name="Text Box 187"/>
          <p:cNvSpPr txBox="1">
            <a:spLocks noChangeArrowheads="1"/>
          </p:cNvSpPr>
          <p:nvPr/>
        </p:nvSpPr>
        <p:spPr bwMode="auto">
          <a:xfrm>
            <a:off x="8586788"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
        <p:nvSpPr>
          <p:cNvPr id="146620" name="AutoShape 188"/>
          <p:cNvSpPr>
            <a:spLocks noChangeArrowheads="1"/>
          </p:cNvSpPr>
          <p:nvPr/>
        </p:nvSpPr>
        <p:spPr bwMode="auto">
          <a:xfrm>
            <a:off x="1577975" y="4311650"/>
            <a:ext cx="1273175" cy="1282700"/>
          </a:xfrm>
          <a:prstGeom prst="roundRect">
            <a:avLst>
              <a:gd name="adj" fmla="val 16667"/>
            </a:avLst>
          </a:prstGeom>
          <a:noFill/>
          <a:ln w="57150">
            <a:solidFill>
              <a:srgbClr val="FB2E05"/>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6439"/>
                                        </p:tgtEl>
                                        <p:attrNameLst>
                                          <p:attrName>style.visibility</p:attrName>
                                        </p:attrNameLst>
                                      </p:cBhvr>
                                      <p:to>
                                        <p:strVal val="visible"/>
                                      </p:to>
                                    </p:set>
                                    <p:animEffect transition="in" filter="fade">
                                      <p:cBhvr>
                                        <p:cTn id="7" dur="1000"/>
                                        <p:tgtEl>
                                          <p:spTgt spid="146439"/>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46446"/>
                                        </p:tgtEl>
                                        <p:attrNameLst>
                                          <p:attrName>style.visibility</p:attrName>
                                        </p:attrNameLst>
                                      </p:cBhvr>
                                      <p:to>
                                        <p:strVal val="visible"/>
                                      </p:to>
                                    </p:set>
                                    <p:animEffect transition="in" filter="fade">
                                      <p:cBhvr>
                                        <p:cTn id="11" dur="1000"/>
                                        <p:tgtEl>
                                          <p:spTgt spid="146446"/>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46620"/>
                                        </p:tgtEl>
                                        <p:attrNameLst>
                                          <p:attrName>style.visibility</p:attrName>
                                        </p:attrNameLst>
                                      </p:cBhvr>
                                      <p:to>
                                        <p:strVal val="visible"/>
                                      </p:to>
                                    </p:set>
                                    <p:animEffect transition="in" filter="fade">
                                      <p:cBhvr>
                                        <p:cTn id="15" dur="1000"/>
                                        <p:tgtEl>
                                          <p:spTgt spid="146620"/>
                                        </p:tgtEl>
                                      </p:cBhvr>
                                    </p:animEffect>
                                  </p:childTnLst>
                                </p:cTn>
                              </p:par>
                            </p:childTnLst>
                          </p:cTn>
                        </p:par>
                        <p:par>
                          <p:cTn id="16" fill="hold" nodeType="afterGroup">
                            <p:stCondLst>
                              <p:cond delay="3000"/>
                            </p:stCondLst>
                            <p:childTnLst>
                              <p:par>
                                <p:cTn id="17" presetID="23" presetClass="entr" presetSubtype="528" fill="hold" nodeType="afterEffect">
                                  <p:stCondLst>
                                    <p:cond delay="0"/>
                                  </p:stCondLst>
                                  <p:childTnLst>
                                    <p:set>
                                      <p:cBhvr>
                                        <p:cTn id="18" dur="1" fill="hold">
                                          <p:stCondLst>
                                            <p:cond delay="0"/>
                                          </p:stCondLst>
                                        </p:cTn>
                                        <p:tgtEl>
                                          <p:spTgt spid="146450"/>
                                        </p:tgtEl>
                                        <p:attrNameLst>
                                          <p:attrName>style.visibility</p:attrName>
                                        </p:attrNameLst>
                                      </p:cBhvr>
                                      <p:to>
                                        <p:strVal val="visible"/>
                                      </p:to>
                                    </p:set>
                                    <p:anim calcmode="lin" valueType="num">
                                      <p:cBhvr>
                                        <p:cTn id="19" dur="500" fill="hold"/>
                                        <p:tgtEl>
                                          <p:spTgt spid="146450"/>
                                        </p:tgtEl>
                                        <p:attrNameLst>
                                          <p:attrName>ppt_w</p:attrName>
                                        </p:attrNameLst>
                                      </p:cBhvr>
                                      <p:tavLst>
                                        <p:tav tm="0">
                                          <p:val>
                                            <p:fltVal val="0"/>
                                          </p:val>
                                        </p:tav>
                                        <p:tav tm="100000">
                                          <p:val>
                                            <p:strVal val="#ppt_w"/>
                                          </p:val>
                                        </p:tav>
                                      </p:tavLst>
                                    </p:anim>
                                    <p:anim calcmode="lin" valueType="num">
                                      <p:cBhvr>
                                        <p:cTn id="20" dur="500" fill="hold"/>
                                        <p:tgtEl>
                                          <p:spTgt spid="146450"/>
                                        </p:tgtEl>
                                        <p:attrNameLst>
                                          <p:attrName>ppt_h</p:attrName>
                                        </p:attrNameLst>
                                      </p:cBhvr>
                                      <p:tavLst>
                                        <p:tav tm="0">
                                          <p:val>
                                            <p:fltVal val="0"/>
                                          </p:val>
                                        </p:tav>
                                        <p:tav tm="100000">
                                          <p:val>
                                            <p:strVal val="#ppt_h"/>
                                          </p:val>
                                        </p:tav>
                                      </p:tavLst>
                                    </p:anim>
                                    <p:anim calcmode="lin" valueType="num">
                                      <p:cBhvr>
                                        <p:cTn id="21" dur="500" fill="hold"/>
                                        <p:tgtEl>
                                          <p:spTgt spid="146450"/>
                                        </p:tgtEl>
                                        <p:attrNameLst>
                                          <p:attrName>ppt_x</p:attrName>
                                        </p:attrNameLst>
                                      </p:cBhvr>
                                      <p:tavLst>
                                        <p:tav tm="0">
                                          <p:val>
                                            <p:fltVal val="0.5"/>
                                          </p:val>
                                        </p:tav>
                                        <p:tav tm="100000">
                                          <p:val>
                                            <p:strVal val="#ppt_x"/>
                                          </p:val>
                                        </p:tav>
                                      </p:tavLst>
                                    </p:anim>
                                    <p:anim calcmode="lin" valueType="num">
                                      <p:cBhvr>
                                        <p:cTn id="22" dur="500" fill="hold"/>
                                        <p:tgtEl>
                                          <p:spTgt spid="146450"/>
                                        </p:tgtEl>
                                        <p:attrNameLst>
                                          <p:attrName>ppt_y</p:attrName>
                                        </p:attrNameLst>
                                      </p:cBhvr>
                                      <p:tavLst>
                                        <p:tav tm="0">
                                          <p:val>
                                            <p:fltVal val="0.5"/>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6568"/>
                                        </p:tgtEl>
                                        <p:attrNameLst>
                                          <p:attrName>style.visibility</p:attrName>
                                        </p:attrNameLst>
                                      </p:cBhvr>
                                      <p:to>
                                        <p:strVal val="visible"/>
                                      </p:to>
                                    </p:set>
                                    <p:animEffect transition="in" filter="fade">
                                      <p:cBhvr>
                                        <p:cTn id="27" dur="1000"/>
                                        <p:tgtEl>
                                          <p:spTgt spid="146568"/>
                                        </p:tgtEl>
                                      </p:cBhvr>
                                    </p:animEffect>
                                  </p:childTnLst>
                                </p:cTn>
                              </p:par>
                            </p:childTnLst>
                          </p:cTn>
                        </p:par>
                        <p:par>
                          <p:cTn id="28" fill="hold" nodeType="afterGroup">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146447"/>
                                        </p:tgtEl>
                                        <p:attrNameLst>
                                          <p:attrName>style.visibility</p:attrName>
                                        </p:attrNameLst>
                                      </p:cBhvr>
                                      <p:to>
                                        <p:strVal val="visible"/>
                                      </p:to>
                                    </p:set>
                                    <p:animEffect transition="in" filter="fade">
                                      <p:cBhvr>
                                        <p:cTn id="31" dur="1000"/>
                                        <p:tgtEl>
                                          <p:spTgt spid="146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47" grpId="0" animBg="1"/>
      <p:bldP spid="146439" grpId="0" autoUpdateAnimBg="0"/>
      <p:bldP spid="146568" grpId="0" autoUpdateAnimBg="0"/>
      <p:bldP spid="146446" grpId="0" animBg="1"/>
      <p:bldP spid="14662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3"/>
          <p:cNvGrpSpPr>
            <a:grpSpLocks/>
          </p:cNvGrpSpPr>
          <p:nvPr/>
        </p:nvGrpSpPr>
        <p:grpSpPr bwMode="auto">
          <a:xfrm>
            <a:off x="1066800" y="1912938"/>
            <a:ext cx="7397750" cy="4398963"/>
            <a:chOff x="672" y="1205"/>
            <a:chExt cx="4660" cy="2771"/>
          </a:xfrm>
        </p:grpSpPr>
        <p:sp>
          <p:nvSpPr>
            <p:cNvPr id="215062" name="Rectangle 22"/>
            <p:cNvSpPr>
              <a:spLocks noChangeArrowheads="1"/>
            </p:cNvSpPr>
            <p:nvPr/>
          </p:nvSpPr>
          <p:spPr bwMode="auto">
            <a:xfrm>
              <a:off x="672" y="1205"/>
              <a:ext cx="4660" cy="277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5400" baseline="30000" dirty="0">
                  <a:latin typeface="Leelawadee UI" panose="020B0502040204020203" pitchFamily="34" charset="-34"/>
                  <a:cs typeface="Leelawadee UI" panose="020B0502040204020203" pitchFamily="34" charset="-34"/>
                </a:rPr>
                <a:t>31</a:t>
              </a:r>
              <a:r>
                <a:rPr lang="en-US" sz="4800" dirty="0">
                  <a:latin typeface="Leelawadee UI" panose="020B0502040204020203" pitchFamily="34" charset="-34"/>
                  <a:cs typeface="Leelawadee UI" panose="020B0502040204020203" pitchFamily="34" charset="-34"/>
                </a:rPr>
                <a:t> </a:t>
              </a:r>
              <a:r>
                <a:rPr lang="en-US" altLang="ja-JP" sz="4800" dirty="0" smtClean="0">
                  <a:latin typeface="Leelawadee UI" panose="020B0502040204020203" pitchFamily="34" charset="-34"/>
                  <a:cs typeface="Leelawadee UI" panose="020B0502040204020203" pitchFamily="34" charset="-34"/>
                </a:rPr>
                <a:t>"</a:t>
              </a:r>
              <a:r>
                <a:rPr lang="th-TH" sz="4800" b="0" dirty="0">
                  <a:latin typeface="Leelawadee UI" panose="020B0502040204020203" pitchFamily="34" charset="-34"/>
                  <a:cs typeface="Leelawadee UI" panose="020B0502040204020203" pitchFamily="34" charset="-34"/>
                </a:rPr>
                <a:t>พระ​</a:t>
              </a:r>
              <a:r>
                <a:rPr lang="th-TH" sz="4800" b="0" dirty="0" err="1">
                  <a:latin typeface="Leelawadee UI" panose="020B0502040204020203" pitchFamily="34" charset="-34"/>
                  <a:cs typeface="Leelawadee UI" panose="020B0502040204020203" pitchFamily="34" charset="-34"/>
                </a:rPr>
                <a:t>ยาห์</a:t>
              </a:r>
              <a:r>
                <a:rPr lang="th-TH" sz="4800" b="0" dirty="0">
                  <a:latin typeface="Leelawadee UI" panose="020B0502040204020203" pitchFamily="34" charset="-34"/>
                  <a:cs typeface="Leelawadee UI" panose="020B0502040204020203" pitchFamily="34" charset="-34"/>
                </a:rPr>
                <a:t>​</a:t>
              </a:r>
              <a:r>
                <a:rPr lang="th-TH" sz="4800" b="0" dirty="0" err="1">
                  <a:latin typeface="Leelawadee UI" panose="020B0502040204020203" pitchFamily="34" charset="-34"/>
                  <a:cs typeface="Leelawadee UI" panose="020B0502040204020203" pitchFamily="34" charset="-34"/>
                </a:rPr>
                <a:t>เวห์</a:t>
              </a:r>
              <a:r>
                <a:rPr lang="th-TH" sz="4800" b="0" dirty="0">
                  <a:latin typeface="Leelawadee UI" panose="020B0502040204020203" pitchFamily="34" charset="-34"/>
                  <a:cs typeface="Leelawadee UI" panose="020B0502040204020203" pitchFamily="34" charset="-34"/>
                </a:rPr>
                <a:t>​ตรัส​ว่า “นี่​แน่ะ วัน​เวลา​จะ​มา​ถึง ซึ่ง​เรา​จะ​ทำ</a:t>
              </a:r>
              <a:r>
                <a:rPr lang="th-TH" sz="4800" b="0" dirty="0" smtClean="0">
                  <a:latin typeface="Leelawadee UI" panose="020B0502040204020203" pitchFamily="34" charset="-34"/>
                  <a:cs typeface="Leelawadee UI" panose="020B0502040204020203" pitchFamily="34" charset="-34"/>
                </a:rPr>
                <a:t>​</a:t>
              </a:r>
            </a:p>
            <a:p>
              <a:pPr>
                <a:defRPr/>
              </a:pPr>
              <a:r>
                <a:rPr lang="th-TH" sz="4800" b="0" dirty="0" err="1" smtClean="0">
                  <a:solidFill>
                    <a:srgbClr val="FFFF00"/>
                  </a:solidFill>
                  <a:latin typeface="Leelawadee UI" panose="020B0502040204020203" pitchFamily="34" charset="-34"/>
                  <a:cs typeface="Leelawadee UI" panose="020B0502040204020203" pitchFamily="34" charset="-34"/>
                </a:rPr>
                <a:t>พันธ</a:t>
              </a:r>
              <a:r>
                <a:rPr lang="th-TH" sz="4800" b="0" dirty="0">
                  <a:solidFill>
                    <a:srgbClr val="FFFF00"/>
                  </a:solidFill>
                  <a:latin typeface="Leelawadee UI" panose="020B0502040204020203" pitchFamily="34" charset="-34"/>
                  <a:cs typeface="Leelawadee UI" panose="020B0502040204020203" pitchFamily="34" charset="-34"/>
                </a:rPr>
                <a:t>​</a:t>
              </a:r>
              <a:r>
                <a:rPr lang="th-TH" sz="4800" b="0" dirty="0" err="1">
                  <a:solidFill>
                    <a:srgbClr val="FFFF00"/>
                  </a:solidFill>
                  <a:latin typeface="Leelawadee UI" panose="020B0502040204020203" pitchFamily="34" charset="-34"/>
                  <a:cs typeface="Leelawadee UI" panose="020B0502040204020203" pitchFamily="34" charset="-34"/>
                </a:rPr>
                <a:t>สัญ</a:t>
              </a:r>
              <a:r>
                <a:rPr lang="th-TH" sz="4800" b="0" dirty="0">
                  <a:solidFill>
                    <a:srgbClr val="FFFF00"/>
                  </a:solidFill>
                  <a:latin typeface="Leelawadee UI" panose="020B0502040204020203" pitchFamily="34" charset="-34"/>
                  <a:cs typeface="Leelawadee UI" panose="020B0502040204020203" pitchFamily="34" charset="-34"/>
                </a:rPr>
                <a:t>​</a:t>
              </a:r>
              <a:r>
                <a:rPr lang="th-TH" sz="4800" b="0" dirty="0" err="1">
                  <a:solidFill>
                    <a:srgbClr val="FFFF00"/>
                  </a:solidFill>
                  <a:latin typeface="Leelawadee UI" panose="020B0502040204020203" pitchFamily="34" charset="-34"/>
                  <a:cs typeface="Leelawadee UI" panose="020B0502040204020203" pitchFamily="34" charset="-34"/>
                </a:rPr>
                <a:t>ญา</a:t>
              </a:r>
              <a:r>
                <a:rPr lang="th-TH" sz="4800" b="0" dirty="0">
                  <a:solidFill>
                    <a:srgbClr val="FFFF00"/>
                  </a:solidFill>
                  <a:latin typeface="Leelawadee UI" panose="020B0502040204020203" pitchFamily="34" charset="-34"/>
                  <a:cs typeface="Leelawadee UI" panose="020B0502040204020203" pitchFamily="34" charset="-34"/>
                </a:rPr>
                <a:t>​ใหม่</a:t>
              </a:r>
              <a:r>
                <a:rPr lang="th-TH" sz="4800" b="0" dirty="0">
                  <a:latin typeface="Leelawadee UI" panose="020B0502040204020203" pitchFamily="34" charset="-34"/>
                  <a:cs typeface="Leelawadee UI" panose="020B0502040204020203" pitchFamily="34" charset="-34"/>
                </a:rPr>
                <a:t>กับ​</a:t>
              </a:r>
              <a:r>
                <a:rPr lang="th-TH" sz="4800" b="0" dirty="0">
                  <a:solidFill>
                    <a:srgbClr val="FFFF00"/>
                  </a:solidFill>
                  <a:latin typeface="Leelawadee UI" panose="020B0502040204020203" pitchFamily="34" charset="-34"/>
                  <a:cs typeface="Leelawadee UI" panose="020B0502040204020203" pitchFamily="34" charset="-34"/>
                </a:rPr>
                <a:t>เชื้อ​สาย​ของ​อิส​รา​</a:t>
              </a:r>
              <a:r>
                <a:rPr lang="th-TH" sz="4800" b="0" dirty="0" err="1">
                  <a:solidFill>
                    <a:srgbClr val="FFFF00"/>
                  </a:solidFill>
                  <a:latin typeface="Leelawadee UI" panose="020B0502040204020203" pitchFamily="34" charset="-34"/>
                  <a:cs typeface="Leelawadee UI" panose="020B0502040204020203" pitchFamily="34" charset="-34"/>
                </a:rPr>
                <a:t>เอล</a:t>
              </a:r>
              <a:r>
                <a:rPr lang="th-TH" sz="4800" b="0" dirty="0" smtClean="0">
                  <a:latin typeface="Leelawadee UI" panose="020B0502040204020203" pitchFamily="34" charset="-34"/>
                  <a:cs typeface="Leelawadee UI" panose="020B0502040204020203" pitchFamily="34" charset="-34"/>
                </a:rPr>
                <a:t>​ </a:t>
              </a:r>
              <a:r>
                <a:rPr lang="en-GB" sz="4000" b="0" dirty="0" smtClean="0">
                  <a:latin typeface="Leelawadee UI" panose="020B0502040204020203" pitchFamily="34" charset="-34"/>
                  <a:cs typeface="Leelawadee UI" panose="020B0502040204020203" pitchFamily="34" charset="-34"/>
                </a:rPr>
                <a:t>[</a:t>
              </a:r>
              <a:r>
                <a:rPr lang="th-TH" sz="4000" b="0" dirty="0" smtClean="0">
                  <a:latin typeface="Leelawadee UI" panose="020B0502040204020203" pitchFamily="34" charset="-34"/>
                  <a:cs typeface="Leelawadee UI" panose="020B0502040204020203" pitchFamily="34" charset="-34"/>
                </a:rPr>
                <a:t>ทางเหนือ</a:t>
              </a:r>
              <a:r>
                <a:rPr lang="en-GB" sz="4000" b="0" dirty="0" smtClean="0">
                  <a:latin typeface="Leelawadee UI" panose="020B0502040204020203" pitchFamily="34" charset="-34"/>
                  <a:cs typeface="Leelawadee UI" panose="020B0502040204020203" pitchFamily="34" charset="-34"/>
                </a:rPr>
                <a:t>]</a:t>
              </a:r>
              <a:r>
                <a:rPr lang="th-TH" sz="4800" b="0" dirty="0" smtClean="0">
                  <a:latin typeface="Leelawadee UI" panose="020B0502040204020203" pitchFamily="34" charset="-34"/>
                  <a:cs typeface="Leelawadee UI" panose="020B0502040204020203" pitchFamily="34" charset="-34"/>
                </a:rPr>
                <a:t>และ</a:t>
              </a:r>
              <a:r>
                <a:rPr lang="th-TH" sz="4800" b="0" dirty="0">
                  <a:latin typeface="Leelawadee UI" panose="020B0502040204020203" pitchFamily="34" charset="-34"/>
                  <a:cs typeface="Leelawadee UI" panose="020B0502040204020203" pitchFamily="34" charset="-34"/>
                </a:rPr>
                <a:t>​</a:t>
              </a:r>
              <a:r>
                <a:rPr lang="th-TH" sz="4800" b="0" dirty="0" smtClean="0">
                  <a:solidFill>
                    <a:srgbClr val="FFFF00"/>
                  </a:solidFill>
                  <a:latin typeface="Leelawadee UI" panose="020B0502040204020203" pitchFamily="34" charset="-34"/>
                  <a:cs typeface="Leelawadee UI" panose="020B0502040204020203" pitchFamily="34" charset="-34"/>
                </a:rPr>
                <a:t>เชื้อ</a:t>
              </a:r>
              <a:r>
                <a:rPr lang="en-US" sz="4800" dirty="0">
                  <a:solidFill>
                    <a:srgbClr val="FFFF00"/>
                  </a:solidFill>
                  <a:latin typeface="Leelawadee UI" panose="020B0502040204020203" pitchFamily="34" charset="-34"/>
                  <a:cs typeface="Leelawadee UI" panose="020B0502040204020203" pitchFamily="34" charset="-34"/>
                </a:rPr>
                <a:t> </a:t>
              </a:r>
              <a:r>
                <a:rPr lang="th-TH" sz="4800" b="0" dirty="0" smtClean="0">
                  <a:solidFill>
                    <a:srgbClr val="FFFF00"/>
                  </a:solidFill>
                  <a:latin typeface="Leelawadee UI" panose="020B0502040204020203" pitchFamily="34" charset="-34"/>
                  <a:cs typeface="Leelawadee UI" panose="020B0502040204020203" pitchFamily="34" charset="-34"/>
                </a:rPr>
                <a:t>​</a:t>
              </a:r>
              <a:r>
                <a:rPr lang="th-TH" sz="4800" b="0" dirty="0">
                  <a:solidFill>
                    <a:srgbClr val="FFFF00"/>
                  </a:solidFill>
                  <a:latin typeface="Leelawadee UI" panose="020B0502040204020203" pitchFamily="34" charset="-34"/>
                  <a:cs typeface="Leelawadee UI" panose="020B0502040204020203" pitchFamily="34" charset="-34"/>
                </a:rPr>
                <a:t>สาย​ของ​ยู​</a:t>
              </a:r>
              <a:r>
                <a:rPr lang="th-TH" sz="4800" b="0" dirty="0" err="1" smtClean="0">
                  <a:solidFill>
                    <a:srgbClr val="FFFF00"/>
                  </a:solidFill>
                  <a:latin typeface="Leelawadee UI" panose="020B0502040204020203" pitchFamily="34" charset="-34"/>
                  <a:cs typeface="Leelawadee UI" panose="020B0502040204020203" pitchFamily="34" charset="-34"/>
                </a:rPr>
                <a:t>ดาห์</a:t>
              </a:r>
              <a:r>
                <a:rPr lang="th-TH" sz="4800" b="0" dirty="0" smtClean="0">
                  <a:solidFill>
                    <a:srgbClr val="FFFF00"/>
                  </a:solidFill>
                  <a:latin typeface="Leelawadee UI" panose="020B0502040204020203" pitchFamily="34" charset="-34"/>
                  <a:cs typeface="Leelawadee UI" panose="020B0502040204020203" pitchFamily="34" charset="-34"/>
                </a:rPr>
                <a:t> </a:t>
              </a:r>
              <a:r>
                <a:rPr lang="en-GB" sz="4800" b="0" dirty="0">
                  <a:latin typeface="Leelawadee UI" panose="020B0502040204020203" pitchFamily="34" charset="-34"/>
                  <a:cs typeface="Leelawadee UI" panose="020B0502040204020203" pitchFamily="34" charset="-34"/>
                </a:rPr>
                <a:t>[</a:t>
              </a:r>
              <a:r>
                <a:rPr lang="th-TH" sz="4800" b="0" dirty="0" smtClean="0">
                  <a:latin typeface="Leelawadee UI" panose="020B0502040204020203" pitchFamily="34" charset="-34"/>
                  <a:cs typeface="Leelawadee UI" panose="020B0502040204020203" pitchFamily="34" charset="-34"/>
                </a:rPr>
                <a:t>ทางใต้</a:t>
              </a:r>
              <a:r>
                <a:rPr lang="en-GB" sz="4800" b="0" dirty="0" smtClean="0">
                  <a:latin typeface="Leelawadee UI" panose="020B0502040204020203" pitchFamily="34" charset="-34"/>
                  <a:cs typeface="Leelawadee UI" panose="020B0502040204020203" pitchFamily="34" charset="-34"/>
                </a:rPr>
                <a:t>]</a:t>
              </a:r>
              <a:endParaRPr lang="th-TH" sz="4800" b="0" dirty="0">
                <a:solidFill>
                  <a:srgbClr val="FFFF00"/>
                </a:solidFill>
                <a:latin typeface="Leelawadee UI" panose="020B0502040204020203" pitchFamily="34" charset="-34"/>
                <a:cs typeface="Leelawadee UI" panose="020B0502040204020203" pitchFamily="34" charset="-34"/>
              </a:endParaRPr>
            </a:p>
            <a:p>
              <a:pPr>
                <a:defRPr/>
              </a:pPr>
              <a:endParaRPr lang="en-US" sz="4000" dirty="0">
                <a:solidFill>
                  <a:srgbClr val="FFFF00"/>
                </a:solidFill>
                <a:latin typeface="Leelawadee UI" panose="020B0502040204020203" pitchFamily="34" charset="-34"/>
                <a:cs typeface="Leelawadee UI" panose="020B0502040204020203" pitchFamily="34" charset="-34"/>
              </a:endParaRPr>
            </a:p>
          </p:txBody>
        </p:sp>
        <p:sp>
          <p:nvSpPr>
            <p:cNvPr id="215043" name="Rectangle 3"/>
            <p:cNvSpPr>
              <a:spLocks noChangeArrowheads="1"/>
            </p:cNvSpPr>
            <p:nvPr/>
          </p:nvSpPr>
          <p:spPr bwMode="auto">
            <a:xfrm>
              <a:off x="3469" y="3121"/>
              <a:ext cx="1431" cy="444"/>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lIns="90487" tIns="44450" rIns="90487" bIns="44450">
              <a:spAutoFit/>
            </a:bodyPr>
            <a:lstStyle/>
            <a:p>
              <a:pPr>
                <a:spcBef>
                  <a:spcPct val="50000"/>
                </a:spcBef>
                <a:defRPr/>
              </a:pPr>
              <a:r>
                <a:rPr lang="en-US" sz="4000" dirty="0" smtClean="0">
                  <a:latin typeface="Leelawadee UI" panose="020B0502040204020203" pitchFamily="34" charset="-34"/>
                  <a:ea typeface="+mn-ea"/>
                  <a:cs typeface="Leelawadee UI" panose="020B0502040204020203" pitchFamily="34" charset="-34"/>
                </a:rPr>
                <a:t>(THSV)</a:t>
              </a:r>
              <a:endParaRPr lang="en-US" sz="4000" dirty="0">
                <a:latin typeface="Leelawadee UI" panose="020B0502040204020203" pitchFamily="34" charset="-34"/>
                <a:ea typeface="+mn-ea"/>
                <a:cs typeface="Leelawadee UI" panose="020B0502040204020203" pitchFamily="34" charset="-34"/>
              </a:endParaRPr>
            </a:p>
          </p:txBody>
        </p:sp>
      </p:grpSp>
      <p:sp>
        <p:nvSpPr>
          <p:cNvPr id="16" name="Rectangle 6"/>
          <p:cNvSpPr>
            <a:spLocks noChangeArrowheads="1"/>
          </p:cNvSpPr>
          <p:nvPr/>
        </p:nvSpPr>
        <p:spPr bwMode="auto">
          <a:xfrm>
            <a:off x="1300163" y="277813"/>
            <a:ext cx="6580187" cy="1259319"/>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th-TH" sz="4400" dirty="0" err="1" smtClean="0">
                <a:latin typeface="Leelawadee UI" panose="020B0502040204020203" pitchFamily="34" charset="-34"/>
                <a:cs typeface="Leelawadee UI" panose="020B0502040204020203" pitchFamily="34" charset="-34"/>
              </a:rPr>
              <a:t>เยเรมีย์</a:t>
            </a:r>
            <a:r>
              <a:rPr lang="en-US" sz="4400" dirty="0" smtClean="0">
                <a:latin typeface="Leelawadee UI" panose="020B0502040204020203" pitchFamily="34" charset="-34"/>
                <a:cs typeface="Leelawadee UI" panose="020B0502040204020203" pitchFamily="34" charset="-34"/>
              </a:rPr>
              <a:t> </a:t>
            </a:r>
            <a:r>
              <a:rPr lang="en-US" sz="4400" dirty="0">
                <a:latin typeface="Leelawadee UI" panose="020B0502040204020203" pitchFamily="34" charset="-34"/>
                <a:cs typeface="Leelawadee UI" panose="020B0502040204020203" pitchFamily="34" charset="-34"/>
              </a:rPr>
              <a:t>31</a:t>
            </a:r>
          </a:p>
          <a:p>
            <a:pPr algn="ctr">
              <a:defRPr/>
            </a:pPr>
            <a:r>
              <a:rPr lang="th-TH" sz="3200" dirty="0" err="1" smtClean="0">
                <a:solidFill>
                  <a:schemeClr val="folHlink"/>
                </a:solidFill>
                <a:latin typeface="Leelawadee UI" panose="020B0502040204020203" pitchFamily="34" charset="-34"/>
                <a:cs typeface="Leelawadee UI" panose="020B0502040204020203" pitchFamily="34" charset="-34"/>
              </a:rPr>
              <a:t>พันธ</a:t>
            </a:r>
            <a:r>
              <a:rPr lang="th-TH" sz="3200" dirty="0" smtClean="0">
                <a:solidFill>
                  <a:schemeClr val="folHlink"/>
                </a:solidFill>
                <a:latin typeface="Leelawadee UI" panose="020B0502040204020203" pitchFamily="34" charset="-34"/>
                <a:cs typeface="Leelawadee UI" panose="020B0502040204020203" pitchFamily="34" charset="-34"/>
              </a:rPr>
              <a:t>สัญญาใหม่</a:t>
            </a:r>
            <a:endParaRPr lang="en-US" sz="3200" dirty="0">
              <a:solidFill>
                <a:schemeClr val="tx2"/>
              </a:solidFill>
              <a:latin typeface="Leelawadee UI" panose="020B0502040204020203" pitchFamily="34" charset="-34"/>
              <a:cs typeface="Leelawadee UI" panose="020B0502040204020203" pitchFamily="34" charset="-34"/>
            </a:endParaRPr>
          </a:p>
        </p:txBody>
      </p:sp>
      <p:sp>
        <p:nvSpPr>
          <p:cNvPr id="215042" name="Rectangle 2"/>
          <p:cNvSpPr>
            <a:spLocks noChangeArrowheads="1"/>
          </p:cNvSpPr>
          <p:nvPr/>
        </p:nvSpPr>
        <p:spPr bwMode="auto">
          <a:xfrm>
            <a:off x="668338"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a:solidFill>
                  <a:srgbClr val="FAFD00"/>
                </a:solidFill>
                <a:latin typeface="Leelawadee UI" panose="020B0502040204020203" pitchFamily="34" charset="-34"/>
                <a:ea typeface="+mn-ea"/>
                <a:cs typeface="Leelawadee UI" panose="020B0502040204020203" pitchFamily="34" charset="-34"/>
              </a:rPr>
              <a:t>                            </a:t>
            </a:r>
          </a:p>
        </p:txBody>
      </p:sp>
      <p:sp>
        <p:nvSpPr>
          <p:cNvPr id="110595" name="Text Box 12"/>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110596" name="Text Box 14"/>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Leelawadee UI" panose="020B0502040204020203" pitchFamily="34" charset="-34"/>
              <a:cs typeface="Leelawadee UI" panose="020B0502040204020203" pitchFamily="34" charset="-34"/>
            </a:endParaRPr>
          </a:p>
        </p:txBody>
      </p:sp>
      <p:sp>
        <p:nvSpPr>
          <p:cNvPr id="110597" name="Text Box 15"/>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215056" name="Rectangle 1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215059" name="Rectangle 1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48</a:t>
            </a:r>
          </a:p>
        </p:txBody>
      </p:sp>
      <p:sp>
        <p:nvSpPr>
          <p:cNvPr id="110600" name="Text Box 21"/>
          <p:cNvSpPr txBox="1">
            <a:spLocks noChangeArrowheads="1"/>
          </p:cNvSpPr>
          <p:nvPr/>
        </p:nvSpPr>
        <p:spPr bwMode="auto">
          <a:xfrm>
            <a:off x="8586788" y="64595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4</a:t>
            </a:r>
          </a:p>
        </p:txBody>
      </p:sp>
      <p:sp>
        <p:nvSpPr>
          <p:cNvPr id="215049" name="Oval 9"/>
          <p:cNvSpPr>
            <a:spLocks noChangeArrowheads="1"/>
          </p:cNvSpPr>
          <p:nvPr/>
        </p:nvSpPr>
        <p:spPr bwMode="auto">
          <a:xfrm>
            <a:off x="921560" y="4916088"/>
            <a:ext cx="2723923" cy="805803"/>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15047" name="Oval 7"/>
          <p:cNvSpPr>
            <a:spLocks noChangeArrowheads="1"/>
          </p:cNvSpPr>
          <p:nvPr/>
        </p:nvSpPr>
        <p:spPr bwMode="auto">
          <a:xfrm>
            <a:off x="877887" y="3300761"/>
            <a:ext cx="4117859" cy="1102317"/>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15048" name="Oval 8"/>
          <p:cNvSpPr>
            <a:spLocks noChangeArrowheads="1"/>
          </p:cNvSpPr>
          <p:nvPr/>
        </p:nvSpPr>
        <p:spPr bwMode="auto">
          <a:xfrm>
            <a:off x="1084416" y="4119486"/>
            <a:ext cx="2246312" cy="920864"/>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5047"/>
                                        </p:tgtEl>
                                        <p:attrNameLst>
                                          <p:attrName>style.visibility</p:attrName>
                                        </p:attrNameLst>
                                      </p:cBhvr>
                                      <p:to>
                                        <p:strVal val="visible"/>
                                      </p:to>
                                    </p:set>
                                    <p:animEffect transition="in" filter="fade">
                                      <p:cBhvr>
                                        <p:cTn id="12" dur="1000"/>
                                        <p:tgtEl>
                                          <p:spTgt spid="21504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5048"/>
                                        </p:tgtEl>
                                        <p:attrNameLst>
                                          <p:attrName>style.visibility</p:attrName>
                                        </p:attrNameLst>
                                      </p:cBhvr>
                                      <p:to>
                                        <p:strVal val="visible"/>
                                      </p:to>
                                    </p:set>
                                    <p:animEffect transition="in" filter="fade">
                                      <p:cBhvr>
                                        <p:cTn id="17" dur="1000"/>
                                        <p:tgtEl>
                                          <p:spTgt spid="21504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5049"/>
                                        </p:tgtEl>
                                        <p:attrNameLst>
                                          <p:attrName>style.visibility</p:attrName>
                                        </p:attrNameLst>
                                      </p:cBhvr>
                                      <p:to>
                                        <p:strVal val="visible"/>
                                      </p:to>
                                    </p:set>
                                    <p:animEffect transition="in" filter="fade">
                                      <p:cBhvr>
                                        <p:cTn id="22" dur="1000"/>
                                        <p:tgtEl>
                                          <p:spTgt spid="215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9" grpId="0" animBg="1"/>
      <p:bldP spid="215047" grpId="0" animBg="1"/>
      <p:bldP spid="21504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0"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0482" name="Rectangle 3"/>
          <p:cNvSpPr>
            <a:spLocks noChangeArrowheads="1"/>
          </p:cNvSpPr>
          <p:nvPr/>
        </p:nvSpPr>
        <p:spPr bwMode="auto">
          <a:xfrm>
            <a:off x="2551113" y="1290638"/>
            <a:ext cx="471282"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Leelawadee UI" panose="020B0502040204020203" pitchFamily="34" charset="-34"/>
                <a:cs typeface="Leelawadee UI" panose="020B0502040204020203" pitchFamily="34" charset="-34"/>
              </a:rPr>
              <a:t>         </a:t>
            </a:r>
          </a:p>
        </p:txBody>
      </p:sp>
      <p:sp>
        <p:nvSpPr>
          <p:cNvPr id="20483" name="Rectangle 4"/>
          <p:cNvSpPr>
            <a:spLocks noChangeArrowheads="1"/>
          </p:cNvSpPr>
          <p:nvPr/>
        </p:nvSpPr>
        <p:spPr bwMode="auto">
          <a:xfrm>
            <a:off x="2843213" y="1301750"/>
            <a:ext cx="384720" cy="21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latin typeface="Leelawadee UI" panose="020B0502040204020203" pitchFamily="34" charset="-34"/>
                <a:cs typeface="Leelawadee UI" panose="020B0502040204020203" pitchFamily="34" charset="-34"/>
              </a:rPr>
              <a:t>       </a:t>
            </a:r>
          </a:p>
        </p:txBody>
      </p:sp>
      <p:sp>
        <p:nvSpPr>
          <p:cNvPr id="20484" name="Rectangle 5"/>
          <p:cNvSpPr>
            <a:spLocks noChangeArrowheads="1"/>
          </p:cNvSpPr>
          <p:nvPr/>
        </p:nvSpPr>
        <p:spPr bwMode="auto">
          <a:xfrm>
            <a:off x="3033713" y="1301750"/>
            <a:ext cx="384720" cy="21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i="1">
                <a:latin typeface="Leelawadee UI" panose="020B0502040204020203" pitchFamily="34" charset="-34"/>
                <a:cs typeface="Leelawadee UI" panose="020B0502040204020203" pitchFamily="34" charset="-34"/>
              </a:rPr>
              <a:t>       </a:t>
            </a:r>
          </a:p>
        </p:txBody>
      </p:sp>
      <p:sp>
        <p:nvSpPr>
          <p:cNvPr id="20485" name="Rectangle 6"/>
          <p:cNvSpPr>
            <a:spLocks noChangeArrowheads="1"/>
          </p:cNvSpPr>
          <p:nvPr/>
        </p:nvSpPr>
        <p:spPr bwMode="auto">
          <a:xfrm>
            <a:off x="2551113" y="1768475"/>
            <a:ext cx="91916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i="1">
                <a:latin typeface="Leelawadee UI" panose="020B0502040204020203" pitchFamily="34" charset="-34"/>
                <a:cs typeface="Leelawadee UI" panose="020B0502040204020203" pitchFamily="34" charset="-34"/>
              </a:rPr>
              <a:t>                   </a:t>
            </a:r>
          </a:p>
        </p:txBody>
      </p:sp>
      <p:sp>
        <p:nvSpPr>
          <p:cNvPr id="20486" name="Rectangle 7"/>
          <p:cNvSpPr>
            <a:spLocks noChangeArrowheads="1"/>
          </p:cNvSpPr>
          <p:nvPr/>
        </p:nvSpPr>
        <p:spPr bwMode="auto">
          <a:xfrm>
            <a:off x="3084513" y="674688"/>
            <a:ext cx="947374"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latin typeface="Leelawadee UI" panose="020B0502040204020203" pitchFamily="34" charset="-34"/>
                <a:cs typeface="Leelawadee UI" panose="020B0502040204020203" pitchFamily="34" charset="-34"/>
              </a:rPr>
              <a:t>         </a:t>
            </a:r>
          </a:p>
        </p:txBody>
      </p:sp>
      <p:sp>
        <p:nvSpPr>
          <p:cNvPr id="20487" name="Rectangle 8"/>
          <p:cNvSpPr>
            <a:spLocks noChangeArrowheads="1"/>
          </p:cNvSpPr>
          <p:nvPr/>
        </p:nvSpPr>
        <p:spPr bwMode="auto">
          <a:xfrm>
            <a:off x="3084513" y="1054100"/>
            <a:ext cx="391132"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latin typeface="Leelawadee UI" panose="020B0502040204020203" pitchFamily="34" charset="-34"/>
                <a:cs typeface="Leelawadee UI" panose="020B0502040204020203" pitchFamily="34" charset="-34"/>
              </a:rPr>
              <a:t>     </a:t>
            </a:r>
          </a:p>
        </p:txBody>
      </p:sp>
      <p:sp>
        <p:nvSpPr>
          <p:cNvPr id="20488" name="Rectangle 9"/>
          <p:cNvSpPr>
            <a:spLocks noChangeArrowheads="1"/>
          </p:cNvSpPr>
          <p:nvPr/>
        </p:nvSpPr>
        <p:spPr bwMode="auto">
          <a:xfrm>
            <a:off x="3300413" y="1063625"/>
            <a:ext cx="2190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latin typeface="Leelawadee UI" panose="020B0502040204020203" pitchFamily="34" charset="-34"/>
                <a:cs typeface="Leelawadee UI" panose="020B0502040204020203" pitchFamily="34" charset="-34"/>
              </a:rPr>
              <a:t> </a:t>
            </a:r>
          </a:p>
        </p:txBody>
      </p:sp>
      <p:sp>
        <p:nvSpPr>
          <p:cNvPr id="662538" name="Rectangle 10"/>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662539" name="Rectangle 11"/>
          <p:cNvSpPr>
            <a:spLocks noChangeArrowheads="1"/>
          </p:cNvSpPr>
          <p:nvPr/>
        </p:nvSpPr>
        <p:spPr bwMode="auto">
          <a:xfrm>
            <a:off x="1219200" y="2146300"/>
            <a:ext cx="6794500" cy="4152419"/>
          </a:xfrm>
          <a:prstGeom prst="rect">
            <a:avLst/>
          </a:prstGeom>
          <a:noFill/>
          <a:ln w="12700">
            <a:noFill/>
            <a:miter lim="800000"/>
            <a:headEnd/>
            <a:tailEnd/>
          </a:ln>
          <a:effectLst>
            <a:outerShdw blurRad="63500" dist="99190" dir="2388334" algn="ctr" rotWithShape="0">
              <a:schemeClr val="bg2">
                <a:alpha val="74998"/>
              </a:schemeClr>
            </a:outerShdw>
          </a:effectLst>
        </p:spPr>
        <p:txBody>
          <a:bodyPr lIns="90487" tIns="44450" rIns="90487" bIns="44450">
            <a:spAutoFit/>
          </a:bodyPr>
          <a:lstStyle/>
          <a:p>
            <a:pPr algn="ctr">
              <a:spcBef>
                <a:spcPct val="50000"/>
              </a:spcBef>
              <a:defRPr/>
            </a:pPr>
            <a:r>
              <a:rPr lang="th-TH" sz="4800" dirty="0" err="1" smtClean="0">
                <a:solidFill>
                  <a:schemeClr val="folHlink"/>
                </a:solidFill>
                <a:latin typeface="Leelawadee UI" panose="020B0502040204020203" pitchFamily="34" charset="-34"/>
                <a:cs typeface="Leelawadee UI" panose="020B0502040204020203" pitchFamily="34" charset="-34"/>
              </a:rPr>
              <a:t>พันธ</a:t>
            </a:r>
            <a:r>
              <a:rPr lang="th-TH" sz="4800" dirty="0" smtClean="0">
                <a:solidFill>
                  <a:schemeClr val="folHlink"/>
                </a:solidFill>
                <a:latin typeface="Leelawadee UI" panose="020B0502040204020203" pitchFamily="34" charset="-34"/>
                <a:cs typeface="Leelawadee UI" panose="020B0502040204020203" pitchFamily="34" charset="-34"/>
              </a:rPr>
              <a:t>สัญญาที่ให้กับโมเสส</a:t>
            </a:r>
            <a:endParaRPr lang="en-US" sz="4800" dirty="0">
              <a:solidFill>
                <a:schemeClr val="folHlink"/>
              </a:solidFill>
              <a:latin typeface="Leelawadee UI" panose="020B0502040204020203" pitchFamily="34" charset="-34"/>
              <a:cs typeface="Leelawadee UI" panose="020B0502040204020203" pitchFamily="34" charset="-34"/>
            </a:endParaRPr>
          </a:p>
          <a:p>
            <a:pPr algn="ctr">
              <a:spcBef>
                <a:spcPct val="50000"/>
              </a:spcBef>
              <a:defRPr/>
            </a:pPr>
            <a:r>
              <a:rPr lang="th-TH" sz="4800" dirty="0" smtClean="0">
                <a:solidFill>
                  <a:schemeClr val="folHlink"/>
                </a:solidFill>
                <a:latin typeface="Leelawadee UI" panose="020B0502040204020203" pitchFamily="34" charset="-34"/>
                <a:cs typeface="Leelawadee UI" panose="020B0502040204020203" pitchFamily="34" charset="-34"/>
              </a:rPr>
              <a:t>นั้นมี </a:t>
            </a:r>
            <a:r>
              <a:rPr lang="th-TH" sz="4800" dirty="0" smtClean="0">
                <a:latin typeface="Leelawadee UI" panose="020B0502040204020203" pitchFamily="34" charset="-34"/>
                <a:cs typeface="Leelawadee UI" panose="020B0502040204020203" pitchFamily="34" charset="-34"/>
              </a:rPr>
              <a:t>จุดเริ่มต้น</a:t>
            </a:r>
            <a:endParaRPr lang="en-US" sz="4800" dirty="0">
              <a:latin typeface="Leelawadee UI" panose="020B0502040204020203" pitchFamily="34" charset="-34"/>
              <a:cs typeface="Leelawadee UI" panose="020B0502040204020203" pitchFamily="34" charset="-34"/>
            </a:endParaRPr>
          </a:p>
          <a:p>
            <a:pPr algn="ctr">
              <a:spcBef>
                <a:spcPct val="50000"/>
              </a:spcBef>
              <a:defRPr/>
            </a:pPr>
            <a:r>
              <a:rPr lang="th-TH" sz="4800" dirty="0" smtClean="0">
                <a:solidFill>
                  <a:schemeClr val="folHlink"/>
                </a:solidFill>
                <a:latin typeface="Leelawadee UI" panose="020B0502040204020203" pitchFamily="34" charset="-34"/>
                <a:cs typeface="Leelawadee UI" panose="020B0502040204020203" pitchFamily="34" charset="-34"/>
              </a:rPr>
              <a:t>และ </a:t>
            </a:r>
            <a:r>
              <a:rPr lang="th-TH" sz="4800" dirty="0" smtClean="0">
                <a:latin typeface="Leelawadee UI" panose="020B0502040204020203" pitchFamily="34" charset="-34"/>
                <a:cs typeface="Leelawadee UI" panose="020B0502040204020203" pitchFamily="34" charset="-34"/>
              </a:rPr>
              <a:t>จุดจบ</a:t>
            </a:r>
            <a:endParaRPr lang="en-US" sz="4800" dirty="0" smtClean="0">
              <a:latin typeface="Leelawadee UI" panose="020B0502040204020203" pitchFamily="34" charset="-34"/>
              <a:cs typeface="Leelawadee UI" panose="020B0502040204020203" pitchFamily="34" charset="-34"/>
            </a:endParaRPr>
          </a:p>
          <a:p>
            <a:pPr algn="ctr">
              <a:spcBef>
                <a:spcPct val="50000"/>
              </a:spcBef>
              <a:defRPr/>
            </a:pPr>
            <a:r>
              <a:rPr lang="th-TH" sz="4800" dirty="0" smtClean="0">
                <a:solidFill>
                  <a:schemeClr val="folHlink"/>
                </a:solidFill>
                <a:latin typeface="Leelawadee UI" panose="020B0502040204020203" pitchFamily="34" charset="-34"/>
                <a:cs typeface="Leelawadee UI" panose="020B0502040204020203" pitchFamily="34" charset="-34"/>
              </a:rPr>
              <a:t>ในคราวเดียว</a:t>
            </a:r>
            <a:r>
              <a:rPr lang="en-US" sz="4800" dirty="0" smtClean="0">
                <a:solidFill>
                  <a:schemeClr val="folHlink"/>
                </a:solidFill>
                <a:latin typeface="Leelawadee UI" panose="020B0502040204020203" pitchFamily="34" charset="-34"/>
                <a:cs typeface="Leelawadee UI" panose="020B0502040204020203" pitchFamily="34" charset="-34"/>
              </a:rPr>
              <a:t>!</a:t>
            </a:r>
            <a:endParaRPr lang="en-US" sz="4000" dirty="0">
              <a:solidFill>
                <a:schemeClr val="folHlink"/>
              </a:solidFill>
              <a:latin typeface="Leelawadee UI" panose="020B0502040204020203" pitchFamily="34" charset="-34"/>
              <a:cs typeface="Leelawadee UI" panose="020B0502040204020203" pitchFamily="34" charset="-34"/>
            </a:endParaRPr>
          </a:p>
        </p:txBody>
      </p:sp>
      <p:grpSp>
        <p:nvGrpSpPr>
          <p:cNvPr id="20491" name="Group 12"/>
          <p:cNvGrpSpPr>
            <a:grpSpLocks/>
          </p:cNvGrpSpPr>
          <p:nvPr/>
        </p:nvGrpSpPr>
        <p:grpSpPr bwMode="auto">
          <a:xfrm>
            <a:off x="7127875" y="304800"/>
            <a:ext cx="1470025" cy="1638300"/>
            <a:chOff x="4490" y="192"/>
            <a:chExt cx="926" cy="1032"/>
          </a:xfrm>
        </p:grpSpPr>
        <p:sp>
          <p:nvSpPr>
            <p:cNvPr id="662541" name="Rectangle 13"/>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662542" name="Oval 14"/>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662543" name="Rectangle 15"/>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662544" name="Rectangle 16"/>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662545" name="Oval 17"/>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662546" name="Rectangle 18"/>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0510" name="Rectangle 19"/>
            <p:cNvSpPr>
              <a:spLocks noChangeArrowheads="1"/>
            </p:cNvSpPr>
            <p:nvPr/>
          </p:nvSpPr>
          <p:spPr bwMode="auto">
            <a:xfrm>
              <a:off x="4978" y="356"/>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VIII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IX</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X</a:t>
              </a:r>
              <a:endParaRPr lang="en-US">
                <a:latin typeface="Leelawadee UI" panose="020B0502040204020203" pitchFamily="34" charset="-34"/>
                <a:cs typeface="Leelawadee UI" panose="020B0502040204020203" pitchFamily="34" charset="-34"/>
              </a:endParaRPr>
            </a:p>
          </p:txBody>
        </p:sp>
        <p:sp>
          <p:nvSpPr>
            <p:cNvPr id="20511" name="Rectangle 20"/>
            <p:cNvSpPr>
              <a:spLocks noChangeArrowheads="1"/>
            </p:cNvSpPr>
            <p:nvPr/>
          </p:nvSpPr>
          <p:spPr bwMode="auto">
            <a:xfrm>
              <a:off x="4490" y="348"/>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IV</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a:t>
              </a:r>
              <a:endParaRPr lang="en-US">
                <a:latin typeface="Leelawadee UI" panose="020B0502040204020203" pitchFamily="34" charset="-34"/>
                <a:cs typeface="Leelawadee UI" panose="020B0502040204020203" pitchFamily="34" charset="-34"/>
              </a:endParaRPr>
            </a:p>
          </p:txBody>
        </p:sp>
      </p:grpSp>
      <p:sp>
        <p:nvSpPr>
          <p:cNvPr id="20492" name="Text Box 21"/>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Leelawadee UI" panose="020B0502040204020203" pitchFamily="34" charset="-34"/>
                <a:cs typeface="Leelawadee UI" panose="020B0502040204020203" pitchFamily="34" charset="-34"/>
              </a:rPr>
              <a:t> </a:t>
            </a:r>
          </a:p>
        </p:txBody>
      </p:sp>
      <p:sp>
        <p:nvSpPr>
          <p:cNvPr id="662550" name="Rectangle 2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Leelawadee UI" panose="020B0502040204020203" pitchFamily="34" charset="-34"/>
                <a:cs typeface="Leelawadee UI" panose="020B0502040204020203" pitchFamily="34" charset="-34"/>
              </a:rPr>
              <a:t>  </a:t>
            </a:r>
          </a:p>
        </p:txBody>
      </p:sp>
      <p:sp>
        <p:nvSpPr>
          <p:cNvPr id="662551" name="Rectangle 2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Leelawadee UI" panose="020B0502040204020203" pitchFamily="34" charset="-34"/>
                <a:cs typeface="Leelawadee UI" panose="020B0502040204020203" pitchFamily="34" charset="-34"/>
              </a:rPr>
              <a:t>04</a:t>
            </a:r>
          </a:p>
        </p:txBody>
      </p:sp>
      <p:sp>
        <p:nvSpPr>
          <p:cNvPr id="662552" name="Text Box 24"/>
          <p:cNvSpPr txBox="1">
            <a:spLocks noChangeArrowheads="1"/>
          </p:cNvSpPr>
          <p:nvPr/>
        </p:nvSpPr>
        <p:spPr bwMode="auto">
          <a:xfrm>
            <a:off x="1757363" y="885825"/>
            <a:ext cx="5386387" cy="1107996"/>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defRPr/>
            </a:pPr>
            <a:r>
              <a:rPr lang="th-TH" sz="6600" dirty="0" smtClean="0">
                <a:solidFill>
                  <a:schemeClr val="folHlink"/>
                </a:solidFill>
                <a:latin typeface="Leelawadee UI" panose="020B0502040204020203" pitchFamily="34" charset="-34"/>
                <a:ea typeface="+mn-ea"/>
                <a:cs typeface="Leelawadee UI" panose="020B0502040204020203" pitchFamily="34" charset="-34"/>
              </a:rPr>
              <a:t>จุดเด่น</a:t>
            </a:r>
            <a:r>
              <a:rPr lang="en-US" sz="6600" dirty="0" smtClean="0">
                <a:solidFill>
                  <a:schemeClr val="folHlink"/>
                </a:solidFill>
                <a:latin typeface="Leelawadee UI" panose="020B0502040204020203" pitchFamily="34" charset="-34"/>
                <a:ea typeface="+mn-ea"/>
                <a:cs typeface="Leelawadee UI" panose="020B0502040204020203" pitchFamily="34" charset="-34"/>
              </a:rPr>
              <a:t>:</a:t>
            </a:r>
            <a:endParaRPr lang="en-US" sz="6600" dirty="0">
              <a:solidFill>
                <a:schemeClr val="folHlink"/>
              </a:solidFill>
              <a:latin typeface="Leelawadee UI" panose="020B0502040204020203" pitchFamily="34" charset="-34"/>
              <a:ea typeface="+mn-ea"/>
              <a:cs typeface="Leelawadee UI" panose="020B0502040204020203" pitchFamily="34" charset="-34"/>
            </a:endParaRPr>
          </a:p>
        </p:txBody>
      </p:sp>
      <p:sp>
        <p:nvSpPr>
          <p:cNvPr id="20496" name="Text Box 25"/>
          <p:cNvSpPr txBox="1">
            <a:spLocks noChangeArrowheads="1"/>
          </p:cNvSpPr>
          <p:nvPr/>
        </p:nvSpPr>
        <p:spPr bwMode="auto">
          <a:xfrm>
            <a:off x="8801100" y="6426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latin typeface="Leelawadee UI" panose="020B0502040204020203" pitchFamily="34" charset="-34"/>
              <a:cs typeface="Leelawadee UI" panose="020B0502040204020203" pitchFamily="34" charset="-34"/>
            </a:endParaRPr>
          </a:p>
        </p:txBody>
      </p:sp>
      <p:sp>
        <p:nvSpPr>
          <p:cNvPr id="662554" name="Rectangle 26"/>
          <p:cNvSpPr>
            <a:spLocks noChangeArrowheads="1"/>
          </p:cNvSpPr>
          <p:nvPr/>
        </p:nvSpPr>
        <p:spPr bwMode="auto">
          <a:xfrm>
            <a:off x="4141788" y="307975"/>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0498" name="Rectangle 27"/>
          <p:cNvSpPr>
            <a:spLocks noChangeArrowheads="1"/>
          </p:cNvSpPr>
          <p:nvPr/>
        </p:nvSpPr>
        <p:spPr bwMode="auto">
          <a:xfrm>
            <a:off x="3095625" y="944563"/>
            <a:ext cx="947374"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solidFill>
                  <a:srgbClr val="000099"/>
                </a:solidFill>
                <a:latin typeface="Leelawadee UI" panose="020B0502040204020203" pitchFamily="34" charset="-34"/>
                <a:cs typeface="Leelawadee UI" panose="020B0502040204020203" pitchFamily="34" charset="-34"/>
              </a:rPr>
              <a:t>         </a:t>
            </a:r>
          </a:p>
        </p:txBody>
      </p:sp>
      <p:sp>
        <p:nvSpPr>
          <p:cNvPr id="662556" name="Rectangle 28"/>
          <p:cNvSpPr>
            <a:spLocks noChangeArrowheads="1"/>
          </p:cNvSpPr>
          <p:nvPr/>
        </p:nvSpPr>
        <p:spPr bwMode="auto">
          <a:xfrm>
            <a:off x="4598988" y="1266825"/>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0500" name="Text Box 29"/>
          <p:cNvSpPr txBox="1">
            <a:spLocks noChangeArrowheads="1"/>
          </p:cNvSpPr>
          <p:nvPr/>
        </p:nvSpPr>
        <p:spPr bwMode="auto">
          <a:xfrm>
            <a:off x="503238" y="0"/>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solidFill>
                <a:srgbClr val="000099"/>
              </a:solidFill>
              <a:latin typeface="Leelawadee UI" panose="020B0502040204020203" pitchFamily="34" charset="-34"/>
              <a:cs typeface="Leelawadee UI" panose="020B0502040204020203" pitchFamily="34" charset="-34"/>
            </a:endParaRPr>
          </a:p>
        </p:txBody>
      </p:sp>
      <p:sp>
        <p:nvSpPr>
          <p:cNvPr id="20501" name="Text Box 30"/>
          <p:cNvSpPr txBox="1">
            <a:spLocks noChangeArrowheads="1"/>
          </p:cNvSpPr>
          <p:nvPr/>
        </p:nvSpPr>
        <p:spPr bwMode="auto">
          <a:xfrm>
            <a:off x="554038" y="6796088"/>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Leelawadee UI" panose="020B0502040204020203" pitchFamily="34" charset="-34"/>
                <a:cs typeface="Leelawadee UI" panose="020B0502040204020203" pitchFamily="34" charset="-34"/>
              </a:rPr>
              <a:t> </a:t>
            </a:r>
          </a:p>
        </p:txBody>
      </p:sp>
      <p:sp>
        <p:nvSpPr>
          <p:cNvPr id="662559" name="Rectangle 31"/>
          <p:cNvSpPr>
            <a:spLocks noChangeArrowheads="1"/>
          </p:cNvSpPr>
          <p:nvPr/>
        </p:nvSpPr>
        <p:spPr bwMode="auto">
          <a:xfrm>
            <a:off x="8045450" y="6751638"/>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Leelawadee UI" panose="020B0502040204020203" pitchFamily="34" charset="-34"/>
                <a:cs typeface="Leelawadee UI" panose="020B0502040204020203" pitchFamily="34" charset="-34"/>
              </a:rPr>
              <a:t>  </a:t>
            </a:r>
          </a:p>
        </p:txBody>
      </p:sp>
      <p:sp>
        <p:nvSpPr>
          <p:cNvPr id="20503" name="Text Box 33"/>
          <p:cNvSpPr txBox="1">
            <a:spLocks noChangeArrowheads="1"/>
          </p:cNvSpPr>
          <p:nvPr/>
        </p:nvSpPr>
        <p:spPr bwMode="auto">
          <a:xfrm>
            <a:off x="8586788"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Leelawadee UI" panose="020B0502040204020203" pitchFamily="34" charset="-34"/>
                <a:cs typeface="Leelawadee UI" panose="020B0502040204020203" pitchFamily="34" charset="-34"/>
              </a:rPr>
              <a:t>1</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62552"/>
                                        </p:tgtEl>
                                        <p:attrNameLst>
                                          <p:attrName>style.visibility</p:attrName>
                                        </p:attrNameLst>
                                      </p:cBhvr>
                                      <p:to>
                                        <p:strVal val="visible"/>
                                      </p:to>
                                    </p:set>
                                    <p:animEffect transition="in" filter="fade">
                                      <p:cBhvr>
                                        <p:cTn id="7" dur="1000"/>
                                        <p:tgtEl>
                                          <p:spTgt spid="6625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2539"/>
                                        </p:tgtEl>
                                        <p:attrNameLst>
                                          <p:attrName>style.visibility</p:attrName>
                                        </p:attrNameLst>
                                      </p:cBhvr>
                                      <p:to>
                                        <p:strVal val="visible"/>
                                      </p:to>
                                    </p:set>
                                    <p:animEffect transition="in" filter="fade">
                                      <p:cBhvr>
                                        <p:cTn id="12" dur="1000"/>
                                        <p:tgtEl>
                                          <p:spTgt spid="662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2539" grpId="0" autoUpdateAnimBg="0"/>
      <p:bldP spid="662552"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6"/>
          <p:cNvSpPr>
            <a:spLocks noChangeArrowheads="1"/>
          </p:cNvSpPr>
          <p:nvPr/>
        </p:nvSpPr>
        <p:spPr bwMode="auto">
          <a:xfrm>
            <a:off x="1300163" y="277813"/>
            <a:ext cx="6580187" cy="1259319"/>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th-TH" sz="4400" dirty="0" err="1" smtClean="0">
                <a:latin typeface="Leelawadee UI" panose="020B0502040204020203" pitchFamily="34" charset="-34"/>
                <a:cs typeface="Leelawadee UI" panose="020B0502040204020203" pitchFamily="34" charset="-34"/>
              </a:rPr>
              <a:t>เยเรมีย์</a:t>
            </a:r>
            <a:r>
              <a:rPr lang="en-US" sz="4400" dirty="0" smtClean="0">
                <a:latin typeface="Leelawadee UI" panose="020B0502040204020203" pitchFamily="34" charset="-34"/>
                <a:cs typeface="Leelawadee UI" panose="020B0502040204020203" pitchFamily="34" charset="-34"/>
              </a:rPr>
              <a:t> </a:t>
            </a:r>
            <a:r>
              <a:rPr lang="en-US" sz="4400" dirty="0">
                <a:latin typeface="Leelawadee UI" panose="020B0502040204020203" pitchFamily="34" charset="-34"/>
                <a:cs typeface="Leelawadee UI" panose="020B0502040204020203" pitchFamily="34" charset="-34"/>
              </a:rPr>
              <a:t>31</a:t>
            </a:r>
          </a:p>
          <a:p>
            <a:pPr algn="ctr">
              <a:defRPr/>
            </a:pPr>
            <a:r>
              <a:rPr lang="th-TH" sz="3200" dirty="0" err="1" smtClean="0">
                <a:solidFill>
                  <a:schemeClr val="folHlink"/>
                </a:solidFill>
                <a:latin typeface="Leelawadee UI" panose="020B0502040204020203" pitchFamily="34" charset="-34"/>
                <a:cs typeface="Leelawadee UI" panose="020B0502040204020203" pitchFamily="34" charset="-34"/>
              </a:rPr>
              <a:t>พันธ</a:t>
            </a:r>
            <a:r>
              <a:rPr lang="th-TH" sz="3200" dirty="0" smtClean="0">
                <a:solidFill>
                  <a:schemeClr val="folHlink"/>
                </a:solidFill>
                <a:latin typeface="Leelawadee UI" panose="020B0502040204020203" pitchFamily="34" charset="-34"/>
                <a:cs typeface="Leelawadee UI" panose="020B0502040204020203" pitchFamily="34" charset="-34"/>
              </a:rPr>
              <a:t>สัญญาใหม่</a:t>
            </a:r>
            <a:endParaRPr lang="en-US" sz="3200" dirty="0">
              <a:solidFill>
                <a:schemeClr val="tx2"/>
              </a:solidFill>
              <a:latin typeface="Leelawadee UI" panose="020B0502040204020203" pitchFamily="34" charset="-34"/>
              <a:cs typeface="Leelawadee UI" panose="020B0502040204020203" pitchFamily="34" charset="-34"/>
            </a:endParaRPr>
          </a:p>
        </p:txBody>
      </p:sp>
      <p:sp>
        <p:nvSpPr>
          <p:cNvPr id="217094" name="Text Box 6"/>
          <p:cNvSpPr txBox="1">
            <a:spLocks noChangeArrowheads="1"/>
          </p:cNvSpPr>
          <p:nvPr/>
        </p:nvSpPr>
        <p:spPr bwMode="auto">
          <a:xfrm>
            <a:off x="1244600" y="1614488"/>
            <a:ext cx="7251700" cy="4832092"/>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r>
              <a:rPr lang="en-US" sz="4400" baseline="30000" dirty="0" smtClean="0">
                <a:latin typeface="Leelawadee UI" panose="020B0502040204020203" pitchFamily="34" charset="-34"/>
                <a:cs typeface="Leelawadee UI" panose="020B0502040204020203" pitchFamily="34" charset="-34"/>
              </a:rPr>
              <a:t>32</a:t>
            </a:r>
            <a:r>
              <a:rPr lang="th-TH" sz="4400" b="0" dirty="0" smtClean="0">
                <a:latin typeface="Leelawadee UI" panose="020B0502040204020203" pitchFamily="34" charset="-34"/>
                <a:cs typeface="Leelawadee UI" panose="020B0502040204020203" pitchFamily="34" charset="-34"/>
              </a:rPr>
              <a:t> ไม่</a:t>
            </a:r>
            <a:r>
              <a:rPr lang="th-TH" sz="4400" b="0" dirty="0">
                <a:latin typeface="Leelawadee UI" panose="020B0502040204020203" pitchFamily="34" charset="-34"/>
                <a:cs typeface="Leelawadee UI" panose="020B0502040204020203" pitchFamily="34" charset="-34"/>
              </a:rPr>
              <a:t>​เหมือน​กับ​</a:t>
            </a:r>
            <a:r>
              <a:rPr lang="th-TH" sz="4400" b="0" dirty="0" err="1">
                <a:latin typeface="Leelawadee UI" panose="020B0502040204020203" pitchFamily="34" charset="-34"/>
                <a:cs typeface="Leelawadee UI" panose="020B0502040204020203" pitchFamily="34" charset="-34"/>
              </a:rPr>
              <a:t>พันธ</a:t>
            </a:r>
            <a:r>
              <a:rPr lang="th-TH" sz="4400" b="0" dirty="0">
                <a:latin typeface="Leelawadee UI" panose="020B0502040204020203" pitchFamily="34" charset="-34"/>
                <a:cs typeface="Leelawadee UI" panose="020B0502040204020203" pitchFamily="34" charset="-34"/>
              </a:rPr>
              <a:t>​</a:t>
            </a:r>
            <a:r>
              <a:rPr lang="th-TH" sz="4400" b="0" dirty="0" err="1">
                <a:latin typeface="Leelawadee UI" panose="020B0502040204020203" pitchFamily="34" charset="-34"/>
                <a:cs typeface="Leelawadee UI" panose="020B0502040204020203" pitchFamily="34" charset="-34"/>
              </a:rPr>
              <a:t>สัญ</a:t>
            </a:r>
            <a:r>
              <a:rPr lang="th-TH" sz="4400" b="0" dirty="0">
                <a:latin typeface="Leelawadee UI" panose="020B0502040204020203" pitchFamily="34" charset="-34"/>
                <a:cs typeface="Leelawadee UI" panose="020B0502040204020203" pitchFamily="34" charset="-34"/>
              </a:rPr>
              <a:t>​</a:t>
            </a:r>
            <a:r>
              <a:rPr lang="th-TH" sz="4400" b="0" dirty="0" err="1">
                <a:latin typeface="Leelawadee UI" panose="020B0502040204020203" pitchFamily="34" charset="-34"/>
                <a:cs typeface="Leelawadee UI" panose="020B0502040204020203" pitchFamily="34" charset="-34"/>
              </a:rPr>
              <a:t>ญา</a:t>
            </a:r>
            <a:r>
              <a:rPr lang="th-TH" sz="4400" b="0" dirty="0">
                <a:latin typeface="Leelawadee UI" panose="020B0502040204020203" pitchFamily="34" charset="-34"/>
                <a:cs typeface="Leelawadee UI" panose="020B0502040204020203" pitchFamily="34" charset="-34"/>
              </a:rPr>
              <a:t>​ซึ่ง​เรา​ได้​ทำ​กับ​บรรพ​บุรุษ​ของ​เขา​ทั้ง​หลาย เมื่อ​เรา​จูง​มือ​เขา​เพื่อ​นำ​เขา​ออก​มา​จาก​แผ่น​ดิน​อียิปต์ เป็น​</a:t>
            </a:r>
            <a:r>
              <a:rPr lang="th-TH" sz="4400" b="0" dirty="0" err="1">
                <a:latin typeface="Leelawadee UI" panose="020B0502040204020203" pitchFamily="34" charset="-34"/>
                <a:cs typeface="Leelawadee UI" panose="020B0502040204020203" pitchFamily="34" charset="-34"/>
              </a:rPr>
              <a:t>พันธ</a:t>
            </a:r>
            <a:r>
              <a:rPr lang="th-TH" sz="4400" b="0" dirty="0">
                <a:latin typeface="Leelawadee UI" panose="020B0502040204020203" pitchFamily="34" charset="-34"/>
                <a:cs typeface="Leelawadee UI" panose="020B0502040204020203" pitchFamily="34" charset="-34"/>
              </a:rPr>
              <a:t>​</a:t>
            </a:r>
            <a:r>
              <a:rPr lang="th-TH" sz="4400" b="0" dirty="0" err="1">
                <a:latin typeface="Leelawadee UI" panose="020B0502040204020203" pitchFamily="34" charset="-34"/>
                <a:cs typeface="Leelawadee UI" panose="020B0502040204020203" pitchFamily="34" charset="-34"/>
              </a:rPr>
              <a:t>สัญ</a:t>
            </a:r>
            <a:r>
              <a:rPr lang="th-TH" sz="4400" b="0" dirty="0">
                <a:latin typeface="Leelawadee UI" panose="020B0502040204020203" pitchFamily="34" charset="-34"/>
                <a:cs typeface="Leelawadee UI" panose="020B0502040204020203" pitchFamily="34" charset="-34"/>
              </a:rPr>
              <a:t>​</a:t>
            </a:r>
            <a:r>
              <a:rPr lang="th-TH" sz="4400" b="0" dirty="0" err="1">
                <a:latin typeface="Leelawadee UI" panose="020B0502040204020203" pitchFamily="34" charset="-34"/>
                <a:cs typeface="Leelawadee UI" panose="020B0502040204020203" pitchFamily="34" charset="-34"/>
              </a:rPr>
              <a:t>ญา</a:t>
            </a:r>
            <a:r>
              <a:rPr lang="th-TH" sz="4400" b="0" dirty="0">
                <a:latin typeface="Leelawadee UI" panose="020B0502040204020203" pitchFamily="34" charset="-34"/>
                <a:cs typeface="Leelawadee UI" panose="020B0502040204020203" pitchFamily="34" charset="-34"/>
              </a:rPr>
              <a:t>​ของ​เรา​ซึ่ง​เขา​ฝ่า​ฝืน ถึง​แม้​ว่า​เรา​ได้​เป็น​สามี​ของ​เขา” พระ​</a:t>
            </a:r>
            <a:r>
              <a:rPr lang="th-TH" sz="4400" b="0" dirty="0" err="1">
                <a:latin typeface="Leelawadee UI" panose="020B0502040204020203" pitchFamily="34" charset="-34"/>
                <a:cs typeface="Leelawadee UI" panose="020B0502040204020203" pitchFamily="34" charset="-34"/>
              </a:rPr>
              <a:t>ยาห์</a:t>
            </a:r>
            <a:r>
              <a:rPr lang="th-TH" sz="4400" b="0" dirty="0">
                <a:latin typeface="Leelawadee UI" panose="020B0502040204020203" pitchFamily="34" charset="-34"/>
                <a:cs typeface="Leelawadee UI" panose="020B0502040204020203" pitchFamily="34" charset="-34"/>
              </a:rPr>
              <a:t>​</a:t>
            </a:r>
            <a:r>
              <a:rPr lang="th-TH" sz="4400" b="0" dirty="0" err="1">
                <a:latin typeface="Leelawadee UI" panose="020B0502040204020203" pitchFamily="34" charset="-34"/>
                <a:cs typeface="Leelawadee UI" panose="020B0502040204020203" pitchFamily="34" charset="-34"/>
              </a:rPr>
              <a:t>เวห์</a:t>
            </a:r>
            <a:r>
              <a:rPr lang="th-TH" sz="4400" b="0" dirty="0">
                <a:latin typeface="Leelawadee UI" panose="020B0502040204020203" pitchFamily="34" charset="-34"/>
                <a:cs typeface="Leelawadee UI" panose="020B0502040204020203" pitchFamily="34" charset="-34"/>
              </a:rPr>
              <a:t>​ตรัส​ดัง​นี้​แหละ</a:t>
            </a:r>
          </a:p>
        </p:txBody>
      </p:sp>
      <p:sp>
        <p:nvSpPr>
          <p:cNvPr id="217090" name="Rectangle 2"/>
          <p:cNvSpPr>
            <a:spLocks noChangeArrowheads="1"/>
          </p:cNvSpPr>
          <p:nvPr/>
        </p:nvSpPr>
        <p:spPr bwMode="auto">
          <a:xfrm>
            <a:off x="668338"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a:solidFill>
                  <a:srgbClr val="FAFD00"/>
                </a:solidFill>
                <a:latin typeface="Leelawadee UI" panose="020B0502040204020203" pitchFamily="34" charset="-34"/>
                <a:ea typeface="+mn-ea"/>
                <a:cs typeface="Leelawadee UI" panose="020B0502040204020203" pitchFamily="34" charset="-34"/>
              </a:rPr>
              <a:t>                            </a:t>
            </a:r>
          </a:p>
        </p:txBody>
      </p:sp>
      <p:sp>
        <p:nvSpPr>
          <p:cNvPr id="217091" name="Rectangle 3"/>
          <p:cNvSpPr>
            <a:spLocks noChangeArrowheads="1"/>
          </p:cNvSpPr>
          <p:nvPr/>
        </p:nvSpPr>
        <p:spPr bwMode="auto">
          <a:xfrm>
            <a:off x="7070725" y="6003925"/>
            <a:ext cx="1246188" cy="397545"/>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lIns="90487" tIns="44450" rIns="90487" bIns="44450">
            <a:spAutoFit/>
          </a:bodyPr>
          <a:lstStyle/>
          <a:p>
            <a:pPr>
              <a:spcBef>
                <a:spcPct val="50000"/>
              </a:spcBef>
              <a:defRPr/>
            </a:pPr>
            <a:r>
              <a:rPr lang="en-US" sz="2000" dirty="0" smtClean="0">
                <a:latin typeface="Leelawadee UI" panose="020B0502040204020203" pitchFamily="34" charset="-34"/>
                <a:ea typeface="+mn-ea"/>
                <a:cs typeface="Leelawadee UI" panose="020B0502040204020203" pitchFamily="34" charset="-34"/>
              </a:rPr>
              <a:t>(THSV)</a:t>
            </a:r>
            <a:endParaRPr lang="en-US" sz="2000" dirty="0">
              <a:latin typeface="Leelawadee UI" panose="020B0502040204020203" pitchFamily="34" charset="-34"/>
              <a:ea typeface="+mn-ea"/>
              <a:cs typeface="Leelawadee UI" panose="020B0502040204020203" pitchFamily="34" charset="-34"/>
            </a:endParaRPr>
          </a:p>
        </p:txBody>
      </p:sp>
      <p:sp>
        <p:nvSpPr>
          <p:cNvPr id="112645" name="Text Box 10"/>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112646" name="Text Box 12"/>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Leelawadee UI" panose="020B0502040204020203" pitchFamily="34" charset="-34"/>
              <a:cs typeface="Leelawadee UI" panose="020B0502040204020203" pitchFamily="34" charset="-34"/>
            </a:endParaRPr>
          </a:p>
        </p:txBody>
      </p:sp>
      <p:sp>
        <p:nvSpPr>
          <p:cNvPr id="112647" name="Text Box 13"/>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217102" name="Rectangle 14"/>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217105" name="Rectangle 1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49</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6"/>
          <p:cNvSpPr>
            <a:spLocks noChangeArrowheads="1"/>
          </p:cNvSpPr>
          <p:nvPr/>
        </p:nvSpPr>
        <p:spPr bwMode="auto">
          <a:xfrm>
            <a:off x="1300163" y="277813"/>
            <a:ext cx="6580187" cy="1259319"/>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th-TH" sz="4400" dirty="0" err="1" smtClean="0">
                <a:latin typeface="Leelawadee UI" panose="020B0502040204020203" pitchFamily="34" charset="-34"/>
                <a:cs typeface="Leelawadee UI" panose="020B0502040204020203" pitchFamily="34" charset="-34"/>
              </a:rPr>
              <a:t>เยเรมีย์</a:t>
            </a:r>
            <a:r>
              <a:rPr lang="en-US" sz="4400" dirty="0" smtClean="0">
                <a:latin typeface="Leelawadee UI" panose="020B0502040204020203" pitchFamily="34" charset="-34"/>
                <a:cs typeface="Leelawadee UI" panose="020B0502040204020203" pitchFamily="34" charset="-34"/>
              </a:rPr>
              <a:t> </a:t>
            </a:r>
            <a:r>
              <a:rPr lang="en-US" sz="4400" dirty="0">
                <a:latin typeface="Leelawadee UI" panose="020B0502040204020203" pitchFamily="34" charset="-34"/>
                <a:cs typeface="Leelawadee UI" panose="020B0502040204020203" pitchFamily="34" charset="-34"/>
              </a:rPr>
              <a:t>31</a:t>
            </a:r>
          </a:p>
          <a:p>
            <a:pPr algn="ctr">
              <a:defRPr/>
            </a:pPr>
            <a:r>
              <a:rPr lang="th-TH" sz="3200" dirty="0" err="1" smtClean="0">
                <a:solidFill>
                  <a:schemeClr val="folHlink"/>
                </a:solidFill>
                <a:latin typeface="Leelawadee UI" panose="020B0502040204020203" pitchFamily="34" charset="-34"/>
                <a:cs typeface="Leelawadee UI" panose="020B0502040204020203" pitchFamily="34" charset="-34"/>
              </a:rPr>
              <a:t>พันธ</a:t>
            </a:r>
            <a:r>
              <a:rPr lang="th-TH" sz="3200" dirty="0" smtClean="0">
                <a:solidFill>
                  <a:schemeClr val="folHlink"/>
                </a:solidFill>
                <a:latin typeface="Leelawadee UI" panose="020B0502040204020203" pitchFamily="34" charset="-34"/>
                <a:cs typeface="Leelawadee UI" panose="020B0502040204020203" pitchFamily="34" charset="-34"/>
              </a:rPr>
              <a:t>สัญญาใหม่</a:t>
            </a:r>
            <a:endParaRPr lang="en-US" sz="3200" dirty="0">
              <a:solidFill>
                <a:schemeClr val="tx2"/>
              </a:solidFill>
              <a:latin typeface="Leelawadee UI" panose="020B0502040204020203" pitchFamily="34" charset="-34"/>
              <a:cs typeface="Leelawadee UI" panose="020B0502040204020203" pitchFamily="34" charset="-34"/>
            </a:endParaRPr>
          </a:p>
        </p:txBody>
      </p:sp>
      <p:sp>
        <p:nvSpPr>
          <p:cNvPr id="219138" name="Rectangle 2"/>
          <p:cNvSpPr>
            <a:spLocks noChangeArrowheads="1"/>
          </p:cNvSpPr>
          <p:nvPr/>
        </p:nvSpPr>
        <p:spPr bwMode="auto">
          <a:xfrm>
            <a:off x="668338"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a:solidFill>
                  <a:srgbClr val="FAFD00"/>
                </a:solidFill>
                <a:latin typeface="Leelawadee UI" panose="020B0502040204020203" pitchFamily="34" charset="-34"/>
                <a:ea typeface="+mn-ea"/>
                <a:cs typeface="Leelawadee UI" panose="020B0502040204020203" pitchFamily="34" charset="-34"/>
              </a:rPr>
              <a:t>                            </a:t>
            </a:r>
          </a:p>
        </p:txBody>
      </p:sp>
      <p:sp>
        <p:nvSpPr>
          <p:cNvPr id="219139" name="Rectangle 3"/>
          <p:cNvSpPr>
            <a:spLocks noChangeArrowheads="1"/>
          </p:cNvSpPr>
          <p:nvPr/>
        </p:nvSpPr>
        <p:spPr bwMode="auto">
          <a:xfrm>
            <a:off x="7070725" y="5940425"/>
            <a:ext cx="1168500" cy="397545"/>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lIns="90487" tIns="44450" rIns="90487" bIns="44450">
            <a:spAutoFit/>
          </a:bodyPr>
          <a:lstStyle/>
          <a:p>
            <a:pPr>
              <a:spcBef>
                <a:spcPct val="50000"/>
              </a:spcBef>
              <a:defRPr/>
            </a:pPr>
            <a:r>
              <a:rPr lang="en-US" sz="2000" dirty="0" smtClean="0">
                <a:latin typeface="Leelawadee UI" panose="020B0502040204020203" pitchFamily="34" charset="-34"/>
                <a:ea typeface="+mn-ea"/>
                <a:cs typeface="Leelawadee UI" panose="020B0502040204020203" pitchFamily="34" charset="-34"/>
              </a:rPr>
              <a:t>(THSV</a:t>
            </a:r>
            <a:r>
              <a:rPr lang="en-US" sz="2000" dirty="0">
                <a:latin typeface="Leelawadee UI" panose="020B0502040204020203" pitchFamily="34" charset="-34"/>
                <a:ea typeface="+mn-ea"/>
                <a:cs typeface="Leelawadee UI" panose="020B0502040204020203" pitchFamily="34" charset="-34"/>
              </a:rPr>
              <a:t>)</a:t>
            </a:r>
          </a:p>
        </p:txBody>
      </p:sp>
      <p:sp>
        <p:nvSpPr>
          <p:cNvPr id="114693" name="Text Box 11"/>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114694" name="Text Box 13"/>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Leelawadee UI" panose="020B0502040204020203" pitchFamily="34" charset="-34"/>
              <a:cs typeface="Leelawadee UI" panose="020B0502040204020203" pitchFamily="34" charset="-34"/>
            </a:endParaRPr>
          </a:p>
        </p:txBody>
      </p:sp>
      <p:sp>
        <p:nvSpPr>
          <p:cNvPr id="114695" name="Text Box 14"/>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219151" name="Rectangle 1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219154" name="Rectangle 1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50</a:t>
            </a:r>
          </a:p>
        </p:txBody>
      </p:sp>
      <p:sp>
        <p:nvSpPr>
          <p:cNvPr id="219156" name="Text Box 20"/>
          <p:cNvSpPr txBox="1">
            <a:spLocks noChangeArrowheads="1"/>
          </p:cNvSpPr>
          <p:nvPr/>
        </p:nvSpPr>
        <p:spPr bwMode="auto">
          <a:xfrm>
            <a:off x="723900" y="2806700"/>
            <a:ext cx="7861300" cy="3140075"/>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4000" dirty="0" smtClean="0">
                <a:solidFill>
                  <a:srgbClr val="EF1F1D"/>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                                       </a:t>
            </a:r>
            <a:r>
              <a:rPr lang="th-TH" altLang="ja-JP" sz="4000" dirty="0" smtClean="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a:t>
            </a:r>
            <a:r>
              <a:rPr lang="th-TH" altLang="ja-JP" sz="4000" dirty="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เรา​จะ​บรรจุ​ธรรม​</a:t>
            </a:r>
            <a:r>
              <a:rPr lang="th-TH" altLang="ja-JP" sz="4000" dirty="0" err="1">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บัญ</a:t>
            </a:r>
            <a:r>
              <a:rPr lang="th-TH" altLang="ja-JP" sz="4000" dirty="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a:t>
            </a:r>
            <a:r>
              <a:rPr lang="th-TH" altLang="ja-JP" sz="4000" dirty="0" err="1">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ญัติ</a:t>
            </a:r>
            <a:r>
              <a:rPr lang="th-TH" altLang="ja-JP" sz="4000" dirty="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​ไว้​ใน​เขา​ทั้ง​หลาย และ​เรา​จะ​จา​</a:t>
            </a:r>
            <a:r>
              <a:rPr lang="th-TH" altLang="ja-JP" sz="4000" dirty="0" err="1">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รึก</a:t>
            </a:r>
            <a:r>
              <a:rPr lang="th-TH" altLang="ja-JP" sz="4000" dirty="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​มัน​ไว้​บน​ดวง​ใจ​ของ​เขา และ​เรา​จะ​เป็น​พระ​เจ้า​ของ​เขา และ​เขา​จะ​เป็น​ประ​ชา​กร​ของ​เรา</a:t>
            </a:r>
          </a:p>
        </p:txBody>
      </p:sp>
      <p:sp>
        <p:nvSpPr>
          <p:cNvPr id="114699" name="Text Box 21"/>
          <p:cNvSpPr txBox="1">
            <a:spLocks noChangeArrowheads="1"/>
          </p:cNvSpPr>
          <p:nvPr/>
        </p:nvSpPr>
        <p:spPr bwMode="auto">
          <a:xfrm>
            <a:off x="8586788"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219143" name="Text Box 7"/>
          <p:cNvSpPr txBox="1">
            <a:spLocks noChangeArrowheads="1"/>
          </p:cNvSpPr>
          <p:nvPr/>
        </p:nvSpPr>
        <p:spPr bwMode="auto">
          <a:xfrm>
            <a:off x="762000" y="1587500"/>
            <a:ext cx="7861300" cy="1938992"/>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4400" baseline="30000" dirty="0">
                <a:latin typeface="Leelawadee UI" panose="020B0502040204020203" pitchFamily="34" charset="-34"/>
                <a:ea typeface="+mn-ea"/>
                <a:cs typeface="Leelawadee UI" panose="020B0502040204020203" pitchFamily="34" charset="-34"/>
              </a:rPr>
              <a:t>33</a:t>
            </a:r>
            <a:r>
              <a:rPr lang="en-US" sz="4000" dirty="0">
                <a:latin typeface="Leelawadee UI" panose="020B0502040204020203" pitchFamily="34" charset="-34"/>
                <a:ea typeface="+mn-ea"/>
                <a:cs typeface="Leelawadee UI" panose="020B0502040204020203" pitchFamily="34" charset="-34"/>
              </a:rPr>
              <a:t> </a:t>
            </a:r>
            <a:r>
              <a:rPr lang="th-TH" sz="4000" b="0" dirty="0">
                <a:latin typeface="Leelawadee UI" panose="020B0502040204020203" pitchFamily="34" charset="-34"/>
                <a:cs typeface="Leelawadee UI" panose="020B0502040204020203" pitchFamily="34" charset="-34"/>
              </a:rPr>
              <a:t>“แต่​นี่​จะ​เป็น​</a:t>
            </a:r>
            <a:r>
              <a:rPr lang="th-TH" sz="4000" b="0" dirty="0" err="1">
                <a:latin typeface="Leelawadee UI" panose="020B0502040204020203" pitchFamily="34" charset="-34"/>
                <a:cs typeface="Leelawadee UI" panose="020B0502040204020203" pitchFamily="34" charset="-34"/>
              </a:rPr>
              <a:t>พันธ</a:t>
            </a:r>
            <a:r>
              <a:rPr lang="th-TH" sz="4000" b="0" dirty="0">
                <a:latin typeface="Leelawadee UI" panose="020B0502040204020203" pitchFamily="34" charset="-34"/>
                <a:cs typeface="Leelawadee UI" panose="020B0502040204020203" pitchFamily="34" charset="-34"/>
              </a:rPr>
              <a:t>​</a:t>
            </a:r>
            <a:r>
              <a:rPr lang="th-TH" sz="4000" b="0" dirty="0" err="1">
                <a:latin typeface="Leelawadee UI" panose="020B0502040204020203" pitchFamily="34" charset="-34"/>
                <a:cs typeface="Leelawadee UI" panose="020B0502040204020203" pitchFamily="34" charset="-34"/>
              </a:rPr>
              <a:t>สัญ</a:t>
            </a:r>
            <a:r>
              <a:rPr lang="th-TH" sz="4000" b="0" dirty="0">
                <a:latin typeface="Leelawadee UI" panose="020B0502040204020203" pitchFamily="34" charset="-34"/>
                <a:cs typeface="Leelawadee UI" panose="020B0502040204020203" pitchFamily="34" charset="-34"/>
              </a:rPr>
              <a:t>​</a:t>
            </a:r>
            <a:r>
              <a:rPr lang="th-TH" sz="4000" b="0" dirty="0" err="1">
                <a:latin typeface="Leelawadee UI" panose="020B0502040204020203" pitchFamily="34" charset="-34"/>
                <a:cs typeface="Leelawadee UI" panose="020B0502040204020203" pitchFamily="34" charset="-34"/>
              </a:rPr>
              <a:t>ญา</a:t>
            </a:r>
            <a:r>
              <a:rPr lang="th-TH" sz="4000" b="0" dirty="0">
                <a:latin typeface="Leelawadee UI" panose="020B0502040204020203" pitchFamily="34" charset="-34"/>
                <a:cs typeface="Leelawadee UI" panose="020B0502040204020203" pitchFamily="34" charset="-34"/>
              </a:rPr>
              <a:t>​ซึ่ง​เรา​จะ​ทำ​กับ​เชื้อ​สาย​ของ​อิส​รา​</a:t>
            </a:r>
            <a:r>
              <a:rPr lang="th-TH" sz="4000" b="0" dirty="0" err="1">
                <a:latin typeface="Leelawadee UI" panose="020B0502040204020203" pitchFamily="34" charset="-34"/>
                <a:cs typeface="Leelawadee UI" panose="020B0502040204020203" pitchFamily="34" charset="-34"/>
              </a:rPr>
              <a:t>เอล</a:t>
            </a:r>
            <a:r>
              <a:rPr lang="th-TH" sz="4000" b="0" dirty="0">
                <a:latin typeface="Leelawadee UI" panose="020B0502040204020203" pitchFamily="34" charset="-34"/>
                <a:cs typeface="Leelawadee UI" panose="020B0502040204020203" pitchFamily="34" charset="-34"/>
              </a:rPr>
              <a:t>​ภาย​หลัง​สมัย​นั้น” พระ​</a:t>
            </a:r>
            <a:r>
              <a:rPr lang="th-TH" sz="4000" b="0" dirty="0" err="1">
                <a:latin typeface="Leelawadee UI" panose="020B0502040204020203" pitchFamily="34" charset="-34"/>
                <a:cs typeface="Leelawadee UI" panose="020B0502040204020203" pitchFamily="34" charset="-34"/>
              </a:rPr>
              <a:t>ยาห์</a:t>
            </a:r>
            <a:r>
              <a:rPr lang="th-TH" sz="4000" b="0" dirty="0">
                <a:latin typeface="Leelawadee UI" panose="020B0502040204020203" pitchFamily="34" charset="-34"/>
                <a:cs typeface="Leelawadee UI" panose="020B0502040204020203" pitchFamily="34" charset="-34"/>
              </a:rPr>
              <a:t>​</a:t>
            </a:r>
            <a:r>
              <a:rPr lang="th-TH" sz="4000" b="0" dirty="0" err="1">
                <a:latin typeface="Leelawadee UI" panose="020B0502040204020203" pitchFamily="34" charset="-34"/>
                <a:cs typeface="Leelawadee UI" panose="020B0502040204020203" pitchFamily="34" charset="-34"/>
              </a:rPr>
              <a:t>เวห์</a:t>
            </a:r>
            <a:r>
              <a:rPr lang="th-TH" sz="4000" b="0" dirty="0">
                <a:latin typeface="Leelawadee UI" panose="020B0502040204020203" pitchFamily="34" charset="-34"/>
                <a:cs typeface="Leelawadee UI" panose="020B0502040204020203" pitchFamily="34" charset="-34"/>
              </a:rPr>
              <a:t>​ตรัส​ดัง​นี้​</a:t>
            </a:r>
            <a:r>
              <a:rPr lang="th-TH" sz="4000" b="0" dirty="0" smtClean="0">
                <a:latin typeface="Leelawadee UI" panose="020B0502040204020203" pitchFamily="34" charset="-34"/>
                <a:cs typeface="Leelawadee UI" panose="020B0502040204020203" pitchFamily="34" charset="-34"/>
              </a:rPr>
              <a:t>แหละ</a:t>
            </a:r>
            <a:endParaRPr lang="en-US" sz="4000" dirty="0">
              <a:solidFill>
                <a:schemeClr val="folHlink"/>
              </a:solidFill>
              <a:latin typeface="Leelawadee UI" panose="020B0502040204020203" pitchFamily="34" charset="-34"/>
              <a:ea typeface="+mn-ea"/>
              <a:cs typeface="Leelawadee UI" panose="020B0502040204020203" pitchFamily="34" charset="-34"/>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219156">
                                            <p:txEl>
                                              <p:pRg st="0" end="0"/>
                                            </p:txEl>
                                          </p:spTgt>
                                        </p:tgtEl>
                                        <p:attrNameLst>
                                          <p:attrName>style.visibility</p:attrName>
                                        </p:attrNameLst>
                                      </p:cBhvr>
                                      <p:to>
                                        <p:strVal val="visible"/>
                                      </p:to>
                                    </p:set>
                                    <p:animEffect transition="in" filter="wipe(up)">
                                      <p:cBhvr>
                                        <p:cTn id="7" dur="75"/>
                                        <p:tgtEl>
                                          <p:spTgt spid="21915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56"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ChangeArrowheads="1"/>
          </p:cNvSpPr>
          <p:nvPr/>
        </p:nvSpPr>
        <p:spPr bwMode="auto">
          <a:xfrm>
            <a:off x="0" y="506413"/>
            <a:ext cx="9144000"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algn="ctr">
              <a:spcBef>
                <a:spcPct val="50000"/>
              </a:spcBef>
              <a:defRPr/>
            </a:pPr>
            <a:r>
              <a:rPr lang="th-TH" sz="3600" dirty="0" smtClean="0">
                <a:solidFill>
                  <a:schemeClr val="folHlink"/>
                </a:solidFill>
                <a:latin typeface="Leelawadee UI" panose="020B0502040204020203" pitchFamily="34" charset="-34"/>
                <a:cs typeface="Leelawadee UI" panose="020B0502040204020203" pitchFamily="34" charset="-34"/>
              </a:rPr>
              <a:t>การแถลง </a:t>
            </a:r>
            <a:r>
              <a:rPr lang="en-US" sz="3600" dirty="0" smtClean="0">
                <a:solidFill>
                  <a:schemeClr val="folHlink"/>
                </a:solidFill>
                <a:latin typeface="Leelawadee UI" panose="020B0502040204020203" pitchFamily="34" charset="-34"/>
                <a:cs typeface="Leelawadee UI" panose="020B0502040204020203" pitchFamily="34" charset="-34"/>
              </a:rPr>
              <a:t>“</a:t>
            </a:r>
            <a:r>
              <a:rPr lang="th-TH" sz="3600" dirty="0" err="1" smtClean="0">
                <a:solidFill>
                  <a:schemeClr val="folHlink"/>
                </a:solidFill>
                <a:latin typeface="Leelawadee UI" panose="020B0502040204020203" pitchFamily="34" charset="-34"/>
                <a:cs typeface="Leelawadee UI" panose="020B0502040204020203" pitchFamily="34" charset="-34"/>
              </a:rPr>
              <a:t>บัญญ</a:t>
            </a:r>
            <a:r>
              <a:rPr lang="th-TH" sz="3600" dirty="0" smtClean="0">
                <a:solidFill>
                  <a:schemeClr val="folHlink"/>
                </a:solidFill>
                <a:latin typeface="Leelawadee UI" panose="020B0502040204020203" pitchFamily="34" charset="-34"/>
                <a:cs typeface="Leelawadee UI" panose="020B0502040204020203" pitchFamily="34" charset="-34"/>
              </a:rPr>
              <a:t>ติใหม่</a:t>
            </a:r>
            <a:r>
              <a:rPr lang="en-US" sz="3600" dirty="0" smtClean="0">
                <a:solidFill>
                  <a:schemeClr val="folHlink"/>
                </a:solidFill>
                <a:latin typeface="Leelawadee UI" panose="020B0502040204020203" pitchFamily="34" charset="-34"/>
                <a:cs typeface="Leelawadee UI" panose="020B0502040204020203" pitchFamily="34" charset="-34"/>
              </a:rPr>
              <a:t>”</a:t>
            </a:r>
            <a:endParaRPr lang="en-US" sz="3600" dirty="0">
              <a:solidFill>
                <a:schemeClr val="tx2"/>
              </a:solidFill>
              <a:latin typeface="Leelawadee UI" panose="020B0502040204020203" pitchFamily="34" charset="-34"/>
              <a:cs typeface="Leelawadee UI" panose="020B0502040204020203" pitchFamily="34" charset="-34"/>
            </a:endParaRPr>
          </a:p>
        </p:txBody>
      </p:sp>
      <p:sp>
        <p:nvSpPr>
          <p:cNvPr id="154629" name="Rectangle 5"/>
          <p:cNvSpPr>
            <a:spLocks noChangeArrowheads="1"/>
          </p:cNvSpPr>
          <p:nvPr/>
        </p:nvSpPr>
        <p:spPr bwMode="auto">
          <a:xfrm>
            <a:off x="315913" y="1416050"/>
            <a:ext cx="8377237" cy="2469907"/>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algn="ctr">
              <a:spcBef>
                <a:spcPct val="50000"/>
              </a:spcBef>
              <a:defRPr/>
            </a:pPr>
            <a:endParaRPr lang="en-US" sz="2400" dirty="0">
              <a:latin typeface="Leelawadee UI" panose="020B0502040204020203" pitchFamily="34" charset="-34"/>
              <a:cs typeface="Leelawadee UI" panose="020B0502040204020203" pitchFamily="34" charset="-34"/>
            </a:endParaRPr>
          </a:p>
          <a:p>
            <a:pPr>
              <a:spcBef>
                <a:spcPct val="50000"/>
              </a:spcBef>
              <a:defRPr/>
            </a:pPr>
            <a:r>
              <a:rPr lang="en-US" sz="4000" baseline="30000" dirty="0" smtClean="0">
                <a:latin typeface="Leelawadee UI" panose="020B0502040204020203" pitchFamily="34" charset="-34"/>
                <a:cs typeface="Leelawadee UI" panose="020B0502040204020203" pitchFamily="34" charset="-34"/>
              </a:rPr>
              <a:t>19</a:t>
            </a:r>
            <a:r>
              <a:rPr lang="th-TH" sz="4000" baseline="30000" dirty="0" smtClean="0">
                <a:latin typeface="Leelawadee UI" panose="020B0502040204020203" pitchFamily="34" charset="-34"/>
                <a:cs typeface="Leelawadee UI" panose="020B0502040204020203" pitchFamily="34" charset="-34"/>
              </a:rPr>
              <a:t> พระ</a:t>
            </a:r>
            <a:r>
              <a:rPr lang="th-TH" sz="4000" baseline="30000" dirty="0">
                <a:latin typeface="Leelawadee UI" panose="020B0502040204020203" pitchFamily="34" charset="-34"/>
                <a:cs typeface="Leelawadee UI" panose="020B0502040204020203" pitchFamily="34" charset="-34"/>
              </a:rPr>
              <a:t>​องค์​ทรง​หยิบ​ขนม​ปัง เมื่อ​ขอบ​พระ​คุณ​แล้ว​ก็​ทรง​หัก​ส่ง​ให้​พวก​เขา ตรัส​ว่า “นี่​เป็น​กาย​ของ​เรา ซึ่ง​ให้​ไว้​สำ​หรับ​ท่าน​ทั้ง​หลาย จง​ทำ​อย่าง​นี้​เพื่อ​เป็น​ที่​ระลึก​ถึง​เรา”</a:t>
            </a:r>
            <a:r>
              <a:rPr lang="en-US" sz="3200" dirty="0" smtClean="0">
                <a:latin typeface="Leelawadee UI" panose="020B0502040204020203" pitchFamily="34" charset="-34"/>
                <a:cs typeface="Leelawadee UI" panose="020B0502040204020203" pitchFamily="34" charset="-34"/>
              </a:rPr>
              <a:t>		</a:t>
            </a:r>
            <a:endParaRPr lang="en-US" sz="2400" dirty="0">
              <a:latin typeface="Leelawadee UI" panose="020B0502040204020203" pitchFamily="34" charset="-34"/>
              <a:cs typeface="Leelawadee UI" panose="020B0502040204020203" pitchFamily="34" charset="-34"/>
            </a:endParaRPr>
          </a:p>
        </p:txBody>
      </p:sp>
      <p:sp>
        <p:nvSpPr>
          <p:cNvPr id="116739" name="Text Box 11"/>
          <p:cNvSpPr txBox="1">
            <a:spLocks noChangeArrowheads="1"/>
          </p:cNvSpPr>
          <p:nvPr/>
        </p:nvSpPr>
        <p:spPr bwMode="auto">
          <a:xfrm>
            <a:off x="508000" y="3962400"/>
            <a:ext cx="6502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b="0">
              <a:latin typeface="Leelawadee UI" panose="020B0502040204020203" pitchFamily="34" charset="-34"/>
              <a:cs typeface="Leelawadee UI" panose="020B0502040204020203" pitchFamily="34" charset="-34"/>
            </a:endParaRPr>
          </a:p>
        </p:txBody>
      </p:sp>
      <p:sp>
        <p:nvSpPr>
          <p:cNvPr id="154636" name="Rectangle 12"/>
          <p:cNvSpPr>
            <a:spLocks noChangeArrowheads="1"/>
          </p:cNvSpPr>
          <p:nvPr/>
        </p:nvSpPr>
        <p:spPr bwMode="auto">
          <a:xfrm>
            <a:off x="287338" y="3846513"/>
            <a:ext cx="8542337" cy="138499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r>
              <a:rPr lang="en-US" sz="3600" baseline="30000" dirty="0" smtClean="0">
                <a:latin typeface="Leelawadee UI" panose="020B0502040204020203" pitchFamily="34" charset="-34"/>
                <a:cs typeface="Leelawadee UI" panose="020B0502040204020203" pitchFamily="34" charset="-34"/>
              </a:rPr>
              <a:t>20</a:t>
            </a:r>
            <a:r>
              <a:rPr lang="en-US" sz="2800" baseline="30000" dirty="0" smtClean="0">
                <a:latin typeface="Leelawadee UI" panose="020B0502040204020203" pitchFamily="34" charset="-34"/>
                <a:cs typeface="Leelawadee UI" panose="020B0502040204020203" pitchFamily="34" charset="-34"/>
              </a:rPr>
              <a:t> </a:t>
            </a:r>
            <a:r>
              <a:rPr lang="th-TH" sz="2800" dirty="0" smtClean="0">
                <a:latin typeface="Leelawadee UI" panose="020B0502040204020203" pitchFamily="34" charset="-34"/>
                <a:cs typeface="Leelawadee UI" panose="020B0502040204020203" pitchFamily="34" charset="-34"/>
              </a:rPr>
              <a:t>เมื่อ</a:t>
            </a:r>
            <a:r>
              <a:rPr lang="th-TH" sz="2800" dirty="0">
                <a:latin typeface="Leelawadee UI" panose="020B0502040204020203" pitchFamily="34" charset="-34"/>
                <a:cs typeface="Leelawadee UI" panose="020B0502040204020203" pitchFamily="34" charset="-34"/>
              </a:rPr>
              <a:t>​รับ​ประ​ทาน​แล้ว จึง​ทรง​หยิบ​ถ้วย​และ​ทรง​ทำ​เหมือน​กัน​ตรัส​ว่า “ถ้วย​นี้​ที่​เท​ออก​เพื่อ​ท่าน​ทั้ง​หลาย </a:t>
            </a:r>
            <a:endParaRPr lang="th-TH" sz="2800" dirty="0" smtClean="0">
              <a:latin typeface="Leelawadee UI" panose="020B0502040204020203" pitchFamily="34" charset="-34"/>
              <a:cs typeface="Leelawadee UI" panose="020B0502040204020203" pitchFamily="34" charset="-34"/>
            </a:endParaRPr>
          </a:p>
          <a:p>
            <a:r>
              <a:rPr lang="th-TH" sz="2800" dirty="0" smtClean="0">
                <a:solidFill>
                  <a:srgbClr val="FFFF00"/>
                </a:solidFill>
                <a:latin typeface="Leelawadee UI" panose="020B0502040204020203" pitchFamily="34" charset="-34"/>
                <a:cs typeface="Leelawadee UI" panose="020B0502040204020203" pitchFamily="34" charset="-34"/>
              </a:rPr>
              <a:t>เป็น</a:t>
            </a:r>
            <a:r>
              <a:rPr lang="th-TH" sz="2800" dirty="0">
                <a:solidFill>
                  <a:srgbClr val="FFFF00"/>
                </a:solidFill>
                <a:latin typeface="Leelawadee UI" panose="020B0502040204020203" pitchFamily="34" charset="-34"/>
                <a:cs typeface="Leelawadee UI" panose="020B0502040204020203" pitchFamily="34" charset="-34"/>
              </a:rPr>
              <a:t>​</a:t>
            </a:r>
            <a:r>
              <a:rPr lang="th-TH" sz="2800" dirty="0" err="1">
                <a:solidFill>
                  <a:srgbClr val="FFFF00"/>
                </a:solidFill>
                <a:latin typeface="Leelawadee UI" panose="020B0502040204020203" pitchFamily="34" charset="-34"/>
                <a:cs typeface="Leelawadee UI" panose="020B0502040204020203" pitchFamily="34" charset="-34"/>
              </a:rPr>
              <a:t>พันธสัญ</a:t>
            </a:r>
            <a:r>
              <a:rPr lang="th-TH" sz="2800" dirty="0">
                <a:solidFill>
                  <a:srgbClr val="FFFF00"/>
                </a:solidFill>
                <a:latin typeface="Leelawadee UI" panose="020B0502040204020203" pitchFamily="34" charset="-34"/>
                <a:cs typeface="Leelawadee UI" panose="020B0502040204020203" pitchFamily="34" charset="-34"/>
              </a:rPr>
              <a:t>​</a:t>
            </a:r>
            <a:r>
              <a:rPr lang="th-TH" sz="2800" dirty="0" err="1">
                <a:solidFill>
                  <a:srgbClr val="FFFF00"/>
                </a:solidFill>
                <a:latin typeface="Leelawadee UI" panose="020B0502040204020203" pitchFamily="34" charset="-34"/>
                <a:cs typeface="Leelawadee UI" panose="020B0502040204020203" pitchFamily="34" charset="-34"/>
              </a:rPr>
              <a:t>ญา</a:t>
            </a:r>
            <a:r>
              <a:rPr lang="th-TH" sz="2800" dirty="0">
                <a:solidFill>
                  <a:srgbClr val="FFFF00"/>
                </a:solidFill>
                <a:latin typeface="Leelawadee UI" panose="020B0502040204020203" pitchFamily="34" charset="-34"/>
                <a:cs typeface="Leelawadee UI" panose="020B0502040204020203" pitchFamily="34" charset="-34"/>
              </a:rPr>
              <a:t>​ใหม่ </a:t>
            </a:r>
            <a:r>
              <a:rPr lang="th-TH" sz="2800" dirty="0">
                <a:latin typeface="Leelawadee UI" panose="020B0502040204020203" pitchFamily="34" charset="-34"/>
                <a:cs typeface="Leelawadee UI" panose="020B0502040204020203" pitchFamily="34" charset="-34"/>
              </a:rPr>
              <a:t>โดย​</a:t>
            </a:r>
            <a:r>
              <a:rPr lang="th-TH" sz="2800" dirty="0" err="1">
                <a:latin typeface="Leelawadee UI" panose="020B0502040204020203" pitchFamily="34" charset="-34"/>
                <a:cs typeface="Leelawadee UI" panose="020B0502040204020203" pitchFamily="34" charset="-34"/>
              </a:rPr>
              <a:t>โล</a:t>
            </a:r>
            <a:r>
              <a:rPr lang="th-TH" sz="2800" dirty="0">
                <a:latin typeface="Leelawadee UI" panose="020B0502040204020203" pitchFamily="34" charset="-34"/>
                <a:cs typeface="Leelawadee UI" panose="020B0502040204020203" pitchFamily="34" charset="-34"/>
              </a:rPr>
              <a:t>​หิต​ของ​เรา</a:t>
            </a:r>
          </a:p>
        </p:txBody>
      </p:sp>
      <p:sp>
        <p:nvSpPr>
          <p:cNvPr id="154637" name="Text Box 13"/>
          <p:cNvSpPr txBox="1">
            <a:spLocks noChangeArrowheads="1"/>
          </p:cNvSpPr>
          <p:nvPr/>
        </p:nvSpPr>
        <p:spPr bwMode="auto">
          <a:xfrm>
            <a:off x="6943725" y="5484813"/>
            <a:ext cx="1276250" cy="461665"/>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en-US" sz="2400" dirty="0" smtClean="0">
                <a:latin typeface="Leelawadee UI" panose="020B0502040204020203" pitchFamily="34" charset="-34"/>
                <a:ea typeface="+mn-ea"/>
                <a:cs typeface="Leelawadee UI" panose="020B0502040204020203" pitchFamily="34" charset="-34"/>
              </a:rPr>
              <a:t>(THSV)</a:t>
            </a:r>
            <a:endParaRPr lang="en-US" sz="2400" dirty="0">
              <a:latin typeface="Leelawadee UI" panose="020B0502040204020203" pitchFamily="34" charset="-34"/>
              <a:ea typeface="+mn-ea"/>
              <a:cs typeface="Leelawadee UI" panose="020B0502040204020203" pitchFamily="34" charset="-34"/>
            </a:endParaRPr>
          </a:p>
        </p:txBody>
      </p:sp>
      <p:sp>
        <p:nvSpPr>
          <p:cNvPr id="154630" name="Oval 6"/>
          <p:cNvSpPr>
            <a:spLocks noChangeArrowheads="1"/>
          </p:cNvSpPr>
          <p:nvPr/>
        </p:nvSpPr>
        <p:spPr bwMode="auto">
          <a:xfrm>
            <a:off x="287338" y="4539010"/>
            <a:ext cx="3118769" cy="815037"/>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116743" name="Text Box 14"/>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Leelawadee UI" panose="020B0502040204020203" pitchFamily="34" charset="-34"/>
              <a:cs typeface="Leelawadee UI" panose="020B0502040204020203" pitchFamily="34" charset="-34"/>
            </a:endParaRPr>
          </a:p>
        </p:txBody>
      </p:sp>
      <p:sp>
        <p:nvSpPr>
          <p:cNvPr id="116744" name="Text Box 15"/>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154640" name="Rectangle 1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154643" name="Rectangle 1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51</a:t>
            </a:r>
          </a:p>
        </p:txBody>
      </p:sp>
      <p:sp>
        <p:nvSpPr>
          <p:cNvPr id="116747" name="Text Box 21"/>
          <p:cNvSpPr txBox="1">
            <a:spLocks noChangeArrowheads="1"/>
          </p:cNvSpPr>
          <p:nvPr/>
        </p:nvSpPr>
        <p:spPr bwMode="auto">
          <a:xfrm>
            <a:off x="8589963"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4</a:t>
            </a:r>
          </a:p>
        </p:txBody>
      </p:sp>
      <p:sp>
        <p:nvSpPr>
          <p:cNvPr id="154646" name="Text Box 22"/>
          <p:cNvSpPr txBox="1">
            <a:spLocks noChangeArrowheads="1"/>
          </p:cNvSpPr>
          <p:nvPr/>
        </p:nvSpPr>
        <p:spPr bwMode="auto">
          <a:xfrm>
            <a:off x="2190650" y="1223963"/>
            <a:ext cx="4457700" cy="707886"/>
          </a:xfrm>
          <a:prstGeom prst="rect">
            <a:avLst/>
          </a:prstGeom>
          <a:noFill/>
          <a:ln w="9525">
            <a:noFill/>
            <a:miter lim="800000"/>
            <a:headEnd/>
            <a:tailEnd/>
          </a:ln>
          <a:effectLst>
            <a:outerShdw blurRad="63500" dist="81320" dir="2319588" algn="ctr" rotWithShape="0">
              <a:schemeClr val="bg2">
                <a:alpha val="74998"/>
              </a:schemeClr>
            </a:outerShdw>
          </a:effectLst>
        </p:spPr>
        <p:txBody>
          <a:bodyPr>
            <a:spAutoFit/>
          </a:bodyPr>
          <a:lstStyle/>
          <a:p>
            <a:pPr algn="ctr">
              <a:spcBef>
                <a:spcPct val="50000"/>
              </a:spcBef>
              <a:defRPr/>
            </a:pPr>
            <a:r>
              <a:rPr lang="th-TH" sz="4000" dirty="0" err="1" smtClean="0">
                <a:latin typeface="Leelawadee UI" panose="020B0502040204020203" pitchFamily="34" charset="-34"/>
                <a:ea typeface="+mn-ea"/>
                <a:cs typeface="Leelawadee UI" panose="020B0502040204020203" pitchFamily="34" charset="-34"/>
              </a:rPr>
              <a:t>ลู</a:t>
            </a:r>
            <a:r>
              <a:rPr lang="th-TH" sz="4000" dirty="0" smtClean="0">
                <a:latin typeface="Leelawadee UI" panose="020B0502040204020203" pitchFamily="34" charset="-34"/>
                <a:ea typeface="+mn-ea"/>
                <a:cs typeface="Leelawadee UI" panose="020B0502040204020203" pitchFamily="34" charset="-34"/>
              </a:rPr>
              <a:t>กา</a:t>
            </a:r>
            <a:r>
              <a:rPr lang="en-US" sz="3200" dirty="0" smtClean="0">
                <a:latin typeface="Leelawadee UI" panose="020B0502040204020203" pitchFamily="34" charset="-34"/>
                <a:ea typeface="+mn-ea"/>
                <a:cs typeface="Leelawadee UI" panose="020B0502040204020203" pitchFamily="34" charset="-34"/>
              </a:rPr>
              <a:t> </a:t>
            </a:r>
            <a:r>
              <a:rPr lang="en-US" sz="2800" dirty="0">
                <a:latin typeface="Leelawadee UI" panose="020B0502040204020203" pitchFamily="34" charset="-34"/>
                <a:ea typeface="+mn-ea"/>
                <a:cs typeface="Leelawadee UI" panose="020B0502040204020203" pitchFamily="34" charset="-34"/>
              </a:rPr>
              <a:t>22:19-20</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4646"/>
                                        </p:tgtEl>
                                        <p:attrNameLst>
                                          <p:attrName>style.visibility</p:attrName>
                                        </p:attrNameLst>
                                      </p:cBhvr>
                                      <p:to>
                                        <p:strVal val="visible"/>
                                      </p:to>
                                    </p:set>
                                    <p:animEffect transition="in" filter="fade">
                                      <p:cBhvr>
                                        <p:cTn id="7" dur="1000"/>
                                        <p:tgtEl>
                                          <p:spTgt spid="1546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4629"/>
                                        </p:tgtEl>
                                        <p:attrNameLst>
                                          <p:attrName>style.visibility</p:attrName>
                                        </p:attrNameLst>
                                      </p:cBhvr>
                                      <p:to>
                                        <p:strVal val="visible"/>
                                      </p:to>
                                    </p:set>
                                    <p:animEffect transition="in" filter="fade">
                                      <p:cBhvr>
                                        <p:cTn id="12" dur="1000"/>
                                        <p:tgtEl>
                                          <p:spTgt spid="15462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4636"/>
                                        </p:tgtEl>
                                        <p:attrNameLst>
                                          <p:attrName>style.visibility</p:attrName>
                                        </p:attrNameLst>
                                      </p:cBhvr>
                                      <p:to>
                                        <p:strVal val="visible"/>
                                      </p:to>
                                    </p:set>
                                    <p:animEffect transition="in" filter="fade">
                                      <p:cBhvr>
                                        <p:cTn id="17" dur="1000"/>
                                        <p:tgtEl>
                                          <p:spTgt spid="154636"/>
                                        </p:tgtEl>
                                      </p:cBhvr>
                                    </p:animEffect>
                                  </p:childTnLst>
                                </p:cTn>
                              </p:par>
                            </p:childTnLst>
                          </p:cTn>
                        </p:par>
                        <p:par>
                          <p:cTn id="18" fill="hold" nodeType="afterGroup">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54637"/>
                                        </p:tgtEl>
                                        <p:attrNameLst>
                                          <p:attrName>style.visibility</p:attrName>
                                        </p:attrNameLst>
                                      </p:cBhvr>
                                      <p:to>
                                        <p:strVal val="visible"/>
                                      </p:to>
                                    </p:set>
                                    <p:animEffect transition="in" filter="fade">
                                      <p:cBhvr>
                                        <p:cTn id="21" dur="1000"/>
                                        <p:tgtEl>
                                          <p:spTgt spid="15463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528" fill="hold" grpId="0" nodeType="clickEffect">
                                  <p:stCondLst>
                                    <p:cond delay="0"/>
                                  </p:stCondLst>
                                  <p:childTnLst>
                                    <p:set>
                                      <p:cBhvr>
                                        <p:cTn id="25" dur="1" fill="hold">
                                          <p:stCondLst>
                                            <p:cond delay="0"/>
                                          </p:stCondLst>
                                        </p:cTn>
                                        <p:tgtEl>
                                          <p:spTgt spid="154630"/>
                                        </p:tgtEl>
                                        <p:attrNameLst>
                                          <p:attrName>style.visibility</p:attrName>
                                        </p:attrNameLst>
                                      </p:cBhvr>
                                      <p:to>
                                        <p:strVal val="visible"/>
                                      </p:to>
                                    </p:set>
                                    <p:anim calcmode="lin" valueType="num">
                                      <p:cBhvr>
                                        <p:cTn id="26" dur="500" fill="hold"/>
                                        <p:tgtEl>
                                          <p:spTgt spid="154630"/>
                                        </p:tgtEl>
                                        <p:attrNameLst>
                                          <p:attrName>ppt_w</p:attrName>
                                        </p:attrNameLst>
                                      </p:cBhvr>
                                      <p:tavLst>
                                        <p:tav tm="0">
                                          <p:val>
                                            <p:fltVal val="0"/>
                                          </p:val>
                                        </p:tav>
                                        <p:tav tm="100000">
                                          <p:val>
                                            <p:strVal val="#ppt_w"/>
                                          </p:val>
                                        </p:tav>
                                      </p:tavLst>
                                    </p:anim>
                                    <p:anim calcmode="lin" valueType="num">
                                      <p:cBhvr>
                                        <p:cTn id="27" dur="500" fill="hold"/>
                                        <p:tgtEl>
                                          <p:spTgt spid="154630"/>
                                        </p:tgtEl>
                                        <p:attrNameLst>
                                          <p:attrName>ppt_h</p:attrName>
                                        </p:attrNameLst>
                                      </p:cBhvr>
                                      <p:tavLst>
                                        <p:tav tm="0">
                                          <p:val>
                                            <p:fltVal val="0"/>
                                          </p:val>
                                        </p:tav>
                                        <p:tav tm="100000">
                                          <p:val>
                                            <p:strVal val="#ppt_h"/>
                                          </p:val>
                                        </p:tav>
                                      </p:tavLst>
                                    </p:anim>
                                    <p:anim calcmode="lin" valueType="num">
                                      <p:cBhvr>
                                        <p:cTn id="28" dur="500" fill="hold"/>
                                        <p:tgtEl>
                                          <p:spTgt spid="154630"/>
                                        </p:tgtEl>
                                        <p:attrNameLst>
                                          <p:attrName>ppt_x</p:attrName>
                                        </p:attrNameLst>
                                      </p:cBhvr>
                                      <p:tavLst>
                                        <p:tav tm="0">
                                          <p:val>
                                            <p:fltVal val="0.5"/>
                                          </p:val>
                                        </p:tav>
                                        <p:tav tm="100000">
                                          <p:val>
                                            <p:strVal val="#ppt_x"/>
                                          </p:val>
                                        </p:tav>
                                      </p:tavLst>
                                    </p:anim>
                                    <p:anim calcmode="lin" valueType="num">
                                      <p:cBhvr>
                                        <p:cTn id="29" dur="500" fill="hold"/>
                                        <p:tgtEl>
                                          <p:spTgt spid="15463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9" grpId="0" autoUpdateAnimBg="0"/>
      <p:bldP spid="154636" grpId="0" autoUpdateAnimBg="0"/>
      <p:bldP spid="154637" grpId="0" autoUpdateAnimBg="0"/>
      <p:bldP spid="154630" grpId="0" animBg="1"/>
      <p:bldP spid="154646"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a:spLocks noChangeArrowheads="1"/>
          </p:cNvSpPr>
          <p:nvPr/>
        </p:nvSpPr>
        <p:spPr bwMode="auto">
          <a:xfrm>
            <a:off x="0" y="506413"/>
            <a:ext cx="9144000"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algn="ctr">
              <a:spcBef>
                <a:spcPct val="50000"/>
              </a:spcBef>
              <a:defRPr/>
            </a:pPr>
            <a:r>
              <a:rPr lang="th-TH" sz="3600" dirty="0" smtClean="0">
                <a:solidFill>
                  <a:schemeClr val="folHlink"/>
                </a:solidFill>
                <a:latin typeface="Leelawadee UI" panose="020B0502040204020203" pitchFamily="34" charset="-34"/>
                <a:cs typeface="Leelawadee UI" panose="020B0502040204020203" pitchFamily="34" charset="-34"/>
              </a:rPr>
              <a:t>การแถลง </a:t>
            </a:r>
            <a:r>
              <a:rPr lang="en-US" sz="3600" dirty="0" smtClean="0">
                <a:solidFill>
                  <a:schemeClr val="folHlink"/>
                </a:solidFill>
                <a:latin typeface="Leelawadee UI" panose="020B0502040204020203" pitchFamily="34" charset="-34"/>
                <a:cs typeface="Leelawadee UI" panose="020B0502040204020203" pitchFamily="34" charset="-34"/>
              </a:rPr>
              <a:t>“</a:t>
            </a:r>
            <a:r>
              <a:rPr lang="th-TH" sz="3600" dirty="0" err="1" smtClean="0">
                <a:solidFill>
                  <a:schemeClr val="folHlink"/>
                </a:solidFill>
                <a:latin typeface="Leelawadee UI" panose="020B0502040204020203" pitchFamily="34" charset="-34"/>
                <a:cs typeface="Leelawadee UI" panose="020B0502040204020203" pitchFamily="34" charset="-34"/>
              </a:rPr>
              <a:t>บัญญ</a:t>
            </a:r>
            <a:r>
              <a:rPr lang="th-TH" sz="3600" dirty="0" smtClean="0">
                <a:solidFill>
                  <a:schemeClr val="folHlink"/>
                </a:solidFill>
                <a:latin typeface="Leelawadee UI" panose="020B0502040204020203" pitchFamily="34" charset="-34"/>
                <a:cs typeface="Leelawadee UI" panose="020B0502040204020203" pitchFamily="34" charset="-34"/>
              </a:rPr>
              <a:t>ติใหม่</a:t>
            </a:r>
            <a:r>
              <a:rPr lang="en-US" sz="3600" dirty="0" smtClean="0">
                <a:solidFill>
                  <a:schemeClr val="folHlink"/>
                </a:solidFill>
                <a:latin typeface="Leelawadee UI" panose="020B0502040204020203" pitchFamily="34" charset="-34"/>
                <a:cs typeface="Leelawadee UI" panose="020B0502040204020203" pitchFamily="34" charset="-34"/>
              </a:rPr>
              <a:t>”</a:t>
            </a:r>
            <a:endParaRPr lang="en-US" sz="3600" dirty="0">
              <a:solidFill>
                <a:schemeClr val="tx2"/>
              </a:solidFill>
              <a:latin typeface="Leelawadee UI" panose="020B0502040204020203" pitchFamily="34" charset="-34"/>
              <a:cs typeface="Leelawadee UI" panose="020B0502040204020203" pitchFamily="34" charset="-34"/>
            </a:endParaRPr>
          </a:p>
        </p:txBody>
      </p:sp>
      <p:sp>
        <p:nvSpPr>
          <p:cNvPr id="300035" name="Rectangle 3"/>
          <p:cNvSpPr>
            <a:spLocks noChangeArrowheads="1"/>
          </p:cNvSpPr>
          <p:nvPr/>
        </p:nvSpPr>
        <p:spPr bwMode="auto">
          <a:xfrm>
            <a:off x="446088" y="1790700"/>
            <a:ext cx="8402637" cy="3890809"/>
          </a:xfrm>
          <a:prstGeom prst="rect">
            <a:avLst/>
          </a:prstGeom>
          <a:noFill/>
          <a:ln w="12700">
            <a:noFill/>
            <a:miter lim="800000"/>
            <a:headEnd/>
            <a:tailEnd/>
          </a:ln>
          <a:effectLst/>
        </p:spPr>
        <p:txBody>
          <a:bodyPr lIns="90487" tIns="44450" rIns="90487" bIns="44450">
            <a:spAutoFit/>
          </a:bodyPr>
          <a:lstStyle/>
          <a:p>
            <a:pPr algn="ctr">
              <a:spcBef>
                <a:spcPct val="50000"/>
              </a:spcBef>
              <a:defRPr/>
            </a:pPr>
            <a:endParaRPr lang="en-US" sz="900" dirty="0">
              <a:effectLst>
                <a:outerShdw blurRad="50800" dist="63500" dir="2700000" algn="tl" rotWithShape="0">
                  <a:srgbClr val="000000"/>
                </a:outerShdw>
              </a:effectLst>
              <a:latin typeface="Leelawadee UI" panose="020B0502040204020203" pitchFamily="34" charset="-34"/>
              <a:cs typeface="Leelawadee UI" panose="020B0502040204020203" pitchFamily="34" charset="-34"/>
            </a:endParaRPr>
          </a:p>
          <a:p>
            <a:pPr>
              <a:spcBef>
                <a:spcPct val="50000"/>
              </a:spcBef>
              <a:defRPr/>
            </a:pPr>
            <a:r>
              <a:rPr lang="en-US" sz="3600" baseline="30000" dirty="0">
                <a:effectLst>
                  <a:outerShdw blurRad="50800" dist="63500" dir="2700000" algn="tl" rotWithShape="0">
                    <a:srgbClr val="000000"/>
                  </a:outerShdw>
                </a:effectLst>
                <a:latin typeface="Leelawadee UI" panose="020B0502040204020203" pitchFamily="34" charset="-34"/>
                <a:cs typeface="Leelawadee UI" panose="020B0502040204020203" pitchFamily="34" charset="-34"/>
              </a:rPr>
              <a:t>26 </a:t>
            </a:r>
            <a:r>
              <a:rPr lang="th-TH" sz="2800" dirty="0">
                <a:effectLst>
                  <a:outerShdw blurRad="50800" dist="63500" dir="2700000" algn="tl" rotWithShape="0">
                    <a:srgbClr val="000000"/>
                  </a:outerShdw>
                </a:effectLst>
                <a:latin typeface="Leelawadee UI" panose="020B0502040204020203" pitchFamily="34" charset="-34"/>
                <a:cs typeface="Leelawadee UI" panose="020B0502040204020203" pitchFamily="34" charset="-34"/>
              </a:rPr>
              <a:t>ระหว่าง​รับ​ประ​ทาน​อยู่​นั้น พระ​เยซู​ทรง​หยิบ​ขนม​ปัง​ขึ้น​มา และ​เมื่อ​ขอ​พระพร​แล้ว ก็​ทรง​หัก​ส่ง​ให้​</a:t>
            </a:r>
            <a:r>
              <a:rPr lang="th-TH" sz="2800" dirty="0" err="1">
                <a:effectLst>
                  <a:outerShdw blurRad="50800" dist="63500" dir="2700000" algn="tl" rotWithShape="0">
                    <a:srgbClr val="000000"/>
                  </a:outerShdw>
                </a:effectLst>
                <a:latin typeface="Leelawadee UI" panose="020B0502040204020203" pitchFamily="34" charset="-34"/>
                <a:cs typeface="Leelawadee UI" panose="020B0502040204020203" pitchFamily="34" charset="-34"/>
              </a:rPr>
              <a:t>บรร</a:t>
            </a:r>
            <a:r>
              <a:rPr lang="th-TH" sz="2800" dirty="0">
                <a:effectLst>
                  <a:outerShdw blurRad="50800" dist="63500" dir="2700000" algn="tl" rotWithShape="0">
                    <a:srgbClr val="000000"/>
                  </a:outerShdw>
                </a:effectLst>
                <a:latin typeface="Leelawadee UI" panose="020B0502040204020203" pitchFamily="34" charset="-34"/>
                <a:cs typeface="Leelawadee UI" panose="020B0502040204020203" pitchFamily="34" charset="-34"/>
              </a:rPr>
              <a:t>​ดา​สา​วก​ตรัส​ว่า “จง​รับ​ไป​กิน​เถิด นี่​เป็น​กาย​ของ​เรา</a:t>
            </a:r>
            <a:r>
              <a:rPr lang="th-TH" sz="2800" dirty="0" smtClean="0">
                <a:effectLst>
                  <a:outerShdw blurRad="50800" dist="63500" dir="2700000" algn="tl" rotWithShape="0">
                    <a:srgbClr val="000000"/>
                  </a:outerShdw>
                </a:effectLst>
                <a:latin typeface="Leelawadee UI" panose="020B0502040204020203" pitchFamily="34" charset="-34"/>
                <a:cs typeface="Leelawadee UI" panose="020B0502040204020203" pitchFamily="34" charset="-34"/>
              </a:rPr>
              <a:t>”</a:t>
            </a:r>
            <a:endParaRPr lang="en-US" sz="2800" dirty="0" smtClean="0">
              <a:effectLst>
                <a:outerShdw blurRad="50800" dist="63500" dir="2700000" algn="tl" rotWithShape="0">
                  <a:srgbClr val="000000"/>
                </a:outerShdw>
              </a:effectLst>
              <a:latin typeface="Leelawadee UI" panose="020B0502040204020203" pitchFamily="34" charset="-34"/>
              <a:cs typeface="Leelawadee UI" panose="020B0502040204020203" pitchFamily="34" charset="-34"/>
            </a:endParaRPr>
          </a:p>
          <a:p>
            <a:pPr>
              <a:spcBef>
                <a:spcPct val="50000"/>
              </a:spcBef>
              <a:defRPr/>
            </a:pPr>
            <a:r>
              <a:rPr lang="en-US" sz="3600" baseline="30000" dirty="0" smtClean="0">
                <a:effectLst>
                  <a:outerShdw blurRad="50800" dist="63500" dir="2700000" algn="tl" rotWithShape="0">
                    <a:srgbClr val="000000"/>
                  </a:outerShdw>
                </a:effectLst>
                <a:latin typeface="Leelawadee UI" panose="020B0502040204020203" pitchFamily="34" charset="-34"/>
                <a:cs typeface="Leelawadee UI" panose="020B0502040204020203" pitchFamily="34" charset="-34"/>
              </a:rPr>
              <a:t>27</a:t>
            </a:r>
            <a:r>
              <a:rPr lang="th-TH" sz="2800" dirty="0">
                <a:effectLst>
                  <a:outerShdw blurRad="50800" dist="63500" dir="2700000" algn="tl" rotWithShape="0">
                    <a:srgbClr val="000000"/>
                  </a:outerShdw>
                </a:effectLst>
                <a:latin typeface="Leelawadee UI" panose="020B0502040204020203" pitchFamily="34" charset="-34"/>
                <a:cs typeface="Leelawadee UI" panose="020B0502040204020203" pitchFamily="34" charset="-34"/>
              </a:rPr>
              <a:t>แล้ว​พระ​องค์​ทรง​หยิบ​ถ้วย เมื่อ​ขอบ​พระ​คุณ​แล้ว ก็​ทรง​ส่ง​ให้​พวก​เขา​ตรัส​ว่า “จง​รับ​ไป​ดื่ม​ทุก​คน​</a:t>
            </a:r>
            <a:r>
              <a:rPr lang="th-TH" sz="2800" dirty="0" smtClean="0">
                <a:effectLst>
                  <a:outerShdw blurRad="50800" dist="63500" dir="2700000" algn="tl" rotWithShape="0">
                    <a:srgbClr val="000000"/>
                  </a:outerShdw>
                </a:effectLst>
                <a:latin typeface="Leelawadee UI" panose="020B0502040204020203" pitchFamily="34" charset="-34"/>
                <a:cs typeface="Leelawadee UI" panose="020B0502040204020203" pitchFamily="34" charset="-34"/>
              </a:rPr>
              <a:t>เถิด</a:t>
            </a:r>
            <a:endParaRPr lang="en-US" sz="2800" dirty="0" smtClean="0">
              <a:effectLst>
                <a:outerShdw blurRad="50800" dist="63500" dir="2700000" algn="tl" rotWithShape="0">
                  <a:srgbClr val="000000"/>
                </a:outerShdw>
              </a:effectLst>
              <a:latin typeface="Leelawadee UI" panose="020B0502040204020203" pitchFamily="34" charset="-34"/>
              <a:cs typeface="Leelawadee UI" panose="020B0502040204020203" pitchFamily="34" charset="-34"/>
            </a:endParaRPr>
          </a:p>
          <a:p>
            <a:pPr>
              <a:spcBef>
                <a:spcPct val="50000"/>
              </a:spcBef>
              <a:defRPr/>
            </a:pPr>
            <a:r>
              <a:rPr lang="en-US" sz="3600" baseline="30000" dirty="0" smtClean="0">
                <a:effectLst>
                  <a:outerShdw blurRad="50800" dist="63500" dir="2700000" algn="tl" rotWithShape="0">
                    <a:srgbClr val="000000"/>
                  </a:outerShdw>
                </a:effectLst>
                <a:latin typeface="Leelawadee UI" panose="020B0502040204020203" pitchFamily="34" charset="-34"/>
                <a:cs typeface="Leelawadee UI" panose="020B0502040204020203" pitchFamily="34" charset="-34"/>
              </a:rPr>
              <a:t>28</a:t>
            </a:r>
            <a:r>
              <a:rPr lang="th-TH" sz="3600" baseline="30000" dirty="0" smtClean="0">
                <a:effectLst>
                  <a:outerShdw blurRad="50800" dist="63500" dir="2700000" algn="tl" rotWithShape="0">
                    <a:srgbClr val="000000"/>
                  </a:outerShdw>
                </a:effectLst>
                <a:latin typeface="Leelawadee UI" panose="020B0502040204020203" pitchFamily="34" charset="-34"/>
                <a:cs typeface="Leelawadee UI" panose="020B0502040204020203" pitchFamily="34" charset="-34"/>
              </a:rPr>
              <a:t> </a:t>
            </a:r>
            <a:r>
              <a:rPr lang="th-TH" sz="2800" dirty="0">
                <a:effectLst>
                  <a:outerShdw blurRad="50800" dist="63500" dir="2700000" algn="tl" rotWithShape="0">
                    <a:srgbClr val="000000"/>
                  </a:outerShdw>
                </a:effectLst>
                <a:latin typeface="Leelawadee UI" panose="020B0502040204020203" pitchFamily="34" charset="-34"/>
                <a:cs typeface="Leelawadee UI" panose="020B0502040204020203" pitchFamily="34" charset="-34"/>
              </a:rPr>
              <a:t>เพราะ​ว่า​นี่​เป็น​โลหิต​ของ​เรา​อัน​เป็น​โลหิต​</a:t>
            </a:r>
            <a:r>
              <a:rPr lang="th-TH" sz="2800" dirty="0" smtClean="0">
                <a:effectLst>
                  <a:outerShdw blurRad="50800" dist="63500" dir="2700000" algn="tl" rotWithShape="0">
                    <a:srgbClr val="000000"/>
                  </a:outerShdw>
                </a:effectLst>
                <a:latin typeface="Leelawadee UI" panose="020B0502040204020203" pitchFamily="34" charset="-34"/>
                <a:cs typeface="Leelawadee UI" panose="020B0502040204020203" pitchFamily="34" charset="-34"/>
              </a:rPr>
              <a:t>แห่ง        </a:t>
            </a:r>
            <a:r>
              <a:rPr lang="th-TH" sz="2800" dirty="0" smtClean="0">
                <a:solidFill>
                  <a:srgbClr val="FFFF00"/>
                </a:solidFill>
                <a:effectLst>
                  <a:outerShdw blurRad="50800" dist="63500" dir="2700000" algn="tl" rotWithShape="0">
                    <a:srgbClr val="000000"/>
                  </a:outerShdw>
                </a:effectLst>
                <a:latin typeface="Leelawadee UI" panose="020B0502040204020203" pitchFamily="34" charset="-34"/>
                <a:cs typeface="Leelawadee UI" panose="020B0502040204020203" pitchFamily="34" charset="-34"/>
              </a:rPr>
              <a:t>​</a:t>
            </a:r>
            <a:r>
              <a:rPr lang="th-TH" sz="2800" dirty="0" err="1">
                <a:solidFill>
                  <a:srgbClr val="FFFF00"/>
                </a:solidFill>
                <a:effectLst>
                  <a:outerShdw blurRad="50800" dist="63500" dir="2700000" algn="tl" rotWithShape="0">
                    <a:srgbClr val="000000"/>
                  </a:outerShdw>
                </a:effectLst>
                <a:latin typeface="Leelawadee UI" panose="020B0502040204020203" pitchFamily="34" charset="-34"/>
                <a:cs typeface="Leelawadee UI" panose="020B0502040204020203" pitchFamily="34" charset="-34"/>
              </a:rPr>
              <a:t>พันธ</a:t>
            </a:r>
            <a:r>
              <a:rPr lang="th-TH" sz="2800" dirty="0">
                <a:solidFill>
                  <a:srgbClr val="FFFF00"/>
                </a:solidFill>
                <a:effectLst>
                  <a:outerShdw blurRad="50800" dist="63500" dir="2700000" algn="tl" rotWithShape="0">
                    <a:srgbClr val="000000"/>
                  </a:outerShdw>
                </a:effectLst>
                <a:latin typeface="Leelawadee UI" panose="020B0502040204020203" pitchFamily="34" charset="-34"/>
                <a:cs typeface="Leelawadee UI" panose="020B0502040204020203" pitchFamily="34" charset="-34"/>
              </a:rPr>
              <a:t>​สัญญา</a:t>
            </a:r>
            <a:r>
              <a:rPr lang="th-TH" sz="2800" dirty="0">
                <a:effectLst>
                  <a:outerShdw blurRad="50800" dist="63500" dir="2700000" algn="tl" rotWithShape="0">
                    <a:srgbClr val="000000"/>
                  </a:outerShdw>
                </a:effectLst>
                <a:latin typeface="Leelawadee UI" panose="020B0502040204020203" pitchFamily="34" charset="-34"/>
                <a:cs typeface="Leelawadee UI" panose="020B0502040204020203" pitchFamily="34" charset="-34"/>
              </a:rPr>
              <a:t>​ที่​หลั่ง​ออก​เพื่อ​ยก​บาป​โทษ​คน​จำนวน​มาก</a:t>
            </a:r>
            <a:endParaRPr lang="en-US" sz="1000" dirty="0">
              <a:effectLst>
                <a:outerShdw blurRad="50800" dist="63500" dir="2700000" algn="tl" rotWithShape="0">
                  <a:srgbClr val="000000"/>
                </a:outerShdw>
              </a:effectLst>
              <a:latin typeface="Leelawadee UI" panose="020B0502040204020203" pitchFamily="34" charset="-34"/>
              <a:cs typeface="Leelawadee UI" panose="020B0502040204020203" pitchFamily="34" charset="-34"/>
            </a:endParaRPr>
          </a:p>
        </p:txBody>
      </p:sp>
      <p:sp>
        <p:nvSpPr>
          <p:cNvPr id="300036" name="Oval 4"/>
          <p:cNvSpPr>
            <a:spLocks noChangeArrowheads="1"/>
          </p:cNvSpPr>
          <p:nvPr/>
        </p:nvSpPr>
        <p:spPr bwMode="auto">
          <a:xfrm>
            <a:off x="303029" y="5039698"/>
            <a:ext cx="2206809" cy="716243"/>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118788"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118789" name="Text Box 10"/>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Leelawadee UI" panose="020B0502040204020203" pitchFamily="34" charset="-34"/>
              <a:cs typeface="Leelawadee UI" panose="020B0502040204020203" pitchFamily="34" charset="-34"/>
            </a:endParaRPr>
          </a:p>
        </p:txBody>
      </p:sp>
      <p:sp>
        <p:nvSpPr>
          <p:cNvPr id="118790" name="Text Box 11"/>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00044" name="Rectangle 1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00047" name="Rectangle 1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52</a:t>
            </a:r>
          </a:p>
        </p:txBody>
      </p:sp>
      <p:sp>
        <p:nvSpPr>
          <p:cNvPr id="300050" name="Text Box 18"/>
          <p:cNvSpPr txBox="1">
            <a:spLocks noChangeArrowheads="1"/>
          </p:cNvSpPr>
          <p:nvPr/>
        </p:nvSpPr>
        <p:spPr bwMode="auto">
          <a:xfrm>
            <a:off x="2509838" y="1150938"/>
            <a:ext cx="4060825" cy="646331"/>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th-TH" sz="3600" dirty="0" err="1" smtClean="0">
                <a:latin typeface="Leelawadee UI" panose="020B0502040204020203" pitchFamily="34" charset="-34"/>
                <a:ea typeface="+mn-ea"/>
                <a:cs typeface="Leelawadee UI" panose="020B0502040204020203" pitchFamily="34" charset="-34"/>
              </a:rPr>
              <a:t>มัทธิว</a:t>
            </a:r>
            <a:r>
              <a:rPr lang="en-US" sz="2400" dirty="0" smtClean="0">
                <a:latin typeface="Leelawadee UI" panose="020B0502040204020203" pitchFamily="34" charset="-34"/>
                <a:ea typeface="+mn-ea"/>
                <a:cs typeface="Leelawadee UI" panose="020B0502040204020203" pitchFamily="34" charset="-34"/>
              </a:rPr>
              <a:t> </a:t>
            </a:r>
            <a:r>
              <a:rPr lang="en-US" sz="2400" dirty="0">
                <a:latin typeface="Leelawadee UI" panose="020B0502040204020203" pitchFamily="34" charset="-34"/>
                <a:ea typeface="+mn-ea"/>
                <a:cs typeface="Leelawadee UI" panose="020B0502040204020203" pitchFamily="34" charset="-34"/>
              </a:rPr>
              <a:t>26:26-28 </a:t>
            </a:r>
          </a:p>
        </p:txBody>
      </p:sp>
      <p:sp>
        <p:nvSpPr>
          <p:cNvPr id="118794" name="Text Box 19"/>
          <p:cNvSpPr txBox="1">
            <a:spLocks noChangeArrowheads="1"/>
          </p:cNvSpPr>
          <p:nvPr/>
        </p:nvSpPr>
        <p:spPr bwMode="auto">
          <a:xfrm>
            <a:off x="8589963"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4</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00035">
                                            <p:txEl>
                                              <p:pRg st="1" end="1"/>
                                            </p:txEl>
                                          </p:spTgt>
                                        </p:tgtEl>
                                        <p:attrNameLst>
                                          <p:attrName>style.visibility</p:attrName>
                                        </p:attrNameLst>
                                      </p:cBhvr>
                                      <p:to>
                                        <p:strVal val="visible"/>
                                      </p:to>
                                    </p:set>
                                    <p:animEffect transition="in" filter="box(out)">
                                      <p:cBhvr>
                                        <p:cTn id="7" dur="500"/>
                                        <p:tgtEl>
                                          <p:spTgt spid="30003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00035">
                                            <p:txEl>
                                              <p:pRg st="2" end="2"/>
                                            </p:txEl>
                                          </p:spTgt>
                                        </p:tgtEl>
                                        <p:attrNameLst>
                                          <p:attrName>style.visibility</p:attrName>
                                        </p:attrNameLst>
                                      </p:cBhvr>
                                      <p:to>
                                        <p:strVal val="visible"/>
                                      </p:to>
                                    </p:set>
                                    <p:animEffect transition="in" filter="box(out)">
                                      <p:cBhvr>
                                        <p:cTn id="12" dur="500"/>
                                        <p:tgtEl>
                                          <p:spTgt spid="30003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300035">
                                            <p:txEl>
                                              <p:pRg st="3" end="3"/>
                                            </p:txEl>
                                          </p:spTgt>
                                        </p:tgtEl>
                                        <p:attrNameLst>
                                          <p:attrName>style.visibility</p:attrName>
                                        </p:attrNameLst>
                                      </p:cBhvr>
                                      <p:to>
                                        <p:strVal val="visible"/>
                                      </p:to>
                                    </p:set>
                                    <p:animEffect transition="in" filter="box(out)">
                                      <p:cBhvr>
                                        <p:cTn id="17" dur="500"/>
                                        <p:tgtEl>
                                          <p:spTgt spid="300035">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528" fill="hold" grpId="0" nodeType="clickEffect">
                                  <p:stCondLst>
                                    <p:cond delay="0"/>
                                  </p:stCondLst>
                                  <p:childTnLst>
                                    <p:set>
                                      <p:cBhvr>
                                        <p:cTn id="21" dur="1" fill="hold">
                                          <p:stCondLst>
                                            <p:cond delay="0"/>
                                          </p:stCondLst>
                                        </p:cTn>
                                        <p:tgtEl>
                                          <p:spTgt spid="300036"/>
                                        </p:tgtEl>
                                        <p:attrNameLst>
                                          <p:attrName>style.visibility</p:attrName>
                                        </p:attrNameLst>
                                      </p:cBhvr>
                                      <p:to>
                                        <p:strVal val="visible"/>
                                      </p:to>
                                    </p:set>
                                    <p:anim calcmode="lin" valueType="num">
                                      <p:cBhvr>
                                        <p:cTn id="22" dur="500" fill="hold"/>
                                        <p:tgtEl>
                                          <p:spTgt spid="300036"/>
                                        </p:tgtEl>
                                        <p:attrNameLst>
                                          <p:attrName>ppt_w</p:attrName>
                                        </p:attrNameLst>
                                      </p:cBhvr>
                                      <p:tavLst>
                                        <p:tav tm="0">
                                          <p:val>
                                            <p:fltVal val="0"/>
                                          </p:val>
                                        </p:tav>
                                        <p:tav tm="100000">
                                          <p:val>
                                            <p:strVal val="#ppt_w"/>
                                          </p:val>
                                        </p:tav>
                                      </p:tavLst>
                                    </p:anim>
                                    <p:anim calcmode="lin" valueType="num">
                                      <p:cBhvr>
                                        <p:cTn id="23" dur="500" fill="hold"/>
                                        <p:tgtEl>
                                          <p:spTgt spid="300036"/>
                                        </p:tgtEl>
                                        <p:attrNameLst>
                                          <p:attrName>ppt_h</p:attrName>
                                        </p:attrNameLst>
                                      </p:cBhvr>
                                      <p:tavLst>
                                        <p:tav tm="0">
                                          <p:val>
                                            <p:fltVal val="0"/>
                                          </p:val>
                                        </p:tav>
                                        <p:tav tm="100000">
                                          <p:val>
                                            <p:strVal val="#ppt_h"/>
                                          </p:val>
                                        </p:tav>
                                      </p:tavLst>
                                    </p:anim>
                                    <p:anim calcmode="lin" valueType="num">
                                      <p:cBhvr>
                                        <p:cTn id="24" dur="500" fill="hold"/>
                                        <p:tgtEl>
                                          <p:spTgt spid="300036"/>
                                        </p:tgtEl>
                                        <p:attrNameLst>
                                          <p:attrName>ppt_x</p:attrName>
                                        </p:attrNameLst>
                                      </p:cBhvr>
                                      <p:tavLst>
                                        <p:tav tm="0">
                                          <p:val>
                                            <p:fltVal val="0.5"/>
                                          </p:val>
                                        </p:tav>
                                        <p:tav tm="100000">
                                          <p:val>
                                            <p:strVal val="#ppt_x"/>
                                          </p:val>
                                        </p:tav>
                                      </p:tavLst>
                                    </p:anim>
                                    <p:anim calcmode="lin" valueType="num">
                                      <p:cBhvr>
                                        <p:cTn id="25" dur="500" fill="hold"/>
                                        <p:tgtEl>
                                          <p:spTgt spid="30003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035" grpId="0" build="p" autoUpdateAnimBg="0"/>
      <p:bldP spid="30003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r>
              <a:rPr lang="en-US" sz="2800">
                <a:solidFill>
                  <a:schemeClr val="bg1"/>
                </a:solidFill>
                <a:latin typeface="Times New Roman" charset="0"/>
                <a:ea typeface="ＭＳ Ｐゴシック" charset="0"/>
                <a:cs typeface="ＭＳ Ｐゴシック" charset="0"/>
              </a:rPr>
              <a:t>Sunset from Kursi</a:t>
            </a:r>
            <a:endParaRPr lang="en-US">
              <a:latin typeface="Times New Roman" charset="0"/>
              <a:ea typeface="ＭＳ Ｐゴシック" charset="0"/>
              <a:cs typeface="ＭＳ Ｐゴシック" charset="0"/>
            </a:endParaRPr>
          </a:p>
        </p:txBody>
      </p:sp>
      <p:pic>
        <p:nvPicPr>
          <p:cNvPr id="120834" name="Picture 3" descr="Sunset from Kursi, tb n111800 sr"/>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a:ext>
            </a:extLst>
          </a:blip>
          <a:srcRect/>
          <a:stretch>
            <a:fillRect/>
          </a:stretch>
        </p:blipFill>
        <p:spPr bwMode="auto">
          <a:xfrm>
            <a:off x="-31750" y="-23813"/>
            <a:ext cx="9207500" cy="690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596997" name="Text Box 5"/>
          <p:cNvSpPr txBox="1">
            <a:spLocks noChangeArrowheads="1"/>
          </p:cNvSpPr>
          <p:nvPr/>
        </p:nvSpPr>
        <p:spPr bwMode="auto">
          <a:xfrm>
            <a:off x="1443038" y="2636838"/>
            <a:ext cx="6945312" cy="336550"/>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mtClean="0">
                <a:effectLst>
                  <a:outerShdw blurRad="38100" dist="38100" dir="2700000" algn="tl">
                    <a:srgbClr val="000000"/>
                  </a:outerShdw>
                </a:effectLst>
                <a:latin typeface="Leelawadee UI" panose="020B0502040204020203" pitchFamily="34" charset="-34"/>
                <a:cs typeface="Leelawadee UI" panose="020B0502040204020203" pitchFamily="34" charset="-34"/>
              </a:rPr>
              <a:t>WHAT IS HAPPENING HERE?</a:t>
            </a:r>
          </a:p>
        </p:txBody>
      </p:sp>
      <p:pic>
        <p:nvPicPr>
          <p:cNvPr id="120836" name="Picture 6" descr="Sunset from Kursi, tb n111800 sr"/>
          <p:cNvPicPr preferRelativeResize="0">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152400" y="-152400"/>
            <a:ext cx="9207500" cy="690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597002" name="Rectangle 10"/>
          <p:cNvSpPr>
            <a:spLocks noChangeArrowheads="1"/>
          </p:cNvSpPr>
          <p:nvPr/>
        </p:nvSpPr>
        <p:spPr bwMode="auto">
          <a:xfrm>
            <a:off x="-114300" y="-152400"/>
            <a:ext cx="9258300" cy="7010400"/>
          </a:xfrm>
          <a:prstGeom prst="rect">
            <a:avLst/>
          </a:prstGeom>
          <a:solidFill>
            <a:schemeClr val="bg2">
              <a:alpha val="50000"/>
            </a:schemeClr>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ea typeface="+mn-ea"/>
              <a:cs typeface="+mn-cs"/>
            </a:endParaRPr>
          </a:p>
        </p:txBody>
      </p:sp>
      <p:sp>
        <p:nvSpPr>
          <p:cNvPr id="596999" name="Text Box 7"/>
          <p:cNvSpPr txBox="1">
            <a:spLocks noChangeArrowheads="1"/>
          </p:cNvSpPr>
          <p:nvPr/>
        </p:nvSpPr>
        <p:spPr bwMode="auto">
          <a:xfrm>
            <a:off x="479425" y="747723"/>
            <a:ext cx="7660239" cy="1323439"/>
          </a:xfrm>
          <a:prstGeom prst="rect">
            <a:avLst/>
          </a:prstGeom>
          <a:noFill/>
          <a:ln w="9525">
            <a:noFill/>
            <a:miter lim="800000"/>
            <a:headEnd/>
            <a:tailEnd/>
          </a:ln>
          <a:effectLst>
            <a:outerShdw blurRad="63500" dist="71842" dir="2700000" algn="ctr" rotWithShape="0">
              <a:schemeClr val="bg1">
                <a:alpha val="74998"/>
              </a:schemeClr>
            </a:outerShdw>
          </a:effectLst>
        </p:spPr>
        <p:txBody>
          <a:bodyPr wrap="square">
            <a:spAutoFit/>
          </a:bodyPr>
          <a:lstStyle/>
          <a:p>
            <a:pPr algn="ctr">
              <a:spcBef>
                <a:spcPct val="50000"/>
              </a:spcBef>
              <a:defRPr/>
            </a:pPr>
            <a:r>
              <a:rPr lang="th-TH" sz="8000" dirty="0" smtClean="0">
                <a:solidFill>
                  <a:srgbClr val="99CCFF"/>
                </a:solidFill>
                <a:latin typeface="Leelawadee UI" panose="020B0502040204020203" pitchFamily="34" charset="-34"/>
                <a:ea typeface="+mn-ea"/>
                <a:cs typeface="Leelawadee UI" panose="020B0502040204020203" pitchFamily="34" charset="-34"/>
              </a:rPr>
              <a:t>นี่มันเกิดอะไรขึ้น</a:t>
            </a:r>
            <a:r>
              <a:rPr lang="en-US" sz="4800" dirty="0" smtClean="0">
                <a:solidFill>
                  <a:srgbClr val="99CCFF"/>
                </a:solidFill>
                <a:latin typeface="Leelawadee UI" panose="020B0502040204020203" pitchFamily="34" charset="-34"/>
                <a:ea typeface="+mn-ea"/>
                <a:cs typeface="Leelawadee UI" panose="020B0502040204020203" pitchFamily="34" charset="-34"/>
              </a:rPr>
              <a:t>?</a:t>
            </a:r>
            <a:endParaRPr lang="en-US" sz="4800" dirty="0">
              <a:solidFill>
                <a:srgbClr val="99CCFF"/>
              </a:solidFill>
              <a:latin typeface="Leelawadee UI" panose="020B0502040204020203" pitchFamily="34" charset="-34"/>
              <a:ea typeface="+mn-ea"/>
              <a:cs typeface="Leelawadee UI" panose="020B0502040204020203" pitchFamily="34" charset="-34"/>
            </a:endParaRPr>
          </a:p>
        </p:txBody>
      </p:sp>
      <p:sp>
        <p:nvSpPr>
          <p:cNvPr id="597000" name="Text Box 8"/>
          <p:cNvSpPr txBox="1">
            <a:spLocks noChangeArrowheads="1"/>
          </p:cNvSpPr>
          <p:nvPr/>
        </p:nvSpPr>
        <p:spPr bwMode="auto">
          <a:xfrm>
            <a:off x="900113" y="2797175"/>
            <a:ext cx="7402512" cy="2554545"/>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4000" dirty="0" smtClean="0">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คำตอบ</a:t>
            </a:r>
            <a:r>
              <a:rPr lang="en-US" sz="4000" dirty="0" smtClean="0">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                                                  </a:t>
            </a:r>
            <a:r>
              <a:rPr lang="th-TH" sz="4000" dirty="0" smtClean="0">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การเปลี่ยนแปลงของความสัมพันธ์ระหว่างผู้สร้างกับสิ่งทรงสร้างอย่างสิ้นเชิง</a:t>
            </a:r>
            <a:r>
              <a:rPr lang="en-US" sz="4000" dirty="0" smtClean="0">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a:t>
            </a:r>
          </a:p>
        </p:txBody>
      </p:sp>
      <p:sp>
        <p:nvSpPr>
          <p:cNvPr id="120840" name="Text Box 11"/>
          <p:cNvSpPr txBox="1">
            <a:spLocks noChangeArrowheads="1"/>
          </p:cNvSpPr>
          <p:nvPr/>
        </p:nvSpPr>
        <p:spPr bwMode="auto">
          <a:xfrm>
            <a:off x="8586788"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120841" name="Text Box 12"/>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97005" name="Rectangle 13"/>
          <p:cNvSpPr>
            <a:spLocks noChangeArrowheads="1"/>
          </p:cNvSpPr>
          <p:nvPr/>
        </p:nvSpPr>
        <p:spPr bwMode="auto">
          <a:xfrm>
            <a:off x="7470775"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597006" name="Rectangle 1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53</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96999"/>
                                        </p:tgtEl>
                                        <p:attrNameLst>
                                          <p:attrName>style.visibility</p:attrName>
                                        </p:attrNameLst>
                                      </p:cBhvr>
                                      <p:to>
                                        <p:strVal val="visible"/>
                                      </p:to>
                                    </p:set>
                                    <p:anim calcmode="lin" valueType="num">
                                      <p:cBhvr>
                                        <p:cTn id="7" dur="500" fill="hold"/>
                                        <p:tgtEl>
                                          <p:spTgt spid="596999"/>
                                        </p:tgtEl>
                                        <p:attrNameLst>
                                          <p:attrName>ppt_x</p:attrName>
                                        </p:attrNameLst>
                                      </p:cBhvr>
                                      <p:tavLst>
                                        <p:tav tm="0">
                                          <p:val>
                                            <p:strVal val="#ppt_x-#ppt_w/2"/>
                                          </p:val>
                                        </p:tav>
                                        <p:tav tm="100000">
                                          <p:val>
                                            <p:strVal val="#ppt_x"/>
                                          </p:val>
                                        </p:tav>
                                      </p:tavLst>
                                    </p:anim>
                                    <p:anim calcmode="lin" valueType="num">
                                      <p:cBhvr>
                                        <p:cTn id="8" dur="500" fill="hold"/>
                                        <p:tgtEl>
                                          <p:spTgt spid="596999"/>
                                        </p:tgtEl>
                                        <p:attrNameLst>
                                          <p:attrName>ppt_y</p:attrName>
                                        </p:attrNameLst>
                                      </p:cBhvr>
                                      <p:tavLst>
                                        <p:tav tm="0">
                                          <p:val>
                                            <p:strVal val="#ppt_y"/>
                                          </p:val>
                                        </p:tav>
                                        <p:tav tm="100000">
                                          <p:val>
                                            <p:strVal val="#ppt_y"/>
                                          </p:val>
                                        </p:tav>
                                      </p:tavLst>
                                    </p:anim>
                                    <p:anim calcmode="lin" valueType="num">
                                      <p:cBhvr>
                                        <p:cTn id="9" dur="500" fill="hold"/>
                                        <p:tgtEl>
                                          <p:spTgt spid="596999"/>
                                        </p:tgtEl>
                                        <p:attrNameLst>
                                          <p:attrName>ppt_w</p:attrName>
                                        </p:attrNameLst>
                                      </p:cBhvr>
                                      <p:tavLst>
                                        <p:tav tm="0">
                                          <p:val>
                                            <p:fltVal val="0"/>
                                          </p:val>
                                        </p:tav>
                                        <p:tav tm="100000">
                                          <p:val>
                                            <p:strVal val="#ppt_w"/>
                                          </p:val>
                                        </p:tav>
                                      </p:tavLst>
                                    </p:anim>
                                    <p:anim calcmode="lin" valueType="num">
                                      <p:cBhvr>
                                        <p:cTn id="10" dur="500" fill="hold"/>
                                        <p:tgtEl>
                                          <p:spTgt spid="596999"/>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iterate type="lt">
                                    <p:tmPct val="100000"/>
                                  </p:iterate>
                                  <p:childTnLst>
                                    <p:set>
                                      <p:cBhvr>
                                        <p:cTn id="14" dur="1" fill="hold">
                                          <p:stCondLst>
                                            <p:cond delay="0"/>
                                          </p:stCondLst>
                                        </p:cTn>
                                        <p:tgtEl>
                                          <p:spTgt spid="597000">
                                            <p:txEl>
                                              <p:pRg st="0" end="0"/>
                                            </p:txEl>
                                          </p:spTgt>
                                        </p:tgtEl>
                                        <p:attrNameLst>
                                          <p:attrName>style.visibility</p:attrName>
                                        </p:attrNameLst>
                                      </p:cBhvr>
                                      <p:to>
                                        <p:strVal val="visible"/>
                                      </p:to>
                                    </p:set>
                                    <p:animEffect transition="in" filter="wipe(up)">
                                      <p:cBhvr>
                                        <p:cTn id="15" dur="75"/>
                                        <p:tgtEl>
                                          <p:spTgt spid="5970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6999" grpId="0" autoUpdateAnimBg="0"/>
      <p:bldP spid="597000"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ext Box 2"/>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122882" name="Text Box 4"/>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594952" name="Oval 8"/>
          <p:cNvSpPr>
            <a:spLocks noChangeArrowheads="1"/>
          </p:cNvSpPr>
          <p:nvPr/>
        </p:nvSpPr>
        <p:spPr bwMode="auto">
          <a:xfrm>
            <a:off x="2725738" y="1200150"/>
            <a:ext cx="2457450" cy="695325"/>
          </a:xfrm>
          <a:prstGeom prst="ellipse">
            <a:avLst/>
          </a:prstGeom>
          <a:noFill/>
          <a:ln w="76200">
            <a:solidFill>
              <a:srgbClr val="ED181E"/>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94953" name="Oval 9"/>
          <p:cNvSpPr>
            <a:spLocks noChangeArrowheads="1"/>
          </p:cNvSpPr>
          <p:nvPr/>
        </p:nvSpPr>
        <p:spPr bwMode="auto">
          <a:xfrm>
            <a:off x="2944813" y="2927350"/>
            <a:ext cx="2457450" cy="695325"/>
          </a:xfrm>
          <a:prstGeom prst="ellipse">
            <a:avLst/>
          </a:prstGeom>
          <a:noFill/>
          <a:ln w="76200">
            <a:solidFill>
              <a:srgbClr val="ED181E"/>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pic>
        <p:nvPicPr>
          <p:cNvPr id="122885" name="Picture 11" descr="Sinai view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594960" name="Rectangle 16"/>
          <p:cNvSpPr>
            <a:spLocks noChangeArrowheads="1"/>
          </p:cNvSpPr>
          <p:nvPr/>
        </p:nvSpPr>
        <p:spPr bwMode="auto">
          <a:xfrm>
            <a:off x="0" y="0"/>
            <a:ext cx="9258300" cy="701040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94962" name="Text Box 18"/>
          <p:cNvSpPr txBox="1">
            <a:spLocks noChangeArrowheads="1"/>
          </p:cNvSpPr>
          <p:nvPr/>
        </p:nvSpPr>
        <p:spPr bwMode="auto">
          <a:xfrm>
            <a:off x="914400" y="871538"/>
            <a:ext cx="7243763" cy="1405449"/>
          </a:xfrm>
          <a:prstGeom prst="rect">
            <a:avLst/>
          </a:prstGeom>
          <a:noFill/>
          <a:ln w="9525">
            <a:noFill/>
            <a:miter lim="800000"/>
            <a:headEnd/>
            <a:tailEnd/>
          </a:ln>
          <a:effectLst>
            <a:outerShdw blurRad="63500" dist="53882" dir="2700000" algn="ctr" rotWithShape="0">
              <a:schemeClr val="bg1">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75000"/>
              </a:lnSpc>
              <a:spcBef>
                <a:spcPts val="3000"/>
              </a:spcBef>
              <a:defRPr/>
            </a:pPr>
            <a:r>
              <a:rPr lang="th-TH" sz="4000" dirty="0" smtClean="0">
                <a:latin typeface="Leelawadee UI" panose="020B0502040204020203" pitchFamily="34" charset="-34"/>
                <a:cs typeface="Leelawadee UI" panose="020B0502040204020203" pitchFamily="34" charset="-34"/>
              </a:rPr>
              <a:t>ความคิดในสิ่งที่</a:t>
            </a:r>
            <a:r>
              <a:rPr lang="en-US" sz="4000" dirty="0" smtClean="0">
                <a:latin typeface="Leelawadee UI" panose="020B0502040204020203" pitchFamily="34" charset="-34"/>
                <a:cs typeface="Leelawadee UI" panose="020B0502040204020203" pitchFamily="34" charset="-34"/>
              </a:rPr>
              <a:t> “</a:t>
            </a:r>
            <a:r>
              <a:rPr lang="th-TH" sz="4000" dirty="0" smtClean="0">
                <a:latin typeface="Leelawadee UI" panose="020B0502040204020203" pitchFamily="34" charset="-34"/>
                <a:cs typeface="Leelawadee UI" panose="020B0502040204020203" pitchFamily="34" charset="-34"/>
              </a:rPr>
              <a:t>ต้องทำ</a:t>
            </a:r>
            <a:r>
              <a:rPr lang="en-US" sz="4000" dirty="0" smtClean="0">
                <a:latin typeface="Leelawadee UI" panose="020B0502040204020203" pitchFamily="34" charset="-34"/>
                <a:cs typeface="Leelawadee UI" panose="020B0502040204020203" pitchFamily="34" charset="-34"/>
              </a:rPr>
              <a:t>” </a:t>
            </a:r>
            <a:r>
              <a:rPr lang="th-TH" sz="4000" dirty="0" smtClean="0">
                <a:latin typeface="Leelawadee UI" panose="020B0502040204020203" pitchFamily="34" charset="-34"/>
                <a:cs typeface="Leelawadee UI" panose="020B0502040204020203" pitchFamily="34" charset="-34"/>
              </a:rPr>
              <a:t>ใน</a:t>
            </a:r>
          </a:p>
          <a:p>
            <a:pPr algn="ctr">
              <a:lnSpc>
                <a:spcPct val="75000"/>
              </a:lnSpc>
              <a:spcBef>
                <a:spcPts val="3000"/>
              </a:spcBef>
              <a:defRPr/>
            </a:pPr>
            <a:r>
              <a:rPr lang="th-TH" sz="4000" dirty="0" err="1" smtClean="0">
                <a:latin typeface="Leelawadee UI" panose="020B0502040204020203" pitchFamily="34" charset="-34"/>
                <a:cs typeface="Leelawadee UI" panose="020B0502040204020203" pitchFamily="34" charset="-34"/>
              </a:rPr>
              <a:t>พันธ</a:t>
            </a:r>
            <a:r>
              <a:rPr lang="th-TH" sz="4000" dirty="0" smtClean="0">
                <a:latin typeface="Leelawadee UI" panose="020B0502040204020203" pitchFamily="34" charset="-34"/>
                <a:cs typeface="Leelawadee UI" panose="020B0502040204020203" pitchFamily="34" charset="-34"/>
              </a:rPr>
              <a:t>สัญญาเดิมต้องหลีกทาง</a:t>
            </a:r>
            <a:r>
              <a:rPr lang="en-US" sz="4000" dirty="0" smtClean="0">
                <a:latin typeface="Leelawadee UI" panose="020B0502040204020203" pitchFamily="34" charset="-34"/>
                <a:cs typeface="Leelawadee UI" panose="020B0502040204020203" pitchFamily="34" charset="-34"/>
              </a:rPr>
              <a:t>……</a:t>
            </a:r>
          </a:p>
        </p:txBody>
      </p:sp>
      <p:sp>
        <p:nvSpPr>
          <p:cNvPr id="122888" name="Text Box 5"/>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94950" name="Rectangle 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94951" name="Rectangle 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54</a:t>
            </a:r>
          </a:p>
        </p:txBody>
      </p:sp>
      <p:sp>
        <p:nvSpPr>
          <p:cNvPr id="122891" name="Text Box 10"/>
          <p:cNvSpPr txBox="1">
            <a:spLocks noChangeArrowheads="1"/>
          </p:cNvSpPr>
          <p:nvPr/>
        </p:nvSpPr>
        <p:spPr bwMode="auto">
          <a:xfrm>
            <a:off x="8801100" y="6426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endParaRPr>
          </a:p>
        </p:txBody>
      </p:sp>
      <p:sp>
        <p:nvSpPr>
          <p:cNvPr id="122892" name="Text Box 20"/>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94965" name="Rectangle 21"/>
          <p:cNvSpPr>
            <a:spLocks noChangeArrowheads="1"/>
          </p:cNvSpPr>
          <p:nvPr/>
        </p:nvSpPr>
        <p:spPr bwMode="auto">
          <a:xfrm>
            <a:off x="7459663"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94962"/>
                                        </p:tgtEl>
                                        <p:attrNameLst>
                                          <p:attrName>style.visibility</p:attrName>
                                        </p:attrNameLst>
                                      </p:cBhvr>
                                      <p:to>
                                        <p:strVal val="visible"/>
                                      </p:to>
                                    </p:set>
                                    <p:anim calcmode="lin" valueType="num">
                                      <p:cBhvr>
                                        <p:cTn id="7" dur="500" fill="hold"/>
                                        <p:tgtEl>
                                          <p:spTgt spid="594962"/>
                                        </p:tgtEl>
                                        <p:attrNameLst>
                                          <p:attrName>ppt_x</p:attrName>
                                        </p:attrNameLst>
                                      </p:cBhvr>
                                      <p:tavLst>
                                        <p:tav tm="0">
                                          <p:val>
                                            <p:strVal val="#ppt_x-#ppt_w/2"/>
                                          </p:val>
                                        </p:tav>
                                        <p:tav tm="100000">
                                          <p:val>
                                            <p:strVal val="#ppt_x"/>
                                          </p:val>
                                        </p:tav>
                                      </p:tavLst>
                                    </p:anim>
                                    <p:anim calcmode="lin" valueType="num">
                                      <p:cBhvr>
                                        <p:cTn id="8" dur="500" fill="hold"/>
                                        <p:tgtEl>
                                          <p:spTgt spid="594962"/>
                                        </p:tgtEl>
                                        <p:attrNameLst>
                                          <p:attrName>ppt_y</p:attrName>
                                        </p:attrNameLst>
                                      </p:cBhvr>
                                      <p:tavLst>
                                        <p:tav tm="0">
                                          <p:val>
                                            <p:strVal val="#ppt_y"/>
                                          </p:val>
                                        </p:tav>
                                        <p:tav tm="100000">
                                          <p:val>
                                            <p:strVal val="#ppt_y"/>
                                          </p:val>
                                        </p:tav>
                                      </p:tavLst>
                                    </p:anim>
                                    <p:anim calcmode="lin" valueType="num">
                                      <p:cBhvr>
                                        <p:cTn id="9" dur="500" fill="hold"/>
                                        <p:tgtEl>
                                          <p:spTgt spid="594962"/>
                                        </p:tgtEl>
                                        <p:attrNameLst>
                                          <p:attrName>ppt_w</p:attrName>
                                        </p:attrNameLst>
                                      </p:cBhvr>
                                      <p:tavLst>
                                        <p:tav tm="0">
                                          <p:val>
                                            <p:fltVal val="0"/>
                                          </p:val>
                                        </p:tav>
                                        <p:tav tm="100000">
                                          <p:val>
                                            <p:strVal val="#ppt_w"/>
                                          </p:val>
                                        </p:tav>
                                      </p:tavLst>
                                    </p:anim>
                                    <p:anim calcmode="lin" valueType="num">
                                      <p:cBhvr>
                                        <p:cTn id="10" dur="500" fill="hold"/>
                                        <p:tgtEl>
                                          <p:spTgt spid="59496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962"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r>
              <a:rPr lang="en-US" sz="2800">
                <a:latin typeface="Times New Roman" charset="0"/>
                <a:ea typeface="ＭＳ Ｐゴシック" charset="0"/>
                <a:cs typeface="ＭＳ Ｐゴシック" charset="0"/>
              </a:rPr>
              <a:t>Sunset over Sea of Galilee</a:t>
            </a:r>
          </a:p>
        </p:txBody>
      </p:sp>
      <p:pic>
        <p:nvPicPr>
          <p:cNvPr id="124930" name="Picture 3" descr="Sunset over Sea of Galilee, tb q102602"/>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1100" name="Rectangle 12"/>
          <p:cNvSpPr>
            <a:spLocks noChangeArrowheads="1"/>
          </p:cNvSpPr>
          <p:nvPr/>
        </p:nvSpPr>
        <p:spPr bwMode="auto">
          <a:xfrm>
            <a:off x="0" y="0"/>
            <a:ext cx="9258300" cy="701040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24932" name="Text Box 8"/>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601097" name="Rectangle 9"/>
          <p:cNvSpPr>
            <a:spLocks noChangeArrowheads="1"/>
          </p:cNvSpPr>
          <p:nvPr/>
        </p:nvSpPr>
        <p:spPr bwMode="auto">
          <a:xfrm>
            <a:off x="7466013"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601094" name="Text Box 6"/>
          <p:cNvSpPr txBox="1">
            <a:spLocks noChangeArrowheads="1"/>
          </p:cNvSpPr>
          <p:nvPr/>
        </p:nvSpPr>
        <p:spPr bwMode="auto">
          <a:xfrm>
            <a:off x="497681" y="2702437"/>
            <a:ext cx="8262937" cy="1201226"/>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lnSpc>
                <a:spcPct val="75000"/>
              </a:lnSpc>
              <a:spcBef>
                <a:spcPct val="50000"/>
              </a:spcBef>
              <a:defRPr/>
            </a:pPr>
            <a:r>
              <a:rPr lang="th-TH" sz="4800" dirty="0" smtClean="0">
                <a:solidFill>
                  <a:srgbClr val="99CCFF"/>
                </a:solidFill>
                <a:latin typeface="Leelawadee UI" panose="020B0502040204020203" pitchFamily="34" charset="-34"/>
                <a:ea typeface="+mn-ea"/>
                <a:cs typeface="Leelawadee UI" panose="020B0502040204020203" pitchFamily="34" charset="-34"/>
              </a:rPr>
              <a:t>ให้กับความคิดในสิ่งที่</a:t>
            </a:r>
            <a:r>
              <a:rPr lang="en-US" sz="4800" dirty="0" smtClean="0">
                <a:solidFill>
                  <a:srgbClr val="99CCFF"/>
                </a:solidFill>
                <a:latin typeface="Leelawadee UI" panose="020B0502040204020203" pitchFamily="34" charset="-34"/>
                <a:ea typeface="+mn-ea"/>
                <a:cs typeface="Leelawadee UI" panose="020B0502040204020203" pitchFamily="34" charset="-34"/>
              </a:rPr>
              <a:t> “</a:t>
            </a:r>
            <a:r>
              <a:rPr lang="th-TH" sz="4800" dirty="0" smtClean="0">
                <a:solidFill>
                  <a:srgbClr val="99CCFF"/>
                </a:solidFill>
                <a:latin typeface="Leelawadee UI" panose="020B0502040204020203" pitchFamily="34" charset="-34"/>
                <a:ea typeface="+mn-ea"/>
                <a:cs typeface="Leelawadee UI" panose="020B0502040204020203" pitchFamily="34" charset="-34"/>
              </a:rPr>
              <a:t>อยากทำ</a:t>
            </a:r>
            <a:r>
              <a:rPr lang="en-US" sz="4800" dirty="0" smtClean="0">
                <a:solidFill>
                  <a:srgbClr val="99CCFF"/>
                </a:solidFill>
                <a:latin typeface="Leelawadee UI" panose="020B0502040204020203" pitchFamily="34" charset="-34"/>
                <a:ea typeface="+mn-ea"/>
                <a:cs typeface="Leelawadee UI" panose="020B0502040204020203" pitchFamily="34" charset="-34"/>
              </a:rPr>
              <a:t>” </a:t>
            </a:r>
            <a:r>
              <a:rPr lang="th-TH" sz="4800" dirty="0" smtClean="0">
                <a:solidFill>
                  <a:srgbClr val="99CCFF"/>
                </a:solidFill>
                <a:latin typeface="Leelawadee UI" panose="020B0502040204020203" pitchFamily="34" charset="-34"/>
                <a:ea typeface="+mn-ea"/>
                <a:cs typeface="Leelawadee UI" panose="020B0502040204020203" pitchFamily="34" charset="-34"/>
              </a:rPr>
              <a:t>ใน</a:t>
            </a:r>
            <a:r>
              <a:rPr lang="th-TH" sz="4800" dirty="0" err="1" smtClean="0">
                <a:solidFill>
                  <a:srgbClr val="99CCFF"/>
                </a:solidFill>
                <a:latin typeface="Leelawadee UI" panose="020B0502040204020203" pitchFamily="34" charset="-34"/>
                <a:ea typeface="+mn-ea"/>
                <a:cs typeface="Leelawadee UI" panose="020B0502040204020203" pitchFamily="34" charset="-34"/>
              </a:rPr>
              <a:t>พันธ</a:t>
            </a:r>
            <a:r>
              <a:rPr lang="th-TH" sz="4800" dirty="0" smtClean="0">
                <a:solidFill>
                  <a:srgbClr val="99CCFF"/>
                </a:solidFill>
                <a:latin typeface="Leelawadee UI" panose="020B0502040204020203" pitchFamily="34" charset="-34"/>
                <a:ea typeface="+mn-ea"/>
                <a:cs typeface="Leelawadee UI" panose="020B0502040204020203" pitchFamily="34" charset="-34"/>
              </a:rPr>
              <a:t>สัญญาใหม่</a:t>
            </a:r>
            <a:r>
              <a:rPr lang="en-US" sz="4800" dirty="0" smtClean="0">
                <a:solidFill>
                  <a:srgbClr val="99CCFF"/>
                </a:solidFill>
                <a:latin typeface="Leelawadee UI" panose="020B0502040204020203" pitchFamily="34" charset="-34"/>
                <a:ea typeface="+mn-ea"/>
                <a:cs typeface="Leelawadee UI" panose="020B0502040204020203" pitchFamily="34" charset="-34"/>
              </a:rPr>
              <a:t>.</a:t>
            </a:r>
            <a:endParaRPr lang="en-US" sz="4800" dirty="0">
              <a:solidFill>
                <a:srgbClr val="99CCFF"/>
              </a:solidFill>
              <a:latin typeface="Leelawadee UI" panose="020B0502040204020203" pitchFamily="34" charset="-34"/>
              <a:ea typeface="+mn-ea"/>
              <a:cs typeface="Leelawadee UI" panose="020B0502040204020203" pitchFamily="34" charset="-34"/>
            </a:endParaRPr>
          </a:p>
        </p:txBody>
      </p:sp>
      <p:sp>
        <p:nvSpPr>
          <p:cNvPr id="601102" name="Text Box 14"/>
          <p:cNvSpPr txBox="1">
            <a:spLocks noChangeArrowheads="1"/>
          </p:cNvSpPr>
          <p:nvPr/>
        </p:nvSpPr>
        <p:spPr bwMode="auto">
          <a:xfrm>
            <a:off x="347663" y="4365488"/>
            <a:ext cx="8502650" cy="1754326"/>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3600" dirty="0" smtClean="0">
                <a:solidFill>
                  <a:srgbClr val="FFFF00"/>
                </a:solidFill>
                <a:latin typeface="Leelawadee UI" panose="020B0502040204020203" pitchFamily="34" charset="-34"/>
                <a:ea typeface="+mn-ea"/>
                <a:cs typeface="Leelawadee UI" panose="020B0502040204020203" pitchFamily="34" charset="-34"/>
              </a:rPr>
              <a:t>เพราะ</a:t>
            </a:r>
            <a:r>
              <a:rPr lang="th-TH" sz="3600" dirty="0" err="1" smtClean="0">
                <a:solidFill>
                  <a:srgbClr val="FFFF00"/>
                </a:solidFill>
                <a:latin typeface="Leelawadee UI" panose="020B0502040204020203" pitchFamily="34" charset="-34"/>
                <a:ea typeface="+mn-ea"/>
                <a:cs typeface="Leelawadee UI" panose="020B0502040204020203" pitchFamily="34" charset="-34"/>
              </a:rPr>
              <a:t>อะไรน่ะ</a:t>
            </a:r>
            <a:r>
              <a:rPr lang="th-TH" sz="3600" dirty="0" smtClean="0">
                <a:solidFill>
                  <a:srgbClr val="FFFF00"/>
                </a:solidFill>
                <a:latin typeface="Leelawadee UI" panose="020B0502040204020203" pitchFamily="34" charset="-34"/>
                <a:ea typeface="+mn-ea"/>
                <a:cs typeface="Leelawadee UI" panose="020B0502040204020203" pitchFamily="34" charset="-34"/>
              </a:rPr>
              <a:t>หรือ</a:t>
            </a:r>
            <a:r>
              <a:rPr lang="en-US" sz="2800" dirty="0" smtClean="0">
                <a:solidFill>
                  <a:srgbClr val="FFFF00"/>
                </a:solidFill>
                <a:latin typeface="Leelawadee UI" panose="020B0502040204020203" pitchFamily="34" charset="-34"/>
                <a:ea typeface="+mn-ea"/>
                <a:cs typeface="Leelawadee UI" panose="020B0502040204020203" pitchFamily="34" charset="-34"/>
              </a:rPr>
              <a:t>?</a:t>
            </a:r>
            <a:r>
              <a:rPr lang="en-US" sz="3600" dirty="0" smtClean="0">
                <a:solidFill>
                  <a:srgbClr val="FFFF00"/>
                </a:solidFill>
                <a:latin typeface="Leelawadee UI" panose="020B0502040204020203" pitchFamily="34" charset="-34"/>
                <a:ea typeface="+mn-ea"/>
                <a:cs typeface="Leelawadee UI" panose="020B0502040204020203" pitchFamily="34" charset="-34"/>
              </a:rPr>
              <a:t> </a:t>
            </a:r>
            <a:r>
              <a:rPr lang="th-TH" sz="3600" dirty="0" smtClean="0">
                <a:solidFill>
                  <a:srgbClr val="FFFF00"/>
                </a:solidFill>
                <a:latin typeface="Leelawadee UI" panose="020B0502040204020203" pitchFamily="34" charset="-34"/>
                <a:ea typeface="+mn-ea"/>
                <a:cs typeface="Leelawadee UI" panose="020B0502040204020203" pitchFamily="34" charset="-34"/>
              </a:rPr>
              <a:t>เพราะภายในเราถูกกระตุ้นด้วยพระวิญญาณบริสุทธิ์</a:t>
            </a:r>
            <a:r>
              <a:rPr lang="en-US" sz="3600" dirty="0" smtClean="0">
                <a:solidFill>
                  <a:srgbClr val="FFFF00"/>
                </a:solidFill>
                <a:latin typeface="Leelawadee UI" panose="020B0502040204020203" pitchFamily="34" charset="-34"/>
                <a:ea typeface="+mn-ea"/>
                <a:cs typeface="Leelawadee UI" panose="020B0502040204020203" pitchFamily="34" charset="-34"/>
              </a:rPr>
              <a:t> -- </a:t>
            </a:r>
            <a:r>
              <a:rPr lang="th-TH" sz="3600" dirty="0" smtClean="0">
                <a:solidFill>
                  <a:srgbClr val="FFFF00"/>
                </a:solidFill>
                <a:latin typeface="Leelawadee UI" panose="020B0502040204020203" pitchFamily="34" charset="-34"/>
                <a:ea typeface="+mn-ea"/>
                <a:cs typeface="Leelawadee UI" panose="020B0502040204020203" pitchFamily="34" charset="-34"/>
              </a:rPr>
              <a:t>ที่ผู้เชื่อพระ</a:t>
            </a:r>
            <a:r>
              <a:rPr lang="th-TH" sz="3600" dirty="0" err="1" smtClean="0">
                <a:solidFill>
                  <a:srgbClr val="FFFF00"/>
                </a:solidFill>
                <a:latin typeface="Leelawadee UI" panose="020B0502040204020203" pitchFamily="34" charset="-34"/>
                <a:ea typeface="+mn-ea"/>
                <a:cs typeface="Leelawadee UI" panose="020B0502040204020203" pitchFamily="34" charset="-34"/>
              </a:rPr>
              <a:t>เมส</a:t>
            </a:r>
            <a:r>
              <a:rPr lang="th-TH" sz="3600" dirty="0" smtClean="0">
                <a:solidFill>
                  <a:srgbClr val="FFFF00"/>
                </a:solidFill>
                <a:latin typeface="Leelawadee UI" panose="020B0502040204020203" pitchFamily="34" charset="-34"/>
                <a:ea typeface="+mn-ea"/>
                <a:cs typeface="Leelawadee UI" panose="020B0502040204020203" pitchFamily="34" charset="-34"/>
              </a:rPr>
              <a:t>สิ</a:t>
            </a:r>
            <a:r>
              <a:rPr lang="th-TH" sz="3600" dirty="0" err="1" smtClean="0">
                <a:solidFill>
                  <a:srgbClr val="FFFF00"/>
                </a:solidFill>
                <a:latin typeface="Leelawadee UI" panose="020B0502040204020203" pitchFamily="34" charset="-34"/>
                <a:ea typeface="+mn-ea"/>
                <a:cs typeface="Leelawadee UI" panose="020B0502040204020203" pitchFamily="34" charset="-34"/>
              </a:rPr>
              <a:t>ยาห์</a:t>
            </a:r>
            <a:r>
              <a:rPr lang="th-TH" sz="3600" dirty="0" smtClean="0">
                <a:solidFill>
                  <a:srgbClr val="FFFF00"/>
                </a:solidFill>
                <a:latin typeface="Leelawadee UI" panose="020B0502040204020203" pitchFamily="34" charset="-34"/>
                <a:ea typeface="+mn-ea"/>
                <a:cs typeface="Leelawadee UI" panose="020B0502040204020203" pitchFamily="34" charset="-34"/>
              </a:rPr>
              <a:t>ทุกคนได้รับ</a:t>
            </a:r>
            <a:r>
              <a:rPr lang="en-US" sz="2800" dirty="0" smtClean="0">
                <a:solidFill>
                  <a:srgbClr val="FFFF00"/>
                </a:solidFill>
                <a:latin typeface="Leelawadee UI" panose="020B0502040204020203" pitchFamily="34" charset="-34"/>
                <a:ea typeface="+mn-ea"/>
                <a:cs typeface="Leelawadee UI" panose="020B0502040204020203" pitchFamily="34" charset="-34"/>
              </a:rPr>
              <a:t>!</a:t>
            </a:r>
            <a:endParaRPr lang="en-US" sz="3600" dirty="0">
              <a:solidFill>
                <a:srgbClr val="FFFF00"/>
              </a:solidFill>
              <a:latin typeface="Leelawadee UI" panose="020B0502040204020203" pitchFamily="34" charset="-34"/>
              <a:ea typeface="+mn-ea"/>
              <a:cs typeface="Leelawadee UI" panose="020B0502040204020203" pitchFamily="34" charset="-34"/>
            </a:endParaRPr>
          </a:p>
        </p:txBody>
      </p:sp>
      <p:sp>
        <p:nvSpPr>
          <p:cNvPr id="601103" name="AutoShape 15"/>
          <p:cNvSpPr>
            <a:spLocks noChangeArrowheads="1"/>
          </p:cNvSpPr>
          <p:nvPr/>
        </p:nvSpPr>
        <p:spPr bwMode="auto">
          <a:xfrm>
            <a:off x="347663" y="4241940"/>
            <a:ext cx="8509000" cy="1877874"/>
          </a:xfrm>
          <a:prstGeom prst="roundRect">
            <a:avLst>
              <a:gd name="adj" fmla="val 16667"/>
            </a:avLst>
          </a:prstGeom>
          <a:noFill/>
          <a:ln w="57150">
            <a:solidFill>
              <a:srgbClr val="99CCFF"/>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124938" name="Text Box 22"/>
          <p:cNvSpPr txBox="1">
            <a:spLocks noChangeArrowheads="1"/>
          </p:cNvSpPr>
          <p:nvPr/>
        </p:nvSpPr>
        <p:spPr bwMode="auto">
          <a:xfrm>
            <a:off x="8588375"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601111" name="Rectangle 2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55</a:t>
            </a:r>
          </a:p>
        </p:txBody>
      </p:sp>
      <p:sp>
        <p:nvSpPr>
          <p:cNvPr id="14" name="Text Box 18"/>
          <p:cNvSpPr txBox="1">
            <a:spLocks noChangeArrowheads="1"/>
          </p:cNvSpPr>
          <p:nvPr/>
        </p:nvSpPr>
        <p:spPr bwMode="auto">
          <a:xfrm>
            <a:off x="914400" y="871538"/>
            <a:ext cx="7243763" cy="1405449"/>
          </a:xfrm>
          <a:prstGeom prst="rect">
            <a:avLst/>
          </a:prstGeom>
          <a:noFill/>
          <a:ln w="9525">
            <a:noFill/>
            <a:miter lim="800000"/>
            <a:headEnd/>
            <a:tailEnd/>
          </a:ln>
          <a:effectLst>
            <a:outerShdw blurRad="63500" dist="53882" dir="2700000" algn="ctr" rotWithShape="0">
              <a:schemeClr val="bg1">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75000"/>
              </a:lnSpc>
              <a:spcBef>
                <a:spcPts val="3000"/>
              </a:spcBef>
              <a:defRPr/>
            </a:pPr>
            <a:r>
              <a:rPr lang="th-TH" sz="4000" dirty="0" smtClean="0">
                <a:latin typeface="Leelawadee UI" panose="020B0502040204020203" pitchFamily="34" charset="-34"/>
                <a:cs typeface="Leelawadee UI" panose="020B0502040204020203" pitchFamily="34" charset="-34"/>
              </a:rPr>
              <a:t>ความคิดในสิ่งที่</a:t>
            </a:r>
            <a:r>
              <a:rPr lang="en-US" sz="4000" dirty="0" smtClean="0">
                <a:latin typeface="Leelawadee UI" panose="020B0502040204020203" pitchFamily="34" charset="-34"/>
                <a:cs typeface="Leelawadee UI" panose="020B0502040204020203" pitchFamily="34" charset="-34"/>
              </a:rPr>
              <a:t> </a:t>
            </a:r>
            <a:r>
              <a:rPr lang="en-US" altLang="ja-JP" sz="4000" dirty="0" smtClean="0">
                <a:latin typeface="Leelawadee UI" panose="020B0502040204020203" pitchFamily="34" charset="-34"/>
                <a:cs typeface="Leelawadee UI" panose="020B0502040204020203" pitchFamily="34" charset="-34"/>
              </a:rPr>
              <a:t>“</a:t>
            </a:r>
            <a:r>
              <a:rPr lang="th-TH" sz="4000" dirty="0" smtClean="0">
                <a:latin typeface="Leelawadee UI" panose="020B0502040204020203" pitchFamily="34" charset="-34"/>
                <a:cs typeface="Leelawadee UI" panose="020B0502040204020203" pitchFamily="34" charset="-34"/>
              </a:rPr>
              <a:t>ต้องทำ</a:t>
            </a:r>
            <a:r>
              <a:rPr lang="en-US" sz="4000" dirty="0" smtClean="0">
                <a:latin typeface="Leelawadee UI" panose="020B0502040204020203" pitchFamily="34" charset="-34"/>
                <a:cs typeface="Leelawadee UI" panose="020B0502040204020203" pitchFamily="34" charset="-34"/>
              </a:rPr>
              <a:t>” </a:t>
            </a:r>
            <a:r>
              <a:rPr lang="th-TH" sz="4000" dirty="0" smtClean="0">
                <a:latin typeface="Leelawadee UI" panose="020B0502040204020203" pitchFamily="34" charset="-34"/>
                <a:cs typeface="Leelawadee UI" panose="020B0502040204020203" pitchFamily="34" charset="-34"/>
              </a:rPr>
              <a:t>ใน</a:t>
            </a:r>
          </a:p>
          <a:p>
            <a:pPr algn="ctr">
              <a:lnSpc>
                <a:spcPct val="75000"/>
              </a:lnSpc>
              <a:spcBef>
                <a:spcPts val="3000"/>
              </a:spcBef>
              <a:defRPr/>
            </a:pPr>
            <a:r>
              <a:rPr lang="th-TH" sz="4000" dirty="0" err="1" smtClean="0">
                <a:latin typeface="Leelawadee UI" panose="020B0502040204020203" pitchFamily="34" charset="-34"/>
                <a:cs typeface="Leelawadee UI" panose="020B0502040204020203" pitchFamily="34" charset="-34"/>
              </a:rPr>
              <a:t>พันธ</a:t>
            </a:r>
            <a:r>
              <a:rPr lang="th-TH" sz="4000" dirty="0" smtClean="0">
                <a:latin typeface="Leelawadee UI" panose="020B0502040204020203" pitchFamily="34" charset="-34"/>
                <a:cs typeface="Leelawadee UI" panose="020B0502040204020203" pitchFamily="34" charset="-34"/>
              </a:rPr>
              <a:t>สัญญาเดิมต้องหลีกทาง</a:t>
            </a:r>
            <a:r>
              <a:rPr lang="en-US" sz="4000" dirty="0" smtClean="0">
                <a:latin typeface="Leelawadee UI" panose="020B0502040204020203" pitchFamily="34" charset="-34"/>
                <a:cs typeface="Leelawadee UI" panose="020B0502040204020203" pitchFamily="34" charset="-34"/>
              </a:rPr>
              <a:t>……</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601094"/>
                                        </p:tgtEl>
                                        <p:attrNameLst>
                                          <p:attrName>style.visibility</p:attrName>
                                        </p:attrNameLst>
                                      </p:cBhvr>
                                      <p:to>
                                        <p:strVal val="visible"/>
                                      </p:to>
                                    </p:set>
                                    <p:anim calcmode="lin" valueType="num">
                                      <p:cBhvr>
                                        <p:cTn id="7" dur="500" fill="hold"/>
                                        <p:tgtEl>
                                          <p:spTgt spid="601094"/>
                                        </p:tgtEl>
                                        <p:attrNameLst>
                                          <p:attrName>ppt_x</p:attrName>
                                        </p:attrNameLst>
                                      </p:cBhvr>
                                      <p:tavLst>
                                        <p:tav tm="0">
                                          <p:val>
                                            <p:strVal val="#ppt_x-#ppt_w/2"/>
                                          </p:val>
                                        </p:tav>
                                        <p:tav tm="100000">
                                          <p:val>
                                            <p:strVal val="#ppt_x"/>
                                          </p:val>
                                        </p:tav>
                                      </p:tavLst>
                                    </p:anim>
                                    <p:anim calcmode="lin" valueType="num">
                                      <p:cBhvr>
                                        <p:cTn id="8" dur="500" fill="hold"/>
                                        <p:tgtEl>
                                          <p:spTgt spid="601094"/>
                                        </p:tgtEl>
                                        <p:attrNameLst>
                                          <p:attrName>ppt_y</p:attrName>
                                        </p:attrNameLst>
                                      </p:cBhvr>
                                      <p:tavLst>
                                        <p:tav tm="0">
                                          <p:val>
                                            <p:strVal val="#ppt_y"/>
                                          </p:val>
                                        </p:tav>
                                        <p:tav tm="100000">
                                          <p:val>
                                            <p:strVal val="#ppt_y"/>
                                          </p:val>
                                        </p:tav>
                                      </p:tavLst>
                                    </p:anim>
                                    <p:anim calcmode="lin" valueType="num">
                                      <p:cBhvr>
                                        <p:cTn id="9" dur="500" fill="hold"/>
                                        <p:tgtEl>
                                          <p:spTgt spid="601094"/>
                                        </p:tgtEl>
                                        <p:attrNameLst>
                                          <p:attrName>ppt_w</p:attrName>
                                        </p:attrNameLst>
                                      </p:cBhvr>
                                      <p:tavLst>
                                        <p:tav tm="0">
                                          <p:val>
                                            <p:fltVal val="0"/>
                                          </p:val>
                                        </p:tav>
                                        <p:tav tm="100000">
                                          <p:val>
                                            <p:strVal val="#ppt_w"/>
                                          </p:val>
                                        </p:tav>
                                      </p:tavLst>
                                    </p:anim>
                                    <p:anim calcmode="lin" valueType="num">
                                      <p:cBhvr>
                                        <p:cTn id="10" dur="500" fill="hold"/>
                                        <p:tgtEl>
                                          <p:spTgt spid="601094"/>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01102"/>
                                        </p:tgtEl>
                                        <p:attrNameLst>
                                          <p:attrName>style.visibility</p:attrName>
                                        </p:attrNameLst>
                                      </p:cBhvr>
                                      <p:to>
                                        <p:strVal val="visible"/>
                                      </p:to>
                                    </p:set>
                                    <p:animEffect transition="in" filter="fade">
                                      <p:cBhvr>
                                        <p:cTn id="15" dur="1000"/>
                                        <p:tgtEl>
                                          <p:spTgt spid="60110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01103"/>
                                        </p:tgtEl>
                                        <p:attrNameLst>
                                          <p:attrName>style.visibility</p:attrName>
                                        </p:attrNameLst>
                                      </p:cBhvr>
                                      <p:to>
                                        <p:strVal val="visible"/>
                                      </p:to>
                                    </p:set>
                                    <p:animEffect transition="in" filter="wipe(left)">
                                      <p:cBhvr>
                                        <p:cTn id="20" dur="500"/>
                                        <p:tgtEl>
                                          <p:spTgt spid="601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1094" grpId="0" autoUpdateAnimBg="0"/>
      <p:bldP spid="601102" grpId="0" autoUpdateAnimBg="0"/>
      <p:bldP spid="60110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r>
              <a:rPr lang="en-US" sz="2800">
                <a:latin typeface="Times New Roman" charset="0"/>
                <a:ea typeface="ＭＳ Ｐゴシック" charset="0"/>
                <a:cs typeface="ＭＳ Ｐゴシック" charset="0"/>
              </a:rPr>
              <a:t>Sunset over Sea of Galilee</a:t>
            </a:r>
          </a:p>
        </p:txBody>
      </p:sp>
      <p:pic>
        <p:nvPicPr>
          <p:cNvPr id="126978" name="Picture 3" descr="Sunset over Sea of Galilee, tb q102602"/>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476" name="Rectangle 4"/>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26980" name="Text Box 5"/>
          <p:cNvSpPr txBox="1">
            <a:spLocks noChangeArrowheads="1"/>
          </p:cNvSpPr>
          <p:nvPr/>
        </p:nvSpPr>
        <p:spPr bwMode="auto">
          <a:xfrm>
            <a:off x="465976" y="6544147"/>
            <a:ext cx="94288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Leelawadee UI" panose="020B0502040204020203" pitchFamily="34" charset="-34"/>
                <a:cs typeface="Leelawadee UI" panose="020B0502040204020203" pitchFamily="34" charset="-34"/>
              </a:rPr>
              <a:t>©2006 TBBMI</a:t>
            </a:r>
          </a:p>
        </p:txBody>
      </p:sp>
      <p:sp>
        <p:nvSpPr>
          <p:cNvPr id="617478" name="Rectangle 6"/>
          <p:cNvSpPr>
            <a:spLocks noChangeArrowheads="1"/>
          </p:cNvSpPr>
          <p:nvPr/>
        </p:nvSpPr>
        <p:spPr bwMode="auto">
          <a:xfrm>
            <a:off x="7501165" y="6525340"/>
            <a:ext cx="740908"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Leelawadee UI" panose="020B0502040204020203" pitchFamily="34" charset="-34"/>
                <a:cs typeface="Leelawadee UI" panose="020B0502040204020203" pitchFamily="34" charset="-34"/>
              </a:rPr>
              <a:t>9.65.05B.</a:t>
            </a:r>
          </a:p>
        </p:txBody>
      </p:sp>
      <p:sp>
        <p:nvSpPr>
          <p:cNvPr id="617484" name="Text Box 12"/>
          <p:cNvSpPr txBox="1">
            <a:spLocks noChangeArrowheads="1"/>
          </p:cNvSpPr>
          <p:nvPr/>
        </p:nvSpPr>
        <p:spPr bwMode="auto">
          <a:xfrm>
            <a:off x="162560" y="1047472"/>
            <a:ext cx="8822690" cy="2277547"/>
          </a:xfrm>
          <a:prstGeom prst="rect">
            <a:avLst/>
          </a:prstGeom>
          <a:noFill/>
          <a:ln w="9525">
            <a:noFill/>
            <a:miter lim="800000"/>
            <a:headEnd/>
            <a:tailEnd/>
          </a:ln>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14200" dirty="0" smtClean="0">
                <a:solidFill>
                  <a:srgbClr val="FFFF00"/>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บทบัญญัติ</a:t>
            </a:r>
            <a:endParaRPr lang="en-US" sz="14200" dirty="0" smtClean="0">
              <a:solidFill>
                <a:srgbClr val="FFFF00"/>
              </a:solidFill>
              <a:effectLst>
                <a:outerShdw blurRad="38100" dist="38100" dir="2700000" algn="tl">
                  <a:srgbClr val="000000"/>
                </a:outerShdw>
              </a:effectLst>
              <a:latin typeface="Leelawadee UI" panose="020B0502040204020203" pitchFamily="34" charset="-34"/>
              <a:cs typeface="Leelawadee UI" panose="020B0502040204020203" pitchFamily="34" charset="-34"/>
            </a:endParaRPr>
          </a:p>
        </p:txBody>
      </p:sp>
      <p:sp>
        <p:nvSpPr>
          <p:cNvPr id="617485" name="Text Box 13"/>
          <p:cNvSpPr txBox="1">
            <a:spLocks noChangeArrowheads="1"/>
          </p:cNvSpPr>
          <p:nvPr/>
        </p:nvSpPr>
        <p:spPr bwMode="auto">
          <a:xfrm>
            <a:off x="1993900" y="3325813"/>
            <a:ext cx="5097463" cy="641350"/>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3600" dirty="0" smtClean="0">
                <a:effectLst>
                  <a:outerShdw blurRad="38100" dist="38100" dir="2700000" algn="tl">
                    <a:srgbClr val="000000"/>
                  </a:outerShdw>
                </a:effectLst>
                <a:latin typeface="Leelawadee UI" panose="020B0502040204020203" pitchFamily="34" charset="-34"/>
                <a:cs typeface="Leelawadee UI" panose="020B0502040204020203" pitchFamily="34" charset="-34"/>
              </a:rPr>
              <a:t>ต้องหลีกทางให้กับ</a:t>
            </a:r>
            <a:endParaRPr lang="en-US" sz="3600" dirty="0" smtClean="0">
              <a:effectLst>
                <a:outerShdw blurRad="38100" dist="38100" dir="2700000" algn="tl">
                  <a:srgbClr val="000000"/>
                </a:outerShdw>
              </a:effectLst>
              <a:latin typeface="Leelawadee UI" panose="020B0502040204020203" pitchFamily="34" charset="-34"/>
              <a:cs typeface="Leelawadee UI" panose="020B0502040204020203" pitchFamily="34" charset="-34"/>
            </a:endParaRPr>
          </a:p>
        </p:txBody>
      </p:sp>
      <p:sp>
        <p:nvSpPr>
          <p:cNvPr id="617486" name="Text Box 14"/>
          <p:cNvSpPr txBox="1">
            <a:spLocks noChangeArrowheads="1"/>
          </p:cNvSpPr>
          <p:nvPr/>
        </p:nvSpPr>
        <p:spPr bwMode="auto">
          <a:xfrm>
            <a:off x="642937" y="3873421"/>
            <a:ext cx="7637463" cy="2255837"/>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14200" dirty="0" smtClean="0">
                <a:solidFill>
                  <a:srgbClr val="99CC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พระคุณ</a:t>
            </a:r>
            <a:endParaRPr lang="en-US" sz="14200" dirty="0" smtClean="0">
              <a:solidFill>
                <a:srgbClr val="99CCFF"/>
              </a:solidFill>
              <a:effectLst>
                <a:outerShdw blurRad="38100" dist="38100" dir="2700000" algn="tl">
                  <a:srgbClr val="000000"/>
                </a:outerShdw>
              </a:effectLst>
              <a:latin typeface="Leelawadee UI" panose="020B0502040204020203" pitchFamily="34" charset="-34"/>
              <a:cs typeface="Leelawadee UI" panose="020B0502040204020203" pitchFamily="34" charset="-34"/>
            </a:endParaRPr>
          </a:p>
        </p:txBody>
      </p:sp>
      <p:sp>
        <p:nvSpPr>
          <p:cNvPr id="126985" name="Text Box 16"/>
          <p:cNvSpPr txBox="1">
            <a:spLocks noChangeArrowheads="1"/>
          </p:cNvSpPr>
          <p:nvPr/>
        </p:nvSpPr>
        <p:spPr bwMode="auto">
          <a:xfrm>
            <a:off x="8801100" y="6426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latin typeface="Leelawadee UI" panose="020B0502040204020203" pitchFamily="34" charset="-34"/>
              <a:cs typeface="Leelawadee UI" panose="020B0502040204020203" pitchFamily="34" charset="-34"/>
            </a:endParaRPr>
          </a:p>
        </p:txBody>
      </p:sp>
      <p:sp>
        <p:nvSpPr>
          <p:cNvPr id="617489" name="Rectangle 1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Leelawadee UI" panose="020B0502040204020203" pitchFamily="34" charset="-34"/>
                <a:cs typeface="Leelawadee UI" panose="020B0502040204020203" pitchFamily="34" charset="-34"/>
              </a:rPr>
              <a:t>56</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7484"/>
                                        </p:tgtEl>
                                        <p:attrNameLst>
                                          <p:attrName>style.visibility</p:attrName>
                                        </p:attrNameLst>
                                      </p:cBhvr>
                                      <p:to>
                                        <p:strVal val="visible"/>
                                      </p:to>
                                    </p:set>
                                    <p:animEffect transition="in" filter="fade">
                                      <p:cBhvr>
                                        <p:cTn id="7" dur="1000"/>
                                        <p:tgtEl>
                                          <p:spTgt spid="617484"/>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17485"/>
                                        </p:tgtEl>
                                        <p:attrNameLst>
                                          <p:attrName>style.visibility</p:attrName>
                                        </p:attrNameLst>
                                      </p:cBhvr>
                                      <p:to>
                                        <p:strVal val="visible"/>
                                      </p:to>
                                    </p:set>
                                    <p:animEffect transition="in" filter="fade">
                                      <p:cBhvr>
                                        <p:cTn id="11" dur="1000"/>
                                        <p:tgtEl>
                                          <p:spTgt spid="617485"/>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617486"/>
                                        </p:tgtEl>
                                        <p:attrNameLst>
                                          <p:attrName>style.visibility</p:attrName>
                                        </p:attrNameLst>
                                      </p:cBhvr>
                                      <p:to>
                                        <p:strVal val="visible"/>
                                      </p:to>
                                    </p:set>
                                    <p:animEffect transition="in" filter="fade">
                                      <p:cBhvr>
                                        <p:cTn id="15" dur="1000"/>
                                        <p:tgtEl>
                                          <p:spTgt spid="617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484" grpId="0" autoUpdateAnimBg="0"/>
      <p:bldP spid="617485" grpId="0" autoUpdateAnimBg="0"/>
      <p:bldP spid="617486"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7362" name="Picture 2"/>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5150" y="576263"/>
            <a:ext cx="7985125" cy="5743575"/>
          </a:xfrm>
          <a:prstGeom prst="rect">
            <a:avLst/>
          </a:prstGeom>
          <a:noFill/>
          <a:ln w="76200">
            <a:solidFill>
              <a:srgbClr val="990033"/>
            </a:solidFill>
            <a:miter lim="800000"/>
            <a:headEnd/>
            <a:tailEnd/>
          </a:ln>
          <a:effectLst>
            <a:outerShdw blurRad="63500" dist="107763" dir="2700000" algn="ctr" rotWithShape="0">
              <a:schemeClr val="bg2">
                <a:alpha val="74998"/>
              </a:schemeClr>
            </a:outerShdw>
          </a:effectLst>
        </p:spPr>
      </p:pic>
      <p:sp>
        <p:nvSpPr>
          <p:cNvPr id="129026" name="Text Box 67"/>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129027" name="Text Box 72"/>
          <p:cNvSpPr txBox="1">
            <a:spLocks noChangeArrowheads="1"/>
          </p:cNvSpPr>
          <p:nvPr/>
        </p:nvSpPr>
        <p:spPr bwMode="auto">
          <a:xfrm>
            <a:off x="88058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Leelawadee UI" panose="020B0502040204020203" pitchFamily="34" charset="-34"/>
              <a:cs typeface="Leelawadee UI" panose="020B0502040204020203" pitchFamily="34" charset="-34"/>
            </a:endParaRPr>
          </a:p>
        </p:txBody>
      </p:sp>
      <p:sp>
        <p:nvSpPr>
          <p:cNvPr id="129028" name="Text Box 73"/>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Leelawadee UI" panose="020B0502040204020203" pitchFamily="34" charset="-34"/>
                <a:cs typeface="Leelawadee UI" panose="020B0502040204020203" pitchFamily="34" charset="-34"/>
              </a:rPr>
              <a:t> </a:t>
            </a:r>
          </a:p>
        </p:txBody>
      </p:sp>
      <p:sp>
        <p:nvSpPr>
          <p:cNvPr id="527434" name="Rectangle 74"/>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Leelawadee UI" panose="020B0502040204020203" pitchFamily="34" charset="-34"/>
                <a:cs typeface="Leelawadee UI" panose="020B0502040204020203" pitchFamily="34" charset="-34"/>
              </a:rPr>
              <a:t>  </a:t>
            </a:r>
          </a:p>
        </p:txBody>
      </p:sp>
      <p:sp>
        <p:nvSpPr>
          <p:cNvPr id="527437" name="Rectangle 7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Leelawadee UI" panose="020B0502040204020203" pitchFamily="34" charset="-34"/>
                <a:cs typeface="Leelawadee UI" panose="020B0502040204020203" pitchFamily="34" charset="-34"/>
              </a:rPr>
              <a:t>57</a:t>
            </a:r>
          </a:p>
        </p:txBody>
      </p:sp>
      <p:sp>
        <p:nvSpPr>
          <p:cNvPr id="129031" name="Text Box 82"/>
          <p:cNvSpPr txBox="1">
            <a:spLocks noChangeArrowheads="1"/>
          </p:cNvSpPr>
          <p:nvPr/>
        </p:nvSpPr>
        <p:spPr bwMode="auto">
          <a:xfrm>
            <a:off x="8801100" y="6426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latin typeface="Leelawadee UI" panose="020B0502040204020203" pitchFamily="34" charset="-34"/>
              <a:cs typeface="Leelawadee UI" panose="020B0502040204020203" pitchFamily="34" charset="-34"/>
            </a:endParaRPr>
          </a:p>
        </p:txBody>
      </p:sp>
      <p:grpSp>
        <p:nvGrpSpPr>
          <p:cNvPr id="129032" name="Group 83"/>
          <p:cNvGrpSpPr>
            <a:grpSpLocks/>
          </p:cNvGrpSpPr>
          <p:nvPr/>
        </p:nvGrpSpPr>
        <p:grpSpPr bwMode="auto">
          <a:xfrm>
            <a:off x="2076450" y="1225550"/>
            <a:ext cx="2763838" cy="1343025"/>
            <a:chOff x="2412" y="2052"/>
            <a:chExt cx="1741" cy="846"/>
          </a:xfrm>
        </p:grpSpPr>
        <p:sp>
          <p:nvSpPr>
            <p:cNvPr id="527444" name="Rectangle 84"/>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7445" name="AutoShape 85"/>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7446" name="Rectangle 86"/>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7447" name="Rectangle 87"/>
            <p:cNvSpPr>
              <a:spLocks noChangeArrowheads="1"/>
            </p:cNvSpPr>
            <p:nvPr/>
          </p:nvSpPr>
          <p:spPr bwMode="auto">
            <a:xfrm>
              <a:off x="2651" y="2078"/>
              <a:ext cx="431" cy="174"/>
            </a:xfrm>
            <a:prstGeom prst="rect">
              <a:avLst/>
            </a:prstGeom>
            <a:noFill/>
            <a:ln w="9525">
              <a:noFill/>
              <a:miter lim="800000"/>
              <a:headEnd/>
              <a:tailEnd/>
            </a:ln>
          </p:spPr>
          <p:txBody>
            <a:bodyPr wrap="none" lIns="0" tIns="0" rIns="0" bIns="0">
              <a:spAutoFit/>
            </a:bodyPr>
            <a:lstStyle/>
            <a:p>
              <a:pPr algn="ctr">
                <a:defRPr/>
              </a:pPr>
              <a:r>
                <a:rPr lang="en-US" sz="1800" dirty="0">
                  <a:solidFill>
                    <a:srgbClr val="790015"/>
                  </a:solidFill>
                  <a:latin typeface="Leelawadee UI" panose="020B0502040204020203" pitchFamily="34" charset="-34"/>
                  <a:cs typeface="Leelawadee UI" panose="020B0502040204020203" pitchFamily="34" charset="-34"/>
                </a:rPr>
                <a:t>   </a:t>
              </a:r>
              <a:r>
                <a:rPr lang="th-TH" sz="1800" dirty="0" smtClean="0">
                  <a:solidFill>
                    <a:srgbClr val="790015"/>
                  </a:solidFill>
                  <a:latin typeface="Leelawadee UI" panose="020B0502040204020203" pitchFamily="34" charset="-34"/>
                  <a:cs typeface="Leelawadee UI" panose="020B0502040204020203" pitchFamily="34" charset="-34"/>
                </a:rPr>
                <a:t>สร้าง</a:t>
              </a:r>
              <a:endParaRPr lang="en-US" sz="2800" dirty="0">
                <a:solidFill>
                  <a:srgbClr val="FFA27C"/>
                </a:solidFill>
                <a:effectLst>
                  <a:outerShdw blurRad="38100" dist="38100" dir="2700000" algn="tl">
                    <a:srgbClr val="000000"/>
                  </a:outerShdw>
                </a:effectLst>
                <a:latin typeface="Leelawadee UI" panose="020B0502040204020203" pitchFamily="34" charset="-34"/>
                <a:cs typeface="Leelawadee UI" panose="020B0502040204020203" pitchFamily="34" charset="-34"/>
              </a:endParaRPr>
            </a:p>
          </p:txBody>
        </p:sp>
        <p:sp>
          <p:nvSpPr>
            <p:cNvPr id="527448" name="Line 88"/>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grpSp>
        <p:nvGrpSpPr>
          <p:cNvPr id="129033" name="Group 89"/>
          <p:cNvGrpSpPr>
            <a:grpSpLocks/>
          </p:cNvGrpSpPr>
          <p:nvPr/>
        </p:nvGrpSpPr>
        <p:grpSpPr bwMode="auto">
          <a:xfrm>
            <a:off x="2317750" y="1581150"/>
            <a:ext cx="2763838" cy="1343025"/>
            <a:chOff x="2412" y="2052"/>
            <a:chExt cx="1741" cy="846"/>
          </a:xfrm>
        </p:grpSpPr>
        <p:sp>
          <p:nvSpPr>
            <p:cNvPr id="527450" name="Rectangle 90"/>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7451" name="AutoShape 91"/>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7452" name="Rectangle 92"/>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7453" name="Rectangle 93"/>
            <p:cNvSpPr>
              <a:spLocks noChangeArrowheads="1"/>
            </p:cNvSpPr>
            <p:nvPr/>
          </p:nvSpPr>
          <p:spPr bwMode="auto">
            <a:xfrm>
              <a:off x="2551" y="2078"/>
              <a:ext cx="630" cy="174"/>
            </a:xfrm>
            <a:prstGeom prst="rect">
              <a:avLst/>
            </a:prstGeom>
            <a:noFill/>
            <a:ln w="9525">
              <a:noFill/>
              <a:miter lim="800000"/>
              <a:headEnd/>
              <a:tailEnd/>
            </a:ln>
          </p:spPr>
          <p:txBody>
            <a:bodyPr wrap="none" lIns="0" tIns="0" rIns="0" bIns="0">
              <a:spAutoFit/>
            </a:bodyPr>
            <a:lstStyle/>
            <a:p>
              <a:pPr algn="ctr">
                <a:defRPr/>
              </a:pPr>
              <a:r>
                <a:rPr lang="en-US" sz="1800" dirty="0">
                  <a:solidFill>
                    <a:srgbClr val="790015"/>
                  </a:solidFill>
                  <a:latin typeface="Leelawadee UI" panose="020B0502040204020203" pitchFamily="34" charset="-34"/>
                  <a:cs typeface="Leelawadee UI" panose="020B0502040204020203" pitchFamily="34" charset="-34"/>
                </a:rPr>
                <a:t>   </a:t>
              </a:r>
              <a:r>
                <a:rPr lang="th-TH" sz="1800" dirty="0" smtClean="0">
                  <a:solidFill>
                    <a:srgbClr val="790015"/>
                  </a:solidFill>
                  <a:latin typeface="Leelawadee UI" panose="020B0502040204020203" pitchFamily="34" charset="-34"/>
                  <a:cs typeface="Leelawadee UI" panose="020B0502040204020203" pitchFamily="34" charset="-34"/>
                </a:rPr>
                <a:t>อับรา</a:t>
              </a:r>
              <a:r>
                <a:rPr lang="th-TH" sz="1800" dirty="0" err="1" smtClean="0">
                  <a:solidFill>
                    <a:srgbClr val="790015"/>
                  </a:solidFill>
                  <a:latin typeface="Leelawadee UI" panose="020B0502040204020203" pitchFamily="34" charset="-34"/>
                  <a:cs typeface="Leelawadee UI" panose="020B0502040204020203" pitchFamily="34" charset="-34"/>
                </a:rPr>
                <a:t>ฮัม</a:t>
              </a:r>
              <a:endParaRPr lang="en-US" sz="2800" dirty="0">
                <a:solidFill>
                  <a:srgbClr val="FFA27C"/>
                </a:solidFill>
                <a:effectLst>
                  <a:outerShdw blurRad="38100" dist="38100" dir="2700000" algn="tl">
                    <a:srgbClr val="000000"/>
                  </a:outerShdw>
                </a:effectLst>
                <a:latin typeface="Leelawadee UI" panose="020B0502040204020203" pitchFamily="34" charset="-34"/>
                <a:cs typeface="Leelawadee UI" panose="020B0502040204020203" pitchFamily="34" charset="-34"/>
              </a:endParaRPr>
            </a:p>
          </p:txBody>
        </p:sp>
        <p:sp>
          <p:nvSpPr>
            <p:cNvPr id="527454" name="Line 94"/>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grpSp>
        <p:nvGrpSpPr>
          <p:cNvPr id="129034" name="Group 95"/>
          <p:cNvGrpSpPr>
            <a:grpSpLocks/>
          </p:cNvGrpSpPr>
          <p:nvPr/>
        </p:nvGrpSpPr>
        <p:grpSpPr bwMode="auto">
          <a:xfrm>
            <a:off x="2597150" y="1924050"/>
            <a:ext cx="2763838" cy="1343025"/>
            <a:chOff x="2412" y="2052"/>
            <a:chExt cx="1741" cy="846"/>
          </a:xfrm>
        </p:grpSpPr>
        <p:sp>
          <p:nvSpPr>
            <p:cNvPr id="527456" name="Rectangle 96"/>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7457" name="AutoShape 97"/>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7458" name="Rectangle 98"/>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7459" name="Rectangle 99"/>
            <p:cNvSpPr>
              <a:spLocks noChangeArrowheads="1"/>
            </p:cNvSpPr>
            <p:nvPr/>
          </p:nvSpPr>
          <p:spPr bwMode="auto">
            <a:xfrm>
              <a:off x="2620" y="2078"/>
              <a:ext cx="495" cy="174"/>
            </a:xfrm>
            <a:prstGeom prst="rect">
              <a:avLst/>
            </a:prstGeom>
            <a:noFill/>
            <a:ln w="9525">
              <a:noFill/>
              <a:miter lim="800000"/>
              <a:headEnd/>
              <a:tailEnd/>
            </a:ln>
          </p:spPr>
          <p:txBody>
            <a:bodyPr wrap="none" lIns="0" tIns="0" rIns="0" bIns="0">
              <a:spAutoFit/>
            </a:bodyPr>
            <a:lstStyle/>
            <a:p>
              <a:pPr algn="ctr">
                <a:defRPr/>
              </a:pPr>
              <a:r>
                <a:rPr lang="en-US" sz="1800" dirty="0">
                  <a:solidFill>
                    <a:srgbClr val="790015"/>
                  </a:solidFill>
                  <a:latin typeface="Leelawadee UI" panose="020B0502040204020203" pitchFamily="34" charset="-34"/>
                  <a:cs typeface="Leelawadee UI" panose="020B0502040204020203" pitchFamily="34" charset="-34"/>
                </a:rPr>
                <a:t>  </a:t>
              </a:r>
              <a:r>
                <a:rPr lang="th-TH" sz="1800" dirty="0" smtClean="0">
                  <a:solidFill>
                    <a:srgbClr val="790015"/>
                  </a:solidFill>
                  <a:latin typeface="Leelawadee UI" panose="020B0502040204020203" pitchFamily="34" charset="-34"/>
                  <a:cs typeface="Leelawadee UI" panose="020B0502040204020203" pitchFamily="34" charset="-34"/>
                </a:rPr>
                <a:t>โยเซฟ</a:t>
              </a:r>
              <a:endParaRPr lang="en-US" sz="2800" dirty="0">
                <a:solidFill>
                  <a:srgbClr val="FFA27C"/>
                </a:solidFill>
                <a:effectLst>
                  <a:outerShdw blurRad="38100" dist="38100" dir="2700000" algn="tl">
                    <a:srgbClr val="000000"/>
                  </a:outerShdw>
                </a:effectLst>
                <a:latin typeface="Leelawadee UI" panose="020B0502040204020203" pitchFamily="34" charset="-34"/>
                <a:cs typeface="Leelawadee UI" panose="020B0502040204020203" pitchFamily="34" charset="-34"/>
              </a:endParaRPr>
            </a:p>
          </p:txBody>
        </p:sp>
        <p:sp>
          <p:nvSpPr>
            <p:cNvPr id="527460" name="Line 100"/>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grpSp>
        <p:nvGrpSpPr>
          <p:cNvPr id="129035" name="Group 101"/>
          <p:cNvGrpSpPr>
            <a:grpSpLocks/>
          </p:cNvGrpSpPr>
          <p:nvPr/>
        </p:nvGrpSpPr>
        <p:grpSpPr bwMode="auto">
          <a:xfrm>
            <a:off x="2889250" y="2241550"/>
            <a:ext cx="2763838" cy="1343025"/>
            <a:chOff x="2412" y="2052"/>
            <a:chExt cx="1741" cy="846"/>
          </a:xfrm>
        </p:grpSpPr>
        <p:sp>
          <p:nvSpPr>
            <p:cNvPr id="527462" name="Rectangle 102"/>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7463" name="AutoShape 103"/>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7464" name="Rectangle 104"/>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7465" name="Rectangle 105"/>
            <p:cNvSpPr>
              <a:spLocks noChangeArrowheads="1"/>
            </p:cNvSpPr>
            <p:nvPr/>
          </p:nvSpPr>
          <p:spPr bwMode="auto">
            <a:xfrm>
              <a:off x="2609" y="2078"/>
              <a:ext cx="508" cy="174"/>
            </a:xfrm>
            <a:prstGeom prst="rect">
              <a:avLst/>
            </a:prstGeom>
            <a:noFill/>
            <a:ln w="9525">
              <a:noFill/>
              <a:miter lim="800000"/>
              <a:headEnd/>
              <a:tailEnd/>
            </a:ln>
          </p:spPr>
          <p:txBody>
            <a:bodyPr wrap="none" lIns="0" tIns="0" rIns="0" bIns="0">
              <a:spAutoFit/>
            </a:bodyPr>
            <a:lstStyle/>
            <a:p>
              <a:pPr algn="ctr">
                <a:defRPr/>
              </a:pPr>
              <a:r>
                <a:rPr lang="en-US" sz="1800" dirty="0">
                  <a:solidFill>
                    <a:srgbClr val="790015"/>
                  </a:solidFill>
                  <a:latin typeface="Leelawadee UI" panose="020B0502040204020203" pitchFamily="34" charset="-34"/>
                  <a:cs typeface="Leelawadee UI" panose="020B0502040204020203" pitchFamily="34" charset="-34"/>
                </a:rPr>
                <a:t>   </a:t>
              </a:r>
              <a:r>
                <a:rPr lang="th-TH" sz="1800" dirty="0" smtClean="0">
                  <a:solidFill>
                    <a:srgbClr val="790015"/>
                  </a:solidFill>
                  <a:latin typeface="Leelawadee UI" panose="020B0502040204020203" pitchFamily="34" charset="-34"/>
                  <a:cs typeface="Leelawadee UI" panose="020B0502040204020203" pitchFamily="34" charset="-34"/>
                </a:rPr>
                <a:t>โมเสส</a:t>
              </a:r>
              <a:endParaRPr lang="en-US" sz="2800" dirty="0">
                <a:solidFill>
                  <a:srgbClr val="FFA27C"/>
                </a:solidFill>
                <a:effectLst>
                  <a:outerShdw blurRad="38100" dist="38100" dir="2700000" algn="tl">
                    <a:srgbClr val="000000"/>
                  </a:outerShdw>
                </a:effectLst>
                <a:latin typeface="Leelawadee UI" panose="020B0502040204020203" pitchFamily="34" charset="-34"/>
                <a:cs typeface="Leelawadee UI" panose="020B0502040204020203" pitchFamily="34" charset="-34"/>
              </a:endParaRPr>
            </a:p>
          </p:txBody>
        </p:sp>
        <p:sp>
          <p:nvSpPr>
            <p:cNvPr id="527466" name="Line 106"/>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grpSp>
        <p:nvGrpSpPr>
          <p:cNvPr id="129036" name="Group 107"/>
          <p:cNvGrpSpPr>
            <a:grpSpLocks/>
          </p:cNvGrpSpPr>
          <p:nvPr/>
        </p:nvGrpSpPr>
        <p:grpSpPr bwMode="auto">
          <a:xfrm>
            <a:off x="3155950" y="2546350"/>
            <a:ext cx="2763838" cy="1343025"/>
            <a:chOff x="2412" y="2052"/>
            <a:chExt cx="1741" cy="846"/>
          </a:xfrm>
        </p:grpSpPr>
        <p:sp>
          <p:nvSpPr>
            <p:cNvPr id="527468" name="Rectangle 108"/>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7469" name="AutoShape 109"/>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7470" name="Rectangle 110"/>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7471" name="Rectangle 111"/>
            <p:cNvSpPr>
              <a:spLocks noChangeArrowheads="1"/>
            </p:cNvSpPr>
            <p:nvPr/>
          </p:nvSpPr>
          <p:spPr bwMode="auto">
            <a:xfrm>
              <a:off x="2597" y="2078"/>
              <a:ext cx="538" cy="174"/>
            </a:xfrm>
            <a:prstGeom prst="rect">
              <a:avLst/>
            </a:prstGeom>
            <a:noFill/>
            <a:ln w="9525">
              <a:noFill/>
              <a:miter lim="800000"/>
              <a:headEnd/>
              <a:tailEnd/>
            </a:ln>
          </p:spPr>
          <p:txBody>
            <a:bodyPr wrap="none" lIns="0" tIns="0" rIns="0" bIns="0">
              <a:spAutoFit/>
            </a:bodyPr>
            <a:lstStyle/>
            <a:p>
              <a:pPr algn="ctr">
                <a:defRPr/>
              </a:pPr>
              <a:r>
                <a:rPr lang="en-US" sz="1800" dirty="0">
                  <a:solidFill>
                    <a:srgbClr val="790015"/>
                  </a:solidFill>
                  <a:latin typeface="Leelawadee UI" panose="020B0502040204020203" pitchFamily="34" charset="-34"/>
                  <a:cs typeface="Leelawadee UI" panose="020B0502040204020203" pitchFamily="34" charset="-34"/>
                </a:rPr>
                <a:t>   </a:t>
              </a:r>
              <a:r>
                <a:rPr lang="th-TH" sz="1800" dirty="0" smtClean="0">
                  <a:solidFill>
                    <a:srgbClr val="790015"/>
                  </a:solidFill>
                  <a:latin typeface="Leelawadee UI" panose="020B0502040204020203" pitchFamily="34" charset="-34"/>
                  <a:cs typeface="Leelawadee UI" panose="020B0502040204020203" pitchFamily="34" charset="-34"/>
                </a:rPr>
                <a:t>โยชูวา</a:t>
              </a:r>
              <a:endParaRPr lang="en-US" sz="2800" dirty="0">
                <a:solidFill>
                  <a:srgbClr val="FFA27C"/>
                </a:solidFill>
                <a:effectLst>
                  <a:outerShdw blurRad="38100" dist="38100" dir="2700000" algn="tl">
                    <a:srgbClr val="000000"/>
                  </a:outerShdw>
                </a:effectLst>
                <a:latin typeface="Leelawadee UI" panose="020B0502040204020203" pitchFamily="34" charset="-34"/>
                <a:cs typeface="Leelawadee UI" panose="020B0502040204020203" pitchFamily="34" charset="-34"/>
              </a:endParaRPr>
            </a:p>
          </p:txBody>
        </p:sp>
        <p:sp>
          <p:nvSpPr>
            <p:cNvPr id="527472" name="Line 112"/>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grpSp>
        <p:nvGrpSpPr>
          <p:cNvPr id="129037" name="Group 113"/>
          <p:cNvGrpSpPr>
            <a:grpSpLocks/>
          </p:cNvGrpSpPr>
          <p:nvPr/>
        </p:nvGrpSpPr>
        <p:grpSpPr bwMode="auto">
          <a:xfrm>
            <a:off x="3435350" y="2851150"/>
            <a:ext cx="2763838" cy="1343025"/>
            <a:chOff x="2412" y="2052"/>
            <a:chExt cx="1741" cy="846"/>
          </a:xfrm>
        </p:grpSpPr>
        <p:sp>
          <p:nvSpPr>
            <p:cNvPr id="527474" name="Rectangle 114"/>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7475" name="AutoShape 115"/>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7476" name="Rectangle 116"/>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7477" name="Rectangle 117"/>
            <p:cNvSpPr>
              <a:spLocks noChangeArrowheads="1"/>
            </p:cNvSpPr>
            <p:nvPr/>
          </p:nvSpPr>
          <p:spPr bwMode="auto">
            <a:xfrm>
              <a:off x="2576" y="2078"/>
              <a:ext cx="580" cy="174"/>
            </a:xfrm>
            <a:prstGeom prst="rect">
              <a:avLst/>
            </a:prstGeom>
            <a:noFill/>
            <a:ln w="9525">
              <a:noFill/>
              <a:miter lim="800000"/>
              <a:headEnd/>
              <a:tailEnd/>
            </a:ln>
          </p:spPr>
          <p:txBody>
            <a:bodyPr wrap="none" lIns="0" tIns="0" rIns="0" bIns="0">
              <a:spAutoFit/>
            </a:bodyPr>
            <a:lstStyle/>
            <a:p>
              <a:pPr algn="ctr">
                <a:defRPr/>
              </a:pPr>
              <a:r>
                <a:rPr lang="en-US" sz="1800" dirty="0">
                  <a:solidFill>
                    <a:srgbClr val="790015"/>
                  </a:solidFill>
                  <a:latin typeface="Leelawadee UI" panose="020B0502040204020203" pitchFamily="34" charset="-34"/>
                  <a:cs typeface="Leelawadee UI" panose="020B0502040204020203" pitchFamily="34" charset="-34"/>
                </a:rPr>
                <a:t>   </a:t>
              </a:r>
              <a:r>
                <a:rPr lang="th-TH" sz="1800" dirty="0" smtClean="0">
                  <a:solidFill>
                    <a:srgbClr val="790015"/>
                  </a:solidFill>
                  <a:latin typeface="Leelawadee UI" panose="020B0502040204020203" pitchFamily="34" charset="-34"/>
                  <a:cs typeface="Leelawadee UI" panose="020B0502040204020203" pitchFamily="34" charset="-34"/>
                </a:rPr>
                <a:t>เอกเทศ</a:t>
              </a:r>
              <a:endParaRPr lang="en-US" sz="2800" dirty="0">
                <a:solidFill>
                  <a:srgbClr val="FFA27C"/>
                </a:solidFill>
                <a:effectLst>
                  <a:outerShdw blurRad="38100" dist="38100" dir="2700000" algn="tl">
                    <a:srgbClr val="000000"/>
                  </a:outerShdw>
                </a:effectLst>
                <a:latin typeface="Leelawadee UI" panose="020B0502040204020203" pitchFamily="34" charset="-34"/>
                <a:cs typeface="Leelawadee UI" panose="020B0502040204020203" pitchFamily="34" charset="-34"/>
              </a:endParaRPr>
            </a:p>
          </p:txBody>
        </p:sp>
        <p:sp>
          <p:nvSpPr>
            <p:cNvPr id="527478" name="Line 118"/>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grpSp>
        <p:nvGrpSpPr>
          <p:cNvPr id="129038" name="Group 119"/>
          <p:cNvGrpSpPr>
            <a:grpSpLocks/>
          </p:cNvGrpSpPr>
          <p:nvPr/>
        </p:nvGrpSpPr>
        <p:grpSpPr bwMode="auto">
          <a:xfrm>
            <a:off x="3727450" y="3168650"/>
            <a:ext cx="2763838" cy="1343025"/>
            <a:chOff x="2412" y="2052"/>
            <a:chExt cx="1741" cy="846"/>
          </a:xfrm>
        </p:grpSpPr>
        <p:sp>
          <p:nvSpPr>
            <p:cNvPr id="527480" name="Rectangle 120"/>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7481" name="AutoShape 121"/>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7482" name="Rectangle 122"/>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7483" name="Rectangle 123"/>
            <p:cNvSpPr>
              <a:spLocks noChangeArrowheads="1"/>
            </p:cNvSpPr>
            <p:nvPr/>
          </p:nvSpPr>
          <p:spPr bwMode="auto">
            <a:xfrm>
              <a:off x="2582" y="2078"/>
              <a:ext cx="565" cy="174"/>
            </a:xfrm>
            <a:prstGeom prst="rect">
              <a:avLst/>
            </a:prstGeom>
            <a:noFill/>
            <a:ln w="9525">
              <a:noFill/>
              <a:miter lim="800000"/>
              <a:headEnd/>
              <a:tailEnd/>
            </a:ln>
          </p:spPr>
          <p:txBody>
            <a:bodyPr wrap="none" lIns="0" tIns="0" rIns="0" bIns="0">
              <a:spAutoFit/>
            </a:bodyPr>
            <a:lstStyle/>
            <a:p>
              <a:pPr algn="ctr">
                <a:defRPr/>
              </a:pPr>
              <a:r>
                <a:rPr lang="en-US" sz="1800" dirty="0">
                  <a:solidFill>
                    <a:srgbClr val="790015"/>
                  </a:solidFill>
                  <a:latin typeface="Leelawadee UI" panose="020B0502040204020203" pitchFamily="34" charset="-34"/>
                  <a:cs typeface="Leelawadee UI" panose="020B0502040204020203" pitchFamily="34" charset="-34"/>
                </a:rPr>
                <a:t>   </a:t>
              </a:r>
              <a:r>
                <a:rPr lang="th-TH" sz="1800" dirty="0" smtClean="0">
                  <a:solidFill>
                    <a:srgbClr val="790015"/>
                  </a:solidFill>
                  <a:latin typeface="Leelawadee UI" panose="020B0502040204020203" pitchFamily="34" charset="-34"/>
                  <a:cs typeface="Leelawadee UI" panose="020B0502040204020203" pitchFamily="34" charset="-34"/>
                </a:rPr>
                <a:t>กษัตริย</a:t>
              </a:r>
              <a:r>
                <a:rPr lang="th-TH" sz="1800" dirty="0">
                  <a:solidFill>
                    <a:srgbClr val="790015"/>
                  </a:solidFill>
                  <a:latin typeface="Leelawadee UI" panose="020B0502040204020203" pitchFamily="34" charset="-34"/>
                  <a:cs typeface="Leelawadee UI" panose="020B0502040204020203" pitchFamily="34" charset="-34"/>
                </a:rPr>
                <a:t>์</a:t>
              </a:r>
              <a:endParaRPr lang="en-US" sz="2800" dirty="0">
                <a:solidFill>
                  <a:srgbClr val="FFA27C"/>
                </a:solidFill>
                <a:effectLst>
                  <a:outerShdw blurRad="38100" dist="38100" dir="2700000" algn="tl">
                    <a:srgbClr val="000000"/>
                  </a:outerShdw>
                </a:effectLst>
                <a:latin typeface="Leelawadee UI" panose="020B0502040204020203" pitchFamily="34" charset="-34"/>
                <a:cs typeface="Leelawadee UI" panose="020B0502040204020203" pitchFamily="34" charset="-34"/>
              </a:endParaRPr>
            </a:p>
          </p:txBody>
        </p:sp>
        <p:sp>
          <p:nvSpPr>
            <p:cNvPr id="527484" name="Line 124"/>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grpSp>
        <p:nvGrpSpPr>
          <p:cNvPr id="129039" name="Group 125"/>
          <p:cNvGrpSpPr>
            <a:grpSpLocks/>
          </p:cNvGrpSpPr>
          <p:nvPr/>
        </p:nvGrpSpPr>
        <p:grpSpPr bwMode="auto">
          <a:xfrm>
            <a:off x="3968750" y="3524250"/>
            <a:ext cx="2763838" cy="1343025"/>
            <a:chOff x="2412" y="2052"/>
            <a:chExt cx="1741" cy="846"/>
          </a:xfrm>
        </p:grpSpPr>
        <p:sp>
          <p:nvSpPr>
            <p:cNvPr id="527486" name="Rectangle 126"/>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7487" name="AutoShape 127"/>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7488" name="Rectangle 128"/>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7489" name="Rectangle 129"/>
            <p:cNvSpPr>
              <a:spLocks noChangeArrowheads="1"/>
            </p:cNvSpPr>
            <p:nvPr/>
          </p:nvSpPr>
          <p:spPr bwMode="auto">
            <a:xfrm>
              <a:off x="2670" y="2078"/>
              <a:ext cx="392" cy="174"/>
            </a:xfrm>
            <a:prstGeom prst="rect">
              <a:avLst/>
            </a:prstGeom>
            <a:noFill/>
            <a:ln w="9525">
              <a:noFill/>
              <a:miter lim="800000"/>
              <a:headEnd/>
              <a:tailEnd/>
            </a:ln>
          </p:spPr>
          <p:txBody>
            <a:bodyPr wrap="none" lIns="0" tIns="0" rIns="0" bIns="0">
              <a:spAutoFit/>
            </a:bodyPr>
            <a:lstStyle/>
            <a:p>
              <a:pPr algn="ctr">
                <a:defRPr/>
              </a:pPr>
              <a:r>
                <a:rPr lang="en-US" sz="1800" dirty="0">
                  <a:solidFill>
                    <a:srgbClr val="790015"/>
                  </a:solidFill>
                  <a:latin typeface="Leelawadee UI" panose="020B0502040204020203" pitchFamily="34" charset="-34"/>
                  <a:cs typeface="Leelawadee UI" panose="020B0502040204020203" pitchFamily="34" charset="-34"/>
                </a:rPr>
                <a:t>   </a:t>
              </a:r>
              <a:r>
                <a:rPr lang="th-TH" sz="1800" dirty="0" smtClean="0">
                  <a:solidFill>
                    <a:srgbClr val="790015"/>
                  </a:solidFill>
                  <a:latin typeface="Leelawadee UI" panose="020B0502040204020203" pitchFamily="34" charset="-34"/>
                  <a:cs typeface="Leelawadee UI" panose="020B0502040204020203" pitchFamily="34" charset="-34"/>
                </a:rPr>
                <a:t>ทาส</a:t>
              </a:r>
              <a:endParaRPr lang="en-US" sz="2800" dirty="0">
                <a:solidFill>
                  <a:srgbClr val="FFA27C"/>
                </a:solidFill>
                <a:effectLst>
                  <a:outerShdw blurRad="38100" dist="38100" dir="2700000" algn="tl">
                    <a:srgbClr val="000000"/>
                  </a:outerShdw>
                </a:effectLst>
                <a:latin typeface="Leelawadee UI" panose="020B0502040204020203" pitchFamily="34" charset="-34"/>
                <a:cs typeface="Leelawadee UI" panose="020B0502040204020203" pitchFamily="34" charset="-34"/>
              </a:endParaRPr>
            </a:p>
          </p:txBody>
        </p:sp>
        <p:sp>
          <p:nvSpPr>
            <p:cNvPr id="527490" name="Line 130"/>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grpSp>
        <p:nvGrpSpPr>
          <p:cNvPr id="129040" name="Group 131"/>
          <p:cNvGrpSpPr>
            <a:grpSpLocks/>
          </p:cNvGrpSpPr>
          <p:nvPr/>
        </p:nvGrpSpPr>
        <p:grpSpPr bwMode="auto">
          <a:xfrm>
            <a:off x="4273550" y="3859213"/>
            <a:ext cx="2760663" cy="1333500"/>
            <a:chOff x="2652" y="2271"/>
            <a:chExt cx="1739" cy="840"/>
          </a:xfrm>
        </p:grpSpPr>
        <p:sp>
          <p:nvSpPr>
            <p:cNvPr id="527492" name="Rectangle 132"/>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7493" name="AutoShape 133"/>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7494" name="Rectangle 134"/>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7495" name="Rectangle 135"/>
            <p:cNvSpPr>
              <a:spLocks noChangeArrowheads="1"/>
            </p:cNvSpPr>
            <p:nvPr/>
          </p:nvSpPr>
          <p:spPr bwMode="auto">
            <a:xfrm>
              <a:off x="2931" y="2298"/>
              <a:ext cx="409" cy="174"/>
            </a:xfrm>
            <a:prstGeom prst="rect">
              <a:avLst/>
            </a:prstGeom>
            <a:noFill/>
            <a:ln w="9525">
              <a:noFill/>
              <a:miter lim="800000"/>
              <a:headEnd/>
              <a:tailEnd/>
            </a:ln>
          </p:spPr>
          <p:txBody>
            <a:bodyPr wrap="none" lIns="0" tIns="0" rIns="0" bIns="0">
              <a:spAutoFit/>
            </a:bodyPr>
            <a:lstStyle/>
            <a:p>
              <a:pPr algn="ctr">
                <a:defRPr/>
              </a:pPr>
              <a:r>
                <a:rPr lang="en-US" sz="1800" dirty="0">
                  <a:solidFill>
                    <a:srgbClr val="790015"/>
                  </a:solidFill>
                  <a:latin typeface="Leelawadee UI" panose="020B0502040204020203" pitchFamily="34" charset="-34"/>
                  <a:cs typeface="Leelawadee UI" panose="020B0502040204020203" pitchFamily="34" charset="-34"/>
                </a:rPr>
                <a:t>   </a:t>
              </a:r>
              <a:r>
                <a:rPr lang="th-TH" sz="1800" dirty="0" smtClean="0">
                  <a:solidFill>
                    <a:srgbClr val="790015"/>
                  </a:solidFill>
                  <a:latin typeface="Leelawadee UI" panose="020B0502040204020203" pitchFamily="34" charset="-34"/>
                  <a:cs typeface="Leelawadee UI" panose="020B0502040204020203" pitchFamily="34" charset="-34"/>
                </a:rPr>
                <a:t>เงียบ</a:t>
              </a:r>
              <a:endParaRPr lang="en-US" sz="2800" dirty="0">
                <a:solidFill>
                  <a:srgbClr val="FFA27C"/>
                </a:solidFill>
                <a:effectLst>
                  <a:outerShdw blurRad="38100" dist="38100" dir="2700000" algn="tl">
                    <a:srgbClr val="000000"/>
                  </a:outerShdw>
                </a:effectLst>
                <a:latin typeface="Leelawadee UI" panose="020B0502040204020203" pitchFamily="34" charset="-34"/>
                <a:cs typeface="Leelawadee UI" panose="020B0502040204020203" pitchFamily="34" charset="-34"/>
              </a:endParaRPr>
            </a:p>
          </p:txBody>
        </p:sp>
      </p:grpSp>
      <p:grpSp>
        <p:nvGrpSpPr>
          <p:cNvPr id="129041" name="Group 136"/>
          <p:cNvGrpSpPr>
            <a:grpSpLocks/>
          </p:cNvGrpSpPr>
          <p:nvPr/>
        </p:nvGrpSpPr>
        <p:grpSpPr bwMode="auto">
          <a:xfrm>
            <a:off x="4540250" y="4208463"/>
            <a:ext cx="2762250" cy="1479550"/>
            <a:chOff x="3948" y="107"/>
            <a:chExt cx="1740" cy="932"/>
          </a:xfrm>
        </p:grpSpPr>
        <p:sp>
          <p:nvSpPr>
            <p:cNvPr id="527497" name="Rectangle 137"/>
            <p:cNvSpPr>
              <a:spLocks noChangeArrowheads="1"/>
            </p:cNvSpPr>
            <p:nvPr/>
          </p:nvSpPr>
          <p:spPr bwMode="auto">
            <a:xfrm>
              <a:off x="3948" y="472"/>
              <a:ext cx="1740" cy="567"/>
            </a:xfrm>
            <a:prstGeom prst="rect">
              <a:avLst/>
            </a:prstGeom>
            <a:solidFill>
              <a:schemeClr val="tx2"/>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7498" name="AutoShape 138"/>
            <p:cNvSpPr>
              <a:spLocks noChangeArrowheads="1"/>
            </p:cNvSpPr>
            <p:nvPr/>
          </p:nvSpPr>
          <p:spPr bwMode="auto">
            <a:xfrm>
              <a:off x="3948" y="107"/>
              <a:ext cx="1007" cy="712"/>
            </a:xfrm>
            <a:prstGeom prst="roundRect">
              <a:avLst>
                <a:gd name="adj" fmla="val 10727"/>
              </a:avLst>
            </a:prstGeom>
            <a:solidFill>
              <a:schemeClr val="tx2"/>
            </a:solidFill>
            <a:ln w="31750">
              <a:solidFill>
                <a:srgbClr val="1A0004"/>
              </a:solidFill>
              <a:round/>
              <a:headEnd/>
              <a:tailEnd/>
            </a:ln>
          </p:spPr>
          <p:txBody>
            <a:bodyP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7499" name="Rectangle 139"/>
            <p:cNvSpPr>
              <a:spLocks noChangeArrowheads="1"/>
            </p:cNvSpPr>
            <p:nvPr/>
          </p:nvSpPr>
          <p:spPr bwMode="auto">
            <a:xfrm>
              <a:off x="3953" y="472"/>
              <a:ext cx="1245" cy="470"/>
            </a:xfrm>
            <a:prstGeom prst="rect">
              <a:avLst/>
            </a:prstGeom>
            <a:solidFill>
              <a:schemeClr val="tx2"/>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grpSp>
          <p:nvGrpSpPr>
            <p:cNvPr id="129048" name="Group 140"/>
            <p:cNvGrpSpPr>
              <a:grpSpLocks/>
            </p:cNvGrpSpPr>
            <p:nvPr/>
          </p:nvGrpSpPr>
          <p:grpSpPr bwMode="auto">
            <a:xfrm>
              <a:off x="4054" y="130"/>
              <a:ext cx="773" cy="284"/>
              <a:chOff x="3076" y="3101"/>
              <a:chExt cx="605" cy="235"/>
            </a:xfrm>
          </p:grpSpPr>
          <p:sp>
            <p:nvSpPr>
              <p:cNvPr id="527501" name="Rectangle 141"/>
              <p:cNvSpPr>
                <a:spLocks noChangeArrowheads="1"/>
              </p:cNvSpPr>
              <p:nvPr/>
            </p:nvSpPr>
            <p:spPr bwMode="auto">
              <a:xfrm>
                <a:off x="3084" y="3113"/>
                <a:ext cx="146" cy="223"/>
              </a:xfrm>
              <a:prstGeom prst="rect">
                <a:avLst/>
              </a:prstGeom>
              <a:solidFill>
                <a:schemeClr val="tx2"/>
              </a:solidFill>
              <a:ln w="9525">
                <a:noFill/>
                <a:miter lim="800000"/>
                <a:headEnd/>
                <a:tailEnd/>
              </a:ln>
            </p:spPr>
            <p:txBody>
              <a:bodyPr wrap="none" lIns="0" tIns="0" rIns="0" bIns="0">
                <a:spAutoFit/>
              </a:bodyPr>
              <a:lstStyle/>
              <a:p>
                <a:pPr algn="ctr">
                  <a:defRPr/>
                </a:pPr>
                <a:r>
                  <a:rPr lang="en-US" sz="2800">
                    <a:solidFill>
                      <a:srgbClr val="790015"/>
                    </a:solidFill>
                    <a:latin typeface="Leelawadee UI" panose="020B0502040204020203" pitchFamily="34" charset="-34"/>
                    <a:cs typeface="Leelawadee UI" panose="020B0502040204020203" pitchFamily="34" charset="-34"/>
                  </a:rPr>
                  <a:t>   </a:t>
                </a:r>
                <a:endParaRPr lang="en-US" sz="4000">
                  <a:solidFill>
                    <a:srgbClr val="FFA27C"/>
                  </a:solidFill>
                  <a:effectLst>
                    <a:outerShdw blurRad="38100" dist="38100" dir="2700000" algn="tl">
                      <a:srgbClr val="000000"/>
                    </a:outerShdw>
                  </a:effectLst>
                  <a:latin typeface="Leelawadee UI" panose="020B0502040204020203" pitchFamily="34" charset="-34"/>
                  <a:cs typeface="Leelawadee UI" panose="020B0502040204020203" pitchFamily="34" charset="-34"/>
                </a:endParaRPr>
              </a:p>
            </p:txBody>
          </p:sp>
          <p:sp>
            <p:nvSpPr>
              <p:cNvPr id="527502" name="Rectangle 142"/>
              <p:cNvSpPr>
                <a:spLocks noChangeArrowheads="1"/>
              </p:cNvSpPr>
              <p:nvPr/>
            </p:nvSpPr>
            <p:spPr bwMode="auto">
              <a:xfrm>
                <a:off x="3076" y="3101"/>
                <a:ext cx="605" cy="233"/>
              </a:xfrm>
              <a:prstGeom prst="rect">
                <a:avLst/>
              </a:prstGeom>
              <a:solidFill>
                <a:schemeClr val="tx2"/>
              </a:solidFill>
              <a:ln w="9525">
                <a:noFill/>
                <a:miter lim="800000"/>
                <a:headEnd/>
                <a:tailEnd/>
              </a:ln>
            </p:spPr>
            <p:txBody>
              <a:bodyPr wrap="none" lIns="0" tIns="0" rIns="0" bIns="0">
                <a:spAutoFit/>
              </a:bodyPr>
              <a:lstStyle/>
              <a:p>
                <a:pPr algn="ctr">
                  <a:defRPr/>
                </a:pPr>
                <a:r>
                  <a:rPr lang="th-TH" sz="2900" dirty="0" smtClean="0">
                    <a:solidFill>
                      <a:srgbClr val="790015"/>
                    </a:solidFill>
                    <a:latin typeface="Leelawadee UI" panose="020B0502040204020203" pitchFamily="34" charset="-34"/>
                    <a:cs typeface="Leelawadee UI" panose="020B0502040204020203" pitchFamily="34" charset="-34"/>
                  </a:rPr>
                  <a:t>พระเยซู</a:t>
                </a:r>
                <a:endParaRPr lang="en-US" sz="4000" dirty="0">
                  <a:solidFill>
                    <a:srgbClr val="FFA27C"/>
                  </a:solidFill>
                  <a:effectLst>
                    <a:outerShdw blurRad="38100" dist="38100" dir="2700000" algn="tl">
                      <a:srgbClr val="000000"/>
                    </a:outerShdw>
                  </a:effectLst>
                  <a:latin typeface="Leelawadee UI" panose="020B0502040204020203" pitchFamily="34" charset="-34"/>
                  <a:cs typeface="Leelawadee UI" panose="020B0502040204020203" pitchFamily="34" charset="-34"/>
                </a:endParaRPr>
              </a:p>
            </p:txBody>
          </p:sp>
        </p:grpSp>
        <p:sp>
          <p:nvSpPr>
            <p:cNvPr id="527503" name="Line 143"/>
            <p:cNvSpPr>
              <a:spLocks noChangeShapeType="1"/>
            </p:cNvSpPr>
            <p:nvPr/>
          </p:nvSpPr>
          <p:spPr bwMode="auto">
            <a:xfrm>
              <a:off x="3948" y="412"/>
              <a:ext cx="1"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27504" name="Line 144"/>
            <p:cNvSpPr>
              <a:spLocks noChangeShapeType="1"/>
            </p:cNvSpPr>
            <p:nvPr/>
          </p:nvSpPr>
          <p:spPr bwMode="auto">
            <a:xfrm>
              <a:off x="4945" y="472"/>
              <a:ext cx="545" cy="2"/>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527441" name="Rectangle 81"/>
          <p:cNvSpPr>
            <a:spLocks noChangeArrowheads="1"/>
          </p:cNvSpPr>
          <p:nvPr/>
        </p:nvSpPr>
        <p:spPr bwMode="auto">
          <a:xfrm>
            <a:off x="560387" y="561975"/>
            <a:ext cx="7994650" cy="577215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7505" name="Text Box 145"/>
          <p:cNvSpPr txBox="1">
            <a:spLocks noChangeArrowheads="1"/>
          </p:cNvSpPr>
          <p:nvPr/>
        </p:nvSpPr>
        <p:spPr bwMode="auto">
          <a:xfrm>
            <a:off x="780256" y="678280"/>
            <a:ext cx="7469187" cy="2123658"/>
          </a:xfrm>
          <a:prstGeom prst="rect">
            <a:avLst/>
          </a:prstGeom>
          <a:noFill/>
          <a:ln w="9525">
            <a:noFill/>
            <a:miter lim="800000"/>
            <a:headEnd/>
            <a:tailEnd/>
          </a:ln>
          <a:effectLst>
            <a:outerShdw blurRad="63500" dist="107763" dir="2700000"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4400" dirty="0" smtClean="0">
                <a:latin typeface="Leelawadee UI" panose="020B0502040204020203" pitchFamily="34" charset="-34"/>
                <a:cs typeface="Leelawadee UI" panose="020B0502040204020203" pitchFamily="34" charset="-34"/>
              </a:rPr>
              <a:t>จากนี้เราจะเข้าใจความสำคัญของพระธรรมแต่ละตอน          ที่เล็งเห็นถึง</a:t>
            </a:r>
            <a:r>
              <a:rPr lang="en-US" sz="4400" dirty="0" smtClean="0">
                <a:latin typeface="Leelawadee UI" panose="020B0502040204020203" pitchFamily="34" charset="-34"/>
                <a:cs typeface="Leelawadee UI" panose="020B0502040204020203" pitchFamily="34" charset="-34"/>
              </a:rPr>
              <a:t>…</a:t>
            </a:r>
            <a:endParaRPr lang="en-US" sz="4400" i="1" dirty="0" smtClean="0">
              <a:solidFill>
                <a:schemeClr val="folHlink"/>
              </a:solidFill>
              <a:latin typeface="Leelawadee UI" panose="020B0502040204020203" pitchFamily="34" charset="-34"/>
              <a:cs typeface="Leelawadee UI" panose="020B0502040204020203" pitchFamily="34" charset="-34"/>
            </a:endParaRPr>
          </a:p>
        </p:txBody>
      </p:sp>
      <p:sp>
        <p:nvSpPr>
          <p:cNvPr id="527506" name="Text Box 146"/>
          <p:cNvSpPr txBox="1">
            <a:spLocks noChangeArrowheads="1"/>
          </p:cNvSpPr>
          <p:nvPr/>
        </p:nvSpPr>
        <p:spPr bwMode="auto">
          <a:xfrm>
            <a:off x="714766" y="3024429"/>
            <a:ext cx="7681913" cy="2308324"/>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7200" i="1" dirty="0" smtClean="0">
                <a:solidFill>
                  <a:schemeClr val="folHlink"/>
                </a:solidFill>
                <a:latin typeface="Leelawadee UI" panose="020B0502040204020203" pitchFamily="34" charset="-34"/>
                <a:ea typeface="+mn-ea"/>
                <a:cs typeface="Leelawadee UI" panose="020B0502040204020203" pitchFamily="34" charset="-34"/>
              </a:rPr>
              <a:t>ภาพรวมอันยิ่งใหญ่ของการทรงไถ่</a:t>
            </a:r>
            <a:r>
              <a:rPr lang="en-US" sz="7200" i="1" dirty="0" smtClean="0">
                <a:solidFill>
                  <a:schemeClr val="folHlink"/>
                </a:solidFill>
                <a:latin typeface="Leelawadee UI" panose="020B0502040204020203" pitchFamily="34" charset="-34"/>
                <a:ea typeface="+mn-ea"/>
                <a:cs typeface="Leelawadee UI" panose="020B0502040204020203" pitchFamily="34" charset="-34"/>
              </a:rPr>
              <a:t>!</a:t>
            </a:r>
            <a:endParaRPr lang="en-US" sz="7200" i="1" dirty="0">
              <a:solidFill>
                <a:schemeClr val="folHlink"/>
              </a:solidFill>
              <a:latin typeface="Leelawadee UI" panose="020B0502040204020203" pitchFamily="34" charset="-34"/>
              <a:ea typeface="+mn-ea"/>
              <a:cs typeface="Leelawadee UI" panose="020B0502040204020203" pitchFamily="34" charset="-34"/>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27505"/>
                                        </p:tgtEl>
                                        <p:attrNameLst>
                                          <p:attrName>style.visibility</p:attrName>
                                        </p:attrNameLst>
                                      </p:cBhvr>
                                      <p:to>
                                        <p:strVal val="visible"/>
                                      </p:to>
                                    </p:set>
                                    <p:animEffect transition="in" filter="fade">
                                      <p:cBhvr>
                                        <p:cTn id="7" dur="1000"/>
                                        <p:tgtEl>
                                          <p:spTgt spid="527505"/>
                                        </p:tgtEl>
                                      </p:cBhvr>
                                    </p:animEffect>
                                  </p:childTnLst>
                                </p:cTn>
                              </p:par>
                            </p:childTnLst>
                          </p:cTn>
                        </p:par>
                        <p:par>
                          <p:cTn id="8" fill="hold" nodeType="afterGroup">
                            <p:stCondLst>
                              <p:cond delay="1000"/>
                            </p:stCondLst>
                            <p:childTnLst>
                              <p:par>
                                <p:cTn id="9" presetID="10" presetClass="entr" presetSubtype="0" fill="hold" grpId="0" nodeType="afterEffect">
                                  <p:stCondLst>
                                    <p:cond delay="1000"/>
                                  </p:stCondLst>
                                  <p:childTnLst>
                                    <p:set>
                                      <p:cBhvr>
                                        <p:cTn id="10" dur="1" fill="hold">
                                          <p:stCondLst>
                                            <p:cond delay="0"/>
                                          </p:stCondLst>
                                        </p:cTn>
                                        <p:tgtEl>
                                          <p:spTgt spid="527506"/>
                                        </p:tgtEl>
                                        <p:attrNameLst>
                                          <p:attrName>style.visibility</p:attrName>
                                        </p:attrNameLst>
                                      </p:cBhvr>
                                      <p:to>
                                        <p:strVal val="visible"/>
                                      </p:to>
                                    </p:set>
                                    <p:animEffect transition="in" filter="fade">
                                      <p:cBhvr>
                                        <p:cTn id="11" dur="1000"/>
                                        <p:tgtEl>
                                          <p:spTgt spid="527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7505" grpId="0" autoUpdateAnimBg="0"/>
      <p:bldP spid="527506"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61" name="Picture 9"/>
          <p:cNvPicPr>
            <a:picLocks noChangeAspect="1" noChangeArrowheads="1"/>
          </p:cNvPicPr>
          <p:nvPr/>
        </p:nvPicPr>
        <p:blipFill>
          <a:blip r:embed="rId3"/>
          <a:srcRect/>
          <a:stretch>
            <a:fillRect/>
          </a:stretch>
        </p:blipFill>
        <p:spPr bwMode="auto">
          <a:xfrm>
            <a:off x="730250" y="590550"/>
            <a:ext cx="4754563" cy="3124200"/>
          </a:xfrm>
          <a:prstGeom prst="rect">
            <a:avLst/>
          </a:prstGeom>
          <a:noFill/>
          <a:effectLst>
            <a:outerShdw blurRad="63500" dist="107763" dir="2700000" algn="ctr" rotWithShape="0">
              <a:srgbClr val="000109">
                <a:alpha val="74998"/>
              </a:srgbClr>
            </a:outerShdw>
          </a:effectLst>
        </p:spPr>
      </p:pic>
      <p:pic>
        <p:nvPicPr>
          <p:cNvPr id="433162" name="Picture 1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88088" y="554038"/>
            <a:ext cx="2351087" cy="2247900"/>
          </a:xfrm>
          <a:prstGeom prst="rect">
            <a:avLst/>
          </a:prstGeom>
          <a:noFill/>
          <a:effectLst>
            <a:outerShdw blurRad="63500" dist="107763" dir="2700000" algn="ctr" rotWithShape="0">
              <a:srgbClr val="000109">
                <a:alpha val="74998"/>
              </a:srgbClr>
            </a:outerShdw>
          </a:effectLst>
        </p:spPr>
      </p:pic>
      <p:pic>
        <p:nvPicPr>
          <p:cNvPr id="433163" name="Picture 1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78350" y="2205038"/>
            <a:ext cx="4329113" cy="2897187"/>
          </a:xfrm>
          <a:prstGeom prst="rect">
            <a:avLst/>
          </a:prstGeom>
          <a:noFill/>
          <a:effectLst>
            <a:outerShdw blurRad="63500" dist="107763" dir="2700000" algn="ctr" rotWithShape="0">
              <a:srgbClr val="000109">
                <a:alpha val="74998"/>
              </a:srgbClr>
            </a:outerShdw>
          </a:effectLst>
        </p:spPr>
      </p:pic>
      <p:pic>
        <p:nvPicPr>
          <p:cNvPr id="433165" name="Picture 1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2438" y="3081338"/>
            <a:ext cx="2092325" cy="3125787"/>
          </a:xfrm>
          <a:prstGeom prst="rect">
            <a:avLst/>
          </a:prstGeom>
          <a:noFill/>
          <a:effectLst>
            <a:outerShdw blurRad="63500" dist="107763" dir="2700000" algn="ctr" rotWithShape="0">
              <a:srgbClr val="000109">
                <a:alpha val="74998"/>
              </a:srgbClr>
            </a:outerShdw>
          </a:effectLst>
        </p:spPr>
      </p:pic>
      <p:pic>
        <p:nvPicPr>
          <p:cNvPr id="433166" name="Picture 1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530600" y="3208338"/>
            <a:ext cx="2016125" cy="3011487"/>
          </a:xfrm>
          <a:prstGeom prst="rect">
            <a:avLst/>
          </a:prstGeom>
          <a:noFill/>
          <a:effectLst>
            <a:outerShdw blurRad="63500" dist="107763" dir="2700000" algn="ctr" rotWithShape="0">
              <a:srgbClr val="000109">
                <a:alpha val="74998"/>
              </a:srgbClr>
            </a:outerShdw>
          </a:effectLst>
        </p:spPr>
      </p:pic>
      <p:sp>
        <p:nvSpPr>
          <p:cNvPr id="131078" name="Text Box 18"/>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31079" name="Text Box 20"/>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131080" name="Text Box 21"/>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33174" name="Rectangle 2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grpSp>
        <p:nvGrpSpPr>
          <p:cNvPr id="2" name="Group 25"/>
          <p:cNvGrpSpPr>
            <a:grpSpLocks/>
          </p:cNvGrpSpPr>
          <p:nvPr/>
        </p:nvGrpSpPr>
        <p:grpSpPr bwMode="auto">
          <a:xfrm>
            <a:off x="1130300" y="1189038"/>
            <a:ext cx="6816725" cy="4513262"/>
            <a:chOff x="712" y="749"/>
            <a:chExt cx="4294" cy="2843"/>
          </a:xfrm>
        </p:grpSpPr>
        <p:pic>
          <p:nvPicPr>
            <p:cNvPr id="433178" name="Picture 26"/>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60" y="749"/>
              <a:ext cx="4246" cy="2843"/>
            </a:xfrm>
            <a:prstGeom prst="rect">
              <a:avLst/>
            </a:prstGeom>
            <a:noFill/>
            <a:ln w="76200">
              <a:solidFill>
                <a:srgbClr val="990033"/>
              </a:solidFill>
              <a:miter lim="800000"/>
              <a:headEnd/>
              <a:tailEnd/>
            </a:ln>
            <a:effectLst>
              <a:outerShdw blurRad="63500" dist="71842" dir="2700000" algn="ctr" rotWithShape="0">
                <a:srgbClr val="000109">
                  <a:alpha val="74998"/>
                </a:srgbClr>
              </a:outerShdw>
            </a:effectLst>
          </p:spPr>
        </p:pic>
        <p:sp>
          <p:nvSpPr>
            <p:cNvPr id="433179" name="Text Box 27"/>
            <p:cNvSpPr txBox="1">
              <a:spLocks noChangeArrowheads="1"/>
            </p:cNvSpPr>
            <p:nvPr/>
          </p:nvSpPr>
          <p:spPr bwMode="auto">
            <a:xfrm>
              <a:off x="712" y="827"/>
              <a:ext cx="1728" cy="2152"/>
            </a:xfrm>
            <a:prstGeom prst="rect">
              <a:avLst/>
            </a:prstGeom>
            <a:noFill/>
            <a:ln w="9525">
              <a:noFill/>
              <a:miter lim="800000"/>
              <a:headEnd/>
              <a:tailEnd/>
            </a:ln>
            <a:effectLst>
              <a:outerShdw blurRad="63500" dist="71842" dir="2700000" algn="ctr" rotWithShape="0">
                <a:srgbClr val="000109">
                  <a:alpha val="74998"/>
                </a:srgbClr>
              </a:outerShdw>
            </a:effectLst>
          </p:spPr>
          <p:txBody>
            <a:bodyPr>
              <a:spAutoFit/>
            </a:bodyPr>
            <a:lstStyle/>
            <a:p>
              <a:pPr algn="r">
                <a:spcBef>
                  <a:spcPct val="50000"/>
                </a:spcBef>
                <a:defRPr/>
              </a:pPr>
              <a:r>
                <a:rPr lang="th-TH" sz="4000" dirty="0" smtClean="0">
                  <a:solidFill>
                    <a:schemeClr val="folHlink"/>
                  </a:solidFill>
                  <a:latin typeface="Leelawadee UI" panose="020B0502040204020203" pitchFamily="34" charset="-34"/>
                  <a:ea typeface="+mn-ea"/>
                  <a:cs typeface="Leelawadee UI" panose="020B0502040204020203" pitchFamily="34" charset="-34"/>
                </a:rPr>
                <a:t>คำถาม</a:t>
              </a:r>
              <a:r>
                <a:rPr lang="en-US" sz="2800" dirty="0" smtClean="0">
                  <a:solidFill>
                    <a:schemeClr val="folHlink"/>
                  </a:solidFill>
                  <a:latin typeface="Leelawadee UI" panose="020B0502040204020203" pitchFamily="34" charset="-34"/>
                  <a:ea typeface="+mn-ea"/>
                  <a:cs typeface="Leelawadee UI" panose="020B0502040204020203" pitchFamily="34" charset="-34"/>
                </a:rPr>
                <a:t>:</a:t>
              </a:r>
            </a:p>
            <a:p>
              <a:pPr algn="r">
                <a:spcBef>
                  <a:spcPct val="50000"/>
                </a:spcBef>
                <a:defRPr/>
              </a:pPr>
              <a:r>
                <a:rPr lang="th-TH" sz="3200" dirty="0" smtClean="0">
                  <a:solidFill>
                    <a:schemeClr val="folHlink"/>
                  </a:solidFill>
                  <a:latin typeface="Leelawadee UI" panose="020B0502040204020203" pitchFamily="34" charset="-34"/>
                  <a:ea typeface="+mn-ea"/>
                  <a:cs typeface="Leelawadee UI" panose="020B0502040204020203" pitchFamily="34" charset="-34"/>
                </a:rPr>
                <a:t>พระโลหิตของพระเยซูไถ่อะไรในโลก</a:t>
              </a:r>
              <a:r>
                <a:rPr lang="th-TH" sz="3200" dirty="0">
                  <a:solidFill>
                    <a:schemeClr val="folHlink"/>
                  </a:solidFill>
                  <a:latin typeface="Leelawadee UI" panose="020B0502040204020203" pitchFamily="34" charset="-34"/>
                  <a:ea typeface="+mn-ea"/>
                  <a:cs typeface="Leelawadee UI" panose="020B0502040204020203" pitchFamily="34" charset="-34"/>
                </a:rPr>
                <a:t> </a:t>
              </a:r>
              <a:r>
                <a:rPr lang="en-US" sz="3200" dirty="0" smtClean="0">
                  <a:solidFill>
                    <a:schemeClr val="folHlink"/>
                  </a:solidFill>
                  <a:latin typeface="Leelawadee UI" panose="020B0502040204020203" pitchFamily="34" charset="-34"/>
                  <a:ea typeface="+mn-ea"/>
                  <a:cs typeface="Leelawadee UI" panose="020B0502040204020203" pitchFamily="34" charset="-34"/>
                </a:rPr>
                <a:t>“</a:t>
              </a:r>
              <a:r>
                <a:rPr lang="th-TH" sz="3200" dirty="0" smtClean="0">
                  <a:solidFill>
                    <a:schemeClr val="folHlink"/>
                  </a:solidFill>
                  <a:latin typeface="Leelawadee UI" panose="020B0502040204020203" pitchFamily="34" charset="-34"/>
                  <a:ea typeface="+mn-ea"/>
                  <a:cs typeface="Leelawadee UI" panose="020B0502040204020203" pitchFamily="34" charset="-34"/>
                </a:rPr>
                <a:t>ไฮเทค</a:t>
              </a:r>
              <a:r>
                <a:rPr lang="en-US" sz="3200" dirty="0" smtClean="0">
                  <a:solidFill>
                    <a:schemeClr val="folHlink"/>
                  </a:solidFill>
                  <a:latin typeface="Leelawadee UI" panose="020B0502040204020203" pitchFamily="34" charset="-34"/>
                  <a:ea typeface="+mn-ea"/>
                  <a:cs typeface="Leelawadee UI" panose="020B0502040204020203" pitchFamily="34" charset="-34"/>
                </a:rPr>
                <a:t>”</a:t>
              </a:r>
              <a:r>
                <a:rPr lang="th-TH" sz="3200" dirty="0" smtClean="0">
                  <a:solidFill>
                    <a:schemeClr val="folHlink"/>
                  </a:solidFill>
                  <a:latin typeface="Leelawadee UI" panose="020B0502040204020203" pitchFamily="34" charset="-34"/>
                  <a:ea typeface="+mn-ea"/>
                  <a:cs typeface="Leelawadee UI" panose="020B0502040204020203" pitchFamily="34" charset="-34"/>
                </a:rPr>
                <a:t> ของยุคนี้</a:t>
              </a:r>
              <a:r>
                <a:rPr lang="en-US" sz="2000" dirty="0" smtClean="0">
                  <a:solidFill>
                    <a:schemeClr val="folHlink"/>
                  </a:solidFill>
                  <a:latin typeface="Leelawadee UI" panose="020B0502040204020203" pitchFamily="34" charset="-34"/>
                  <a:ea typeface="+mn-ea"/>
                  <a:cs typeface="Leelawadee UI" panose="020B0502040204020203" pitchFamily="34" charset="-34"/>
                </a:rPr>
                <a:t>?</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grpSp>
      <p:sp>
        <p:nvSpPr>
          <p:cNvPr id="433180" name="Rectangle 2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58</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433161"/>
                                        </p:tgtEl>
                                        <p:attrNameLst>
                                          <p:attrName>style.visibility</p:attrName>
                                        </p:attrNameLst>
                                      </p:cBhvr>
                                      <p:to>
                                        <p:strVal val="visible"/>
                                      </p:to>
                                    </p:set>
                                    <p:animEffect transition="in" filter="fade">
                                      <p:cBhvr>
                                        <p:cTn id="7" dur="1000"/>
                                        <p:tgtEl>
                                          <p:spTgt spid="433161"/>
                                        </p:tgtEl>
                                      </p:cBhvr>
                                    </p:animEffect>
                                  </p:childTnLst>
                                </p:cTn>
                              </p:par>
                            </p:childTnLst>
                          </p:cTn>
                        </p:par>
                        <p:par>
                          <p:cTn id="8" fill="hold" nodeType="afterGroup">
                            <p:stCondLst>
                              <p:cond delay="1500"/>
                            </p:stCondLst>
                            <p:childTnLst>
                              <p:par>
                                <p:cTn id="9" presetID="10" presetClass="entr" presetSubtype="0" fill="hold" nodeType="afterEffect">
                                  <p:stCondLst>
                                    <p:cond delay="500"/>
                                  </p:stCondLst>
                                  <p:childTnLst>
                                    <p:set>
                                      <p:cBhvr>
                                        <p:cTn id="10" dur="1" fill="hold">
                                          <p:stCondLst>
                                            <p:cond delay="0"/>
                                          </p:stCondLst>
                                        </p:cTn>
                                        <p:tgtEl>
                                          <p:spTgt spid="433163"/>
                                        </p:tgtEl>
                                        <p:attrNameLst>
                                          <p:attrName>style.visibility</p:attrName>
                                        </p:attrNameLst>
                                      </p:cBhvr>
                                      <p:to>
                                        <p:strVal val="visible"/>
                                      </p:to>
                                    </p:set>
                                    <p:animEffect transition="in" filter="fade">
                                      <p:cBhvr>
                                        <p:cTn id="11" dur="1000"/>
                                        <p:tgtEl>
                                          <p:spTgt spid="433163"/>
                                        </p:tgtEl>
                                      </p:cBhvr>
                                    </p:animEffect>
                                  </p:childTnLst>
                                </p:cTn>
                              </p:par>
                            </p:childTnLst>
                          </p:cTn>
                        </p:par>
                        <p:par>
                          <p:cTn id="12" fill="hold" nodeType="afterGroup">
                            <p:stCondLst>
                              <p:cond delay="3000"/>
                            </p:stCondLst>
                            <p:childTnLst>
                              <p:par>
                                <p:cTn id="13" presetID="10" presetClass="entr" presetSubtype="0" fill="hold" nodeType="afterEffect">
                                  <p:stCondLst>
                                    <p:cond delay="500"/>
                                  </p:stCondLst>
                                  <p:childTnLst>
                                    <p:set>
                                      <p:cBhvr>
                                        <p:cTn id="14" dur="1" fill="hold">
                                          <p:stCondLst>
                                            <p:cond delay="0"/>
                                          </p:stCondLst>
                                        </p:cTn>
                                        <p:tgtEl>
                                          <p:spTgt spid="433166"/>
                                        </p:tgtEl>
                                        <p:attrNameLst>
                                          <p:attrName>style.visibility</p:attrName>
                                        </p:attrNameLst>
                                      </p:cBhvr>
                                      <p:to>
                                        <p:strVal val="visible"/>
                                      </p:to>
                                    </p:set>
                                    <p:animEffect transition="in" filter="fade">
                                      <p:cBhvr>
                                        <p:cTn id="15" dur="1000"/>
                                        <p:tgtEl>
                                          <p:spTgt spid="433166"/>
                                        </p:tgtEl>
                                      </p:cBhvr>
                                    </p:animEffect>
                                  </p:childTnLst>
                                </p:cTn>
                              </p:par>
                            </p:childTnLst>
                          </p:cTn>
                        </p:par>
                        <p:par>
                          <p:cTn id="16" fill="hold" nodeType="afterGroup">
                            <p:stCondLst>
                              <p:cond delay="4500"/>
                            </p:stCondLst>
                            <p:childTnLst>
                              <p:par>
                                <p:cTn id="17" presetID="10" presetClass="entr" presetSubtype="0" fill="hold" nodeType="afterEffect">
                                  <p:stCondLst>
                                    <p:cond delay="500"/>
                                  </p:stCondLst>
                                  <p:childTnLst>
                                    <p:set>
                                      <p:cBhvr>
                                        <p:cTn id="18" dur="1" fill="hold">
                                          <p:stCondLst>
                                            <p:cond delay="0"/>
                                          </p:stCondLst>
                                        </p:cTn>
                                        <p:tgtEl>
                                          <p:spTgt spid="433165"/>
                                        </p:tgtEl>
                                        <p:attrNameLst>
                                          <p:attrName>style.visibility</p:attrName>
                                        </p:attrNameLst>
                                      </p:cBhvr>
                                      <p:to>
                                        <p:strVal val="visible"/>
                                      </p:to>
                                    </p:set>
                                    <p:animEffect transition="in" filter="fade">
                                      <p:cBhvr>
                                        <p:cTn id="19" dur="1000"/>
                                        <p:tgtEl>
                                          <p:spTgt spid="433165"/>
                                        </p:tgtEl>
                                      </p:cBhvr>
                                    </p:animEffect>
                                  </p:childTnLst>
                                </p:cTn>
                              </p:par>
                            </p:childTnLst>
                          </p:cTn>
                        </p:par>
                        <p:par>
                          <p:cTn id="20" fill="hold" nodeType="afterGroup">
                            <p:stCondLst>
                              <p:cond delay="6000"/>
                            </p:stCondLst>
                            <p:childTnLst>
                              <p:par>
                                <p:cTn id="21" presetID="10" presetClass="entr" presetSubtype="0" fill="hold" nodeType="afterEffect">
                                  <p:stCondLst>
                                    <p:cond delay="500"/>
                                  </p:stCondLst>
                                  <p:childTnLst>
                                    <p:set>
                                      <p:cBhvr>
                                        <p:cTn id="22" dur="1" fill="hold">
                                          <p:stCondLst>
                                            <p:cond delay="0"/>
                                          </p:stCondLst>
                                        </p:cTn>
                                        <p:tgtEl>
                                          <p:spTgt spid="433162"/>
                                        </p:tgtEl>
                                        <p:attrNameLst>
                                          <p:attrName>style.visibility</p:attrName>
                                        </p:attrNameLst>
                                      </p:cBhvr>
                                      <p:to>
                                        <p:strVal val="visible"/>
                                      </p:to>
                                    </p:set>
                                    <p:animEffect transition="in" filter="fade">
                                      <p:cBhvr>
                                        <p:cTn id="23" dur="1000"/>
                                        <p:tgtEl>
                                          <p:spTgt spid="433162"/>
                                        </p:tgtEl>
                                      </p:cBhvr>
                                    </p:animEffect>
                                  </p:childTnLst>
                                </p:cTn>
                              </p:par>
                            </p:childTnLst>
                          </p:cTn>
                        </p:par>
                        <p:par>
                          <p:cTn id="24" fill="hold" nodeType="afterGroup">
                            <p:stCondLst>
                              <p:cond delay="7500"/>
                            </p:stCondLst>
                            <p:childTnLst>
                              <p:par>
                                <p:cTn id="25" presetID="10" presetClass="entr" presetSubtype="0" fill="hold" nodeType="afterEffect">
                                  <p:stCondLst>
                                    <p:cond delay="5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8" name="Rectangle 8"/>
          <p:cNvSpPr>
            <a:spLocks noChangeArrowheads="1"/>
          </p:cNvSpPr>
          <p:nvPr/>
        </p:nvSpPr>
        <p:spPr bwMode="auto">
          <a:xfrm>
            <a:off x="1547349" y="2292598"/>
            <a:ext cx="6019275" cy="95154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2800" i="1" dirty="0">
                <a:solidFill>
                  <a:srgbClr val="99FF66"/>
                </a:solidFill>
                <a:latin typeface="Leelawadee UI" panose="020B0502040204020203" pitchFamily="34" charset="-34"/>
                <a:ea typeface="+mn-ea"/>
                <a:cs typeface="Leelawadee UI" panose="020B0502040204020203" pitchFamily="34" charset="-34"/>
              </a:rPr>
              <a:t> </a:t>
            </a:r>
            <a:r>
              <a:rPr lang="th-TH" sz="2800" i="1" dirty="0" smtClean="0">
                <a:solidFill>
                  <a:srgbClr val="99FF66"/>
                </a:solidFill>
                <a:latin typeface="Leelawadee UI" panose="020B0502040204020203" pitchFamily="34" charset="-34"/>
                <a:ea typeface="+mn-ea"/>
                <a:cs typeface="Leelawadee UI" panose="020B0502040204020203" pitchFamily="34" charset="-34"/>
              </a:rPr>
              <a:t>ชุดแรก</a:t>
            </a:r>
            <a:r>
              <a:rPr lang="en-US" sz="2800" i="1" dirty="0" smtClean="0">
                <a:solidFill>
                  <a:srgbClr val="99FF66"/>
                </a:solidFill>
                <a:latin typeface="Leelawadee UI" panose="020B0502040204020203" pitchFamily="34" charset="-34"/>
                <a:ea typeface="+mn-ea"/>
                <a:cs typeface="Leelawadee UI" panose="020B0502040204020203" pitchFamily="34" charset="-34"/>
              </a:rPr>
              <a:t> </a:t>
            </a:r>
            <a:r>
              <a:rPr lang="en-US" sz="2800" i="1" dirty="0">
                <a:solidFill>
                  <a:srgbClr val="99FF66"/>
                </a:solidFill>
                <a:latin typeface="Leelawadee UI" panose="020B0502040204020203" pitchFamily="34" charset="-34"/>
                <a:ea typeface="+mn-ea"/>
                <a:cs typeface="Leelawadee UI" panose="020B0502040204020203" pitchFamily="34" charset="-34"/>
              </a:rPr>
              <a:t>–</a:t>
            </a:r>
            <a:r>
              <a:rPr lang="en-US" sz="2800" i="1" dirty="0">
                <a:solidFill>
                  <a:srgbClr val="00FF00"/>
                </a:solidFill>
                <a:latin typeface="Leelawadee UI" panose="020B0502040204020203" pitchFamily="34" charset="-34"/>
                <a:ea typeface="+mn-ea"/>
                <a:cs typeface="Leelawadee UI" panose="020B0502040204020203" pitchFamily="34" charset="-34"/>
              </a:rPr>
              <a:t> </a:t>
            </a:r>
          </a:p>
          <a:p>
            <a:pPr algn="ctr">
              <a:defRPr/>
            </a:pPr>
            <a:r>
              <a:rPr lang="th-TH" sz="2800" i="1" dirty="0" smtClean="0">
                <a:latin typeface="Leelawadee UI" panose="020B0502040204020203" pitchFamily="34" charset="-34"/>
                <a:ea typeface="+mn-ea"/>
                <a:cs typeface="Leelawadee UI" panose="020B0502040204020203" pitchFamily="34" charset="-34"/>
              </a:rPr>
              <a:t>ความรับผิดชอบที่มีต่อพระเจ้า </a:t>
            </a:r>
            <a:r>
              <a:rPr lang="en-US" sz="2000" i="1" dirty="0" smtClean="0">
                <a:latin typeface="Leelawadee UI" panose="020B0502040204020203" pitchFamily="34" charset="-34"/>
                <a:ea typeface="+mn-ea"/>
                <a:cs typeface="Leelawadee UI" panose="020B0502040204020203" pitchFamily="34" charset="-34"/>
              </a:rPr>
              <a:t>(</a:t>
            </a:r>
            <a:r>
              <a:rPr lang="th-TH" sz="2800" i="1" dirty="0" smtClean="0">
                <a:latin typeface="Leelawadee UI" panose="020B0502040204020203" pitchFamily="34" charset="-34"/>
                <a:ea typeface="+mn-ea"/>
                <a:cs typeface="Leelawadee UI" panose="020B0502040204020203" pitchFamily="34" charset="-34"/>
              </a:rPr>
              <a:t>ข้อ</a:t>
            </a:r>
            <a:r>
              <a:rPr lang="en-US" sz="2000" i="1" dirty="0" smtClean="0">
                <a:latin typeface="Leelawadee UI" panose="020B0502040204020203" pitchFamily="34" charset="-34"/>
                <a:ea typeface="+mn-ea"/>
                <a:cs typeface="Leelawadee UI" panose="020B0502040204020203" pitchFamily="34" charset="-34"/>
              </a:rPr>
              <a:t> </a:t>
            </a:r>
            <a:r>
              <a:rPr lang="en-US" sz="2000" i="1" dirty="0">
                <a:latin typeface="Leelawadee UI" panose="020B0502040204020203" pitchFamily="34" charset="-34"/>
                <a:ea typeface="+mn-ea"/>
                <a:cs typeface="Leelawadee UI" panose="020B0502040204020203" pitchFamily="34" charset="-34"/>
              </a:rPr>
              <a:t>1-12)</a:t>
            </a:r>
          </a:p>
        </p:txBody>
      </p:sp>
      <p:sp>
        <p:nvSpPr>
          <p:cNvPr id="286776" name="Text Box 56"/>
          <p:cNvSpPr txBox="1">
            <a:spLocks noChangeArrowheads="1"/>
          </p:cNvSpPr>
          <p:nvPr/>
        </p:nvSpPr>
        <p:spPr bwMode="auto">
          <a:xfrm>
            <a:off x="2107933" y="3314700"/>
            <a:ext cx="6959065" cy="3157788"/>
          </a:xfrm>
          <a:prstGeom prst="rect">
            <a:avLst/>
          </a:prstGeom>
          <a:noFill/>
          <a:ln w="9525">
            <a:noFill/>
            <a:miter lim="800000"/>
            <a:headEnd/>
            <a:tailEnd/>
          </a:ln>
          <a:effectLst/>
        </p:spPr>
        <p:txBody>
          <a:bodyPr wrap="square">
            <a:spAutoFit/>
          </a:bodyPr>
          <a:lstStyle/>
          <a:p>
            <a:pPr>
              <a:lnSpc>
                <a:spcPct val="60000"/>
              </a:lnSpc>
              <a:spcBef>
                <a:spcPct val="50000"/>
              </a:spcBef>
              <a:defRPr/>
            </a:pPr>
            <a:r>
              <a:rPr lang="th-TH" sz="2400" dirty="0" smtClean="0">
                <a:solidFill>
                  <a:schemeClr val="folHlink"/>
                </a:solidFill>
                <a:effectLst>
                  <a:outerShdw blurRad="41275" dist="76200" dir="2700000" algn="tl" rotWithShape="0">
                    <a:srgbClr val="000000"/>
                  </a:outerShdw>
                </a:effectLst>
                <a:latin typeface="Leelawadee UI" panose="020B0502040204020203" pitchFamily="34" charset="-34"/>
                <a:ea typeface="+mn-ea"/>
                <a:cs typeface="Leelawadee UI" panose="020B0502040204020203" pitchFamily="34" charset="-34"/>
              </a:rPr>
              <a:t>เราคือ</a:t>
            </a:r>
            <a:r>
              <a:rPr lang="th-TH" sz="2400" dirty="0" err="1" smtClean="0">
                <a:solidFill>
                  <a:schemeClr val="folHlink"/>
                </a:solidFill>
                <a:effectLst>
                  <a:outerShdw blurRad="41275" dist="76200" dir="2700000" algn="tl" rotWithShape="0">
                    <a:srgbClr val="000000"/>
                  </a:outerShdw>
                </a:effectLst>
                <a:latin typeface="Leelawadee UI" panose="020B0502040204020203" pitchFamily="34" charset="-34"/>
                <a:ea typeface="+mn-ea"/>
                <a:cs typeface="Leelawadee UI" panose="020B0502040204020203" pitchFamily="34" charset="-34"/>
              </a:rPr>
              <a:t>ยาห์เวห์</a:t>
            </a:r>
            <a:r>
              <a:rPr lang="th-TH" sz="2400" dirty="0" smtClean="0">
                <a:solidFill>
                  <a:schemeClr val="folHlink"/>
                </a:solidFill>
                <a:effectLst>
                  <a:outerShdw blurRad="41275" dist="76200" dir="2700000" algn="tl" rotWithShape="0">
                    <a:srgbClr val="000000"/>
                  </a:outerShdw>
                </a:effectLst>
                <a:latin typeface="Leelawadee UI" panose="020B0502040204020203" pitchFamily="34" charset="-34"/>
                <a:ea typeface="+mn-ea"/>
                <a:cs typeface="Leelawadee UI" panose="020B0502040204020203" pitchFamily="34" charset="-34"/>
              </a:rPr>
              <a:t>พระเจ้าของเจ้า</a:t>
            </a:r>
            <a:endParaRPr lang="en-US" sz="2400" dirty="0">
              <a:solidFill>
                <a:schemeClr val="folHlink"/>
              </a:solidFill>
              <a:effectLst>
                <a:outerShdw blurRad="41275" dist="76200" dir="2700000" algn="tl" rotWithShape="0">
                  <a:srgbClr val="000000"/>
                </a:outerShdw>
              </a:effectLst>
              <a:latin typeface="Leelawadee UI" panose="020B0502040204020203" pitchFamily="34" charset="-34"/>
              <a:ea typeface="+mn-ea"/>
              <a:cs typeface="Leelawadee UI" panose="020B0502040204020203" pitchFamily="34" charset="-34"/>
            </a:endParaRPr>
          </a:p>
          <a:p>
            <a:pPr>
              <a:lnSpc>
                <a:spcPct val="60000"/>
              </a:lnSpc>
              <a:spcBef>
                <a:spcPct val="50000"/>
              </a:spcBef>
              <a:defRPr/>
            </a:pPr>
            <a:r>
              <a:rPr lang="en-US" sz="2400" dirty="0">
                <a:solidFill>
                  <a:schemeClr val="folHlink"/>
                </a:solidFill>
                <a:effectLst>
                  <a:outerShdw blurRad="41275" dist="76200" dir="2700000" algn="tl" rotWithShape="0">
                    <a:srgbClr val="000000"/>
                  </a:outerShdw>
                </a:effectLst>
                <a:latin typeface="Leelawadee UI" panose="020B0502040204020203" pitchFamily="34" charset="-34"/>
                <a:ea typeface="+mn-ea"/>
                <a:cs typeface="Leelawadee UI" panose="020B0502040204020203" pitchFamily="34" charset="-34"/>
              </a:rPr>
              <a:t>   </a:t>
            </a:r>
            <a:r>
              <a:rPr lang="th-TH" sz="2400" dirty="0" smtClean="0">
                <a:solidFill>
                  <a:srgbClr val="FFFFFF"/>
                </a:solidFill>
                <a:effectLst>
                  <a:outerShdw blurRad="41275" dist="76200" dir="2700000" algn="tl" rotWithShape="0">
                    <a:srgbClr val="000000"/>
                  </a:outerShdw>
                </a:effectLst>
                <a:latin typeface="Leelawadee UI" panose="020B0502040204020203" pitchFamily="34" charset="-34"/>
                <a:ea typeface="+mn-ea"/>
                <a:cs typeface="Leelawadee UI" panose="020B0502040204020203" pitchFamily="34" charset="-34"/>
              </a:rPr>
              <a:t>ห้ามมีพระเจ้าอื่นใดนอกเหนือจากเรา</a:t>
            </a:r>
            <a:endParaRPr lang="en-US" sz="2400" dirty="0">
              <a:solidFill>
                <a:srgbClr val="FFFFFF"/>
              </a:solidFill>
              <a:effectLst>
                <a:outerShdw blurRad="41275" dist="76200" dir="2700000" algn="tl" rotWithShape="0">
                  <a:srgbClr val="000000"/>
                </a:outerShdw>
              </a:effectLst>
              <a:latin typeface="Leelawadee UI" panose="020B0502040204020203" pitchFamily="34" charset="-34"/>
              <a:ea typeface="+mn-ea"/>
              <a:cs typeface="Leelawadee UI" panose="020B0502040204020203" pitchFamily="34" charset="-34"/>
            </a:endParaRPr>
          </a:p>
          <a:p>
            <a:pPr>
              <a:lnSpc>
                <a:spcPct val="60000"/>
              </a:lnSpc>
              <a:spcBef>
                <a:spcPct val="50000"/>
              </a:spcBef>
              <a:defRPr/>
            </a:pPr>
            <a:r>
              <a:rPr lang="en-US" sz="2400" dirty="0">
                <a:solidFill>
                  <a:schemeClr val="folHlink"/>
                </a:solidFill>
                <a:effectLst>
                  <a:outerShdw blurRad="41275" dist="76200" dir="2700000" algn="tl" rotWithShape="0">
                    <a:srgbClr val="000000"/>
                  </a:outerShdw>
                </a:effectLst>
                <a:latin typeface="Leelawadee UI" panose="020B0502040204020203" pitchFamily="34" charset="-34"/>
                <a:ea typeface="+mn-ea"/>
                <a:cs typeface="Leelawadee UI" panose="020B0502040204020203" pitchFamily="34" charset="-34"/>
              </a:rPr>
              <a:t>      </a:t>
            </a:r>
            <a:r>
              <a:rPr lang="th-TH" sz="2400" dirty="0" smtClean="0">
                <a:solidFill>
                  <a:schemeClr val="folHlink"/>
                </a:solidFill>
                <a:effectLst>
                  <a:outerShdw blurRad="41275" dist="76200" dir="2700000" algn="tl" rotWithShape="0">
                    <a:srgbClr val="000000"/>
                  </a:outerShdw>
                </a:effectLst>
                <a:latin typeface="Leelawadee UI" panose="020B0502040204020203" pitchFamily="34" charset="-34"/>
                <a:ea typeface="+mn-ea"/>
                <a:cs typeface="Leelawadee UI" panose="020B0502040204020203" pitchFamily="34" charset="-34"/>
              </a:rPr>
              <a:t>ห้ามทำรูปเคารพสำหรับตน</a:t>
            </a:r>
            <a:endParaRPr lang="en-US" sz="2400" dirty="0">
              <a:solidFill>
                <a:schemeClr val="folHlink"/>
              </a:solidFill>
              <a:effectLst>
                <a:outerShdw blurRad="41275" dist="76200" dir="2700000" algn="tl" rotWithShape="0">
                  <a:srgbClr val="000000"/>
                </a:outerShdw>
              </a:effectLst>
              <a:latin typeface="Leelawadee UI" panose="020B0502040204020203" pitchFamily="34" charset="-34"/>
              <a:ea typeface="+mn-ea"/>
              <a:cs typeface="Leelawadee UI" panose="020B0502040204020203" pitchFamily="34" charset="-34"/>
            </a:endParaRPr>
          </a:p>
          <a:p>
            <a:pPr>
              <a:lnSpc>
                <a:spcPct val="60000"/>
              </a:lnSpc>
              <a:spcBef>
                <a:spcPct val="50000"/>
              </a:spcBef>
              <a:defRPr/>
            </a:pPr>
            <a:r>
              <a:rPr lang="en-US" sz="2400" dirty="0">
                <a:solidFill>
                  <a:schemeClr val="folHlink"/>
                </a:solidFill>
                <a:effectLst>
                  <a:outerShdw blurRad="41275" dist="76200" dir="2700000" algn="tl" rotWithShape="0">
                    <a:srgbClr val="000000"/>
                  </a:outerShdw>
                </a:effectLst>
                <a:latin typeface="Leelawadee UI" panose="020B0502040204020203" pitchFamily="34" charset="-34"/>
                <a:ea typeface="+mn-ea"/>
                <a:cs typeface="Leelawadee UI" panose="020B0502040204020203" pitchFamily="34" charset="-34"/>
              </a:rPr>
              <a:t>         </a:t>
            </a:r>
            <a:r>
              <a:rPr lang="th-TH" sz="2400" dirty="0" smtClean="0">
                <a:solidFill>
                  <a:schemeClr val="folHlink"/>
                </a:solidFill>
                <a:effectLst>
                  <a:outerShdw blurRad="41275" dist="76200" dir="2700000" algn="tl" rotWithShape="0">
                    <a:srgbClr val="000000"/>
                  </a:outerShdw>
                </a:effectLst>
                <a:latin typeface="Leelawadee UI" panose="020B0502040204020203" pitchFamily="34" charset="-34"/>
                <a:ea typeface="+mn-ea"/>
                <a:cs typeface="Leelawadee UI" panose="020B0502040204020203" pitchFamily="34" charset="-34"/>
              </a:rPr>
              <a:t>ห้ามกราบไหว้หรือปรนนิบัติรูปเหล่านั้น</a:t>
            </a:r>
            <a:endParaRPr lang="en-US" sz="2400" dirty="0">
              <a:solidFill>
                <a:schemeClr val="folHlink"/>
              </a:solidFill>
              <a:effectLst>
                <a:outerShdw blurRad="41275" dist="76200" dir="2700000" algn="tl" rotWithShape="0">
                  <a:srgbClr val="000000"/>
                </a:outerShdw>
              </a:effectLst>
              <a:latin typeface="Leelawadee UI" panose="020B0502040204020203" pitchFamily="34" charset="-34"/>
              <a:ea typeface="+mn-ea"/>
              <a:cs typeface="Leelawadee UI" panose="020B0502040204020203" pitchFamily="34" charset="-34"/>
            </a:endParaRPr>
          </a:p>
          <a:p>
            <a:pPr>
              <a:lnSpc>
                <a:spcPct val="60000"/>
              </a:lnSpc>
              <a:spcBef>
                <a:spcPct val="50000"/>
              </a:spcBef>
              <a:defRPr/>
            </a:pPr>
            <a:r>
              <a:rPr lang="en-US" sz="2400" dirty="0">
                <a:solidFill>
                  <a:schemeClr val="folHlink"/>
                </a:solidFill>
                <a:effectLst>
                  <a:outerShdw blurRad="41275" dist="76200" dir="2700000" algn="tl" rotWithShape="0">
                    <a:srgbClr val="000000"/>
                  </a:outerShdw>
                </a:effectLst>
                <a:latin typeface="Leelawadee UI" panose="020B0502040204020203" pitchFamily="34" charset="-34"/>
                <a:ea typeface="+mn-ea"/>
                <a:cs typeface="Leelawadee UI" panose="020B0502040204020203" pitchFamily="34" charset="-34"/>
              </a:rPr>
              <a:t>            </a:t>
            </a:r>
            <a:r>
              <a:rPr lang="th-TH" sz="2400" dirty="0" smtClean="0">
                <a:solidFill>
                  <a:srgbClr val="FFFFFF"/>
                </a:solidFill>
                <a:effectLst>
                  <a:outerShdw blurRad="41275" dist="76200" dir="2700000" algn="tl" rotWithShape="0">
                    <a:srgbClr val="000000"/>
                  </a:outerShdw>
                </a:effectLst>
                <a:latin typeface="Leelawadee UI" panose="020B0502040204020203" pitchFamily="34" charset="-34"/>
                <a:ea typeface="+mn-ea"/>
                <a:cs typeface="Leelawadee UI" panose="020B0502040204020203" pitchFamily="34" charset="-34"/>
              </a:rPr>
              <a:t>ห้ามใช้พระนาม</a:t>
            </a:r>
            <a:r>
              <a:rPr lang="th-TH" sz="2400" dirty="0" err="1" smtClean="0">
                <a:solidFill>
                  <a:srgbClr val="FFFFFF"/>
                </a:solidFill>
                <a:effectLst>
                  <a:outerShdw blurRad="41275" dist="76200" dir="2700000" algn="tl" rotWithShape="0">
                    <a:srgbClr val="000000"/>
                  </a:outerShdw>
                </a:effectLst>
                <a:latin typeface="Leelawadee UI" panose="020B0502040204020203" pitchFamily="34" charset="-34"/>
                <a:ea typeface="+mn-ea"/>
                <a:cs typeface="Leelawadee UI" panose="020B0502040204020203" pitchFamily="34" charset="-34"/>
              </a:rPr>
              <a:t>ยาเวห์</a:t>
            </a:r>
            <a:r>
              <a:rPr lang="th-TH" sz="2400" dirty="0" smtClean="0">
                <a:solidFill>
                  <a:srgbClr val="FFFFFF"/>
                </a:solidFill>
                <a:effectLst>
                  <a:outerShdw blurRad="41275" dist="76200" dir="2700000" algn="tl" rotWithShape="0">
                    <a:srgbClr val="000000"/>
                  </a:outerShdw>
                </a:effectLst>
                <a:latin typeface="Leelawadee UI" panose="020B0502040204020203" pitchFamily="34" charset="-34"/>
                <a:ea typeface="+mn-ea"/>
                <a:cs typeface="Leelawadee UI" panose="020B0502040204020203" pitchFamily="34" charset="-34"/>
              </a:rPr>
              <a:t>พระเจ้าของเจ้าผิดๆ</a:t>
            </a:r>
            <a:endParaRPr lang="en-US" sz="2400" dirty="0">
              <a:solidFill>
                <a:srgbClr val="FFFFFF"/>
              </a:solidFill>
              <a:effectLst>
                <a:outerShdw blurRad="41275" dist="76200" dir="2700000" algn="tl" rotWithShape="0">
                  <a:srgbClr val="000000"/>
                </a:outerShdw>
              </a:effectLst>
              <a:latin typeface="Leelawadee UI" panose="020B0502040204020203" pitchFamily="34" charset="-34"/>
              <a:ea typeface="+mn-ea"/>
              <a:cs typeface="Leelawadee UI" panose="020B0502040204020203" pitchFamily="34" charset="-34"/>
            </a:endParaRPr>
          </a:p>
          <a:p>
            <a:pPr>
              <a:lnSpc>
                <a:spcPct val="60000"/>
              </a:lnSpc>
              <a:spcBef>
                <a:spcPct val="50000"/>
              </a:spcBef>
              <a:defRPr/>
            </a:pPr>
            <a:r>
              <a:rPr lang="en-US" sz="2400" dirty="0">
                <a:solidFill>
                  <a:schemeClr val="folHlink"/>
                </a:solidFill>
                <a:effectLst>
                  <a:outerShdw blurRad="41275" dist="76200" dir="2700000" algn="tl" rotWithShape="0">
                    <a:srgbClr val="000000"/>
                  </a:outerShdw>
                </a:effectLst>
                <a:latin typeface="Leelawadee UI" panose="020B0502040204020203" pitchFamily="34" charset="-34"/>
                <a:ea typeface="+mn-ea"/>
                <a:cs typeface="Leelawadee UI" panose="020B0502040204020203" pitchFamily="34" charset="-34"/>
              </a:rPr>
              <a:t>               </a:t>
            </a:r>
            <a:r>
              <a:rPr lang="th-TH" sz="2400" dirty="0" smtClean="0">
                <a:solidFill>
                  <a:schemeClr val="folHlink"/>
                </a:solidFill>
                <a:effectLst>
                  <a:outerShdw blurRad="41275" dist="76200" dir="2700000" algn="tl" rotWithShape="0">
                    <a:srgbClr val="000000"/>
                  </a:outerShdw>
                </a:effectLst>
                <a:latin typeface="Leelawadee UI" panose="020B0502040204020203" pitchFamily="34" charset="-34"/>
                <a:ea typeface="+mn-ea"/>
                <a:cs typeface="Leelawadee UI" panose="020B0502040204020203" pitchFamily="34" charset="-34"/>
              </a:rPr>
              <a:t>จงระลึกถึงวันสะบาโต</a:t>
            </a:r>
            <a:endParaRPr lang="en-US" sz="2400" dirty="0">
              <a:solidFill>
                <a:schemeClr val="folHlink"/>
              </a:solidFill>
              <a:effectLst>
                <a:outerShdw blurRad="41275" dist="76200" dir="2700000" algn="tl" rotWithShape="0">
                  <a:srgbClr val="000000"/>
                </a:outerShdw>
              </a:effectLst>
              <a:latin typeface="Leelawadee UI" panose="020B0502040204020203" pitchFamily="34" charset="-34"/>
              <a:ea typeface="+mn-ea"/>
              <a:cs typeface="Leelawadee UI" panose="020B0502040204020203" pitchFamily="34" charset="-34"/>
            </a:endParaRPr>
          </a:p>
          <a:p>
            <a:pPr>
              <a:lnSpc>
                <a:spcPct val="60000"/>
              </a:lnSpc>
              <a:spcBef>
                <a:spcPct val="50000"/>
              </a:spcBef>
              <a:defRPr/>
            </a:pPr>
            <a:r>
              <a:rPr lang="en-US" sz="2400" dirty="0">
                <a:solidFill>
                  <a:schemeClr val="folHlink"/>
                </a:solidFill>
                <a:effectLst>
                  <a:outerShdw blurRad="41275" dist="76200" dir="2700000" algn="tl" rotWithShape="0">
                    <a:srgbClr val="000000"/>
                  </a:outerShdw>
                </a:effectLst>
                <a:latin typeface="Leelawadee UI" panose="020B0502040204020203" pitchFamily="34" charset="-34"/>
                <a:ea typeface="+mn-ea"/>
                <a:cs typeface="Leelawadee UI" panose="020B0502040204020203" pitchFamily="34" charset="-34"/>
              </a:rPr>
              <a:t>                  </a:t>
            </a:r>
            <a:r>
              <a:rPr lang="th-TH" sz="2400" dirty="0" smtClean="0">
                <a:solidFill>
                  <a:schemeClr val="folHlink"/>
                </a:solidFill>
                <a:effectLst>
                  <a:outerShdw blurRad="41275" dist="76200" dir="2700000" algn="tl" rotWithShape="0">
                    <a:srgbClr val="000000"/>
                  </a:outerShdw>
                </a:effectLst>
                <a:latin typeface="Leelawadee UI" panose="020B0502040204020203" pitchFamily="34" charset="-34"/>
                <a:ea typeface="+mn-ea"/>
                <a:cs typeface="Leelawadee UI" panose="020B0502040204020203" pitchFamily="34" charset="-34"/>
              </a:rPr>
              <a:t>จงทำงานทั้งสิ้นของเจ้าหกวัน</a:t>
            </a:r>
            <a:endParaRPr lang="en-US" sz="2400" dirty="0">
              <a:solidFill>
                <a:schemeClr val="folHlink"/>
              </a:solidFill>
              <a:effectLst>
                <a:outerShdw blurRad="41275" dist="76200" dir="2700000" algn="tl" rotWithShape="0">
                  <a:srgbClr val="000000"/>
                </a:outerShdw>
              </a:effectLst>
              <a:latin typeface="Leelawadee UI" panose="020B0502040204020203" pitchFamily="34" charset="-34"/>
              <a:ea typeface="+mn-ea"/>
              <a:cs typeface="Leelawadee UI" panose="020B0502040204020203" pitchFamily="34" charset="-34"/>
            </a:endParaRPr>
          </a:p>
          <a:p>
            <a:pPr>
              <a:lnSpc>
                <a:spcPct val="60000"/>
              </a:lnSpc>
              <a:spcBef>
                <a:spcPct val="50000"/>
              </a:spcBef>
              <a:defRPr/>
            </a:pPr>
            <a:r>
              <a:rPr lang="en-US" sz="2400" dirty="0">
                <a:solidFill>
                  <a:schemeClr val="folHlink"/>
                </a:solidFill>
                <a:effectLst>
                  <a:outerShdw blurRad="41275" dist="76200" dir="2700000" algn="tl" rotWithShape="0">
                    <a:srgbClr val="000000"/>
                  </a:outerShdw>
                </a:effectLst>
                <a:latin typeface="Leelawadee UI" panose="020B0502040204020203" pitchFamily="34" charset="-34"/>
                <a:ea typeface="+mn-ea"/>
                <a:cs typeface="Leelawadee UI" panose="020B0502040204020203" pitchFamily="34" charset="-34"/>
              </a:rPr>
              <a:t>                    </a:t>
            </a:r>
            <a:r>
              <a:rPr lang="th-TH" sz="2400" dirty="0" smtClean="0">
                <a:solidFill>
                  <a:schemeClr val="folHlink"/>
                </a:solidFill>
                <a:effectLst>
                  <a:outerShdw blurRad="41275" dist="76200" dir="2700000" algn="tl" rotWithShape="0">
                    <a:srgbClr val="000000"/>
                  </a:outerShdw>
                </a:effectLst>
                <a:latin typeface="Leelawadee UI" panose="020B0502040204020203" pitchFamily="34" charset="-34"/>
                <a:ea typeface="+mn-ea"/>
                <a:cs typeface="Leelawadee UI" panose="020B0502040204020203" pitchFamily="34" charset="-34"/>
              </a:rPr>
              <a:t>วันสะบาโตห้ามทำงานใดๆ</a:t>
            </a:r>
            <a:r>
              <a:rPr lang="en-US" sz="2400" dirty="0" smtClean="0">
                <a:solidFill>
                  <a:schemeClr val="folHlink"/>
                </a:solidFill>
                <a:effectLst>
                  <a:outerShdw blurRad="41275" dist="76200" dir="2700000" algn="tl" rotWithShape="0">
                    <a:srgbClr val="000000"/>
                  </a:outerShdw>
                </a:effectLst>
                <a:latin typeface="Leelawadee UI" panose="020B0502040204020203" pitchFamily="34" charset="-34"/>
                <a:ea typeface="+mn-ea"/>
                <a:cs typeface="Leelawadee UI" panose="020B0502040204020203" pitchFamily="34" charset="-34"/>
              </a:rPr>
              <a:t>...</a:t>
            </a:r>
            <a:endParaRPr lang="en-US" sz="2400" dirty="0">
              <a:solidFill>
                <a:schemeClr val="folHlink"/>
              </a:solidFill>
              <a:effectLst>
                <a:outerShdw blurRad="41275" dist="76200" dir="2700000" algn="tl" rotWithShape="0">
                  <a:srgbClr val="000000"/>
                </a:outerShdw>
              </a:effectLst>
              <a:latin typeface="Leelawadee UI" panose="020B0502040204020203" pitchFamily="34" charset="-34"/>
              <a:ea typeface="+mn-ea"/>
              <a:cs typeface="Leelawadee UI" panose="020B0502040204020203" pitchFamily="34" charset="-34"/>
            </a:endParaRPr>
          </a:p>
        </p:txBody>
      </p:sp>
      <p:grpSp>
        <p:nvGrpSpPr>
          <p:cNvPr id="2" name="Group 59"/>
          <p:cNvGrpSpPr>
            <a:grpSpLocks/>
          </p:cNvGrpSpPr>
          <p:nvPr/>
        </p:nvGrpSpPr>
        <p:grpSpPr bwMode="auto">
          <a:xfrm>
            <a:off x="711200" y="1970088"/>
            <a:ext cx="2946400" cy="4570412"/>
            <a:chOff x="448" y="1241"/>
            <a:chExt cx="1856" cy="2879"/>
          </a:xfrm>
        </p:grpSpPr>
        <p:sp>
          <p:nvSpPr>
            <p:cNvPr id="286777" name="Line 57"/>
            <p:cNvSpPr>
              <a:spLocks noChangeShapeType="1"/>
            </p:cNvSpPr>
            <p:nvPr/>
          </p:nvSpPr>
          <p:spPr bwMode="auto">
            <a:xfrm>
              <a:off x="448" y="1241"/>
              <a:ext cx="1856" cy="2879"/>
            </a:xfrm>
            <a:prstGeom prst="line">
              <a:avLst/>
            </a:prstGeom>
            <a:noFill/>
            <a:ln w="57150">
              <a:solidFill>
                <a:srgbClr val="F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286778" name="Line 58"/>
            <p:cNvSpPr>
              <a:spLocks noChangeShapeType="1"/>
            </p:cNvSpPr>
            <p:nvPr/>
          </p:nvSpPr>
          <p:spPr bwMode="auto">
            <a:xfrm>
              <a:off x="456" y="1248"/>
              <a:ext cx="616" cy="0"/>
            </a:xfrm>
            <a:prstGeom prst="line">
              <a:avLst/>
            </a:prstGeom>
            <a:noFill/>
            <a:ln w="57150">
              <a:solidFill>
                <a:srgbClr val="F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286780" name="Text Box 60"/>
          <p:cNvSpPr txBox="1">
            <a:spLocks noChangeArrowheads="1"/>
          </p:cNvSpPr>
          <p:nvPr/>
        </p:nvSpPr>
        <p:spPr bwMode="auto">
          <a:xfrm>
            <a:off x="482600" y="1016000"/>
            <a:ext cx="1841500" cy="10985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6600" b="0" dirty="0" smtClean="0">
                <a:solidFill>
                  <a:schemeClr val="folHlink"/>
                </a:solidFill>
                <a:latin typeface="Leelawadee UI" panose="020B0502040204020203" pitchFamily="34" charset="-34"/>
                <a:cs typeface="Leelawadee UI" panose="020B0502040204020203" pitchFamily="34" charset="-34"/>
              </a:rPr>
              <a:t>“</a:t>
            </a:r>
            <a:r>
              <a:rPr lang="th-TH" altLang="ja-JP" sz="6600" b="0" dirty="0">
                <a:solidFill>
                  <a:schemeClr val="folHlink"/>
                </a:solidFill>
                <a:latin typeface="Leelawadee UI" panose="020B0502040204020203" pitchFamily="34" charset="-34"/>
                <a:cs typeface="Leelawadee UI" panose="020B0502040204020203" pitchFamily="34" charset="-34"/>
              </a:rPr>
              <a:t>จ</a:t>
            </a:r>
            <a:r>
              <a:rPr lang="en-US" altLang="ja-JP" sz="6600" b="0" dirty="0" smtClean="0">
                <a:solidFill>
                  <a:schemeClr val="folHlink"/>
                </a:solidFill>
                <a:latin typeface="Leelawadee UI" panose="020B0502040204020203" pitchFamily="34" charset="-34"/>
                <a:cs typeface="Leelawadee UI" panose="020B0502040204020203" pitchFamily="34" charset="-34"/>
              </a:rPr>
              <a:t>"</a:t>
            </a:r>
            <a:endParaRPr lang="en-US" sz="6600" b="0" dirty="0" smtClean="0">
              <a:solidFill>
                <a:schemeClr val="folHlink"/>
              </a:solidFill>
              <a:latin typeface="Leelawadee UI" panose="020B0502040204020203" pitchFamily="34" charset="-34"/>
              <a:cs typeface="Leelawadee UI" panose="020B0502040204020203" pitchFamily="34" charset="-34"/>
            </a:endParaRPr>
          </a:p>
        </p:txBody>
      </p:sp>
      <p:sp>
        <p:nvSpPr>
          <p:cNvPr id="286781" name="Text Box 61"/>
          <p:cNvSpPr txBox="1">
            <a:spLocks noChangeArrowheads="1"/>
          </p:cNvSpPr>
          <p:nvPr/>
        </p:nvSpPr>
        <p:spPr bwMode="auto">
          <a:xfrm>
            <a:off x="915648" y="1921917"/>
            <a:ext cx="2555668" cy="769441"/>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th-TH" sz="4400" dirty="0" smtClean="0">
                <a:solidFill>
                  <a:schemeClr val="folHlink"/>
                </a:solidFill>
                <a:latin typeface="Leelawadee UI" panose="020B0502040204020203" pitchFamily="34" charset="-34"/>
                <a:ea typeface="+mn-ea"/>
                <a:cs typeface="Leelawadee UI" panose="020B0502040204020203" pitchFamily="34" charset="-34"/>
              </a:rPr>
              <a:t>จริยธรรม</a:t>
            </a:r>
            <a:endParaRPr lang="en-US" sz="4400" dirty="0">
              <a:solidFill>
                <a:schemeClr val="folHlink"/>
              </a:solidFill>
              <a:latin typeface="Leelawadee UI" panose="020B0502040204020203" pitchFamily="34" charset="-34"/>
              <a:ea typeface="+mn-ea"/>
              <a:cs typeface="Leelawadee UI" panose="020B0502040204020203" pitchFamily="34" charset="-34"/>
            </a:endParaRPr>
          </a:p>
        </p:txBody>
      </p:sp>
      <p:sp>
        <p:nvSpPr>
          <p:cNvPr id="286782" name="Rectangle 62"/>
          <p:cNvSpPr>
            <a:spLocks noChangeArrowheads="1"/>
          </p:cNvSpPr>
          <p:nvPr/>
        </p:nvSpPr>
        <p:spPr bwMode="auto">
          <a:xfrm>
            <a:off x="1660525" y="393700"/>
            <a:ext cx="5795963" cy="582211"/>
          </a:xfrm>
          <a:prstGeom prst="rect">
            <a:avLst/>
          </a:prstGeom>
          <a:noFill/>
          <a:ln w="12700">
            <a:noFill/>
            <a:miter lim="800000"/>
            <a:headEnd/>
            <a:tailEnd/>
          </a:ln>
          <a:effectLst/>
        </p:spPr>
        <p:txBody>
          <a:bodyPr lIns="90487" tIns="44450" rIns="90487" bIns="44450">
            <a:spAutoFit/>
          </a:bodyPr>
          <a:lstStyle/>
          <a:p>
            <a:pPr algn="ctr">
              <a:defRPr/>
            </a:pPr>
            <a:r>
              <a:rPr lang="en-US" altLang="ja-JP" sz="3200" dirty="0" smtClean="0">
                <a:solidFill>
                  <a:schemeClr val="folHlink"/>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a:t>
            </a:r>
            <a:r>
              <a:rPr lang="th-TH" altLang="ja-JP" sz="3200" dirty="0" err="1" smtClean="0">
                <a:solidFill>
                  <a:schemeClr val="folHlink"/>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พันธ</a:t>
            </a:r>
            <a:r>
              <a:rPr lang="th-TH" altLang="ja-JP" sz="3200" dirty="0" smtClean="0">
                <a:solidFill>
                  <a:schemeClr val="folHlink"/>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สัญญากับ            </a:t>
            </a:r>
            <a:r>
              <a:rPr lang="en-US" altLang="ja-JP" sz="3200" dirty="0" smtClean="0">
                <a:solidFill>
                  <a:schemeClr val="folHlink"/>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a:t>
            </a:r>
            <a:endParaRPr lang="en-US" sz="3200" dirty="0">
              <a:solidFill>
                <a:schemeClr val="folHlink"/>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endParaRPr>
          </a:p>
        </p:txBody>
      </p:sp>
      <p:sp>
        <p:nvSpPr>
          <p:cNvPr id="286783" name="Rectangle 63"/>
          <p:cNvSpPr>
            <a:spLocks noChangeArrowheads="1"/>
          </p:cNvSpPr>
          <p:nvPr/>
        </p:nvSpPr>
        <p:spPr bwMode="auto">
          <a:xfrm>
            <a:off x="3202396" y="1160508"/>
            <a:ext cx="2705869"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ctr">
              <a:defRPr/>
            </a:pPr>
            <a:r>
              <a:rPr lang="th-TH" sz="2800" dirty="0" smtClean="0">
                <a:solidFill>
                  <a:schemeClr val="folHlink"/>
                </a:solidFill>
                <a:latin typeface="Leelawadee UI" panose="020B0502040204020203" pitchFamily="34" charset="-34"/>
                <a:cs typeface="Leelawadee UI" panose="020B0502040204020203" pitchFamily="34" charset="-34"/>
              </a:rPr>
              <a:t>อพยพ บทที่</a:t>
            </a:r>
            <a:r>
              <a:rPr lang="en-US" sz="2800" dirty="0" smtClean="0">
                <a:solidFill>
                  <a:schemeClr val="folHlink"/>
                </a:solidFill>
                <a:latin typeface="Leelawadee UI" panose="020B0502040204020203" pitchFamily="34" charset="-34"/>
                <a:cs typeface="Leelawadee UI" panose="020B0502040204020203" pitchFamily="34" charset="-34"/>
              </a:rPr>
              <a:t> 20: </a:t>
            </a:r>
            <a:endParaRPr lang="en-US" sz="2800" dirty="0">
              <a:solidFill>
                <a:schemeClr val="folHlink"/>
              </a:solidFill>
              <a:latin typeface="Leelawadee UI" panose="020B0502040204020203" pitchFamily="34" charset="-34"/>
              <a:cs typeface="Leelawadee UI" panose="020B0502040204020203" pitchFamily="34" charset="-34"/>
            </a:endParaRPr>
          </a:p>
        </p:txBody>
      </p:sp>
      <p:sp>
        <p:nvSpPr>
          <p:cNvPr id="286784" name="Text Box 64"/>
          <p:cNvSpPr txBox="1">
            <a:spLocks noChangeArrowheads="1"/>
          </p:cNvSpPr>
          <p:nvPr/>
        </p:nvSpPr>
        <p:spPr bwMode="auto">
          <a:xfrm>
            <a:off x="2483210" y="1660526"/>
            <a:ext cx="5029200" cy="51911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2800" dirty="0" smtClean="0">
                <a:latin typeface="Leelawadee UI" panose="020B0502040204020203" pitchFamily="34" charset="-34"/>
                <a:cs typeface="Leelawadee UI" panose="020B0502040204020203" pitchFamily="34" charset="-34"/>
              </a:rPr>
              <a:t>“</a:t>
            </a:r>
            <a:r>
              <a:rPr lang="th-TH" altLang="ja-JP" sz="2800" dirty="0" smtClean="0">
                <a:latin typeface="Leelawadee UI" panose="020B0502040204020203" pitchFamily="34" charset="-34"/>
                <a:cs typeface="Leelawadee UI" panose="020B0502040204020203" pitchFamily="34" charset="-34"/>
              </a:rPr>
              <a:t>พระบัญญัติ 10 ประการ</a:t>
            </a:r>
            <a:r>
              <a:rPr lang="en-US" altLang="ja-JP" sz="2800" dirty="0" smtClean="0">
                <a:latin typeface="Leelawadee UI" panose="020B0502040204020203" pitchFamily="34" charset="-34"/>
                <a:cs typeface="Leelawadee UI" panose="020B0502040204020203" pitchFamily="34" charset="-34"/>
              </a:rPr>
              <a:t>"</a:t>
            </a:r>
            <a:endParaRPr lang="en-US" sz="2800" dirty="0" smtClean="0">
              <a:latin typeface="Leelawadee UI" panose="020B0502040204020203" pitchFamily="34" charset="-34"/>
              <a:cs typeface="Leelawadee UI" panose="020B0502040204020203" pitchFamily="34" charset="-34"/>
            </a:endParaRPr>
          </a:p>
        </p:txBody>
      </p:sp>
      <p:grpSp>
        <p:nvGrpSpPr>
          <p:cNvPr id="22537" name="Group 66"/>
          <p:cNvGrpSpPr>
            <a:grpSpLocks/>
          </p:cNvGrpSpPr>
          <p:nvPr/>
        </p:nvGrpSpPr>
        <p:grpSpPr bwMode="auto">
          <a:xfrm>
            <a:off x="7127875" y="304800"/>
            <a:ext cx="1470025" cy="1638300"/>
            <a:chOff x="4490" y="192"/>
            <a:chExt cx="926" cy="1032"/>
          </a:xfrm>
        </p:grpSpPr>
        <p:sp>
          <p:nvSpPr>
            <p:cNvPr id="286787" name="Rectangle 67"/>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86788" name="Oval 68"/>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86789" name="Rectangle 69"/>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86790" name="Rectangle 70"/>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86791" name="Oval 71"/>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86792" name="Rectangle 72"/>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2549" name="Rectangle 73"/>
            <p:cNvSpPr>
              <a:spLocks noChangeArrowheads="1"/>
            </p:cNvSpPr>
            <p:nvPr/>
          </p:nvSpPr>
          <p:spPr bwMode="auto">
            <a:xfrm>
              <a:off x="4978" y="356"/>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VIII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IX</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X</a:t>
              </a:r>
              <a:endParaRPr lang="en-US">
                <a:latin typeface="Leelawadee UI" panose="020B0502040204020203" pitchFamily="34" charset="-34"/>
                <a:cs typeface="Leelawadee UI" panose="020B0502040204020203" pitchFamily="34" charset="-34"/>
              </a:endParaRPr>
            </a:p>
          </p:txBody>
        </p:sp>
        <p:sp>
          <p:nvSpPr>
            <p:cNvPr id="22550" name="Rectangle 74"/>
            <p:cNvSpPr>
              <a:spLocks noChangeArrowheads="1"/>
            </p:cNvSpPr>
            <p:nvPr/>
          </p:nvSpPr>
          <p:spPr bwMode="auto">
            <a:xfrm>
              <a:off x="4490" y="348"/>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IV</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a:t>
              </a:r>
              <a:endParaRPr lang="en-US">
                <a:latin typeface="Leelawadee UI" panose="020B0502040204020203" pitchFamily="34" charset="-34"/>
                <a:cs typeface="Leelawadee UI" panose="020B0502040204020203" pitchFamily="34" charset="-34"/>
              </a:endParaRPr>
            </a:p>
          </p:txBody>
        </p:sp>
      </p:grpSp>
      <p:sp>
        <p:nvSpPr>
          <p:cNvPr id="22538" name="Text Box 84"/>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286805" name="Rectangle 8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22540" name="Text Box 87"/>
          <p:cNvSpPr txBox="1">
            <a:spLocks noChangeArrowheads="1"/>
          </p:cNvSpPr>
          <p:nvPr/>
        </p:nvSpPr>
        <p:spPr bwMode="auto">
          <a:xfrm>
            <a:off x="8528050" y="6462713"/>
            <a:ext cx="431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12</a:t>
            </a:r>
          </a:p>
        </p:txBody>
      </p:sp>
      <p:sp>
        <p:nvSpPr>
          <p:cNvPr id="286808" name="Rectangle 8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05</a:t>
            </a:r>
          </a:p>
        </p:txBody>
      </p:sp>
      <p:sp>
        <p:nvSpPr>
          <p:cNvPr id="286810" name="Text Box 90"/>
          <p:cNvSpPr txBox="1">
            <a:spLocks noChangeArrowheads="1"/>
          </p:cNvSpPr>
          <p:nvPr/>
        </p:nvSpPr>
        <p:spPr bwMode="auto">
          <a:xfrm>
            <a:off x="5153854" y="402248"/>
            <a:ext cx="127791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r>
              <a:rPr lang="th-TH" sz="3200" dirty="0" smtClean="0">
                <a:solidFill>
                  <a:srgbClr val="99CCFF"/>
                </a:solidFill>
                <a:latin typeface="Leelawadee UI" panose="020B0502040204020203" pitchFamily="34" charset="-34"/>
                <a:cs typeface="Leelawadee UI" panose="020B0502040204020203" pitchFamily="34" charset="-34"/>
              </a:rPr>
              <a:t>โมเสส</a:t>
            </a:r>
            <a:endParaRPr lang="en-US" sz="3200" dirty="0">
              <a:solidFill>
                <a:srgbClr val="99CCFF"/>
              </a:solidFill>
              <a:latin typeface="Leelawadee UI" panose="020B0502040204020203" pitchFamily="34" charset="-34"/>
              <a:cs typeface="Leelawadee UI" panose="020B0502040204020203" pitchFamily="34" charset="-34"/>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86782"/>
                                        </p:tgtEl>
                                        <p:attrNameLst>
                                          <p:attrName>style.visibility</p:attrName>
                                        </p:attrNameLst>
                                      </p:cBhvr>
                                      <p:to>
                                        <p:strVal val="visible"/>
                                      </p:to>
                                    </p:set>
                                    <p:anim calcmode="lin" valueType="num">
                                      <p:cBhvr additive="base">
                                        <p:cTn id="7" dur="500" fill="hold"/>
                                        <p:tgtEl>
                                          <p:spTgt spid="286782"/>
                                        </p:tgtEl>
                                        <p:attrNameLst>
                                          <p:attrName>ppt_x</p:attrName>
                                        </p:attrNameLst>
                                      </p:cBhvr>
                                      <p:tavLst>
                                        <p:tav tm="0">
                                          <p:val>
                                            <p:strVal val="#ppt_x"/>
                                          </p:val>
                                        </p:tav>
                                        <p:tav tm="100000">
                                          <p:val>
                                            <p:strVal val="#ppt_x"/>
                                          </p:val>
                                        </p:tav>
                                      </p:tavLst>
                                    </p:anim>
                                    <p:anim calcmode="lin" valueType="num">
                                      <p:cBhvr additive="base">
                                        <p:cTn id="8" dur="500" fill="hold"/>
                                        <p:tgtEl>
                                          <p:spTgt spid="28678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3" presetClass="entr" presetSubtype="528" fill="hold" grpId="0" nodeType="afterEffect">
                                  <p:stCondLst>
                                    <p:cond delay="0"/>
                                  </p:stCondLst>
                                  <p:childTnLst>
                                    <p:set>
                                      <p:cBhvr>
                                        <p:cTn id="11" dur="1" fill="hold">
                                          <p:stCondLst>
                                            <p:cond delay="0"/>
                                          </p:stCondLst>
                                        </p:cTn>
                                        <p:tgtEl>
                                          <p:spTgt spid="286810"/>
                                        </p:tgtEl>
                                        <p:attrNameLst>
                                          <p:attrName>style.visibility</p:attrName>
                                        </p:attrNameLst>
                                      </p:cBhvr>
                                      <p:to>
                                        <p:strVal val="visible"/>
                                      </p:to>
                                    </p:set>
                                    <p:anim calcmode="lin" valueType="num">
                                      <p:cBhvr>
                                        <p:cTn id="12" dur="500" fill="hold"/>
                                        <p:tgtEl>
                                          <p:spTgt spid="286810"/>
                                        </p:tgtEl>
                                        <p:attrNameLst>
                                          <p:attrName>ppt_w</p:attrName>
                                        </p:attrNameLst>
                                      </p:cBhvr>
                                      <p:tavLst>
                                        <p:tav tm="0">
                                          <p:val>
                                            <p:fltVal val="0"/>
                                          </p:val>
                                        </p:tav>
                                        <p:tav tm="100000">
                                          <p:val>
                                            <p:strVal val="#ppt_w"/>
                                          </p:val>
                                        </p:tav>
                                      </p:tavLst>
                                    </p:anim>
                                    <p:anim calcmode="lin" valueType="num">
                                      <p:cBhvr>
                                        <p:cTn id="13" dur="500" fill="hold"/>
                                        <p:tgtEl>
                                          <p:spTgt spid="286810"/>
                                        </p:tgtEl>
                                        <p:attrNameLst>
                                          <p:attrName>ppt_h</p:attrName>
                                        </p:attrNameLst>
                                      </p:cBhvr>
                                      <p:tavLst>
                                        <p:tav tm="0">
                                          <p:val>
                                            <p:fltVal val="0"/>
                                          </p:val>
                                        </p:tav>
                                        <p:tav tm="100000">
                                          <p:val>
                                            <p:strVal val="#ppt_h"/>
                                          </p:val>
                                        </p:tav>
                                      </p:tavLst>
                                    </p:anim>
                                    <p:anim calcmode="lin" valueType="num">
                                      <p:cBhvr>
                                        <p:cTn id="14" dur="500" fill="hold"/>
                                        <p:tgtEl>
                                          <p:spTgt spid="286810"/>
                                        </p:tgtEl>
                                        <p:attrNameLst>
                                          <p:attrName>ppt_x</p:attrName>
                                        </p:attrNameLst>
                                      </p:cBhvr>
                                      <p:tavLst>
                                        <p:tav tm="0">
                                          <p:val>
                                            <p:fltVal val="0.5"/>
                                          </p:val>
                                        </p:tav>
                                        <p:tav tm="100000">
                                          <p:val>
                                            <p:strVal val="#ppt_x"/>
                                          </p:val>
                                        </p:tav>
                                      </p:tavLst>
                                    </p:anim>
                                    <p:anim calcmode="lin" valueType="num">
                                      <p:cBhvr>
                                        <p:cTn id="15" dur="500" fill="hold"/>
                                        <p:tgtEl>
                                          <p:spTgt spid="286810"/>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grpId="0" nodeType="clickEffect">
                                  <p:stCondLst>
                                    <p:cond delay="0"/>
                                  </p:stCondLst>
                                  <p:childTnLst>
                                    <p:set>
                                      <p:cBhvr>
                                        <p:cTn id="19" dur="1" fill="hold">
                                          <p:stCondLst>
                                            <p:cond delay="0"/>
                                          </p:stCondLst>
                                        </p:cTn>
                                        <p:tgtEl>
                                          <p:spTgt spid="286783"/>
                                        </p:tgtEl>
                                        <p:attrNameLst>
                                          <p:attrName>style.visibility</p:attrName>
                                        </p:attrNameLst>
                                      </p:cBhvr>
                                      <p:to>
                                        <p:strVal val="visible"/>
                                      </p:to>
                                    </p:set>
                                    <p:anim calcmode="lin" valueType="num">
                                      <p:cBhvr>
                                        <p:cTn id="20" dur="500" fill="hold"/>
                                        <p:tgtEl>
                                          <p:spTgt spid="286783"/>
                                        </p:tgtEl>
                                        <p:attrNameLst>
                                          <p:attrName>ppt_w</p:attrName>
                                        </p:attrNameLst>
                                      </p:cBhvr>
                                      <p:tavLst>
                                        <p:tav tm="0">
                                          <p:val>
                                            <p:fltVal val="0"/>
                                          </p:val>
                                        </p:tav>
                                        <p:tav tm="100000">
                                          <p:val>
                                            <p:strVal val="#ppt_w"/>
                                          </p:val>
                                        </p:tav>
                                      </p:tavLst>
                                    </p:anim>
                                    <p:anim calcmode="lin" valueType="num">
                                      <p:cBhvr>
                                        <p:cTn id="21" dur="500" fill="hold"/>
                                        <p:tgtEl>
                                          <p:spTgt spid="286783"/>
                                        </p:tgtEl>
                                        <p:attrNameLst>
                                          <p:attrName>ppt_h</p:attrName>
                                        </p:attrNameLst>
                                      </p:cBhvr>
                                      <p:tavLst>
                                        <p:tav tm="0">
                                          <p:val>
                                            <p:fltVal val="0"/>
                                          </p:val>
                                        </p:tav>
                                        <p:tav tm="100000">
                                          <p:val>
                                            <p:strVal val="#ppt_h"/>
                                          </p:val>
                                        </p:tav>
                                      </p:tavLst>
                                    </p:anim>
                                    <p:anim calcmode="lin" valueType="num">
                                      <p:cBhvr>
                                        <p:cTn id="22" dur="500" fill="hold"/>
                                        <p:tgtEl>
                                          <p:spTgt spid="286783"/>
                                        </p:tgtEl>
                                        <p:attrNameLst>
                                          <p:attrName>ppt_x</p:attrName>
                                        </p:attrNameLst>
                                      </p:cBhvr>
                                      <p:tavLst>
                                        <p:tav tm="0">
                                          <p:val>
                                            <p:fltVal val="0.5"/>
                                          </p:val>
                                        </p:tav>
                                        <p:tav tm="100000">
                                          <p:val>
                                            <p:strVal val="#ppt_x"/>
                                          </p:val>
                                        </p:tav>
                                      </p:tavLst>
                                    </p:anim>
                                    <p:anim calcmode="lin" valueType="num">
                                      <p:cBhvr>
                                        <p:cTn id="23" dur="500" fill="hold"/>
                                        <p:tgtEl>
                                          <p:spTgt spid="286783"/>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grpId="0" nodeType="clickEffect">
                                  <p:stCondLst>
                                    <p:cond delay="0"/>
                                  </p:stCondLst>
                                  <p:childTnLst>
                                    <p:set>
                                      <p:cBhvr>
                                        <p:cTn id="27" dur="1" fill="hold">
                                          <p:stCondLst>
                                            <p:cond delay="0"/>
                                          </p:stCondLst>
                                        </p:cTn>
                                        <p:tgtEl>
                                          <p:spTgt spid="286784"/>
                                        </p:tgtEl>
                                        <p:attrNameLst>
                                          <p:attrName>style.visibility</p:attrName>
                                        </p:attrNameLst>
                                      </p:cBhvr>
                                      <p:to>
                                        <p:strVal val="visible"/>
                                      </p:to>
                                    </p:set>
                                    <p:anim calcmode="lin" valueType="num">
                                      <p:cBhvr>
                                        <p:cTn id="28" dur="500" fill="hold"/>
                                        <p:tgtEl>
                                          <p:spTgt spid="286784"/>
                                        </p:tgtEl>
                                        <p:attrNameLst>
                                          <p:attrName>ppt_w</p:attrName>
                                        </p:attrNameLst>
                                      </p:cBhvr>
                                      <p:tavLst>
                                        <p:tav tm="0">
                                          <p:val>
                                            <p:fltVal val="0"/>
                                          </p:val>
                                        </p:tav>
                                        <p:tav tm="100000">
                                          <p:val>
                                            <p:strVal val="#ppt_w"/>
                                          </p:val>
                                        </p:tav>
                                      </p:tavLst>
                                    </p:anim>
                                    <p:anim calcmode="lin" valueType="num">
                                      <p:cBhvr>
                                        <p:cTn id="29" dur="500" fill="hold"/>
                                        <p:tgtEl>
                                          <p:spTgt spid="286784"/>
                                        </p:tgtEl>
                                        <p:attrNameLst>
                                          <p:attrName>ppt_h</p:attrName>
                                        </p:attrNameLst>
                                      </p:cBhvr>
                                      <p:tavLst>
                                        <p:tav tm="0">
                                          <p:val>
                                            <p:fltVal val="0"/>
                                          </p:val>
                                        </p:tav>
                                        <p:tav tm="100000">
                                          <p:val>
                                            <p:strVal val="#ppt_h"/>
                                          </p:val>
                                        </p:tav>
                                      </p:tavLst>
                                    </p:anim>
                                    <p:anim calcmode="lin" valueType="num">
                                      <p:cBhvr>
                                        <p:cTn id="30" dur="500" fill="hold"/>
                                        <p:tgtEl>
                                          <p:spTgt spid="286784"/>
                                        </p:tgtEl>
                                        <p:attrNameLst>
                                          <p:attrName>ppt_x</p:attrName>
                                        </p:attrNameLst>
                                      </p:cBhvr>
                                      <p:tavLst>
                                        <p:tav tm="0">
                                          <p:val>
                                            <p:fltVal val="0.5"/>
                                          </p:val>
                                        </p:tav>
                                        <p:tav tm="100000">
                                          <p:val>
                                            <p:strVal val="#ppt_x"/>
                                          </p:val>
                                        </p:tav>
                                      </p:tavLst>
                                    </p:anim>
                                    <p:anim calcmode="lin" valueType="num">
                                      <p:cBhvr>
                                        <p:cTn id="31" dur="500" fill="hold"/>
                                        <p:tgtEl>
                                          <p:spTgt spid="286784"/>
                                        </p:tgtEl>
                                        <p:attrNameLst>
                                          <p:attrName>ppt_y</p:attrName>
                                        </p:attrNameLst>
                                      </p:cBhvr>
                                      <p:tavLst>
                                        <p:tav tm="0">
                                          <p:val>
                                            <p:fltVal val="0.5"/>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grpId="0" nodeType="clickEffect">
                                  <p:stCondLst>
                                    <p:cond delay="0"/>
                                  </p:stCondLst>
                                  <p:childTnLst>
                                    <p:set>
                                      <p:cBhvr>
                                        <p:cTn id="35" dur="1" fill="hold">
                                          <p:stCondLst>
                                            <p:cond delay="0"/>
                                          </p:stCondLst>
                                        </p:cTn>
                                        <p:tgtEl>
                                          <p:spTgt spid="286780"/>
                                        </p:tgtEl>
                                        <p:attrNameLst>
                                          <p:attrName>style.visibility</p:attrName>
                                        </p:attrNameLst>
                                      </p:cBhvr>
                                      <p:to>
                                        <p:strVal val="visible"/>
                                      </p:to>
                                    </p:set>
                                    <p:anim calcmode="lin" valueType="num">
                                      <p:cBhvr>
                                        <p:cTn id="36" dur="500" fill="hold"/>
                                        <p:tgtEl>
                                          <p:spTgt spid="286780"/>
                                        </p:tgtEl>
                                        <p:attrNameLst>
                                          <p:attrName>ppt_w</p:attrName>
                                        </p:attrNameLst>
                                      </p:cBhvr>
                                      <p:tavLst>
                                        <p:tav tm="0">
                                          <p:val>
                                            <p:fltVal val="0"/>
                                          </p:val>
                                        </p:tav>
                                        <p:tav tm="100000">
                                          <p:val>
                                            <p:strVal val="#ppt_w"/>
                                          </p:val>
                                        </p:tav>
                                      </p:tavLst>
                                    </p:anim>
                                    <p:anim calcmode="lin" valueType="num">
                                      <p:cBhvr>
                                        <p:cTn id="37" dur="500" fill="hold"/>
                                        <p:tgtEl>
                                          <p:spTgt spid="286780"/>
                                        </p:tgtEl>
                                        <p:attrNameLst>
                                          <p:attrName>ppt_h</p:attrName>
                                        </p:attrNameLst>
                                      </p:cBhvr>
                                      <p:tavLst>
                                        <p:tav tm="0">
                                          <p:val>
                                            <p:fltVal val="0"/>
                                          </p:val>
                                        </p:tav>
                                        <p:tav tm="100000">
                                          <p:val>
                                            <p:strVal val="#ppt_h"/>
                                          </p:val>
                                        </p:tav>
                                      </p:tavLst>
                                    </p:anim>
                                    <p:anim calcmode="lin" valueType="num">
                                      <p:cBhvr>
                                        <p:cTn id="38" dur="500" fill="hold"/>
                                        <p:tgtEl>
                                          <p:spTgt spid="286780"/>
                                        </p:tgtEl>
                                        <p:attrNameLst>
                                          <p:attrName>ppt_x</p:attrName>
                                        </p:attrNameLst>
                                      </p:cBhvr>
                                      <p:tavLst>
                                        <p:tav tm="0">
                                          <p:val>
                                            <p:fltVal val="0.5"/>
                                          </p:val>
                                        </p:tav>
                                        <p:tav tm="100000">
                                          <p:val>
                                            <p:strVal val="#ppt_x"/>
                                          </p:val>
                                        </p:tav>
                                      </p:tavLst>
                                    </p:anim>
                                    <p:anim calcmode="lin" valueType="num">
                                      <p:cBhvr>
                                        <p:cTn id="39" dur="500" fill="hold"/>
                                        <p:tgtEl>
                                          <p:spTgt spid="286780"/>
                                        </p:tgtEl>
                                        <p:attrNameLst>
                                          <p:attrName>ppt_y</p:attrName>
                                        </p:attrNameLst>
                                      </p:cBhvr>
                                      <p:tavLst>
                                        <p:tav tm="0">
                                          <p:val>
                                            <p:fltVal val="0.5"/>
                                          </p:val>
                                        </p:tav>
                                        <p:tav tm="100000">
                                          <p:val>
                                            <p:strVal val="#ppt_y"/>
                                          </p:val>
                                        </p:tav>
                                      </p:tavLst>
                                    </p:anim>
                                  </p:childTnLst>
                                </p:cTn>
                              </p:par>
                            </p:childTnLst>
                          </p:cTn>
                        </p:par>
                        <p:par>
                          <p:cTn id="40" fill="hold" nodeType="afterGroup">
                            <p:stCondLst>
                              <p:cond delay="500"/>
                            </p:stCondLst>
                            <p:childTnLst>
                              <p:par>
                                <p:cTn id="41" presetID="22" presetClass="entr" presetSubtype="1" fill="hold" nodeType="after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wipe(up)">
                                      <p:cBhvr>
                                        <p:cTn id="43" dur="500"/>
                                        <p:tgtEl>
                                          <p:spTgt spid="2"/>
                                        </p:tgtEl>
                                      </p:cBhvr>
                                    </p:animEffect>
                                  </p:childTnLst>
                                </p:cTn>
                              </p:par>
                            </p:childTnLst>
                          </p:cTn>
                        </p:par>
                        <p:par>
                          <p:cTn id="44" fill="hold" nodeType="afterGroup">
                            <p:stCondLst>
                              <p:cond delay="1000"/>
                            </p:stCondLst>
                            <p:childTnLst>
                              <p:par>
                                <p:cTn id="45" presetID="23" presetClass="entr" presetSubtype="36" fill="hold" grpId="0" nodeType="afterEffect">
                                  <p:stCondLst>
                                    <p:cond delay="100"/>
                                  </p:stCondLst>
                                  <p:childTnLst>
                                    <p:set>
                                      <p:cBhvr>
                                        <p:cTn id="46" dur="1" fill="hold">
                                          <p:stCondLst>
                                            <p:cond delay="0"/>
                                          </p:stCondLst>
                                        </p:cTn>
                                        <p:tgtEl>
                                          <p:spTgt spid="286781"/>
                                        </p:tgtEl>
                                        <p:attrNameLst>
                                          <p:attrName>style.visibility</p:attrName>
                                        </p:attrNameLst>
                                      </p:cBhvr>
                                      <p:to>
                                        <p:strVal val="visible"/>
                                      </p:to>
                                    </p:set>
                                    <p:anim calcmode="lin" valueType="num">
                                      <p:cBhvr>
                                        <p:cTn id="47" dur="500" fill="hold"/>
                                        <p:tgtEl>
                                          <p:spTgt spid="286781"/>
                                        </p:tgtEl>
                                        <p:attrNameLst>
                                          <p:attrName>ppt_w</p:attrName>
                                        </p:attrNameLst>
                                      </p:cBhvr>
                                      <p:tavLst>
                                        <p:tav tm="0">
                                          <p:val>
                                            <p:strVal val="(6*min(max(#ppt_w*#ppt_h,.3),1)-7.4)/-.7*#ppt_w"/>
                                          </p:val>
                                        </p:tav>
                                        <p:tav tm="100000">
                                          <p:val>
                                            <p:strVal val="#ppt_w"/>
                                          </p:val>
                                        </p:tav>
                                      </p:tavLst>
                                    </p:anim>
                                    <p:anim calcmode="lin" valueType="num">
                                      <p:cBhvr>
                                        <p:cTn id="48" dur="500" fill="hold"/>
                                        <p:tgtEl>
                                          <p:spTgt spid="286781"/>
                                        </p:tgtEl>
                                        <p:attrNameLst>
                                          <p:attrName>ppt_h</p:attrName>
                                        </p:attrNameLst>
                                      </p:cBhvr>
                                      <p:tavLst>
                                        <p:tav tm="0">
                                          <p:val>
                                            <p:strVal val="(6*min(max(#ppt_w*#ppt_h,.3),1)-7.4)/-.7*#ppt_h"/>
                                          </p:val>
                                        </p:tav>
                                        <p:tav tm="100000">
                                          <p:val>
                                            <p:strVal val="#ppt_h"/>
                                          </p:val>
                                        </p:tav>
                                      </p:tavLst>
                                    </p:anim>
                                    <p:anim calcmode="lin" valueType="num">
                                      <p:cBhvr>
                                        <p:cTn id="49" dur="500" fill="hold"/>
                                        <p:tgtEl>
                                          <p:spTgt spid="286781"/>
                                        </p:tgtEl>
                                        <p:attrNameLst>
                                          <p:attrName>ppt_x</p:attrName>
                                        </p:attrNameLst>
                                      </p:cBhvr>
                                      <p:tavLst>
                                        <p:tav tm="0">
                                          <p:val>
                                            <p:fltVal val="0.5"/>
                                          </p:val>
                                        </p:tav>
                                        <p:tav tm="100000">
                                          <p:val>
                                            <p:strVal val="#ppt_x"/>
                                          </p:val>
                                        </p:tav>
                                      </p:tavLst>
                                    </p:anim>
                                    <p:anim calcmode="lin" valueType="num">
                                      <p:cBhvr>
                                        <p:cTn id="50" dur="500" fill="hold"/>
                                        <p:tgtEl>
                                          <p:spTgt spid="286781"/>
                                        </p:tgtEl>
                                        <p:attrNameLst>
                                          <p:attrName>ppt_y</p:attrName>
                                        </p:attrNameLst>
                                      </p:cBhvr>
                                      <p:tavLst>
                                        <p:tav tm="0">
                                          <p:val>
                                            <p:strVal val="1+(6*min(max(#ppt_w*#ppt_h,.3),1)-7.4)/-.7*#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528" fill="hold" grpId="0" nodeType="clickEffect">
                                  <p:stCondLst>
                                    <p:cond delay="0"/>
                                  </p:stCondLst>
                                  <p:childTnLst>
                                    <p:set>
                                      <p:cBhvr>
                                        <p:cTn id="54" dur="1" fill="hold">
                                          <p:stCondLst>
                                            <p:cond delay="0"/>
                                          </p:stCondLst>
                                        </p:cTn>
                                        <p:tgtEl>
                                          <p:spTgt spid="286728"/>
                                        </p:tgtEl>
                                        <p:attrNameLst>
                                          <p:attrName>style.visibility</p:attrName>
                                        </p:attrNameLst>
                                      </p:cBhvr>
                                      <p:to>
                                        <p:strVal val="visible"/>
                                      </p:to>
                                    </p:set>
                                    <p:anim calcmode="lin" valueType="num">
                                      <p:cBhvr>
                                        <p:cTn id="55" dur="500" fill="hold"/>
                                        <p:tgtEl>
                                          <p:spTgt spid="286728"/>
                                        </p:tgtEl>
                                        <p:attrNameLst>
                                          <p:attrName>ppt_w</p:attrName>
                                        </p:attrNameLst>
                                      </p:cBhvr>
                                      <p:tavLst>
                                        <p:tav tm="0">
                                          <p:val>
                                            <p:fltVal val="0"/>
                                          </p:val>
                                        </p:tav>
                                        <p:tav tm="100000">
                                          <p:val>
                                            <p:strVal val="#ppt_w"/>
                                          </p:val>
                                        </p:tav>
                                      </p:tavLst>
                                    </p:anim>
                                    <p:anim calcmode="lin" valueType="num">
                                      <p:cBhvr>
                                        <p:cTn id="56" dur="500" fill="hold"/>
                                        <p:tgtEl>
                                          <p:spTgt spid="286728"/>
                                        </p:tgtEl>
                                        <p:attrNameLst>
                                          <p:attrName>ppt_h</p:attrName>
                                        </p:attrNameLst>
                                      </p:cBhvr>
                                      <p:tavLst>
                                        <p:tav tm="0">
                                          <p:val>
                                            <p:fltVal val="0"/>
                                          </p:val>
                                        </p:tav>
                                        <p:tav tm="100000">
                                          <p:val>
                                            <p:strVal val="#ppt_h"/>
                                          </p:val>
                                        </p:tav>
                                      </p:tavLst>
                                    </p:anim>
                                    <p:anim calcmode="lin" valueType="num">
                                      <p:cBhvr>
                                        <p:cTn id="57" dur="500" fill="hold"/>
                                        <p:tgtEl>
                                          <p:spTgt spid="286728"/>
                                        </p:tgtEl>
                                        <p:attrNameLst>
                                          <p:attrName>ppt_x</p:attrName>
                                        </p:attrNameLst>
                                      </p:cBhvr>
                                      <p:tavLst>
                                        <p:tav tm="0">
                                          <p:val>
                                            <p:fltVal val="0.5"/>
                                          </p:val>
                                        </p:tav>
                                        <p:tav tm="100000">
                                          <p:val>
                                            <p:strVal val="#ppt_x"/>
                                          </p:val>
                                        </p:tav>
                                      </p:tavLst>
                                    </p:anim>
                                    <p:anim calcmode="lin" valueType="num">
                                      <p:cBhvr>
                                        <p:cTn id="58" dur="500" fill="hold"/>
                                        <p:tgtEl>
                                          <p:spTgt spid="286728"/>
                                        </p:tgtEl>
                                        <p:attrNameLst>
                                          <p:attrName>ppt_y</p:attrName>
                                        </p:attrNameLst>
                                      </p:cBhvr>
                                      <p:tavLst>
                                        <p:tav tm="0">
                                          <p:val>
                                            <p:fltVal val="0.5"/>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 presetClass="entr" presetSubtype="32" fill="hold" grpId="0" nodeType="clickEffect">
                                  <p:stCondLst>
                                    <p:cond delay="0"/>
                                  </p:stCondLst>
                                  <p:childTnLst>
                                    <p:set>
                                      <p:cBhvr>
                                        <p:cTn id="62" dur="1" fill="hold">
                                          <p:stCondLst>
                                            <p:cond delay="0"/>
                                          </p:stCondLst>
                                        </p:cTn>
                                        <p:tgtEl>
                                          <p:spTgt spid="286776">
                                            <p:txEl>
                                              <p:pRg st="0" end="0"/>
                                            </p:txEl>
                                          </p:spTgt>
                                        </p:tgtEl>
                                        <p:attrNameLst>
                                          <p:attrName>style.visibility</p:attrName>
                                        </p:attrNameLst>
                                      </p:cBhvr>
                                      <p:to>
                                        <p:strVal val="visible"/>
                                      </p:to>
                                    </p:set>
                                    <p:animEffect transition="in" filter="box(out)">
                                      <p:cBhvr>
                                        <p:cTn id="63" dur="500"/>
                                        <p:tgtEl>
                                          <p:spTgt spid="286776">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4" presetClass="entr" presetSubtype="32" fill="hold" grpId="0" nodeType="clickEffect">
                                  <p:stCondLst>
                                    <p:cond delay="0"/>
                                  </p:stCondLst>
                                  <p:childTnLst>
                                    <p:set>
                                      <p:cBhvr>
                                        <p:cTn id="67" dur="1" fill="hold">
                                          <p:stCondLst>
                                            <p:cond delay="0"/>
                                          </p:stCondLst>
                                        </p:cTn>
                                        <p:tgtEl>
                                          <p:spTgt spid="286776">
                                            <p:txEl>
                                              <p:pRg st="1" end="1"/>
                                            </p:txEl>
                                          </p:spTgt>
                                        </p:tgtEl>
                                        <p:attrNameLst>
                                          <p:attrName>style.visibility</p:attrName>
                                        </p:attrNameLst>
                                      </p:cBhvr>
                                      <p:to>
                                        <p:strVal val="visible"/>
                                      </p:to>
                                    </p:set>
                                    <p:animEffect transition="in" filter="box(out)">
                                      <p:cBhvr>
                                        <p:cTn id="68" dur="500"/>
                                        <p:tgtEl>
                                          <p:spTgt spid="286776">
                                            <p:txEl>
                                              <p:pRg st="1" end="1"/>
                                            </p:txEl>
                                          </p:spTgt>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4" presetClass="entr" presetSubtype="32" fill="hold" grpId="0" nodeType="clickEffect">
                                  <p:stCondLst>
                                    <p:cond delay="0"/>
                                  </p:stCondLst>
                                  <p:childTnLst>
                                    <p:set>
                                      <p:cBhvr>
                                        <p:cTn id="72" dur="1" fill="hold">
                                          <p:stCondLst>
                                            <p:cond delay="0"/>
                                          </p:stCondLst>
                                        </p:cTn>
                                        <p:tgtEl>
                                          <p:spTgt spid="286776">
                                            <p:txEl>
                                              <p:pRg st="2" end="2"/>
                                            </p:txEl>
                                          </p:spTgt>
                                        </p:tgtEl>
                                        <p:attrNameLst>
                                          <p:attrName>style.visibility</p:attrName>
                                        </p:attrNameLst>
                                      </p:cBhvr>
                                      <p:to>
                                        <p:strVal val="visible"/>
                                      </p:to>
                                    </p:set>
                                    <p:animEffect transition="in" filter="box(out)">
                                      <p:cBhvr>
                                        <p:cTn id="73" dur="500"/>
                                        <p:tgtEl>
                                          <p:spTgt spid="286776">
                                            <p:txEl>
                                              <p:pRg st="2" end="2"/>
                                            </p:txEl>
                                          </p:spTgt>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4" presetClass="entr" presetSubtype="32" fill="hold" grpId="0" nodeType="clickEffect">
                                  <p:stCondLst>
                                    <p:cond delay="0"/>
                                  </p:stCondLst>
                                  <p:childTnLst>
                                    <p:set>
                                      <p:cBhvr>
                                        <p:cTn id="77" dur="1" fill="hold">
                                          <p:stCondLst>
                                            <p:cond delay="0"/>
                                          </p:stCondLst>
                                        </p:cTn>
                                        <p:tgtEl>
                                          <p:spTgt spid="286776">
                                            <p:txEl>
                                              <p:pRg st="3" end="3"/>
                                            </p:txEl>
                                          </p:spTgt>
                                        </p:tgtEl>
                                        <p:attrNameLst>
                                          <p:attrName>style.visibility</p:attrName>
                                        </p:attrNameLst>
                                      </p:cBhvr>
                                      <p:to>
                                        <p:strVal val="visible"/>
                                      </p:to>
                                    </p:set>
                                    <p:animEffect transition="in" filter="box(out)">
                                      <p:cBhvr>
                                        <p:cTn id="78" dur="500"/>
                                        <p:tgtEl>
                                          <p:spTgt spid="286776">
                                            <p:txEl>
                                              <p:pRg st="3" end="3"/>
                                            </p:txEl>
                                          </p:spTgt>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4" presetClass="entr" presetSubtype="32" fill="hold" grpId="0" nodeType="clickEffect">
                                  <p:stCondLst>
                                    <p:cond delay="0"/>
                                  </p:stCondLst>
                                  <p:childTnLst>
                                    <p:set>
                                      <p:cBhvr>
                                        <p:cTn id="82" dur="1" fill="hold">
                                          <p:stCondLst>
                                            <p:cond delay="0"/>
                                          </p:stCondLst>
                                        </p:cTn>
                                        <p:tgtEl>
                                          <p:spTgt spid="286776">
                                            <p:txEl>
                                              <p:pRg st="4" end="4"/>
                                            </p:txEl>
                                          </p:spTgt>
                                        </p:tgtEl>
                                        <p:attrNameLst>
                                          <p:attrName>style.visibility</p:attrName>
                                        </p:attrNameLst>
                                      </p:cBhvr>
                                      <p:to>
                                        <p:strVal val="visible"/>
                                      </p:to>
                                    </p:set>
                                    <p:animEffect transition="in" filter="box(out)">
                                      <p:cBhvr>
                                        <p:cTn id="83" dur="500"/>
                                        <p:tgtEl>
                                          <p:spTgt spid="286776">
                                            <p:txEl>
                                              <p:pRg st="4" end="4"/>
                                            </p:txEl>
                                          </p:spTgt>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4" presetClass="entr" presetSubtype="32" fill="hold" grpId="0" nodeType="clickEffect">
                                  <p:stCondLst>
                                    <p:cond delay="0"/>
                                  </p:stCondLst>
                                  <p:childTnLst>
                                    <p:set>
                                      <p:cBhvr>
                                        <p:cTn id="87" dur="1" fill="hold">
                                          <p:stCondLst>
                                            <p:cond delay="0"/>
                                          </p:stCondLst>
                                        </p:cTn>
                                        <p:tgtEl>
                                          <p:spTgt spid="286776">
                                            <p:txEl>
                                              <p:pRg st="5" end="5"/>
                                            </p:txEl>
                                          </p:spTgt>
                                        </p:tgtEl>
                                        <p:attrNameLst>
                                          <p:attrName>style.visibility</p:attrName>
                                        </p:attrNameLst>
                                      </p:cBhvr>
                                      <p:to>
                                        <p:strVal val="visible"/>
                                      </p:to>
                                    </p:set>
                                    <p:animEffect transition="in" filter="box(out)">
                                      <p:cBhvr>
                                        <p:cTn id="88" dur="500"/>
                                        <p:tgtEl>
                                          <p:spTgt spid="286776">
                                            <p:txEl>
                                              <p:pRg st="5" end="5"/>
                                            </p:txEl>
                                          </p:spTgt>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4" presetClass="entr" presetSubtype="32" fill="hold" grpId="0" nodeType="clickEffect">
                                  <p:stCondLst>
                                    <p:cond delay="0"/>
                                  </p:stCondLst>
                                  <p:childTnLst>
                                    <p:set>
                                      <p:cBhvr>
                                        <p:cTn id="92" dur="1" fill="hold">
                                          <p:stCondLst>
                                            <p:cond delay="0"/>
                                          </p:stCondLst>
                                        </p:cTn>
                                        <p:tgtEl>
                                          <p:spTgt spid="286776">
                                            <p:txEl>
                                              <p:pRg st="6" end="6"/>
                                            </p:txEl>
                                          </p:spTgt>
                                        </p:tgtEl>
                                        <p:attrNameLst>
                                          <p:attrName>style.visibility</p:attrName>
                                        </p:attrNameLst>
                                      </p:cBhvr>
                                      <p:to>
                                        <p:strVal val="visible"/>
                                      </p:to>
                                    </p:set>
                                    <p:animEffect transition="in" filter="box(out)">
                                      <p:cBhvr>
                                        <p:cTn id="93" dur="500"/>
                                        <p:tgtEl>
                                          <p:spTgt spid="286776">
                                            <p:txEl>
                                              <p:pRg st="6" end="6"/>
                                            </p:txEl>
                                          </p:spTgt>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4" presetClass="entr" presetSubtype="32" fill="hold" grpId="0" nodeType="clickEffect">
                                  <p:stCondLst>
                                    <p:cond delay="0"/>
                                  </p:stCondLst>
                                  <p:childTnLst>
                                    <p:set>
                                      <p:cBhvr>
                                        <p:cTn id="97" dur="1" fill="hold">
                                          <p:stCondLst>
                                            <p:cond delay="0"/>
                                          </p:stCondLst>
                                        </p:cTn>
                                        <p:tgtEl>
                                          <p:spTgt spid="286776">
                                            <p:txEl>
                                              <p:pRg st="7" end="7"/>
                                            </p:txEl>
                                          </p:spTgt>
                                        </p:tgtEl>
                                        <p:attrNameLst>
                                          <p:attrName>style.visibility</p:attrName>
                                        </p:attrNameLst>
                                      </p:cBhvr>
                                      <p:to>
                                        <p:strVal val="visible"/>
                                      </p:to>
                                    </p:set>
                                    <p:animEffect transition="in" filter="box(out)">
                                      <p:cBhvr>
                                        <p:cTn id="98" dur="500"/>
                                        <p:tgtEl>
                                          <p:spTgt spid="28677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8" grpId="0" autoUpdateAnimBg="0"/>
      <p:bldP spid="286776" grpId="0" build="p" autoUpdateAnimBg="0"/>
      <p:bldP spid="286780" grpId="0" autoUpdateAnimBg="0"/>
      <p:bldP spid="286781" grpId="0" autoUpdateAnimBg="0"/>
      <p:bldP spid="286782" grpId="0"/>
      <p:bldP spid="286783" grpId="0" autoUpdateAnimBg="0"/>
      <p:bldP spid="286784" grpId="0" autoUpdateAnimBg="0"/>
      <p:bldP spid="286810"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ChangeArrowheads="1"/>
          </p:cNvSpPr>
          <p:nvPr/>
        </p:nvSpPr>
        <p:spPr bwMode="auto">
          <a:xfrm>
            <a:off x="762000" y="1489001"/>
            <a:ext cx="7907338" cy="5014193"/>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square" lIns="90487" tIns="44450" rIns="90487" bIns="44450">
            <a:spAutoFit/>
          </a:bodyPr>
          <a:lstStyle/>
          <a:p>
            <a:pPr>
              <a:defRPr/>
            </a:pPr>
            <a:r>
              <a:rPr lang="en-US" sz="4800" baseline="30000" dirty="0" smtClean="0">
                <a:latin typeface="Leelawadee UI" panose="020B0502040204020203" pitchFamily="34" charset="-34"/>
                <a:cs typeface="Leelawadee UI" panose="020B0502040204020203" pitchFamily="34" charset="-34"/>
              </a:rPr>
              <a:t>15</a:t>
            </a:r>
            <a:r>
              <a:rPr lang="th-TH" sz="4000" dirty="0">
                <a:latin typeface="Leelawadee UI" panose="020B0502040204020203" pitchFamily="34" charset="-34"/>
                <a:cs typeface="Leelawadee UI" panose="020B0502040204020203" pitchFamily="34" charset="-34"/>
              </a:rPr>
              <a:t>เพราะ​เหตุ​นี้ พระ​คริสต์​จึง​ทรง​เป็น​คน​กลาง​แห่ง​</a:t>
            </a:r>
            <a:r>
              <a:rPr lang="th-TH" sz="4000" dirty="0" err="1">
                <a:solidFill>
                  <a:srgbClr val="FFFF00"/>
                </a:solidFill>
                <a:latin typeface="Leelawadee UI" panose="020B0502040204020203" pitchFamily="34" charset="-34"/>
                <a:cs typeface="Leelawadee UI" panose="020B0502040204020203" pitchFamily="34" charset="-34"/>
              </a:rPr>
              <a:t>พันธ</a:t>
            </a:r>
            <a:r>
              <a:rPr lang="th-TH" sz="4000" dirty="0">
                <a:solidFill>
                  <a:srgbClr val="FFFF00"/>
                </a:solidFill>
                <a:latin typeface="Leelawadee UI" panose="020B0502040204020203" pitchFamily="34" charset="-34"/>
                <a:cs typeface="Leelawadee UI" panose="020B0502040204020203" pitchFamily="34" charset="-34"/>
              </a:rPr>
              <a:t>​</a:t>
            </a:r>
            <a:r>
              <a:rPr lang="th-TH" sz="4000" dirty="0" err="1">
                <a:solidFill>
                  <a:srgbClr val="FFFF00"/>
                </a:solidFill>
                <a:latin typeface="Leelawadee UI" panose="020B0502040204020203" pitchFamily="34" charset="-34"/>
                <a:cs typeface="Leelawadee UI" panose="020B0502040204020203" pitchFamily="34" charset="-34"/>
              </a:rPr>
              <a:t>สัญ</a:t>
            </a:r>
            <a:r>
              <a:rPr lang="th-TH" sz="4000" dirty="0">
                <a:solidFill>
                  <a:srgbClr val="FFFF00"/>
                </a:solidFill>
                <a:latin typeface="Leelawadee UI" panose="020B0502040204020203" pitchFamily="34" charset="-34"/>
                <a:cs typeface="Leelawadee UI" panose="020B0502040204020203" pitchFamily="34" charset="-34"/>
              </a:rPr>
              <a:t>​</a:t>
            </a:r>
            <a:r>
              <a:rPr lang="th-TH" sz="4000" dirty="0" err="1">
                <a:solidFill>
                  <a:srgbClr val="FFFF00"/>
                </a:solidFill>
                <a:latin typeface="Leelawadee UI" panose="020B0502040204020203" pitchFamily="34" charset="-34"/>
                <a:cs typeface="Leelawadee UI" panose="020B0502040204020203" pitchFamily="34" charset="-34"/>
              </a:rPr>
              <a:t>ญา</a:t>
            </a:r>
            <a:r>
              <a:rPr lang="th-TH" sz="4000" dirty="0">
                <a:solidFill>
                  <a:srgbClr val="FFFF00"/>
                </a:solidFill>
                <a:latin typeface="Leelawadee UI" panose="020B0502040204020203" pitchFamily="34" charset="-34"/>
                <a:cs typeface="Leelawadee UI" panose="020B0502040204020203" pitchFamily="34" charset="-34"/>
              </a:rPr>
              <a:t>​ใหม่ </a:t>
            </a:r>
            <a:r>
              <a:rPr lang="th-TH" sz="4000" dirty="0">
                <a:latin typeface="Leelawadee UI" panose="020B0502040204020203" pitchFamily="34" charset="-34"/>
                <a:cs typeface="Leelawadee UI" panose="020B0502040204020203" pitchFamily="34" charset="-34"/>
              </a:rPr>
              <a:t>เพื่อ​ให้​คน​ทั้ง​หลาย​ที่​พระ​องค์​ทรง​เรียก​มา​ได้​รับ​</a:t>
            </a:r>
            <a:r>
              <a:rPr lang="th-TH" sz="4000" dirty="0">
                <a:solidFill>
                  <a:srgbClr val="FFFF00"/>
                </a:solidFill>
                <a:latin typeface="Leelawadee UI" panose="020B0502040204020203" pitchFamily="34" charset="-34"/>
                <a:cs typeface="Leelawadee UI" panose="020B0502040204020203" pitchFamily="34" charset="-34"/>
              </a:rPr>
              <a:t>มร​ดก​นิ</a:t>
            </a:r>
            <a:r>
              <a:rPr lang="th-TH" sz="4000" dirty="0" err="1">
                <a:solidFill>
                  <a:srgbClr val="FFFF00"/>
                </a:solidFill>
                <a:latin typeface="Leelawadee UI" panose="020B0502040204020203" pitchFamily="34" charset="-34"/>
                <a:cs typeface="Leelawadee UI" panose="020B0502040204020203" pitchFamily="34" charset="-34"/>
              </a:rPr>
              <a:t>รันดร์</a:t>
            </a:r>
            <a:r>
              <a:rPr lang="th-TH" sz="4000" dirty="0">
                <a:solidFill>
                  <a:srgbClr val="FFFF00"/>
                </a:solidFill>
                <a:latin typeface="Leelawadee UI" panose="020B0502040204020203" pitchFamily="34" charset="-34"/>
                <a:cs typeface="Leelawadee UI" panose="020B0502040204020203" pitchFamily="34" charset="-34"/>
              </a:rPr>
              <a:t>​ตาม​พระ​</a:t>
            </a:r>
            <a:r>
              <a:rPr lang="th-TH" sz="4000" dirty="0" err="1">
                <a:solidFill>
                  <a:srgbClr val="FFFF00"/>
                </a:solidFill>
                <a:latin typeface="Leelawadee UI" panose="020B0502040204020203" pitchFamily="34" charset="-34"/>
                <a:cs typeface="Leelawadee UI" panose="020B0502040204020203" pitchFamily="34" charset="-34"/>
              </a:rPr>
              <a:t>สัญ</a:t>
            </a:r>
            <a:r>
              <a:rPr lang="th-TH" sz="4000" dirty="0">
                <a:solidFill>
                  <a:srgbClr val="FFFF00"/>
                </a:solidFill>
                <a:latin typeface="Leelawadee UI" panose="020B0502040204020203" pitchFamily="34" charset="-34"/>
                <a:cs typeface="Leelawadee UI" panose="020B0502040204020203" pitchFamily="34" charset="-34"/>
              </a:rPr>
              <a:t>​</a:t>
            </a:r>
            <a:r>
              <a:rPr lang="th-TH" sz="4000" dirty="0" err="1">
                <a:solidFill>
                  <a:srgbClr val="FFFF00"/>
                </a:solidFill>
                <a:latin typeface="Leelawadee UI" panose="020B0502040204020203" pitchFamily="34" charset="-34"/>
                <a:cs typeface="Leelawadee UI" panose="020B0502040204020203" pitchFamily="34" charset="-34"/>
              </a:rPr>
              <a:t>ญา</a:t>
            </a:r>
            <a:r>
              <a:rPr lang="th-TH" sz="4000" dirty="0">
                <a:latin typeface="Leelawadee UI" panose="020B0502040204020203" pitchFamily="34" charset="-34"/>
                <a:cs typeface="Leelawadee UI" panose="020B0502040204020203" pitchFamily="34" charset="-34"/>
              </a:rPr>
              <a:t> เพราะ​ความ​ตาย​ที่​เกิด​ขึ้น​นั้น​ไถ่​พวก​เขา​ให้​พ้น​จาก​</a:t>
            </a:r>
            <a:r>
              <a:rPr lang="th-TH" sz="4000" dirty="0" err="1">
                <a:latin typeface="Leelawadee UI" panose="020B0502040204020203" pitchFamily="34" charset="-34"/>
                <a:cs typeface="Leelawadee UI" panose="020B0502040204020203" pitchFamily="34" charset="-34"/>
              </a:rPr>
              <a:t>บรร</a:t>
            </a:r>
            <a:r>
              <a:rPr lang="th-TH" sz="4000" dirty="0">
                <a:latin typeface="Leelawadee UI" panose="020B0502040204020203" pitchFamily="34" charset="-34"/>
                <a:cs typeface="Leelawadee UI" panose="020B0502040204020203" pitchFamily="34" charset="-34"/>
              </a:rPr>
              <a:t>​ดา​การ​ล่วง​ละเมิด​ที่​เกิด​ภาย​ใต้​</a:t>
            </a:r>
            <a:r>
              <a:rPr lang="th-TH" sz="4000" dirty="0" err="1">
                <a:latin typeface="Leelawadee UI" panose="020B0502040204020203" pitchFamily="34" charset="-34"/>
                <a:cs typeface="Leelawadee UI" panose="020B0502040204020203" pitchFamily="34" charset="-34"/>
              </a:rPr>
              <a:t>พันธ</a:t>
            </a:r>
            <a:r>
              <a:rPr lang="th-TH" sz="4000" dirty="0">
                <a:latin typeface="Leelawadee UI" panose="020B0502040204020203" pitchFamily="34" charset="-34"/>
                <a:cs typeface="Leelawadee UI" panose="020B0502040204020203" pitchFamily="34" charset="-34"/>
              </a:rPr>
              <a:t>​สัญญาเดิม​แล้ว</a:t>
            </a:r>
            <a:endParaRPr lang="en-US" sz="4000" dirty="0">
              <a:latin typeface="Leelawadee UI" panose="020B0502040204020203" pitchFamily="34" charset="-34"/>
              <a:cs typeface="Leelawadee UI" panose="020B0502040204020203" pitchFamily="34" charset="-34"/>
            </a:endParaRPr>
          </a:p>
          <a:p>
            <a:pPr>
              <a:defRPr/>
            </a:pPr>
            <a:endParaRPr lang="en-US" sz="4000" dirty="0">
              <a:solidFill>
                <a:schemeClr val="tx2"/>
              </a:solidFill>
              <a:latin typeface="Leelawadee UI" panose="020B0502040204020203" pitchFamily="34" charset="-34"/>
              <a:cs typeface="Leelawadee UI" panose="020B0502040204020203" pitchFamily="34" charset="-34"/>
            </a:endParaRPr>
          </a:p>
        </p:txBody>
      </p:sp>
      <p:sp>
        <p:nvSpPr>
          <p:cNvPr id="235523" name="Rectangle 3"/>
          <p:cNvSpPr>
            <a:spLocks noChangeArrowheads="1"/>
          </p:cNvSpPr>
          <p:nvPr/>
        </p:nvSpPr>
        <p:spPr bwMode="auto">
          <a:xfrm>
            <a:off x="1646238" y="317500"/>
            <a:ext cx="6238875" cy="804259"/>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th-TH" sz="2800" i="1" dirty="0" smtClean="0">
                <a:latin typeface="Leelawadee UI" panose="020B0502040204020203" pitchFamily="34" charset="-34"/>
                <a:cs typeface="Leelawadee UI" panose="020B0502040204020203" pitchFamily="34" charset="-34"/>
              </a:rPr>
              <a:t>ความหมายของ</a:t>
            </a:r>
            <a:r>
              <a:rPr lang="en-US" sz="2800" i="1" dirty="0" smtClean="0">
                <a:latin typeface="Leelawadee UI" panose="020B0502040204020203" pitchFamily="34" charset="-34"/>
                <a:cs typeface="Leelawadee UI" panose="020B0502040204020203" pitchFamily="34" charset="-34"/>
              </a:rPr>
              <a:t> </a:t>
            </a:r>
            <a:r>
              <a:rPr lang="en-US" altLang="ja-JP" sz="2800" i="1" dirty="0" smtClean="0">
                <a:solidFill>
                  <a:schemeClr val="tx2"/>
                </a:solidFill>
                <a:latin typeface="Leelawadee UI" panose="020B0502040204020203" pitchFamily="34" charset="-34"/>
                <a:cs typeface="Leelawadee UI" panose="020B0502040204020203" pitchFamily="34" charset="-34"/>
              </a:rPr>
              <a:t>“</a:t>
            </a:r>
            <a:r>
              <a:rPr lang="th-TH" sz="2800" i="1" dirty="0" smtClean="0">
                <a:solidFill>
                  <a:schemeClr val="tx2"/>
                </a:solidFill>
                <a:latin typeface="Leelawadee UI" panose="020B0502040204020203" pitchFamily="34" charset="-34"/>
                <a:cs typeface="Leelawadee UI" panose="020B0502040204020203" pitchFamily="34" charset="-34"/>
              </a:rPr>
              <a:t>พระโลหิต</a:t>
            </a:r>
            <a:r>
              <a:rPr lang="en-US" altLang="ja-JP" sz="2800" i="1" dirty="0" smtClean="0">
                <a:solidFill>
                  <a:schemeClr val="tx2"/>
                </a:solidFill>
                <a:latin typeface="Leelawadee UI" panose="020B0502040204020203" pitchFamily="34" charset="-34"/>
                <a:cs typeface="Leelawadee UI" panose="020B0502040204020203" pitchFamily="34" charset="-34"/>
              </a:rPr>
              <a:t>"</a:t>
            </a:r>
            <a:r>
              <a:rPr lang="en-US" sz="2800" i="1" dirty="0" smtClean="0">
                <a:latin typeface="Leelawadee UI" panose="020B0502040204020203" pitchFamily="34" charset="-34"/>
                <a:cs typeface="Leelawadee UI" panose="020B0502040204020203" pitchFamily="34" charset="-34"/>
              </a:rPr>
              <a:t>...</a:t>
            </a:r>
            <a:endParaRPr lang="en-US" sz="2400" i="1" dirty="0">
              <a:latin typeface="Leelawadee UI" panose="020B0502040204020203" pitchFamily="34" charset="-34"/>
              <a:cs typeface="Leelawadee UI" panose="020B0502040204020203" pitchFamily="34" charset="-34"/>
            </a:endParaRPr>
          </a:p>
          <a:p>
            <a:pPr algn="ctr">
              <a:lnSpc>
                <a:spcPct val="65000"/>
              </a:lnSpc>
              <a:spcBef>
                <a:spcPct val="50000"/>
              </a:spcBef>
              <a:defRPr/>
            </a:pPr>
            <a:r>
              <a:rPr lang="th-TH" sz="2400" i="1" dirty="0" err="1" smtClean="0">
                <a:latin typeface="Leelawadee UI" panose="020B0502040204020203" pitchFamily="34" charset="-34"/>
                <a:cs typeface="Leelawadee UI" panose="020B0502040204020203" pitchFamily="34" charset="-34"/>
              </a:rPr>
              <a:t>ฮีบรู</a:t>
            </a:r>
            <a:r>
              <a:rPr lang="en-US" sz="2400" i="1" dirty="0" smtClean="0">
                <a:latin typeface="Leelawadee UI" panose="020B0502040204020203" pitchFamily="34" charset="-34"/>
                <a:cs typeface="Leelawadee UI" panose="020B0502040204020203" pitchFamily="34" charset="-34"/>
              </a:rPr>
              <a:t> </a:t>
            </a:r>
            <a:r>
              <a:rPr lang="en-US" sz="2400" i="1" dirty="0">
                <a:latin typeface="Leelawadee UI" panose="020B0502040204020203" pitchFamily="34" charset="-34"/>
                <a:cs typeface="Leelawadee UI" panose="020B0502040204020203" pitchFamily="34" charset="-34"/>
              </a:rPr>
              <a:t>9:15-22</a:t>
            </a:r>
          </a:p>
        </p:txBody>
      </p:sp>
      <p:sp>
        <p:nvSpPr>
          <p:cNvPr id="235525" name="Oval 5"/>
          <p:cNvSpPr>
            <a:spLocks noChangeArrowheads="1"/>
          </p:cNvSpPr>
          <p:nvPr/>
        </p:nvSpPr>
        <p:spPr bwMode="auto">
          <a:xfrm>
            <a:off x="1067665" y="3298901"/>
            <a:ext cx="7150610" cy="876300"/>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35527" name="Oval 7"/>
          <p:cNvSpPr>
            <a:spLocks noChangeArrowheads="1"/>
          </p:cNvSpPr>
          <p:nvPr/>
        </p:nvSpPr>
        <p:spPr bwMode="auto">
          <a:xfrm>
            <a:off x="3422441" y="2059927"/>
            <a:ext cx="3713162" cy="793651"/>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133125" name="Text Box 9"/>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133126" name="Text Box 11"/>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Leelawadee UI" panose="020B0502040204020203" pitchFamily="34" charset="-34"/>
              <a:cs typeface="Leelawadee UI" panose="020B0502040204020203" pitchFamily="34" charset="-34"/>
            </a:endParaRPr>
          </a:p>
        </p:txBody>
      </p:sp>
      <p:sp>
        <p:nvSpPr>
          <p:cNvPr id="133127" name="Text Box 12"/>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235533" name="Rectangle 13"/>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235536" name="Rectangle 1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59</a:t>
            </a:r>
          </a:p>
        </p:txBody>
      </p:sp>
      <p:sp>
        <p:nvSpPr>
          <p:cNvPr id="133130" name="Text Box 18"/>
          <p:cNvSpPr txBox="1">
            <a:spLocks noChangeArrowheads="1"/>
          </p:cNvSpPr>
          <p:nvPr/>
        </p:nvSpPr>
        <p:spPr bwMode="auto">
          <a:xfrm>
            <a:off x="8586788"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35527"/>
                                        </p:tgtEl>
                                        <p:attrNameLst>
                                          <p:attrName>style.visibility</p:attrName>
                                        </p:attrNameLst>
                                      </p:cBhvr>
                                      <p:to>
                                        <p:strVal val="visible"/>
                                      </p:to>
                                    </p:set>
                                    <p:anim calcmode="lin" valueType="num">
                                      <p:cBhvr>
                                        <p:cTn id="7" dur="500" fill="hold"/>
                                        <p:tgtEl>
                                          <p:spTgt spid="235527"/>
                                        </p:tgtEl>
                                        <p:attrNameLst>
                                          <p:attrName>ppt_w</p:attrName>
                                        </p:attrNameLst>
                                      </p:cBhvr>
                                      <p:tavLst>
                                        <p:tav tm="0">
                                          <p:val>
                                            <p:fltVal val="0"/>
                                          </p:val>
                                        </p:tav>
                                        <p:tav tm="100000">
                                          <p:val>
                                            <p:strVal val="#ppt_w"/>
                                          </p:val>
                                        </p:tav>
                                      </p:tavLst>
                                    </p:anim>
                                    <p:anim calcmode="lin" valueType="num">
                                      <p:cBhvr>
                                        <p:cTn id="8" dur="500" fill="hold"/>
                                        <p:tgtEl>
                                          <p:spTgt spid="235527"/>
                                        </p:tgtEl>
                                        <p:attrNameLst>
                                          <p:attrName>ppt_h</p:attrName>
                                        </p:attrNameLst>
                                      </p:cBhvr>
                                      <p:tavLst>
                                        <p:tav tm="0">
                                          <p:val>
                                            <p:fltVal val="0"/>
                                          </p:val>
                                        </p:tav>
                                        <p:tav tm="100000">
                                          <p:val>
                                            <p:strVal val="#ppt_h"/>
                                          </p:val>
                                        </p:tav>
                                      </p:tavLst>
                                    </p:anim>
                                    <p:anim calcmode="lin" valueType="num">
                                      <p:cBhvr>
                                        <p:cTn id="9" dur="500" fill="hold"/>
                                        <p:tgtEl>
                                          <p:spTgt spid="235527"/>
                                        </p:tgtEl>
                                        <p:attrNameLst>
                                          <p:attrName>ppt_x</p:attrName>
                                        </p:attrNameLst>
                                      </p:cBhvr>
                                      <p:tavLst>
                                        <p:tav tm="0">
                                          <p:val>
                                            <p:fltVal val="0.5"/>
                                          </p:val>
                                        </p:tav>
                                        <p:tav tm="100000">
                                          <p:val>
                                            <p:strVal val="#ppt_x"/>
                                          </p:val>
                                        </p:tav>
                                      </p:tavLst>
                                    </p:anim>
                                    <p:anim calcmode="lin" valueType="num">
                                      <p:cBhvr>
                                        <p:cTn id="10" dur="500" fill="hold"/>
                                        <p:tgtEl>
                                          <p:spTgt spid="23552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35525"/>
                                        </p:tgtEl>
                                        <p:attrNameLst>
                                          <p:attrName>style.visibility</p:attrName>
                                        </p:attrNameLst>
                                      </p:cBhvr>
                                      <p:to>
                                        <p:strVal val="visible"/>
                                      </p:to>
                                    </p:set>
                                    <p:anim calcmode="lin" valueType="num">
                                      <p:cBhvr>
                                        <p:cTn id="15" dur="500" fill="hold"/>
                                        <p:tgtEl>
                                          <p:spTgt spid="235525"/>
                                        </p:tgtEl>
                                        <p:attrNameLst>
                                          <p:attrName>ppt_w</p:attrName>
                                        </p:attrNameLst>
                                      </p:cBhvr>
                                      <p:tavLst>
                                        <p:tav tm="0">
                                          <p:val>
                                            <p:fltVal val="0"/>
                                          </p:val>
                                        </p:tav>
                                        <p:tav tm="100000">
                                          <p:val>
                                            <p:strVal val="#ppt_w"/>
                                          </p:val>
                                        </p:tav>
                                      </p:tavLst>
                                    </p:anim>
                                    <p:anim calcmode="lin" valueType="num">
                                      <p:cBhvr>
                                        <p:cTn id="16" dur="500" fill="hold"/>
                                        <p:tgtEl>
                                          <p:spTgt spid="235525"/>
                                        </p:tgtEl>
                                        <p:attrNameLst>
                                          <p:attrName>ppt_h</p:attrName>
                                        </p:attrNameLst>
                                      </p:cBhvr>
                                      <p:tavLst>
                                        <p:tav tm="0">
                                          <p:val>
                                            <p:fltVal val="0"/>
                                          </p:val>
                                        </p:tav>
                                        <p:tav tm="100000">
                                          <p:val>
                                            <p:strVal val="#ppt_h"/>
                                          </p:val>
                                        </p:tav>
                                      </p:tavLst>
                                    </p:anim>
                                    <p:anim calcmode="lin" valueType="num">
                                      <p:cBhvr>
                                        <p:cTn id="17" dur="500" fill="hold"/>
                                        <p:tgtEl>
                                          <p:spTgt spid="235525"/>
                                        </p:tgtEl>
                                        <p:attrNameLst>
                                          <p:attrName>ppt_x</p:attrName>
                                        </p:attrNameLst>
                                      </p:cBhvr>
                                      <p:tavLst>
                                        <p:tav tm="0">
                                          <p:val>
                                            <p:fltVal val="0.5"/>
                                          </p:val>
                                        </p:tav>
                                        <p:tav tm="100000">
                                          <p:val>
                                            <p:strVal val="#ppt_x"/>
                                          </p:val>
                                        </p:tav>
                                      </p:tavLst>
                                    </p:anim>
                                    <p:anim calcmode="lin" valueType="num">
                                      <p:cBhvr>
                                        <p:cTn id="18" dur="500" fill="hold"/>
                                        <p:tgtEl>
                                          <p:spTgt spid="23552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5" grpId="0" animBg="1"/>
      <p:bldP spid="23552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ChangeArrowheads="1"/>
          </p:cNvSpPr>
          <p:nvPr/>
        </p:nvSpPr>
        <p:spPr bwMode="auto">
          <a:xfrm>
            <a:off x="854075" y="249238"/>
            <a:ext cx="7804150" cy="3136900"/>
          </a:xfrm>
          <a:prstGeom prst="rect">
            <a:avLst/>
          </a:prstGeom>
          <a:noFill/>
          <a:ln w="12700">
            <a:noFill/>
            <a:miter lim="800000"/>
            <a:headEnd/>
            <a:tailEnd/>
          </a:ln>
          <a:effectLst/>
        </p:spPr>
        <p:txBody>
          <a:bodyPr lIns="90487" tIns="44450" rIns="90487" bIns="44450">
            <a:spAutoFit/>
          </a:bodyPr>
          <a:lstStyle/>
          <a:p>
            <a:pPr>
              <a:defRPr/>
            </a:pPr>
            <a:endParaRPr lang="en-US" sz="4000" dirty="0">
              <a:effectLst>
                <a:outerShdw blurRad="50800" dist="76200" dir="2700000" algn="tl" rotWithShape="0">
                  <a:srgbClr val="000000"/>
                </a:outerShdw>
              </a:effectLst>
              <a:latin typeface="Leelawadee UI" panose="020B0502040204020203" pitchFamily="34" charset="-34"/>
              <a:cs typeface="Leelawadee UI" panose="020B0502040204020203" pitchFamily="34" charset="-34"/>
            </a:endParaRPr>
          </a:p>
          <a:p>
            <a:pPr>
              <a:defRPr/>
            </a:pPr>
            <a:endParaRPr lang="en-US" sz="4000" dirty="0">
              <a:effectLst>
                <a:outerShdw blurRad="50800" dist="76200" dir="2700000" algn="tl" rotWithShape="0">
                  <a:srgbClr val="000000"/>
                </a:outerShdw>
              </a:effectLst>
              <a:latin typeface="Leelawadee UI" panose="020B0502040204020203" pitchFamily="34" charset="-34"/>
              <a:cs typeface="Leelawadee UI" panose="020B0502040204020203" pitchFamily="34" charset="-34"/>
            </a:endParaRPr>
          </a:p>
          <a:p>
            <a:pPr>
              <a:defRPr/>
            </a:pPr>
            <a:r>
              <a:rPr lang="en-US" sz="4800" baseline="30000" dirty="0" smtClean="0">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16</a:t>
            </a:r>
            <a:r>
              <a:rPr lang="th-TH" sz="4000" dirty="0">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เพราะ​ว่า​ใน​กรณี​ที่​เกี่ยว​กับ​หนังสือ​</a:t>
            </a:r>
            <a:r>
              <a:rPr lang="th-TH" sz="4000" dirty="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พินัย​กรรม </a:t>
            </a:r>
            <a:r>
              <a:rPr lang="th-TH" sz="4000" dirty="0">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ก็​จะ​ต้อง​พิสูจน์​ว่า​ผู้​ทำ​หนัง​</a:t>
            </a:r>
            <a:r>
              <a:rPr lang="th-TH" sz="4000" dirty="0" err="1">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สือ</a:t>
            </a:r>
            <a:r>
              <a:rPr lang="th-TH" sz="4000" dirty="0">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​นั้น​ตาย​แล้ว</a:t>
            </a:r>
            <a:endParaRPr lang="en-US" sz="4000" dirty="0">
              <a:solidFill>
                <a:schemeClr val="tx2"/>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endParaRPr>
          </a:p>
        </p:txBody>
      </p:sp>
      <p:sp>
        <p:nvSpPr>
          <p:cNvPr id="135171" name="Text Box 6"/>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135172" name="Text Box 8"/>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01065" name="Rectangle 9"/>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01068" name="Rectangle 1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60</a:t>
            </a:r>
          </a:p>
        </p:txBody>
      </p:sp>
      <p:sp>
        <p:nvSpPr>
          <p:cNvPr id="301070" name="Text Box 14"/>
          <p:cNvSpPr txBox="1">
            <a:spLocks noChangeArrowheads="1"/>
          </p:cNvSpPr>
          <p:nvPr/>
        </p:nvSpPr>
        <p:spPr bwMode="auto">
          <a:xfrm>
            <a:off x="800100" y="3467100"/>
            <a:ext cx="7937500" cy="1938992"/>
          </a:xfrm>
          <a:prstGeom prst="rect">
            <a:avLst/>
          </a:prstGeom>
          <a:noFill/>
          <a:ln w="9525">
            <a:noFill/>
            <a:miter lim="800000"/>
            <a:headEnd/>
            <a:tailEnd/>
          </a:ln>
          <a:effectLst/>
        </p:spPr>
        <p:txBody>
          <a:bodyPr>
            <a:spAutoFit/>
          </a:bodyPr>
          <a:lstStyle/>
          <a:p>
            <a:pPr>
              <a:defRPr/>
            </a:pPr>
            <a:r>
              <a:rPr lang="en-US" sz="4800" baseline="30000" dirty="0" smtClean="0">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17 </a:t>
            </a:r>
            <a:r>
              <a:rPr lang="th-TH" sz="4000" dirty="0">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คน​นั้น​ต้อง​ตาย​เสีย​ก่อน หนัง​</a:t>
            </a:r>
            <a:r>
              <a:rPr lang="th-TH" sz="4000" dirty="0" err="1">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สือ</a:t>
            </a:r>
            <a:r>
              <a:rPr lang="th-TH" sz="4000" dirty="0">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​พินัย​กรรม​จึง​จะ​มีผล แต่​ถ้า​ผู้​ทำ​ยัง​มี​ชีวิต​อยู่ พินัย​กรรม​นั้น​ก็​ใช้​ไม่​ได้</a:t>
            </a:r>
          </a:p>
        </p:txBody>
      </p:sp>
      <p:sp>
        <p:nvSpPr>
          <p:cNvPr id="135176" name="Text Box 15"/>
          <p:cNvSpPr txBox="1">
            <a:spLocks noChangeArrowheads="1"/>
          </p:cNvSpPr>
          <p:nvPr/>
        </p:nvSpPr>
        <p:spPr bwMode="auto">
          <a:xfrm>
            <a:off x="8586788"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11" name="Rectangle 3"/>
          <p:cNvSpPr>
            <a:spLocks noChangeArrowheads="1"/>
          </p:cNvSpPr>
          <p:nvPr/>
        </p:nvSpPr>
        <p:spPr bwMode="auto">
          <a:xfrm>
            <a:off x="1646238" y="317500"/>
            <a:ext cx="6238875" cy="804259"/>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th-TH" sz="2800" i="1" dirty="0" smtClean="0">
                <a:latin typeface="Leelawadee UI" panose="020B0502040204020203" pitchFamily="34" charset="-34"/>
                <a:cs typeface="Leelawadee UI" panose="020B0502040204020203" pitchFamily="34" charset="-34"/>
              </a:rPr>
              <a:t>ความหมายของ</a:t>
            </a:r>
            <a:r>
              <a:rPr lang="en-US" sz="2800" i="1" dirty="0" smtClean="0">
                <a:latin typeface="Leelawadee UI" panose="020B0502040204020203" pitchFamily="34" charset="-34"/>
                <a:cs typeface="Leelawadee UI" panose="020B0502040204020203" pitchFamily="34" charset="-34"/>
              </a:rPr>
              <a:t> </a:t>
            </a:r>
            <a:r>
              <a:rPr lang="en-US" altLang="ja-JP" sz="2800" i="1" dirty="0" smtClean="0">
                <a:solidFill>
                  <a:schemeClr val="tx2"/>
                </a:solidFill>
                <a:latin typeface="Leelawadee UI" panose="020B0502040204020203" pitchFamily="34" charset="-34"/>
                <a:cs typeface="Leelawadee UI" panose="020B0502040204020203" pitchFamily="34" charset="-34"/>
              </a:rPr>
              <a:t>“</a:t>
            </a:r>
            <a:r>
              <a:rPr lang="th-TH" sz="2800" i="1" dirty="0" smtClean="0">
                <a:solidFill>
                  <a:schemeClr val="tx2"/>
                </a:solidFill>
                <a:latin typeface="Leelawadee UI" panose="020B0502040204020203" pitchFamily="34" charset="-34"/>
                <a:cs typeface="Leelawadee UI" panose="020B0502040204020203" pitchFamily="34" charset="-34"/>
              </a:rPr>
              <a:t>พระโลหิต</a:t>
            </a:r>
            <a:r>
              <a:rPr lang="en-US" altLang="ja-JP" sz="2800" i="1" dirty="0" smtClean="0">
                <a:solidFill>
                  <a:schemeClr val="tx2"/>
                </a:solidFill>
                <a:latin typeface="Leelawadee UI" panose="020B0502040204020203" pitchFamily="34" charset="-34"/>
                <a:cs typeface="Leelawadee UI" panose="020B0502040204020203" pitchFamily="34" charset="-34"/>
              </a:rPr>
              <a:t>"</a:t>
            </a:r>
            <a:r>
              <a:rPr lang="en-US" sz="2800" i="1" dirty="0" smtClean="0">
                <a:latin typeface="Leelawadee UI" panose="020B0502040204020203" pitchFamily="34" charset="-34"/>
                <a:cs typeface="Leelawadee UI" panose="020B0502040204020203" pitchFamily="34" charset="-34"/>
              </a:rPr>
              <a:t>...</a:t>
            </a:r>
            <a:endParaRPr lang="en-US" sz="2400" i="1" dirty="0">
              <a:latin typeface="Leelawadee UI" panose="020B0502040204020203" pitchFamily="34" charset="-34"/>
              <a:cs typeface="Leelawadee UI" panose="020B0502040204020203" pitchFamily="34" charset="-34"/>
            </a:endParaRPr>
          </a:p>
          <a:p>
            <a:pPr algn="ctr">
              <a:lnSpc>
                <a:spcPct val="65000"/>
              </a:lnSpc>
              <a:spcBef>
                <a:spcPct val="50000"/>
              </a:spcBef>
              <a:defRPr/>
            </a:pPr>
            <a:r>
              <a:rPr lang="th-TH" sz="2400" i="1" dirty="0" err="1" smtClean="0">
                <a:latin typeface="Leelawadee UI" panose="020B0502040204020203" pitchFamily="34" charset="-34"/>
                <a:cs typeface="Leelawadee UI" panose="020B0502040204020203" pitchFamily="34" charset="-34"/>
              </a:rPr>
              <a:t>ฮีบรู</a:t>
            </a:r>
            <a:r>
              <a:rPr lang="en-US" sz="2400" i="1" dirty="0" smtClean="0">
                <a:latin typeface="Leelawadee UI" panose="020B0502040204020203" pitchFamily="34" charset="-34"/>
                <a:cs typeface="Leelawadee UI" panose="020B0502040204020203" pitchFamily="34" charset="-34"/>
              </a:rPr>
              <a:t> </a:t>
            </a:r>
            <a:r>
              <a:rPr lang="en-US" sz="2400" i="1" dirty="0">
                <a:latin typeface="Leelawadee UI" panose="020B0502040204020203" pitchFamily="34" charset="-34"/>
                <a:cs typeface="Leelawadee UI" panose="020B0502040204020203" pitchFamily="34" charset="-34"/>
              </a:rPr>
              <a:t>9:15-22</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301058">
                                            <p:txEl>
                                              <p:pRg st="2" end="2"/>
                                            </p:txEl>
                                          </p:spTgt>
                                        </p:tgtEl>
                                        <p:attrNameLst>
                                          <p:attrName>style.visibility</p:attrName>
                                        </p:attrNameLst>
                                      </p:cBhvr>
                                      <p:to>
                                        <p:strVal val="visible"/>
                                      </p:to>
                                    </p:set>
                                    <p:animEffect transition="in" filter="box(out)">
                                      <p:cBhvr>
                                        <p:cTn id="7" dur="500"/>
                                        <p:tgtEl>
                                          <p:spTgt spid="301058">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01070">
                                            <p:txEl>
                                              <p:pRg st="0" end="0"/>
                                            </p:txEl>
                                          </p:spTgt>
                                        </p:tgtEl>
                                        <p:attrNameLst>
                                          <p:attrName>style.visibility</p:attrName>
                                        </p:attrNameLst>
                                      </p:cBhvr>
                                      <p:to>
                                        <p:strVal val="visible"/>
                                      </p:to>
                                    </p:set>
                                    <p:animEffect transition="in" filter="box(out)">
                                      <p:cBhvr>
                                        <p:cTn id="12" dur="500"/>
                                        <p:tgtEl>
                                          <p:spTgt spid="30107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58" grpId="0" build="p" autoUpdateAnimBg="0" advAuto="0"/>
      <p:bldP spid="301070"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8" name="Text Box 4"/>
          <p:cNvSpPr txBox="1">
            <a:spLocks noChangeArrowheads="1"/>
          </p:cNvSpPr>
          <p:nvPr/>
        </p:nvSpPr>
        <p:spPr bwMode="auto">
          <a:xfrm>
            <a:off x="876300" y="1816100"/>
            <a:ext cx="7378700" cy="2923877"/>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defRPr/>
            </a:pPr>
            <a:endParaRPr lang="en-US" sz="4000" dirty="0">
              <a:latin typeface="Leelawadee UI" panose="020B0502040204020203" pitchFamily="34" charset="-34"/>
              <a:ea typeface="+mn-ea"/>
              <a:cs typeface="Leelawadee UI" panose="020B0502040204020203" pitchFamily="34" charset="-34"/>
            </a:endParaRPr>
          </a:p>
          <a:p>
            <a:pPr>
              <a:defRPr/>
            </a:pPr>
            <a:r>
              <a:rPr lang="en-US" sz="4800" baseline="30000" dirty="0" smtClean="0">
                <a:latin typeface="Leelawadee UI" panose="020B0502040204020203" pitchFamily="34" charset="-34"/>
                <a:ea typeface="+mn-ea"/>
                <a:cs typeface="Leelawadee UI" panose="020B0502040204020203" pitchFamily="34" charset="-34"/>
              </a:rPr>
              <a:t>18</a:t>
            </a:r>
            <a:r>
              <a:rPr lang="th-TH" sz="4800" dirty="0">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เหตุ​ฉะ​นั้น​แม้​แต่​</a:t>
            </a:r>
            <a:r>
              <a:rPr lang="th-TH" sz="4800" dirty="0" err="1">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พันธ</a:t>
            </a:r>
            <a:r>
              <a:rPr lang="th-TH" sz="4800" dirty="0">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a:t>
            </a:r>
            <a:r>
              <a:rPr lang="th-TH" sz="4800" dirty="0" err="1">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สัญ</a:t>
            </a:r>
            <a:r>
              <a:rPr lang="th-TH" sz="4800" dirty="0">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a:t>
            </a:r>
            <a:r>
              <a:rPr lang="th-TH" sz="4800" dirty="0" err="1">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ญา</a:t>
            </a:r>
            <a:r>
              <a:rPr lang="th-TH" sz="4800" dirty="0">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​เดิม​ก็​ไม่​ได้​ทรง​ตั้ง​ขึ้น​โดย​</a:t>
            </a:r>
            <a:r>
              <a:rPr lang="th-TH" sz="4800" dirty="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ปราศ​จาก​เลือด</a:t>
            </a:r>
            <a:endParaRPr lang="en-US" sz="4800" dirty="0">
              <a:solidFill>
                <a:srgbClr val="FFFF00"/>
              </a:solidFill>
              <a:latin typeface="Leelawadee UI" panose="020B0502040204020203" pitchFamily="34" charset="-34"/>
              <a:ea typeface="+mn-ea"/>
              <a:cs typeface="Leelawadee UI" panose="020B0502040204020203" pitchFamily="34" charset="-34"/>
            </a:endParaRPr>
          </a:p>
        </p:txBody>
      </p:sp>
      <p:sp>
        <p:nvSpPr>
          <p:cNvPr id="137219"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137220" name="Text Box 9"/>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03114" name="Rectangle 1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03117" name="Rectangle 1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61</a:t>
            </a:r>
          </a:p>
        </p:txBody>
      </p:sp>
      <p:sp>
        <p:nvSpPr>
          <p:cNvPr id="8" name="Rectangle 3"/>
          <p:cNvSpPr>
            <a:spLocks noChangeArrowheads="1"/>
          </p:cNvSpPr>
          <p:nvPr/>
        </p:nvSpPr>
        <p:spPr bwMode="auto">
          <a:xfrm>
            <a:off x="1646238" y="317500"/>
            <a:ext cx="6238875" cy="804259"/>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th-TH" sz="2800" i="1" dirty="0" smtClean="0">
                <a:latin typeface="Leelawadee UI" panose="020B0502040204020203" pitchFamily="34" charset="-34"/>
                <a:cs typeface="Leelawadee UI" panose="020B0502040204020203" pitchFamily="34" charset="-34"/>
              </a:rPr>
              <a:t>ความหมายของ</a:t>
            </a:r>
            <a:r>
              <a:rPr lang="en-US" sz="2800" i="1" dirty="0" smtClean="0">
                <a:latin typeface="Leelawadee UI" panose="020B0502040204020203" pitchFamily="34" charset="-34"/>
                <a:cs typeface="Leelawadee UI" panose="020B0502040204020203" pitchFamily="34" charset="-34"/>
              </a:rPr>
              <a:t> </a:t>
            </a:r>
            <a:r>
              <a:rPr lang="en-US" altLang="ja-JP" sz="2800" i="1" dirty="0" smtClean="0">
                <a:solidFill>
                  <a:schemeClr val="tx2"/>
                </a:solidFill>
                <a:latin typeface="Leelawadee UI" panose="020B0502040204020203" pitchFamily="34" charset="-34"/>
                <a:cs typeface="Leelawadee UI" panose="020B0502040204020203" pitchFamily="34" charset="-34"/>
              </a:rPr>
              <a:t>“</a:t>
            </a:r>
            <a:r>
              <a:rPr lang="th-TH" sz="2800" i="1" dirty="0" smtClean="0">
                <a:solidFill>
                  <a:schemeClr val="tx2"/>
                </a:solidFill>
                <a:latin typeface="Leelawadee UI" panose="020B0502040204020203" pitchFamily="34" charset="-34"/>
                <a:cs typeface="Leelawadee UI" panose="020B0502040204020203" pitchFamily="34" charset="-34"/>
              </a:rPr>
              <a:t>พระโลหิต</a:t>
            </a:r>
            <a:r>
              <a:rPr lang="en-US" altLang="ja-JP" sz="2800" i="1" dirty="0" smtClean="0">
                <a:solidFill>
                  <a:schemeClr val="tx2"/>
                </a:solidFill>
                <a:latin typeface="Leelawadee UI" panose="020B0502040204020203" pitchFamily="34" charset="-34"/>
                <a:cs typeface="Leelawadee UI" panose="020B0502040204020203" pitchFamily="34" charset="-34"/>
              </a:rPr>
              <a:t>"</a:t>
            </a:r>
            <a:r>
              <a:rPr lang="en-US" sz="2800" i="1" dirty="0" smtClean="0">
                <a:latin typeface="Leelawadee UI" panose="020B0502040204020203" pitchFamily="34" charset="-34"/>
                <a:cs typeface="Leelawadee UI" panose="020B0502040204020203" pitchFamily="34" charset="-34"/>
              </a:rPr>
              <a:t>...</a:t>
            </a:r>
            <a:endParaRPr lang="en-US" sz="2400" i="1" dirty="0">
              <a:latin typeface="Leelawadee UI" panose="020B0502040204020203" pitchFamily="34" charset="-34"/>
              <a:cs typeface="Leelawadee UI" panose="020B0502040204020203" pitchFamily="34" charset="-34"/>
            </a:endParaRPr>
          </a:p>
          <a:p>
            <a:pPr algn="ctr">
              <a:lnSpc>
                <a:spcPct val="65000"/>
              </a:lnSpc>
              <a:spcBef>
                <a:spcPct val="50000"/>
              </a:spcBef>
              <a:defRPr/>
            </a:pPr>
            <a:r>
              <a:rPr lang="th-TH" sz="2400" i="1" dirty="0" err="1" smtClean="0">
                <a:latin typeface="Leelawadee UI" panose="020B0502040204020203" pitchFamily="34" charset="-34"/>
                <a:cs typeface="Leelawadee UI" panose="020B0502040204020203" pitchFamily="34" charset="-34"/>
              </a:rPr>
              <a:t>ฮีบรู</a:t>
            </a:r>
            <a:r>
              <a:rPr lang="en-US" sz="2400" i="1" dirty="0" smtClean="0">
                <a:latin typeface="Leelawadee UI" panose="020B0502040204020203" pitchFamily="34" charset="-34"/>
                <a:cs typeface="Leelawadee UI" panose="020B0502040204020203" pitchFamily="34" charset="-34"/>
              </a:rPr>
              <a:t> </a:t>
            </a:r>
            <a:r>
              <a:rPr lang="en-US" sz="2400" i="1" dirty="0">
                <a:latin typeface="Leelawadee UI" panose="020B0502040204020203" pitchFamily="34" charset="-34"/>
                <a:cs typeface="Leelawadee UI" panose="020B0502040204020203" pitchFamily="34" charset="-34"/>
              </a:rPr>
              <a:t>9:15-22</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ChangeArrowheads="1"/>
          </p:cNvSpPr>
          <p:nvPr/>
        </p:nvSpPr>
        <p:spPr bwMode="auto">
          <a:xfrm>
            <a:off x="876300" y="280988"/>
            <a:ext cx="7715250" cy="5629746"/>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endParaRPr lang="en-US" sz="4000" dirty="0">
              <a:latin typeface="Leelawadee UI" panose="020B0502040204020203" pitchFamily="34" charset="-34"/>
              <a:cs typeface="Leelawadee UI" panose="020B0502040204020203" pitchFamily="34" charset="-34"/>
            </a:endParaRPr>
          </a:p>
          <a:p>
            <a:pPr>
              <a:defRPr/>
            </a:pPr>
            <a:endParaRPr lang="en-US" sz="4000" dirty="0">
              <a:latin typeface="Leelawadee UI" panose="020B0502040204020203" pitchFamily="34" charset="-34"/>
              <a:cs typeface="Leelawadee UI" panose="020B0502040204020203" pitchFamily="34" charset="-34"/>
            </a:endParaRPr>
          </a:p>
          <a:p>
            <a:pPr>
              <a:defRPr/>
            </a:pPr>
            <a:r>
              <a:rPr lang="en-US" sz="4800" baseline="30000" dirty="0" smtClean="0">
                <a:latin typeface="Leelawadee UI" panose="020B0502040204020203" pitchFamily="34" charset="-34"/>
                <a:cs typeface="Leelawadee UI" panose="020B0502040204020203" pitchFamily="34" charset="-34"/>
              </a:rPr>
              <a:t>19</a:t>
            </a:r>
            <a:r>
              <a:rPr lang="th-TH" sz="4000" dirty="0">
                <a:latin typeface="Leelawadee UI" panose="020B0502040204020203" pitchFamily="34" charset="-34"/>
                <a:cs typeface="Leelawadee UI" panose="020B0502040204020203" pitchFamily="34" charset="-34"/>
              </a:rPr>
              <a:t>เพราะ​เมื่อ​โมเสส​ประ​</a:t>
            </a:r>
            <a:r>
              <a:rPr lang="th-TH" sz="4000" dirty="0" err="1">
                <a:latin typeface="Leelawadee UI" panose="020B0502040204020203" pitchFamily="34" charset="-34"/>
                <a:cs typeface="Leelawadee UI" panose="020B0502040204020203" pitchFamily="34" charset="-34"/>
              </a:rPr>
              <a:t>กาศ</a:t>
            </a:r>
            <a:r>
              <a:rPr lang="th-TH" sz="4000" dirty="0">
                <a:latin typeface="Leelawadee UI" panose="020B0502040204020203" pitchFamily="34" charset="-34"/>
                <a:cs typeface="Leelawadee UI" panose="020B0502040204020203" pitchFamily="34" charset="-34"/>
              </a:rPr>
              <a:t>​</a:t>
            </a:r>
            <a:r>
              <a:rPr lang="th-TH" sz="4000" dirty="0" err="1">
                <a:latin typeface="Leelawadee UI" panose="020B0502040204020203" pitchFamily="34" charset="-34"/>
                <a:cs typeface="Leelawadee UI" panose="020B0502040204020203" pitchFamily="34" charset="-34"/>
              </a:rPr>
              <a:t>บัญ</a:t>
            </a:r>
            <a:r>
              <a:rPr lang="th-TH" sz="4000" dirty="0">
                <a:latin typeface="Leelawadee UI" panose="020B0502040204020203" pitchFamily="34" charset="-34"/>
                <a:cs typeface="Leelawadee UI" panose="020B0502040204020203" pitchFamily="34" charset="-34"/>
              </a:rPr>
              <a:t>​</a:t>
            </a:r>
            <a:r>
              <a:rPr lang="th-TH" sz="4000" dirty="0" err="1">
                <a:latin typeface="Leelawadee UI" panose="020B0502040204020203" pitchFamily="34" charset="-34"/>
                <a:cs typeface="Leelawadee UI" panose="020B0502040204020203" pitchFamily="34" charset="-34"/>
              </a:rPr>
              <a:t>ญัติ</a:t>
            </a:r>
            <a:r>
              <a:rPr lang="th-TH" sz="4000" dirty="0">
                <a:latin typeface="Leelawadee UI" panose="020B0502040204020203" pitchFamily="34" charset="-34"/>
                <a:cs typeface="Leelawadee UI" panose="020B0502040204020203" pitchFamily="34" charset="-34"/>
              </a:rPr>
              <a:t>​ทุก​ข้อ​ใน​ธรรม​</a:t>
            </a:r>
            <a:r>
              <a:rPr lang="th-TH" sz="4000" dirty="0" err="1">
                <a:latin typeface="Leelawadee UI" panose="020B0502040204020203" pitchFamily="34" charset="-34"/>
                <a:cs typeface="Leelawadee UI" panose="020B0502040204020203" pitchFamily="34" charset="-34"/>
              </a:rPr>
              <a:t>บัญ</a:t>
            </a:r>
            <a:r>
              <a:rPr lang="th-TH" sz="4000" dirty="0">
                <a:latin typeface="Leelawadee UI" panose="020B0502040204020203" pitchFamily="34" charset="-34"/>
                <a:cs typeface="Leelawadee UI" panose="020B0502040204020203" pitchFamily="34" charset="-34"/>
              </a:rPr>
              <a:t>​</a:t>
            </a:r>
            <a:r>
              <a:rPr lang="th-TH" sz="4000" dirty="0" err="1">
                <a:latin typeface="Leelawadee UI" panose="020B0502040204020203" pitchFamily="34" charset="-34"/>
                <a:cs typeface="Leelawadee UI" panose="020B0502040204020203" pitchFamily="34" charset="-34"/>
              </a:rPr>
              <a:t>ญัติ</a:t>
            </a:r>
            <a:r>
              <a:rPr lang="th-TH" sz="4000" dirty="0">
                <a:latin typeface="Leelawadee UI" panose="020B0502040204020203" pitchFamily="34" charset="-34"/>
                <a:cs typeface="Leelawadee UI" panose="020B0502040204020203" pitchFamily="34" charset="-34"/>
              </a:rPr>
              <a:t>​แก่​</a:t>
            </a:r>
            <a:r>
              <a:rPr lang="th-TH" sz="4000" dirty="0" err="1">
                <a:latin typeface="Leelawadee UI" panose="020B0502040204020203" pitchFamily="34" charset="-34"/>
                <a:cs typeface="Leelawadee UI" panose="020B0502040204020203" pitchFamily="34" charset="-34"/>
              </a:rPr>
              <a:t>บรร</a:t>
            </a:r>
            <a:r>
              <a:rPr lang="th-TH" sz="4000" dirty="0">
                <a:latin typeface="Leelawadee UI" panose="020B0502040204020203" pitchFamily="34" charset="-34"/>
                <a:cs typeface="Leelawadee UI" panose="020B0502040204020203" pitchFamily="34" charset="-34"/>
              </a:rPr>
              <a:t>​ดา​ประ​ชา​ชน​แล้ว ท่าน​ก็​เอา​</a:t>
            </a:r>
            <a:r>
              <a:rPr lang="th-TH" sz="4000" dirty="0">
                <a:solidFill>
                  <a:srgbClr val="FFFF00"/>
                </a:solidFill>
                <a:latin typeface="Leelawadee UI" panose="020B0502040204020203" pitchFamily="34" charset="-34"/>
                <a:cs typeface="Leelawadee UI" panose="020B0502040204020203" pitchFamily="34" charset="-34"/>
              </a:rPr>
              <a:t>เลือด</a:t>
            </a:r>
            <a:r>
              <a:rPr lang="th-TH" sz="4000" dirty="0">
                <a:latin typeface="Leelawadee UI" panose="020B0502040204020203" pitchFamily="34" charset="-34"/>
                <a:cs typeface="Leelawadee UI" panose="020B0502040204020203" pitchFamily="34" charset="-34"/>
              </a:rPr>
              <a:t>​ลูก​วัว​</a:t>
            </a:r>
            <a:r>
              <a:rPr lang="th-TH" sz="4000" dirty="0">
                <a:solidFill>
                  <a:srgbClr val="FFFF00"/>
                </a:solidFill>
                <a:latin typeface="Leelawadee UI" panose="020B0502040204020203" pitchFamily="34" charset="-34"/>
                <a:cs typeface="Leelawadee UI" panose="020B0502040204020203" pitchFamily="34" charset="-34"/>
              </a:rPr>
              <a:t>เลือด​</a:t>
            </a:r>
            <a:r>
              <a:rPr lang="th-TH" sz="4000" dirty="0">
                <a:latin typeface="Leelawadee UI" panose="020B0502040204020203" pitchFamily="34" charset="-34"/>
                <a:cs typeface="Leelawadee UI" panose="020B0502040204020203" pitchFamily="34" charset="-34"/>
              </a:rPr>
              <a:t>แพะ​กับ​น้ำ และ​เอา​ขน​แกะ​สี​แดง​และ​ต้น​</a:t>
            </a:r>
            <a:r>
              <a:rPr lang="th-TH" sz="4000" dirty="0" err="1">
                <a:latin typeface="Leelawadee UI" panose="020B0502040204020203" pitchFamily="34" charset="-34"/>
                <a:cs typeface="Leelawadee UI" panose="020B0502040204020203" pitchFamily="34" charset="-34"/>
              </a:rPr>
              <a:t>หุ</a:t>
            </a:r>
            <a:r>
              <a:rPr lang="th-TH" sz="4000" dirty="0">
                <a:latin typeface="Leelawadee UI" panose="020B0502040204020203" pitchFamily="34" charset="-34"/>
                <a:cs typeface="Leelawadee UI" panose="020B0502040204020203" pitchFamily="34" charset="-34"/>
              </a:rPr>
              <a:t>สบ​มา​ประ​พรม​หนังสือ​ม้วน​นั้น​รวม​ทั้ง​ประ​ชา​ชน​ทั้ง​ปวง​ด้วย</a:t>
            </a:r>
            <a:endParaRPr lang="en-US" sz="4000" dirty="0">
              <a:solidFill>
                <a:schemeClr val="tx2"/>
              </a:solidFill>
              <a:latin typeface="Leelawadee UI" panose="020B0502040204020203" pitchFamily="34" charset="-34"/>
              <a:cs typeface="Leelawadee UI" panose="020B0502040204020203" pitchFamily="34" charset="-34"/>
            </a:endParaRPr>
          </a:p>
        </p:txBody>
      </p:sp>
      <p:sp>
        <p:nvSpPr>
          <p:cNvPr id="139267" name="Text Box 6"/>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139268" name="Text Box 8"/>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04137" name="Rectangle 9"/>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04140" name="Rectangle 1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62</a:t>
            </a:r>
          </a:p>
        </p:txBody>
      </p:sp>
      <p:sp>
        <p:nvSpPr>
          <p:cNvPr id="8" name="Rectangle 3"/>
          <p:cNvSpPr>
            <a:spLocks noChangeArrowheads="1"/>
          </p:cNvSpPr>
          <p:nvPr/>
        </p:nvSpPr>
        <p:spPr bwMode="auto">
          <a:xfrm>
            <a:off x="1646238" y="317500"/>
            <a:ext cx="6238875" cy="804259"/>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th-TH" sz="2800" i="1" dirty="0" smtClean="0">
                <a:latin typeface="Leelawadee UI" panose="020B0502040204020203" pitchFamily="34" charset="-34"/>
                <a:cs typeface="Leelawadee UI" panose="020B0502040204020203" pitchFamily="34" charset="-34"/>
              </a:rPr>
              <a:t>ความหมายของ</a:t>
            </a:r>
            <a:r>
              <a:rPr lang="en-US" sz="2800" i="1" dirty="0" smtClean="0">
                <a:latin typeface="Leelawadee UI" panose="020B0502040204020203" pitchFamily="34" charset="-34"/>
                <a:cs typeface="Leelawadee UI" panose="020B0502040204020203" pitchFamily="34" charset="-34"/>
              </a:rPr>
              <a:t> </a:t>
            </a:r>
            <a:r>
              <a:rPr lang="en-US" altLang="ja-JP" sz="2800" i="1" dirty="0" smtClean="0">
                <a:solidFill>
                  <a:schemeClr val="tx2"/>
                </a:solidFill>
                <a:latin typeface="Leelawadee UI" panose="020B0502040204020203" pitchFamily="34" charset="-34"/>
                <a:cs typeface="Leelawadee UI" panose="020B0502040204020203" pitchFamily="34" charset="-34"/>
              </a:rPr>
              <a:t>“</a:t>
            </a:r>
            <a:r>
              <a:rPr lang="th-TH" sz="2800" i="1" dirty="0" smtClean="0">
                <a:solidFill>
                  <a:schemeClr val="tx2"/>
                </a:solidFill>
                <a:latin typeface="Leelawadee UI" panose="020B0502040204020203" pitchFamily="34" charset="-34"/>
                <a:cs typeface="Leelawadee UI" panose="020B0502040204020203" pitchFamily="34" charset="-34"/>
              </a:rPr>
              <a:t>พระโลหิต</a:t>
            </a:r>
            <a:r>
              <a:rPr lang="en-US" altLang="ja-JP" sz="2800" i="1" dirty="0" smtClean="0">
                <a:solidFill>
                  <a:schemeClr val="tx2"/>
                </a:solidFill>
                <a:latin typeface="Leelawadee UI" panose="020B0502040204020203" pitchFamily="34" charset="-34"/>
                <a:cs typeface="Leelawadee UI" panose="020B0502040204020203" pitchFamily="34" charset="-34"/>
              </a:rPr>
              <a:t>"</a:t>
            </a:r>
            <a:r>
              <a:rPr lang="en-US" sz="2800" i="1" dirty="0" smtClean="0">
                <a:latin typeface="Leelawadee UI" panose="020B0502040204020203" pitchFamily="34" charset="-34"/>
                <a:cs typeface="Leelawadee UI" panose="020B0502040204020203" pitchFamily="34" charset="-34"/>
              </a:rPr>
              <a:t>...</a:t>
            </a:r>
            <a:endParaRPr lang="en-US" sz="2400" i="1" dirty="0">
              <a:latin typeface="Leelawadee UI" panose="020B0502040204020203" pitchFamily="34" charset="-34"/>
              <a:cs typeface="Leelawadee UI" panose="020B0502040204020203" pitchFamily="34" charset="-34"/>
            </a:endParaRPr>
          </a:p>
          <a:p>
            <a:pPr algn="ctr">
              <a:lnSpc>
                <a:spcPct val="65000"/>
              </a:lnSpc>
              <a:spcBef>
                <a:spcPct val="50000"/>
              </a:spcBef>
              <a:defRPr/>
            </a:pPr>
            <a:r>
              <a:rPr lang="th-TH" sz="2400" i="1" dirty="0" err="1" smtClean="0">
                <a:latin typeface="Leelawadee UI" panose="020B0502040204020203" pitchFamily="34" charset="-34"/>
                <a:cs typeface="Leelawadee UI" panose="020B0502040204020203" pitchFamily="34" charset="-34"/>
              </a:rPr>
              <a:t>ฮีบรู</a:t>
            </a:r>
            <a:r>
              <a:rPr lang="en-US" sz="2400" i="1" dirty="0" smtClean="0">
                <a:latin typeface="Leelawadee UI" panose="020B0502040204020203" pitchFamily="34" charset="-34"/>
                <a:cs typeface="Leelawadee UI" panose="020B0502040204020203" pitchFamily="34" charset="-34"/>
              </a:rPr>
              <a:t> </a:t>
            </a:r>
            <a:r>
              <a:rPr lang="en-US" sz="2400" i="1" dirty="0">
                <a:latin typeface="Leelawadee UI" panose="020B0502040204020203" pitchFamily="34" charset="-34"/>
                <a:cs typeface="Leelawadee UI" panose="020B0502040204020203" pitchFamily="34" charset="-34"/>
              </a:rPr>
              <a:t>9:15-22</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141316" name="Text Box 9"/>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Leelawadee UI" panose="020B0502040204020203" pitchFamily="34" charset="-34"/>
              <a:cs typeface="Leelawadee UI" panose="020B0502040204020203" pitchFamily="34" charset="-34"/>
            </a:endParaRPr>
          </a:p>
        </p:txBody>
      </p:sp>
      <p:sp>
        <p:nvSpPr>
          <p:cNvPr id="141317" name="Text Box 10"/>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05163" name="Rectangle 1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05166" name="Rectangle 14"/>
          <p:cNvSpPr>
            <a:spLocks noChangeArrowheads="1"/>
          </p:cNvSpPr>
          <p:nvPr/>
        </p:nvSpPr>
        <p:spPr bwMode="auto">
          <a:xfrm>
            <a:off x="8093075"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63</a:t>
            </a:r>
          </a:p>
        </p:txBody>
      </p:sp>
      <p:sp>
        <p:nvSpPr>
          <p:cNvPr id="305168" name="Text Box 16"/>
          <p:cNvSpPr txBox="1">
            <a:spLocks noChangeArrowheads="1"/>
          </p:cNvSpPr>
          <p:nvPr/>
        </p:nvSpPr>
        <p:spPr bwMode="auto">
          <a:xfrm>
            <a:off x="393700" y="2489200"/>
            <a:ext cx="8636000" cy="192087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4800" baseline="30000" dirty="0" smtClean="0">
                <a:solidFill>
                  <a:schemeClr val="folHlink"/>
                </a:solidFill>
                <a:latin typeface="Leelawadee UI" panose="020B0502040204020203" pitchFamily="34" charset="-34"/>
                <a:cs typeface="Leelawadee UI" panose="020B0502040204020203" pitchFamily="34" charset="-34"/>
              </a:rPr>
              <a:t>20</a:t>
            </a:r>
            <a:r>
              <a:rPr lang="en-US" sz="4000" dirty="0" smtClean="0">
                <a:solidFill>
                  <a:schemeClr val="folHlink"/>
                </a:solidFill>
                <a:latin typeface="Leelawadee UI" panose="020B0502040204020203" pitchFamily="34" charset="-34"/>
                <a:cs typeface="Leelawadee UI" panose="020B0502040204020203" pitchFamily="34" charset="-34"/>
              </a:rPr>
              <a:t> </a:t>
            </a:r>
            <a:r>
              <a:rPr lang="th-TH" sz="4000" dirty="0">
                <a:solidFill>
                  <a:schemeClr val="folHlink"/>
                </a:solidFill>
                <a:latin typeface="Leelawadee UI" panose="020B0502040204020203" pitchFamily="34" charset="-34"/>
                <a:cs typeface="Leelawadee UI" panose="020B0502040204020203" pitchFamily="34" charset="-34"/>
              </a:rPr>
              <a:t>ท่าน​กล่าว​ว่า “นี่​คือ</a:t>
            </a:r>
            <a:r>
              <a:rPr lang="th-TH" sz="4000" dirty="0">
                <a:latin typeface="Leelawadee UI" panose="020B0502040204020203" pitchFamily="34" charset="-34"/>
                <a:cs typeface="Leelawadee UI" panose="020B0502040204020203" pitchFamily="34" charset="-34"/>
              </a:rPr>
              <a:t>โลหิต​แห่ง​</a:t>
            </a:r>
            <a:r>
              <a:rPr lang="th-TH" sz="4000" dirty="0" err="1">
                <a:latin typeface="Leelawadee UI" panose="020B0502040204020203" pitchFamily="34" charset="-34"/>
                <a:cs typeface="Leelawadee UI" panose="020B0502040204020203" pitchFamily="34" charset="-34"/>
              </a:rPr>
              <a:t>พันธ</a:t>
            </a:r>
            <a:r>
              <a:rPr lang="th-TH" sz="4000" dirty="0">
                <a:latin typeface="Leelawadee UI" panose="020B0502040204020203" pitchFamily="34" charset="-34"/>
                <a:cs typeface="Leelawadee UI" panose="020B0502040204020203" pitchFamily="34" charset="-34"/>
              </a:rPr>
              <a:t>​</a:t>
            </a:r>
            <a:r>
              <a:rPr lang="th-TH" sz="4000" dirty="0" err="1">
                <a:latin typeface="Leelawadee UI" panose="020B0502040204020203" pitchFamily="34" charset="-34"/>
                <a:cs typeface="Leelawadee UI" panose="020B0502040204020203" pitchFamily="34" charset="-34"/>
              </a:rPr>
              <a:t>สัญ</a:t>
            </a:r>
            <a:r>
              <a:rPr lang="th-TH" sz="4000" dirty="0">
                <a:latin typeface="Leelawadee UI" panose="020B0502040204020203" pitchFamily="34" charset="-34"/>
                <a:cs typeface="Leelawadee UI" panose="020B0502040204020203" pitchFamily="34" charset="-34"/>
              </a:rPr>
              <a:t>​</a:t>
            </a:r>
            <a:r>
              <a:rPr lang="th-TH" sz="4000" dirty="0" err="1">
                <a:latin typeface="Leelawadee UI" panose="020B0502040204020203" pitchFamily="34" charset="-34"/>
                <a:cs typeface="Leelawadee UI" panose="020B0502040204020203" pitchFamily="34" charset="-34"/>
              </a:rPr>
              <a:t>ญา</a:t>
            </a:r>
            <a:r>
              <a:rPr lang="th-TH" sz="4000" dirty="0">
                <a:solidFill>
                  <a:schemeClr val="folHlink"/>
                </a:solidFill>
                <a:latin typeface="Leelawadee UI" panose="020B0502040204020203" pitchFamily="34" charset="-34"/>
                <a:cs typeface="Leelawadee UI" panose="020B0502040204020203" pitchFamily="34" charset="-34"/>
              </a:rPr>
              <a:t>​ซึ่ง​พระ​เจ้า​ทรง​</a:t>
            </a:r>
            <a:r>
              <a:rPr lang="th-TH" sz="4000" dirty="0" err="1">
                <a:solidFill>
                  <a:schemeClr val="folHlink"/>
                </a:solidFill>
                <a:latin typeface="Leelawadee UI" panose="020B0502040204020203" pitchFamily="34" charset="-34"/>
                <a:cs typeface="Leelawadee UI" panose="020B0502040204020203" pitchFamily="34" charset="-34"/>
              </a:rPr>
              <a:t>บัญ</a:t>
            </a:r>
            <a:r>
              <a:rPr lang="th-TH" sz="4000" dirty="0">
                <a:solidFill>
                  <a:schemeClr val="folHlink"/>
                </a:solidFill>
                <a:latin typeface="Leelawadee UI" panose="020B0502040204020203" pitchFamily="34" charset="-34"/>
                <a:cs typeface="Leelawadee UI" panose="020B0502040204020203" pitchFamily="34" charset="-34"/>
              </a:rPr>
              <a:t>​</a:t>
            </a:r>
            <a:r>
              <a:rPr lang="th-TH" sz="4000" dirty="0" err="1">
                <a:solidFill>
                  <a:schemeClr val="folHlink"/>
                </a:solidFill>
                <a:latin typeface="Leelawadee UI" panose="020B0502040204020203" pitchFamily="34" charset="-34"/>
                <a:cs typeface="Leelawadee UI" panose="020B0502040204020203" pitchFamily="34" charset="-34"/>
              </a:rPr>
              <a:t>ญัติ</a:t>
            </a:r>
            <a:r>
              <a:rPr lang="th-TH" sz="4000" dirty="0">
                <a:solidFill>
                  <a:schemeClr val="folHlink"/>
                </a:solidFill>
                <a:latin typeface="Leelawadee UI" panose="020B0502040204020203" pitchFamily="34" charset="-34"/>
                <a:cs typeface="Leelawadee UI" panose="020B0502040204020203" pitchFamily="34" charset="-34"/>
              </a:rPr>
              <a:t>​ไว้​แก่​เจ้า​ทั้ง​หลาย”</a:t>
            </a:r>
            <a:endParaRPr lang="en-US" sz="4000" dirty="0" smtClean="0">
              <a:solidFill>
                <a:schemeClr val="folHlink"/>
              </a:solidFill>
              <a:latin typeface="Leelawadee UI" panose="020B0502040204020203" pitchFamily="34" charset="-34"/>
              <a:cs typeface="Leelawadee UI" panose="020B0502040204020203" pitchFamily="34" charset="-34"/>
            </a:endParaRPr>
          </a:p>
        </p:txBody>
      </p:sp>
      <p:sp>
        <p:nvSpPr>
          <p:cNvPr id="141321" name="Text Box 18"/>
          <p:cNvSpPr txBox="1">
            <a:spLocks noChangeArrowheads="1"/>
          </p:cNvSpPr>
          <p:nvPr/>
        </p:nvSpPr>
        <p:spPr bwMode="auto">
          <a:xfrm>
            <a:off x="8589963"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305172" name="Text Box 20"/>
          <p:cNvSpPr txBox="1">
            <a:spLocks noChangeArrowheads="1"/>
          </p:cNvSpPr>
          <p:nvPr/>
        </p:nvSpPr>
        <p:spPr bwMode="auto">
          <a:xfrm>
            <a:off x="393700" y="2471738"/>
            <a:ext cx="8636000" cy="1938337"/>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4800" baseline="30000" dirty="0" smtClean="0">
                <a:solidFill>
                  <a:schemeClr val="folHlink"/>
                </a:solidFill>
                <a:latin typeface="Leelawadee UI" panose="020B0502040204020203" pitchFamily="34" charset="-34"/>
                <a:cs typeface="Leelawadee UI" panose="020B0502040204020203" pitchFamily="34" charset="-34"/>
              </a:rPr>
              <a:t>20</a:t>
            </a:r>
            <a:r>
              <a:rPr lang="en-US" sz="4000" dirty="0" smtClean="0">
                <a:solidFill>
                  <a:schemeClr val="folHlink"/>
                </a:solidFill>
                <a:latin typeface="Leelawadee UI" panose="020B0502040204020203" pitchFamily="34" charset="-34"/>
                <a:cs typeface="Leelawadee UI" panose="020B0502040204020203" pitchFamily="34" charset="-34"/>
              </a:rPr>
              <a:t> </a:t>
            </a:r>
            <a:r>
              <a:rPr lang="th-TH" sz="4000" dirty="0">
                <a:solidFill>
                  <a:schemeClr val="folHlink"/>
                </a:solidFill>
                <a:latin typeface="Leelawadee UI" panose="020B0502040204020203" pitchFamily="34" charset="-34"/>
                <a:cs typeface="Leelawadee UI" panose="020B0502040204020203" pitchFamily="34" charset="-34"/>
              </a:rPr>
              <a:t>ท่าน​กล่าว​ว่า “นี่​คือ</a:t>
            </a:r>
            <a:r>
              <a:rPr lang="th-TH" sz="4000" dirty="0">
                <a:latin typeface="Leelawadee UI" panose="020B0502040204020203" pitchFamily="34" charset="-34"/>
                <a:cs typeface="Leelawadee UI" panose="020B0502040204020203" pitchFamily="34" charset="-34"/>
              </a:rPr>
              <a:t>โลหิต​แห่ง​</a:t>
            </a:r>
            <a:r>
              <a:rPr lang="th-TH" sz="4000" dirty="0" err="1">
                <a:latin typeface="Leelawadee UI" panose="020B0502040204020203" pitchFamily="34" charset="-34"/>
                <a:cs typeface="Leelawadee UI" panose="020B0502040204020203" pitchFamily="34" charset="-34"/>
              </a:rPr>
              <a:t>พันธ</a:t>
            </a:r>
            <a:r>
              <a:rPr lang="th-TH" sz="4000" dirty="0">
                <a:latin typeface="Leelawadee UI" panose="020B0502040204020203" pitchFamily="34" charset="-34"/>
                <a:cs typeface="Leelawadee UI" panose="020B0502040204020203" pitchFamily="34" charset="-34"/>
              </a:rPr>
              <a:t>​</a:t>
            </a:r>
            <a:r>
              <a:rPr lang="th-TH" sz="4000" dirty="0" err="1">
                <a:latin typeface="Leelawadee UI" panose="020B0502040204020203" pitchFamily="34" charset="-34"/>
                <a:cs typeface="Leelawadee UI" panose="020B0502040204020203" pitchFamily="34" charset="-34"/>
              </a:rPr>
              <a:t>สัญ</a:t>
            </a:r>
            <a:r>
              <a:rPr lang="th-TH" sz="4000" dirty="0">
                <a:latin typeface="Leelawadee UI" panose="020B0502040204020203" pitchFamily="34" charset="-34"/>
                <a:cs typeface="Leelawadee UI" panose="020B0502040204020203" pitchFamily="34" charset="-34"/>
              </a:rPr>
              <a:t>​</a:t>
            </a:r>
            <a:r>
              <a:rPr lang="th-TH" sz="4000" dirty="0" err="1">
                <a:latin typeface="Leelawadee UI" panose="020B0502040204020203" pitchFamily="34" charset="-34"/>
                <a:cs typeface="Leelawadee UI" panose="020B0502040204020203" pitchFamily="34" charset="-34"/>
              </a:rPr>
              <a:t>ญา</a:t>
            </a:r>
            <a:r>
              <a:rPr lang="th-TH" sz="4000" dirty="0">
                <a:latin typeface="Leelawadee UI" panose="020B0502040204020203" pitchFamily="34" charset="-34"/>
                <a:cs typeface="Leelawadee UI" panose="020B0502040204020203" pitchFamily="34" charset="-34"/>
              </a:rPr>
              <a:t>​</a:t>
            </a:r>
            <a:r>
              <a:rPr lang="th-TH" sz="4000" dirty="0">
                <a:solidFill>
                  <a:schemeClr val="folHlink"/>
                </a:solidFill>
                <a:latin typeface="Leelawadee UI" panose="020B0502040204020203" pitchFamily="34" charset="-34"/>
                <a:cs typeface="Leelawadee UI" panose="020B0502040204020203" pitchFamily="34" charset="-34"/>
              </a:rPr>
              <a:t>ซึ่ง​พระ​เจ้า​ทรง​</a:t>
            </a:r>
            <a:r>
              <a:rPr lang="th-TH" sz="4000" dirty="0" err="1">
                <a:solidFill>
                  <a:schemeClr val="folHlink"/>
                </a:solidFill>
                <a:latin typeface="Leelawadee UI" panose="020B0502040204020203" pitchFamily="34" charset="-34"/>
                <a:cs typeface="Leelawadee UI" panose="020B0502040204020203" pitchFamily="34" charset="-34"/>
              </a:rPr>
              <a:t>บัญ</a:t>
            </a:r>
            <a:r>
              <a:rPr lang="th-TH" sz="4000" dirty="0">
                <a:solidFill>
                  <a:schemeClr val="folHlink"/>
                </a:solidFill>
                <a:latin typeface="Leelawadee UI" panose="020B0502040204020203" pitchFamily="34" charset="-34"/>
                <a:cs typeface="Leelawadee UI" panose="020B0502040204020203" pitchFamily="34" charset="-34"/>
              </a:rPr>
              <a:t>​</a:t>
            </a:r>
            <a:r>
              <a:rPr lang="th-TH" sz="4000" dirty="0" err="1">
                <a:solidFill>
                  <a:schemeClr val="folHlink"/>
                </a:solidFill>
                <a:latin typeface="Leelawadee UI" panose="020B0502040204020203" pitchFamily="34" charset="-34"/>
                <a:cs typeface="Leelawadee UI" panose="020B0502040204020203" pitchFamily="34" charset="-34"/>
              </a:rPr>
              <a:t>ญัติ</a:t>
            </a:r>
            <a:r>
              <a:rPr lang="th-TH" sz="4000" dirty="0">
                <a:solidFill>
                  <a:schemeClr val="folHlink"/>
                </a:solidFill>
                <a:latin typeface="Leelawadee UI" panose="020B0502040204020203" pitchFamily="34" charset="-34"/>
                <a:cs typeface="Leelawadee UI" panose="020B0502040204020203" pitchFamily="34" charset="-34"/>
              </a:rPr>
              <a:t>​ไว้​แก่​เจ้า​ทั้ง​หลาย”</a:t>
            </a:r>
            <a:endParaRPr lang="en-US" sz="4000" dirty="0" smtClean="0">
              <a:solidFill>
                <a:schemeClr val="folHlink"/>
              </a:solidFill>
              <a:latin typeface="Leelawadee UI" panose="020B0502040204020203" pitchFamily="34" charset="-34"/>
              <a:cs typeface="Leelawadee UI" panose="020B0502040204020203" pitchFamily="34" charset="-34"/>
            </a:endParaRPr>
          </a:p>
        </p:txBody>
      </p:sp>
      <p:sp>
        <p:nvSpPr>
          <p:cNvPr id="12" name="Rectangle 3"/>
          <p:cNvSpPr>
            <a:spLocks noChangeArrowheads="1"/>
          </p:cNvSpPr>
          <p:nvPr/>
        </p:nvSpPr>
        <p:spPr bwMode="auto">
          <a:xfrm>
            <a:off x="1646238" y="317500"/>
            <a:ext cx="6238875" cy="804259"/>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th-TH" sz="2800" i="1" dirty="0" smtClean="0">
                <a:latin typeface="Leelawadee UI" panose="020B0502040204020203" pitchFamily="34" charset="-34"/>
                <a:cs typeface="Leelawadee UI" panose="020B0502040204020203" pitchFamily="34" charset="-34"/>
              </a:rPr>
              <a:t>ความหมายของ</a:t>
            </a:r>
            <a:r>
              <a:rPr lang="en-US" sz="2800" i="1" dirty="0" smtClean="0">
                <a:latin typeface="Leelawadee UI" panose="020B0502040204020203" pitchFamily="34" charset="-34"/>
                <a:cs typeface="Leelawadee UI" panose="020B0502040204020203" pitchFamily="34" charset="-34"/>
              </a:rPr>
              <a:t> </a:t>
            </a:r>
            <a:r>
              <a:rPr lang="en-US" altLang="ja-JP" sz="2800" i="1" dirty="0" smtClean="0">
                <a:solidFill>
                  <a:schemeClr val="tx2"/>
                </a:solidFill>
                <a:latin typeface="Leelawadee UI" panose="020B0502040204020203" pitchFamily="34" charset="-34"/>
                <a:cs typeface="Leelawadee UI" panose="020B0502040204020203" pitchFamily="34" charset="-34"/>
              </a:rPr>
              <a:t>“</a:t>
            </a:r>
            <a:r>
              <a:rPr lang="th-TH" sz="2800" i="1" dirty="0" smtClean="0">
                <a:solidFill>
                  <a:schemeClr val="tx2"/>
                </a:solidFill>
                <a:latin typeface="Leelawadee UI" panose="020B0502040204020203" pitchFamily="34" charset="-34"/>
                <a:cs typeface="Leelawadee UI" panose="020B0502040204020203" pitchFamily="34" charset="-34"/>
              </a:rPr>
              <a:t>พระโลหิต</a:t>
            </a:r>
            <a:r>
              <a:rPr lang="en-US" altLang="ja-JP" sz="2800" i="1" dirty="0" smtClean="0">
                <a:solidFill>
                  <a:schemeClr val="tx2"/>
                </a:solidFill>
                <a:latin typeface="Leelawadee UI" panose="020B0502040204020203" pitchFamily="34" charset="-34"/>
                <a:cs typeface="Leelawadee UI" panose="020B0502040204020203" pitchFamily="34" charset="-34"/>
              </a:rPr>
              <a:t>"</a:t>
            </a:r>
            <a:r>
              <a:rPr lang="en-US" sz="2800" i="1" dirty="0" smtClean="0">
                <a:latin typeface="Leelawadee UI" panose="020B0502040204020203" pitchFamily="34" charset="-34"/>
                <a:cs typeface="Leelawadee UI" panose="020B0502040204020203" pitchFamily="34" charset="-34"/>
              </a:rPr>
              <a:t>...</a:t>
            </a:r>
            <a:endParaRPr lang="en-US" sz="2400" i="1" dirty="0">
              <a:latin typeface="Leelawadee UI" panose="020B0502040204020203" pitchFamily="34" charset="-34"/>
              <a:cs typeface="Leelawadee UI" panose="020B0502040204020203" pitchFamily="34" charset="-34"/>
            </a:endParaRPr>
          </a:p>
          <a:p>
            <a:pPr algn="ctr">
              <a:lnSpc>
                <a:spcPct val="65000"/>
              </a:lnSpc>
              <a:spcBef>
                <a:spcPct val="50000"/>
              </a:spcBef>
              <a:defRPr/>
            </a:pPr>
            <a:r>
              <a:rPr lang="th-TH" sz="2400" i="1" dirty="0" err="1" smtClean="0">
                <a:latin typeface="Leelawadee UI" panose="020B0502040204020203" pitchFamily="34" charset="-34"/>
                <a:cs typeface="Leelawadee UI" panose="020B0502040204020203" pitchFamily="34" charset="-34"/>
              </a:rPr>
              <a:t>ฮีบรู</a:t>
            </a:r>
            <a:r>
              <a:rPr lang="en-US" sz="2400" i="1" dirty="0" smtClean="0">
                <a:latin typeface="Leelawadee UI" panose="020B0502040204020203" pitchFamily="34" charset="-34"/>
                <a:cs typeface="Leelawadee UI" panose="020B0502040204020203" pitchFamily="34" charset="-34"/>
              </a:rPr>
              <a:t> </a:t>
            </a:r>
            <a:r>
              <a:rPr lang="en-US" sz="2400" i="1" dirty="0">
                <a:latin typeface="Leelawadee UI" panose="020B0502040204020203" pitchFamily="34" charset="-34"/>
                <a:cs typeface="Leelawadee UI" panose="020B0502040204020203" pitchFamily="34" charset="-34"/>
              </a:rPr>
              <a:t>9:15-22</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05168"/>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05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68" grpId="0"/>
      <p:bldP spid="30517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ChangeArrowheads="1"/>
          </p:cNvSpPr>
          <p:nvPr/>
        </p:nvSpPr>
        <p:spPr bwMode="auto">
          <a:xfrm>
            <a:off x="1069975" y="1627188"/>
            <a:ext cx="7308850" cy="951543"/>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endParaRPr lang="en-US" sz="1400">
              <a:latin typeface="Leelawadee UI" panose="020B0502040204020203" pitchFamily="34" charset="-34"/>
              <a:cs typeface="Leelawadee UI" panose="020B0502040204020203" pitchFamily="34" charset="-34"/>
            </a:endParaRPr>
          </a:p>
          <a:p>
            <a:pPr>
              <a:defRPr/>
            </a:pPr>
            <a:endParaRPr lang="en-US" sz="1400">
              <a:latin typeface="Leelawadee UI" panose="020B0502040204020203" pitchFamily="34" charset="-34"/>
              <a:cs typeface="Leelawadee UI" panose="020B0502040204020203" pitchFamily="34" charset="-34"/>
            </a:endParaRPr>
          </a:p>
          <a:p>
            <a:pPr>
              <a:defRPr/>
            </a:pPr>
            <a:endParaRPr lang="en-US" sz="1400">
              <a:latin typeface="Leelawadee UI" panose="020B0502040204020203" pitchFamily="34" charset="-34"/>
              <a:cs typeface="Leelawadee UI" panose="020B0502040204020203" pitchFamily="34" charset="-34"/>
            </a:endParaRPr>
          </a:p>
          <a:p>
            <a:pPr>
              <a:defRPr/>
            </a:pPr>
            <a:endParaRPr lang="en-US" sz="1400">
              <a:solidFill>
                <a:schemeClr val="tx2"/>
              </a:solidFill>
              <a:latin typeface="Leelawadee UI" panose="020B0502040204020203" pitchFamily="34" charset="-34"/>
              <a:cs typeface="Leelawadee UI" panose="020B0502040204020203" pitchFamily="34" charset="-34"/>
            </a:endParaRPr>
          </a:p>
        </p:txBody>
      </p:sp>
      <p:sp>
        <p:nvSpPr>
          <p:cNvPr id="306180" name="Text Box 4"/>
          <p:cNvSpPr txBox="1">
            <a:spLocks noChangeArrowheads="1"/>
          </p:cNvSpPr>
          <p:nvPr/>
        </p:nvSpPr>
        <p:spPr bwMode="auto">
          <a:xfrm>
            <a:off x="609600" y="2190750"/>
            <a:ext cx="7848600" cy="1938992"/>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4800" baseline="30000" dirty="0" smtClean="0">
                <a:latin typeface="Leelawadee UI" panose="020B0502040204020203" pitchFamily="34" charset="-34"/>
                <a:ea typeface="+mn-ea"/>
                <a:cs typeface="Leelawadee UI" panose="020B0502040204020203" pitchFamily="34" charset="-34"/>
              </a:rPr>
              <a:t>21</a:t>
            </a:r>
            <a:r>
              <a:rPr lang="th-TH" sz="4000" dirty="0">
                <a:latin typeface="Leelawadee UI" panose="020B0502040204020203" pitchFamily="34" charset="-34"/>
                <a:cs typeface="Leelawadee UI" panose="020B0502040204020203" pitchFamily="34" charset="-34"/>
              </a:rPr>
              <a:t>แล้ว​ท่าน​ก็​เอา</a:t>
            </a:r>
            <a:r>
              <a:rPr lang="th-TH" sz="4000" dirty="0">
                <a:solidFill>
                  <a:srgbClr val="FFFF00"/>
                </a:solidFill>
                <a:latin typeface="Leelawadee UI" panose="020B0502040204020203" pitchFamily="34" charset="-34"/>
                <a:cs typeface="Leelawadee UI" panose="020B0502040204020203" pitchFamily="34" charset="-34"/>
              </a:rPr>
              <a:t>​เลือด</a:t>
            </a:r>
            <a:r>
              <a:rPr lang="th-TH" sz="4000" dirty="0">
                <a:latin typeface="Leelawadee UI" panose="020B0502040204020203" pitchFamily="34" charset="-34"/>
                <a:cs typeface="Leelawadee UI" panose="020B0502040204020203" pitchFamily="34" charset="-34"/>
              </a:rPr>
              <a:t>​ประ​พรม​พลับ​</a:t>
            </a:r>
            <a:r>
              <a:rPr lang="th-TH" sz="4000" dirty="0" err="1">
                <a:latin typeface="Leelawadee UI" panose="020B0502040204020203" pitchFamily="34" charset="-34"/>
                <a:cs typeface="Leelawadee UI" panose="020B0502040204020203" pitchFamily="34" charset="-34"/>
              </a:rPr>
              <a:t>พลา</a:t>
            </a:r>
            <a:r>
              <a:rPr lang="th-TH" sz="4000" dirty="0">
                <a:latin typeface="Leelawadee UI" panose="020B0502040204020203" pitchFamily="34" charset="-34"/>
                <a:cs typeface="Leelawadee UI" panose="020B0502040204020203" pitchFamily="34" charset="-34"/>
              </a:rPr>
              <a:t>​กับ​เครื่อง​ใช้​ทุก​ชนิด​ใน​พิธี​</a:t>
            </a:r>
            <a:r>
              <a:rPr lang="th-TH" sz="4000" dirty="0" err="1">
                <a:latin typeface="Leelawadee UI" panose="020B0502040204020203" pitchFamily="34" charset="-34"/>
                <a:cs typeface="Leelawadee UI" panose="020B0502040204020203" pitchFamily="34" charset="-34"/>
              </a:rPr>
              <a:t>นมัส</a:t>
            </a:r>
            <a:r>
              <a:rPr lang="th-TH" sz="4000" dirty="0">
                <a:latin typeface="Leelawadee UI" panose="020B0502040204020203" pitchFamily="34" charset="-34"/>
                <a:cs typeface="Leelawadee UI" panose="020B0502040204020203" pitchFamily="34" charset="-34"/>
              </a:rPr>
              <a:t>​การ​นั้น​เช่น​เดียว​กัน</a:t>
            </a:r>
            <a:endParaRPr lang="en-US" sz="4000" dirty="0">
              <a:latin typeface="Leelawadee UI" panose="020B0502040204020203" pitchFamily="34" charset="-34"/>
              <a:cs typeface="Leelawadee UI" panose="020B0502040204020203" pitchFamily="34" charset="-34"/>
            </a:endParaRPr>
          </a:p>
        </p:txBody>
      </p:sp>
      <p:sp>
        <p:nvSpPr>
          <p:cNvPr id="143364"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143365" name="Text Box 9"/>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06186" name="Rectangle 1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06189" name="Rectangle 1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64</a:t>
            </a:r>
          </a:p>
        </p:txBody>
      </p:sp>
      <p:sp>
        <p:nvSpPr>
          <p:cNvPr id="9" name="Rectangle 3"/>
          <p:cNvSpPr>
            <a:spLocks noChangeArrowheads="1"/>
          </p:cNvSpPr>
          <p:nvPr/>
        </p:nvSpPr>
        <p:spPr bwMode="auto">
          <a:xfrm>
            <a:off x="1646238" y="317500"/>
            <a:ext cx="6238875" cy="804259"/>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th-TH" sz="2800" i="1" dirty="0" smtClean="0">
                <a:latin typeface="Leelawadee UI" panose="020B0502040204020203" pitchFamily="34" charset="-34"/>
                <a:cs typeface="Leelawadee UI" panose="020B0502040204020203" pitchFamily="34" charset="-34"/>
              </a:rPr>
              <a:t>ความหมายของ</a:t>
            </a:r>
            <a:r>
              <a:rPr lang="en-US" sz="2800" i="1" dirty="0" smtClean="0">
                <a:latin typeface="Leelawadee UI" panose="020B0502040204020203" pitchFamily="34" charset="-34"/>
                <a:cs typeface="Leelawadee UI" panose="020B0502040204020203" pitchFamily="34" charset="-34"/>
              </a:rPr>
              <a:t> </a:t>
            </a:r>
            <a:r>
              <a:rPr lang="en-US" altLang="ja-JP" sz="2800" i="1" dirty="0" smtClean="0">
                <a:solidFill>
                  <a:schemeClr val="tx2"/>
                </a:solidFill>
                <a:latin typeface="Leelawadee UI" panose="020B0502040204020203" pitchFamily="34" charset="-34"/>
                <a:cs typeface="Leelawadee UI" panose="020B0502040204020203" pitchFamily="34" charset="-34"/>
              </a:rPr>
              <a:t>“</a:t>
            </a:r>
            <a:r>
              <a:rPr lang="th-TH" sz="2800" i="1" dirty="0" smtClean="0">
                <a:solidFill>
                  <a:schemeClr val="tx2"/>
                </a:solidFill>
                <a:latin typeface="Leelawadee UI" panose="020B0502040204020203" pitchFamily="34" charset="-34"/>
                <a:cs typeface="Leelawadee UI" panose="020B0502040204020203" pitchFamily="34" charset="-34"/>
              </a:rPr>
              <a:t>พระโลหิต</a:t>
            </a:r>
            <a:r>
              <a:rPr lang="en-US" altLang="ja-JP" sz="2800" i="1" dirty="0" smtClean="0">
                <a:solidFill>
                  <a:schemeClr val="tx2"/>
                </a:solidFill>
                <a:latin typeface="Leelawadee UI" panose="020B0502040204020203" pitchFamily="34" charset="-34"/>
                <a:cs typeface="Leelawadee UI" panose="020B0502040204020203" pitchFamily="34" charset="-34"/>
              </a:rPr>
              <a:t>"</a:t>
            </a:r>
            <a:r>
              <a:rPr lang="en-US" sz="2800" i="1" dirty="0" smtClean="0">
                <a:latin typeface="Leelawadee UI" panose="020B0502040204020203" pitchFamily="34" charset="-34"/>
                <a:cs typeface="Leelawadee UI" panose="020B0502040204020203" pitchFamily="34" charset="-34"/>
              </a:rPr>
              <a:t>...</a:t>
            </a:r>
            <a:endParaRPr lang="en-US" sz="2400" i="1" dirty="0">
              <a:latin typeface="Leelawadee UI" panose="020B0502040204020203" pitchFamily="34" charset="-34"/>
              <a:cs typeface="Leelawadee UI" panose="020B0502040204020203" pitchFamily="34" charset="-34"/>
            </a:endParaRPr>
          </a:p>
          <a:p>
            <a:pPr algn="ctr">
              <a:lnSpc>
                <a:spcPct val="65000"/>
              </a:lnSpc>
              <a:spcBef>
                <a:spcPct val="50000"/>
              </a:spcBef>
              <a:defRPr/>
            </a:pPr>
            <a:r>
              <a:rPr lang="th-TH" sz="2400" i="1" dirty="0" err="1" smtClean="0">
                <a:latin typeface="Leelawadee UI" panose="020B0502040204020203" pitchFamily="34" charset="-34"/>
                <a:cs typeface="Leelawadee UI" panose="020B0502040204020203" pitchFamily="34" charset="-34"/>
              </a:rPr>
              <a:t>ฮีบรู</a:t>
            </a:r>
            <a:r>
              <a:rPr lang="en-US" sz="2400" i="1" dirty="0" smtClean="0">
                <a:latin typeface="Leelawadee UI" panose="020B0502040204020203" pitchFamily="34" charset="-34"/>
                <a:cs typeface="Leelawadee UI" panose="020B0502040204020203" pitchFamily="34" charset="-34"/>
              </a:rPr>
              <a:t> </a:t>
            </a:r>
            <a:r>
              <a:rPr lang="en-US" sz="2400" i="1" dirty="0">
                <a:latin typeface="Leelawadee UI" panose="020B0502040204020203" pitchFamily="34" charset="-34"/>
                <a:cs typeface="Leelawadee UI" panose="020B0502040204020203" pitchFamily="34" charset="-34"/>
              </a:rPr>
              <a:t>9:15-22</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4" name="Text Box 4"/>
          <p:cNvSpPr txBox="1">
            <a:spLocks noChangeArrowheads="1"/>
          </p:cNvSpPr>
          <p:nvPr/>
        </p:nvSpPr>
        <p:spPr bwMode="auto">
          <a:xfrm>
            <a:off x="774700" y="1879600"/>
            <a:ext cx="7480300" cy="347787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5400" baseline="30000" dirty="0" smtClean="0">
                <a:solidFill>
                  <a:schemeClr val="folHlink"/>
                </a:solidFill>
                <a:latin typeface="Leelawadee UI" panose="020B0502040204020203" pitchFamily="34" charset="-34"/>
                <a:ea typeface="+mn-ea"/>
                <a:cs typeface="Leelawadee UI" panose="020B0502040204020203" pitchFamily="34" charset="-34"/>
              </a:rPr>
              <a:t>22</a:t>
            </a:r>
            <a:r>
              <a:rPr lang="th-TH" sz="5400" baseline="30000" dirty="0" smtClean="0">
                <a:solidFill>
                  <a:schemeClr val="folHlink"/>
                </a:solidFill>
                <a:latin typeface="Leelawadee UI" panose="020B0502040204020203" pitchFamily="34" charset="-34"/>
                <a:ea typeface="+mn-ea"/>
                <a:cs typeface="Leelawadee UI" panose="020B0502040204020203" pitchFamily="34" charset="-34"/>
              </a:rPr>
              <a:t> </a:t>
            </a:r>
            <a:r>
              <a:rPr lang="th-TH" sz="4400" dirty="0" smtClean="0">
                <a:solidFill>
                  <a:srgbClr val="FFFF00"/>
                </a:solidFill>
                <a:latin typeface="Leelawadee UI" panose="020B0502040204020203" pitchFamily="34" charset="-34"/>
                <a:cs typeface="Leelawadee UI" panose="020B0502040204020203" pitchFamily="34" charset="-34"/>
              </a:rPr>
              <a:t>แท้</a:t>
            </a:r>
            <a:r>
              <a:rPr lang="th-TH" sz="4400" dirty="0">
                <a:solidFill>
                  <a:srgbClr val="FFFF00"/>
                </a:solidFill>
                <a:latin typeface="Leelawadee UI" panose="020B0502040204020203" pitchFamily="34" charset="-34"/>
                <a:cs typeface="Leelawadee UI" panose="020B0502040204020203" pitchFamily="34" charset="-34"/>
              </a:rPr>
              <a:t>​จริง​ตาม​ธรรม​</a:t>
            </a:r>
            <a:r>
              <a:rPr lang="th-TH" sz="4400" dirty="0" err="1">
                <a:solidFill>
                  <a:srgbClr val="FFFF00"/>
                </a:solidFill>
                <a:latin typeface="Leelawadee UI" panose="020B0502040204020203" pitchFamily="34" charset="-34"/>
                <a:cs typeface="Leelawadee UI" panose="020B0502040204020203" pitchFamily="34" charset="-34"/>
              </a:rPr>
              <a:t>บัญ</a:t>
            </a:r>
            <a:r>
              <a:rPr lang="th-TH" sz="4400" dirty="0">
                <a:solidFill>
                  <a:srgbClr val="FFFF00"/>
                </a:solidFill>
                <a:latin typeface="Leelawadee UI" panose="020B0502040204020203" pitchFamily="34" charset="-34"/>
                <a:cs typeface="Leelawadee UI" panose="020B0502040204020203" pitchFamily="34" charset="-34"/>
              </a:rPr>
              <a:t>​</a:t>
            </a:r>
            <a:r>
              <a:rPr lang="th-TH" sz="4400" dirty="0" err="1">
                <a:solidFill>
                  <a:srgbClr val="FFFF00"/>
                </a:solidFill>
                <a:latin typeface="Leelawadee UI" panose="020B0502040204020203" pitchFamily="34" charset="-34"/>
                <a:cs typeface="Leelawadee UI" panose="020B0502040204020203" pitchFamily="34" charset="-34"/>
              </a:rPr>
              <a:t>ญัติ</a:t>
            </a:r>
            <a:r>
              <a:rPr lang="th-TH" sz="4400" dirty="0">
                <a:solidFill>
                  <a:srgbClr val="FFFF00"/>
                </a:solidFill>
                <a:latin typeface="Leelawadee UI" panose="020B0502040204020203" pitchFamily="34" charset="-34"/>
                <a:cs typeface="Leelawadee UI" panose="020B0502040204020203" pitchFamily="34" charset="-34"/>
              </a:rPr>
              <a:t>นั้น​ถือ​ว่า​เกือบ​ทุก​สิ่ง​ได้​รับ​การ​ชำระ​ให้​</a:t>
            </a:r>
            <a:r>
              <a:rPr lang="th-TH" sz="4400" dirty="0" err="1">
                <a:solidFill>
                  <a:srgbClr val="FFFF00"/>
                </a:solidFill>
                <a:latin typeface="Leelawadee UI" panose="020B0502040204020203" pitchFamily="34" charset="-34"/>
                <a:cs typeface="Leelawadee UI" panose="020B0502040204020203" pitchFamily="34" charset="-34"/>
              </a:rPr>
              <a:t>บริ</a:t>
            </a:r>
            <a:r>
              <a:rPr lang="th-TH" sz="4400" dirty="0">
                <a:solidFill>
                  <a:srgbClr val="FFFF00"/>
                </a:solidFill>
                <a:latin typeface="Leelawadee UI" panose="020B0502040204020203" pitchFamily="34" charset="-34"/>
                <a:cs typeface="Leelawadee UI" panose="020B0502040204020203" pitchFamily="34" charset="-34"/>
              </a:rPr>
              <a:t>​</a:t>
            </a:r>
            <a:r>
              <a:rPr lang="th-TH" sz="4400" dirty="0" err="1">
                <a:solidFill>
                  <a:srgbClr val="FFFF00"/>
                </a:solidFill>
                <a:latin typeface="Leelawadee UI" panose="020B0502040204020203" pitchFamily="34" charset="-34"/>
                <a:cs typeface="Leelawadee UI" panose="020B0502040204020203" pitchFamily="34" charset="-34"/>
              </a:rPr>
              <a:t>สุทธิ์</a:t>
            </a:r>
            <a:r>
              <a:rPr lang="th-TH" sz="4400" dirty="0">
                <a:solidFill>
                  <a:srgbClr val="FFFF00"/>
                </a:solidFill>
                <a:latin typeface="Leelawadee UI" panose="020B0502040204020203" pitchFamily="34" charset="-34"/>
                <a:cs typeface="Leelawadee UI" panose="020B0502040204020203" pitchFamily="34" charset="-34"/>
              </a:rPr>
              <a:t>​ได้​ด้วย​เลือด </a:t>
            </a:r>
            <a:r>
              <a:rPr lang="th-TH" sz="4400" i="1" u="sng" dirty="0">
                <a:solidFill>
                  <a:srgbClr val="FFFF00"/>
                </a:solidFill>
                <a:latin typeface="Leelawadee UI" panose="020B0502040204020203" pitchFamily="34" charset="-34"/>
                <a:cs typeface="Leelawadee UI" panose="020B0502040204020203" pitchFamily="34" charset="-34"/>
              </a:rPr>
              <a:t>และ​ถ้า​ไม่​มี​</a:t>
            </a:r>
            <a:r>
              <a:rPr lang="th-TH" sz="4400" i="1" u="sng" dirty="0" err="1">
                <a:solidFill>
                  <a:srgbClr val="FFFF00"/>
                </a:solidFill>
                <a:latin typeface="Leelawadee UI" panose="020B0502040204020203" pitchFamily="34" charset="-34"/>
                <a:cs typeface="Leelawadee UI" panose="020B0502040204020203" pitchFamily="34" charset="-34"/>
              </a:rPr>
              <a:t>โล</a:t>
            </a:r>
            <a:r>
              <a:rPr lang="th-TH" sz="4400" i="1" u="sng" dirty="0">
                <a:solidFill>
                  <a:srgbClr val="FFFF00"/>
                </a:solidFill>
                <a:latin typeface="Leelawadee UI" panose="020B0502040204020203" pitchFamily="34" charset="-34"/>
                <a:cs typeface="Leelawadee UI" panose="020B0502040204020203" pitchFamily="34" charset="-34"/>
              </a:rPr>
              <a:t>​หิต​ไหล​ออก​แล้ว ก็​จะ​ไม่​มี​การ​ยก​โทษ​บาป​เลย </a:t>
            </a:r>
            <a:endParaRPr lang="en-US" sz="4400" i="1" u="sng" dirty="0">
              <a:solidFill>
                <a:srgbClr val="FFFF00"/>
              </a:solidFill>
              <a:latin typeface="Leelawadee UI" panose="020B0502040204020203" pitchFamily="34" charset="-34"/>
              <a:cs typeface="Leelawadee UI" panose="020B0502040204020203" pitchFamily="34" charset="-34"/>
            </a:endParaRPr>
          </a:p>
        </p:txBody>
      </p:sp>
      <p:sp>
        <p:nvSpPr>
          <p:cNvPr id="145411"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145412" name="Text Box 9"/>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07210" name="Rectangle 1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07213" name="Rectangle 1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65</a:t>
            </a:r>
          </a:p>
        </p:txBody>
      </p:sp>
      <p:sp>
        <p:nvSpPr>
          <p:cNvPr id="8" name="Rectangle 3"/>
          <p:cNvSpPr>
            <a:spLocks noChangeArrowheads="1"/>
          </p:cNvSpPr>
          <p:nvPr/>
        </p:nvSpPr>
        <p:spPr bwMode="auto">
          <a:xfrm>
            <a:off x="1646238" y="317500"/>
            <a:ext cx="6238875" cy="804259"/>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th-TH" sz="2800" i="1" dirty="0" smtClean="0">
                <a:latin typeface="Leelawadee UI" panose="020B0502040204020203" pitchFamily="34" charset="-34"/>
                <a:cs typeface="Leelawadee UI" panose="020B0502040204020203" pitchFamily="34" charset="-34"/>
              </a:rPr>
              <a:t>ความหมายของ</a:t>
            </a:r>
            <a:r>
              <a:rPr lang="en-US" sz="2800" i="1" dirty="0" smtClean="0">
                <a:latin typeface="Leelawadee UI" panose="020B0502040204020203" pitchFamily="34" charset="-34"/>
                <a:cs typeface="Leelawadee UI" panose="020B0502040204020203" pitchFamily="34" charset="-34"/>
              </a:rPr>
              <a:t> </a:t>
            </a:r>
            <a:r>
              <a:rPr lang="en-US" altLang="ja-JP" sz="2800" i="1" dirty="0" smtClean="0">
                <a:solidFill>
                  <a:schemeClr val="tx2"/>
                </a:solidFill>
                <a:latin typeface="Leelawadee UI" panose="020B0502040204020203" pitchFamily="34" charset="-34"/>
                <a:cs typeface="Leelawadee UI" panose="020B0502040204020203" pitchFamily="34" charset="-34"/>
              </a:rPr>
              <a:t>“</a:t>
            </a:r>
            <a:r>
              <a:rPr lang="th-TH" sz="2800" i="1" dirty="0" smtClean="0">
                <a:solidFill>
                  <a:schemeClr val="tx2"/>
                </a:solidFill>
                <a:latin typeface="Leelawadee UI" panose="020B0502040204020203" pitchFamily="34" charset="-34"/>
                <a:cs typeface="Leelawadee UI" panose="020B0502040204020203" pitchFamily="34" charset="-34"/>
              </a:rPr>
              <a:t>พระโลหิต</a:t>
            </a:r>
            <a:r>
              <a:rPr lang="en-US" altLang="ja-JP" sz="2800" i="1" dirty="0" smtClean="0">
                <a:solidFill>
                  <a:schemeClr val="tx2"/>
                </a:solidFill>
                <a:latin typeface="Leelawadee UI" panose="020B0502040204020203" pitchFamily="34" charset="-34"/>
                <a:cs typeface="Leelawadee UI" panose="020B0502040204020203" pitchFamily="34" charset="-34"/>
              </a:rPr>
              <a:t>"</a:t>
            </a:r>
            <a:r>
              <a:rPr lang="en-US" sz="2800" i="1" dirty="0" smtClean="0">
                <a:latin typeface="Leelawadee UI" panose="020B0502040204020203" pitchFamily="34" charset="-34"/>
                <a:cs typeface="Leelawadee UI" panose="020B0502040204020203" pitchFamily="34" charset="-34"/>
              </a:rPr>
              <a:t>...</a:t>
            </a:r>
            <a:endParaRPr lang="en-US" sz="2400" i="1" dirty="0">
              <a:latin typeface="Leelawadee UI" panose="020B0502040204020203" pitchFamily="34" charset="-34"/>
              <a:cs typeface="Leelawadee UI" panose="020B0502040204020203" pitchFamily="34" charset="-34"/>
            </a:endParaRPr>
          </a:p>
          <a:p>
            <a:pPr algn="ctr">
              <a:lnSpc>
                <a:spcPct val="65000"/>
              </a:lnSpc>
              <a:spcBef>
                <a:spcPct val="50000"/>
              </a:spcBef>
              <a:defRPr/>
            </a:pPr>
            <a:r>
              <a:rPr lang="th-TH" sz="2400" i="1" dirty="0" err="1" smtClean="0">
                <a:latin typeface="Leelawadee UI" panose="020B0502040204020203" pitchFamily="34" charset="-34"/>
                <a:cs typeface="Leelawadee UI" panose="020B0502040204020203" pitchFamily="34" charset="-34"/>
              </a:rPr>
              <a:t>ฮีบรู</a:t>
            </a:r>
            <a:r>
              <a:rPr lang="en-US" sz="2400" i="1" dirty="0" smtClean="0">
                <a:latin typeface="Leelawadee UI" panose="020B0502040204020203" pitchFamily="34" charset="-34"/>
                <a:cs typeface="Leelawadee UI" panose="020B0502040204020203" pitchFamily="34" charset="-34"/>
              </a:rPr>
              <a:t> </a:t>
            </a:r>
            <a:r>
              <a:rPr lang="en-US" sz="2400" i="1" dirty="0">
                <a:latin typeface="Leelawadee UI" panose="020B0502040204020203" pitchFamily="34" charset="-34"/>
                <a:cs typeface="Leelawadee UI" panose="020B0502040204020203" pitchFamily="34" charset="-34"/>
              </a:rPr>
              <a:t>9:15-22</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5" name="Text Box 3"/>
          <p:cNvSpPr txBox="1">
            <a:spLocks noChangeArrowheads="1"/>
          </p:cNvSpPr>
          <p:nvPr/>
        </p:nvSpPr>
        <p:spPr bwMode="auto">
          <a:xfrm>
            <a:off x="787400" y="1879600"/>
            <a:ext cx="7480300" cy="4585871"/>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4800" baseline="30000" dirty="0" smtClean="0">
                <a:solidFill>
                  <a:srgbClr val="0000FF"/>
                </a:solidFill>
                <a:latin typeface="Leelawadee UI" panose="020B0502040204020203" pitchFamily="34" charset="-34"/>
                <a:ea typeface="+mn-ea"/>
                <a:cs typeface="Leelawadee UI" panose="020B0502040204020203" pitchFamily="34" charset="-34"/>
              </a:rPr>
              <a:t>22</a:t>
            </a:r>
            <a:r>
              <a:rPr lang="th-TH" sz="4400" dirty="0">
                <a:solidFill>
                  <a:srgbClr val="0000FF"/>
                </a:solidFill>
                <a:latin typeface="Leelawadee UI" panose="020B0502040204020203" pitchFamily="34" charset="-34"/>
                <a:ea typeface="+mn-ea"/>
                <a:cs typeface="Leelawadee UI" panose="020B0502040204020203" pitchFamily="34" charset="-34"/>
              </a:rPr>
              <a:t>แท้​จริง​ตาม​ธรรม​</a:t>
            </a:r>
            <a:r>
              <a:rPr lang="th-TH" sz="4400" dirty="0" err="1">
                <a:solidFill>
                  <a:srgbClr val="0000FF"/>
                </a:solidFill>
                <a:latin typeface="Leelawadee UI" panose="020B0502040204020203" pitchFamily="34" charset="-34"/>
                <a:ea typeface="+mn-ea"/>
                <a:cs typeface="Leelawadee UI" panose="020B0502040204020203" pitchFamily="34" charset="-34"/>
              </a:rPr>
              <a:t>บัญ</a:t>
            </a:r>
            <a:r>
              <a:rPr lang="th-TH" sz="4400" dirty="0">
                <a:solidFill>
                  <a:srgbClr val="0000FF"/>
                </a:solidFill>
                <a:latin typeface="Leelawadee UI" panose="020B0502040204020203" pitchFamily="34" charset="-34"/>
                <a:ea typeface="+mn-ea"/>
                <a:cs typeface="Leelawadee UI" panose="020B0502040204020203" pitchFamily="34" charset="-34"/>
              </a:rPr>
              <a:t>​</a:t>
            </a:r>
            <a:r>
              <a:rPr lang="th-TH" sz="4400" dirty="0" err="1">
                <a:solidFill>
                  <a:srgbClr val="0000FF"/>
                </a:solidFill>
                <a:latin typeface="Leelawadee UI" panose="020B0502040204020203" pitchFamily="34" charset="-34"/>
                <a:ea typeface="+mn-ea"/>
                <a:cs typeface="Leelawadee UI" panose="020B0502040204020203" pitchFamily="34" charset="-34"/>
              </a:rPr>
              <a:t>ญัติ</a:t>
            </a:r>
            <a:r>
              <a:rPr lang="th-TH" sz="4400" dirty="0">
                <a:solidFill>
                  <a:srgbClr val="0000FF"/>
                </a:solidFill>
                <a:latin typeface="Leelawadee UI" panose="020B0502040204020203" pitchFamily="34" charset="-34"/>
                <a:ea typeface="+mn-ea"/>
                <a:cs typeface="Leelawadee UI" panose="020B0502040204020203" pitchFamily="34" charset="-34"/>
              </a:rPr>
              <a:t>นั้น​ถือ​ว่า​เกือบ​ทุก​สิ่ง​ได้​รับ​การ​ชำระ​ให้​</a:t>
            </a:r>
            <a:r>
              <a:rPr lang="th-TH" sz="4400" dirty="0" err="1">
                <a:solidFill>
                  <a:srgbClr val="0000FF"/>
                </a:solidFill>
                <a:latin typeface="Leelawadee UI" panose="020B0502040204020203" pitchFamily="34" charset="-34"/>
                <a:ea typeface="+mn-ea"/>
                <a:cs typeface="Leelawadee UI" panose="020B0502040204020203" pitchFamily="34" charset="-34"/>
              </a:rPr>
              <a:t>บริ</a:t>
            </a:r>
            <a:r>
              <a:rPr lang="th-TH" sz="4400" dirty="0">
                <a:solidFill>
                  <a:srgbClr val="0000FF"/>
                </a:solidFill>
                <a:latin typeface="Leelawadee UI" panose="020B0502040204020203" pitchFamily="34" charset="-34"/>
                <a:ea typeface="+mn-ea"/>
                <a:cs typeface="Leelawadee UI" panose="020B0502040204020203" pitchFamily="34" charset="-34"/>
              </a:rPr>
              <a:t>​</a:t>
            </a:r>
            <a:r>
              <a:rPr lang="th-TH" sz="4400" dirty="0" err="1">
                <a:solidFill>
                  <a:srgbClr val="0000FF"/>
                </a:solidFill>
                <a:latin typeface="Leelawadee UI" panose="020B0502040204020203" pitchFamily="34" charset="-34"/>
                <a:ea typeface="+mn-ea"/>
                <a:cs typeface="Leelawadee UI" panose="020B0502040204020203" pitchFamily="34" charset="-34"/>
              </a:rPr>
              <a:t>สุทธิ์</a:t>
            </a:r>
            <a:r>
              <a:rPr lang="th-TH" sz="4400" dirty="0">
                <a:solidFill>
                  <a:srgbClr val="0000FF"/>
                </a:solidFill>
                <a:latin typeface="Leelawadee UI" panose="020B0502040204020203" pitchFamily="34" charset="-34"/>
                <a:ea typeface="+mn-ea"/>
                <a:cs typeface="Leelawadee UI" panose="020B0502040204020203" pitchFamily="34" charset="-34"/>
              </a:rPr>
              <a:t>​ได้​ด้วย​เลือด </a:t>
            </a:r>
            <a:endParaRPr lang="th-TH" sz="4400" dirty="0" smtClean="0">
              <a:solidFill>
                <a:srgbClr val="0000FF"/>
              </a:solidFill>
              <a:latin typeface="Leelawadee UI" panose="020B0502040204020203" pitchFamily="34" charset="-34"/>
              <a:ea typeface="+mn-ea"/>
              <a:cs typeface="Leelawadee UI" panose="020B0502040204020203" pitchFamily="34" charset="-34"/>
            </a:endParaRPr>
          </a:p>
          <a:p>
            <a:pPr>
              <a:spcBef>
                <a:spcPct val="50000"/>
              </a:spcBef>
              <a:defRPr/>
            </a:pPr>
            <a:r>
              <a:rPr lang="th-TH" sz="4000" i="1" u="sng" dirty="0" smtClean="0">
                <a:solidFill>
                  <a:srgbClr val="FFFF00"/>
                </a:solidFill>
                <a:latin typeface="Leelawadee UI" panose="020B0502040204020203" pitchFamily="34" charset="-34"/>
                <a:cs typeface="Leelawadee UI" panose="020B0502040204020203" pitchFamily="34" charset="-34"/>
              </a:rPr>
              <a:t>และ</a:t>
            </a:r>
            <a:r>
              <a:rPr lang="th-TH" sz="4000" i="1" u="sng" dirty="0">
                <a:solidFill>
                  <a:srgbClr val="FFFF00"/>
                </a:solidFill>
                <a:latin typeface="Leelawadee UI" panose="020B0502040204020203" pitchFamily="34" charset="-34"/>
                <a:cs typeface="Leelawadee UI" panose="020B0502040204020203" pitchFamily="34" charset="-34"/>
              </a:rPr>
              <a:t>​ถ้า​ไม่​</a:t>
            </a:r>
            <a:r>
              <a:rPr lang="th-TH" sz="4000" i="1" u="sng" dirty="0" smtClean="0">
                <a:solidFill>
                  <a:srgbClr val="FFFF00"/>
                </a:solidFill>
                <a:latin typeface="Leelawadee UI" panose="020B0502040204020203" pitchFamily="34" charset="-34"/>
                <a:cs typeface="Leelawadee UI" panose="020B0502040204020203" pitchFamily="34" charset="-34"/>
              </a:rPr>
              <a:t>มี​</a:t>
            </a:r>
            <a:r>
              <a:rPr lang="th-TH" sz="4000" i="1" u="sng" dirty="0" err="1" smtClean="0">
                <a:solidFill>
                  <a:srgbClr val="FFFF00"/>
                </a:solidFill>
                <a:latin typeface="Leelawadee UI" panose="020B0502040204020203" pitchFamily="34" charset="-34"/>
                <a:cs typeface="Leelawadee UI" panose="020B0502040204020203" pitchFamily="34" charset="-34"/>
              </a:rPr>
              <a:t>โล</a:t>
            </a:r>
            <a:r>
              <a:rPr lang="th-TH" sz="4000" i="1" u="sng" dirty="0" smtClean="0">
                <a:solidFill>
                  <a:srgbClr val="FFFF00"/>
                </a:solidFill>
                <a:latin typeface="Leelawadee UI" panose="020B0502040204020203" pitchFamily="34" charset="-34"/>
                <a:cs typeface="Leelawadee UI" panose="020B0502040204020203" pitchFamily="34" charset="-34"/>
              </a:rPr>
              <a:t>​หิต​ไหล​ออก​แล้ว </a:t>
            </a:r>
            <a:r>
              <a:rPr lang="th-TH" sz="4000" i="1" u="sng" dirty="0">
                <a:solidFill>
                  <a:srgbClr val="FFFF00"/>
                </a:solidFill>
                <a:latin typeface="Leelawadee UI" panose="020B0502040204020203" pitchFamily="34" charset="-34"/>
                <a:cs typeface="Leelawadee UI" panose="020B0502040204020203" pitchFamily="34" charset="-34"/>
              </a:rPr>
              <a:t>ก็​จะ​ไม่​มี​การ​ยก​โทษ​บาป​เลย </a:t>
            </a:r>
            <a:endParaRPr lang="en-US" sz="4000" i="1" u="sng" dirty="0">
              <a:solidFill>
                <a:srgbClr val="FFFF00"/>
              </a:solidFill>
              <a:latin typeface="Leelawadee UI" panose="020B0502040204020203" pitchFamily="34" charset="-34"/>
              <a:cs typeface="Leelawadee UI" panose="020B0502040204020203" pitchFamily="34" charset="-34"/>
            </a:endParaRPr>
          </a:p>
          <a:p>
            <a:pPr>
              <a:spcBef>
                <a:spcPct val="50000"/>
              </a:spcBef>
              <a:defRPr/>
            </a:pPr>
            <a:endParaRPr lang="en-US" sz="4000" i="1" u="sng" dirty="0">
              <a:solidFill>
                <a:schemeClr val="folHlink"/>
              </a:solidFill>
              <a:latin typeface="Leelawadee UI" panose="020B0502040204020203" pitchFamily="34" charset="-34"/>
              <a:ea typeface="+mn-ea"/>
              <a:cs typeface="Leelawadee UI" panose="020B0502040204020203" pitchFamily="34" charset="-34"/>
            </a:endParaRPr>
          </a:p>
        </p:txBody>
      </p:sp>
      <p:sp>
        <p:nvSpPr>
          <p:cNvPr id="484357" name="Text Box 5"/>
          <p:cNvSpPr txBox="1">
            <a:spLocks noChangeArrowheads="1"/>
          </p:cNvSpPr>
          <p:nvPr/>
        </p:nvSpPr>
        <p:spPr bwMode="auto">
          <a:xfrm>
            <a:off x="3098166" y="4192855"/>
            <a:ext cx="52466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th-TH" sz="4000" i="1" u="sng" dirty="0" err="1">
                <a:solidFill>
                  <a:srgbClr val="FFFFFF"/>
                </a:solidFill>
                <a:latin typeface="Leelawadee UI" panose="020B0502040204020203" pitchFamily="34" charset="-34"/>
                <a:cs typeface="Leelawadee UI" panose="020B0502040204020203" pitchFamily="34" charset="-34"/>
              </a:rPr>
              <a:t>โล</a:t>
            </a:r>
            <a:r>
              <a:rPr lang="th-TH" sz="4000" i="1" u="sng" dirty="0">
                <a:solidFill>
                  <a:srgbClr val="FFFFFF"/>
                </a:solidFill>
                <a:latin typeface="Leelawadee UI" panose="020B0502040204020203" pitchFamily="34" charset="-34"/>
                <a:cs typeface="Leelawadee UI" panose="020B0502040204020203" pitchFamily="34" charset="-34"/>
              </a:rPr>
              <a:t>​หิต​ไหล​ออก</a:t>
            </a:r>
            <a:endParaRPr lang="en-US" sz="4000" i="1" u="sng" dirty="0">
              <a:solidFill>
                <a:srgbClr val="FFFFFF"/>
              </a:solidFill>
              <a:latin typeface="Leelawadee UI" panose="020B0502040204020203" pitchFamily="34" charset="-34"/>
              <a:cs typeface="Leelawadee UI" panose="020B0502040204020203" pitchFamily="34" charset="-34"/>
            </a:endParaRPr>
          </a:p>
        </p:txBody>
      </p:sp>
      <p:sp>
        <p:nvSpPr>
          <p:cNvPr id="147460"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147461" name="Text Box 10"/>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84363" name="Rectangle 1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484366" name="Rectangle 1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66</a:t>
            </a:r>
          </a:p>
        </p:txBody>
      </p:sp>
      <p:sp>
        <p:nvSpPr>
          <p:cNvPr id="147464" name="Text Box 16"/>
          <p:cNvSpPr txBox="1">
            <a:spLocks noChangeArrowheads="1"/>
          </p:cNvSpPr>
          <p:nvPr/>
        </p:nvSpPr>
        <p:spPr bwMode="auto">
          <a:xfrm>
            <a:off x="8589963"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10" name="Rectangle 3"/>
          <p:cNvSpPr>
            <a:spLocks noChangeArrowheads="1"/>
          </p:cNvSpPr>
          <p:nvPr/>
        </p:nvSpPr>
        <p:spPr bwMode="auto">
          <a:xfrm>
            <a:off x="1646238" y="317500"/>
            <a:ext cx="6238875" cy="804259"/>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th-TH" sz="2800" i="1" dirty="0" smtClean="0">
                <a:latin typeface="Leelawadee UI" panose="020B0502040204020203" pitchFamily="34" charset="-34"/>
                <a:cs typeface="Leelawadee UI" panose="020B0502040204020203" pitchFamily="34" charset="-34"/>
              </a:rPr>
              <a:t>ความหมายของ</a:t>
            </a:r>
            <a:r>
              <a:rPr lang="en-US" sz="2800" i="1" dirty="0" smtClean="0">
                <a:latin typeface="Leelawadee UI" panose="020B0502040204020203" pitchFamily="34" charset="-34"/>
                <a:cs typeface="Leelawadee UI" panose="020B0502040204020203" pitchFamily="34" charset="-34"/>
              </a:rPr>
              <a:t> </a:t>
            </a:r>
            <a:r>
              <a:rPr lang="en-US" altLang="ja-JP" sz="2800" i="1" dirty="0" smtClean="0">
                <a:solidFill>
                  <a:schemeClr val="tx2"/>
                </a:solidFill>
                <a:latin typeface="Leelawadee UI" panose="020B0502040204020203" pitchFamily="34" charset="-34"/>
                <a:cs typeface="Leelawadee UI" panose="020B0502040204020203" pitchFamily="34" charset="-34"/>
              </a:rPr>
              <a:t>“</a:t>
            </a:r>
            <a:r>
              <a:rPr lang="th-TH" sz="2800" i="1" dirty="0" smtClean="0">
                <a:solidFill>
                  <a:schemeClr val="tx2"/>
                </a:solidFill>
                <a:latin typeface="Leelawadee UI" panose="020B0502040204020203" pitchFamily="34" charset="-34"/>
                <a:cs typeface="Leelawadee UI" panose="020B0502040204020203" pitchFamily="34" charset="-34"/>
              </a:rPr>
              <a:t>พระโลหิต</a:t>
            </a:r>
            <a:r>
              <a:rPr lang="en-US" altLang="ja-JP" sz="2800" i="1" dirty="0" smtClean="0">
                <a:solidFill>
                  <a:schemeClr val="tx2"/>
                </a:solidFill>
                <a:latin typeface="Leelawadee UI" panose="020B0502040204020203" pitchFamily="34" charset="-34"/>
                <a:cs typeface="Leelawadee UI" panose="020B0502040204020203" pitchFamily="34" charset="-34"/>
              </a:rPr>
              <a:t>"</a:t>
            </a:r>
            <a:r>
              <a:rPr lang="en-US" sz="2800" i="1" dirty="0" smtClean="0">
                <a:latin typeface="Leelawadee UI" panose="020B0502040204020203" pitchFamily="34" charset="-34"/>
                <a:cs typeface="Leelawadee UI" panose="020B0502040204020203" pitchFamily="34" charset="-34"/>
              </a:rPr>
              <a:t>...</a:t>
            </a:r>
            <a:endParaRPr lang="en-US" sz="2400" i="1" dirty="0">
              <a:latin typeface="Leelawadee UI" panose="020B0502040204020203" pitchFamily="34" charset="-34"/>
              <a:cs typeface="Leelawadee UI" panose="020B0502040204020203" pitchFamily="34" charset="-34"/>
            </a:endParaRPr>
          </a:p>
          <a:p>
            <a:pPr algn="ctr">
              <a:lnSpc>
                <a:spcPct val="65000"/>
              </a:lnSpc>
              <a:spcBef>
                <a:spcPct val="50000"/>
              </a:spcBef>
              <a:defRPr/>
            </a:pPr>
            <a:r>
              <a:rPr lang="th-TH" sz="2400" i="1" dirty="0" err="1" smtClean="0">
                <a:latin typeface="Leelawadee UI" panose="020B0502040204020203" pitchFamily="34" charset="-34"/>
                <a:cs typeface="Leelawadee UI" panose="020B0502040204020203" pitchFamily="34" charset="-34"/>
              </a:rPr>
              <a:t>ฮีบรู</a:t>
            </a:r>
            <a:r>
              <a:rPr lang="en-US" sz="2400" i="1" dirty="0" smtClean="0">
                <a:latin typeface="Leelawadee UI" panose="020B0502040204020203" pitchFamily="34" charset="-34"/>
                <a:cs typeface="Leelawadee UI" panose="020B0502040204020203" pitchFamily="34" charset="-34"/>
              </a:rPr>
              <a:t> </a:t>
            </a:r>
            <a:r>
              <a:rPr lang="en-US" sz="2400" i="1" dirty="0">
                <a:latin typeface="Leelawadee UI" panose="020B0502040204020203" pitchFamily="34" charset="-34"/>
                <a:cs typeface="Leelawadee UI" panose="020B0502040204020203" pitchFamily="34" charset="-34"/>
              </a:rPr>
              <a:t>9:15-22</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84357"/>
                                        </p:tgtEl>
                                        <p:attrNameLst>
                                          <p:attrName>style.visibility</p:attrName>
                                        </p:attrNameLst>
                                      </p:cBhvr>
                                      <p:to>
                                        <p:strVal val="visible"/>
                                      </p:to>
                                    </p:set>
                                    <p:anim calcmode="lin" valueType="num">
                                      <p:cBhvr>
                                        <p:cTn id="7" dur="500" fill="hold"/>
                                        <p:tgtEl>
                                          <p:spTgt spid="484357"/>
                                        </p:tgtEl>
                                        <p:attrNameLst>
                                          <p:attrName>ppt_w</p:attrName>
                                        </p:attrNameLst>
                                      </p:cBhvr>
                                      <p:tavLst>
                                        <p:tav tm="0">
                                          <p:val>
                                            <p:fltVal val="0"/>
                                          </p:val>
                                        </p:tav>
                                        <p:tav tm="100000">
                                          <p:val>
                                            <p:strVal val="#ppt_w"/>
                                          </p:val>
                                        </p:tav>
                                      </p:tavLst>
                                    </p:anim>
                                    <p:anim calcmode="lin" valueType="num">
                                      <p:cBhvr>
                                        <p:cTn id="8" dur="500" fill="hold"/>
                                        <p:tgtEl>
                                          <p:spTgt spid="484357"/>
                                        </p:tgtEl>
                                        <p:attrNameLst>
                                          <p:attrName>ppt_h</p:attrName>
                                        </p:attrNameLst>
                                      </p:cBhvr>
                                      <p:tavLst>
                                        <p:tav tm="0">
                                          <p:val>
                                            <p:fltVal val="0"/>
                                          </p:val>
                                        </p:tav>
                                        <p:tav tm="100000">
                                          <p:val>
                                            <p:strVal val="#ppt_h"/>
                                          </p:val>
                                        </p:tav>
                                      </p:tavLst>
                                    </p:anim>
                                    <p:anim calcmode="lin" valueType="num">
                                      <p:cBhvr>
                                        <p:cTn id="9" dur="500" fill="hold"/>
                                        <p:tgtEl>
                                          <p:spTgt spid="484357"/>
                                        </p:tgtEl>
                                        <p:attrNameLst>
                                          <p:attrName>ppt_x</p:attrName>
                                        </p:attrNameLst>
                                      </p:cBhvr>
                                      <p:tavLst>
                                        <p:tav tm="0">
                                          <p:val>
                                            <p:fltVal val="0.5"/>
                                          </p:val>
                                        </p:tav>
                                        <p:tav tm="100000">
                                          <p:val>
                                            <p:strVal val="#ppt_x"/>
                                          </p:val>
                                        </p:tav>
                                      </p:tavLst>
                                    </p:anim>
                                    <p:anim calcmode="lin" valueType="num">
                                      <p:cBhvr>
                                        <p:cTn id="10" dur="500" fill="hold"/>
                                        <p:tgtEl>
                                          <p:spTgt spid="48435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357"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9" name="Text Box 3"/>
          <p:cNvSpPr txBox="1">
            <a:spLocks noChangeArrowheads="1"/>
          </p:cNvSpPr>
          <p:nvPr/>
        </p:nvSpPr>
        <p:spPr bwMode="auto">
          <a:xfrm>
            <a:off x="673100" y="1560513"/>
            <a:ext cx="7773988" cy="430393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135000"/>
              </a:lnSpc>
              <a:spcBef>
                <a:spcPts val="0"/>
              </a:spcBef>
              <a:defRPr/>
            </a:pPr>
            <a:r>
              <a:rPr lang="th-TH" sz="5400" baseline="30000" dirty="0" smtClean="0">
                <a:latin typeface="Leelawadee UI" panose="020B0502040204020203" pitchFamily="34" charset="-34"/>
                <a:cs typeface="Leelawadee UI" panose="020B0502040204020203" pitchFamily="34" charset="-34"/>
              </a:rPr>
              <a:t>ถ้าไม่มีการไถ่บาปนั้นก็ไม่มีการยกโทษเกิดขึ้น</a:t>
            </a:r>
            <a:r>
              <a:rPr lang="en-US" sz="5400" baseline="30000" dirty="0" smtClean="0">
                <a:latin typeface="Leelawadee UI" panose="020B0502040204020203" pitchFamily="34" charset="-34"/>
                <a:cs typeface="Leelawadee UI" panose="020B0502040204020203" pitchFamily="34" charset="-34"/>
              </a:rPr>
              <a:t> </a:t>
            </a:r>
            <a:r>
              <a:rPr lang="en-US" sz="5400" baseline="30000" dirty="0" smtClean="0">
                <a:solidFill>
                  <a:schemeClr val="folHlink"/>
                </a:solidFill>
                <a:latin typeface="Leelawadee UI" panose="020B0502040204020203" pitchFamily="34" charset="-34"/>
                <a:cs typeface="Leelawadee UI" panose="020B0502040204020203" pitchFamily="34" charset="-34"/>
              </a:rPr>
              <a:t>  </a:t>
            </a:r>
            <a:r>
              <a:rPr lang="th-TH" sz="5400" baseline="30000" dirty="0" smtClean="0">
                <a:solidFill>
                  <a:schemeClr val="folHlink"/>
                </a:solidFill>
                <a:latin typeface="Leelawadee UI" panose="020B0502040204020203" pitchFamily="34" charset="-34"/>
                <a:cs typeface="Leelawadee UI" panose="020B0502040204020203" pitchFamily="34" charset="-34"/>
              </a:rPr>
              <a:t>พระเยซูได้ใช้พระองค์เองเป็นเครื่องบูชาไถ่บาปบนไม้กางเขนและชนะความตายนั้น</a:t>
            </a:r>
          </a:p>
          <a:p>
            <a:pPr algn="ctr">
              <a:lnSpc>
                <a:spcPct val="135000"/>
              </a:lnSpc>
              <a:spcBef>
                <a:spcPts val="0"/>
              </a:spcBef>
              <a:defRPr/>
            </a:pPr>
            <a:r>
              <a:rPr lang="th-TH" sz="6600" i="1" u="sng" dirty="0" smtClean="0">
                <a:solidFill>
                  <a:srgbClr val="FFFFFF"/>
                </a:solidFill>
                <a:latin typeface="Leelawadee UI" panose="020B0502040204020203" pitchFamily="34" charset="-34"/>
                <a:cs typeface="Leelawadee UI" panose="020B0502040204020203" pitchFamily="34" charset="-34"/>
              </a:rPr>
              <a:t>แทนเรา</a:t>
            </a:r>
            <a:r>
              <a:rPr lang="en-US" sz="6600" i="1" u="sng" dirty="0" smtClean="0">
                <a:solidFill>
                  <a:srgbClr val="FFFFFF"/>
                </a:solidFill>
                <a:latin typeface="Leelawadee UI" panose="020B0502040204020203" pitchFamily="34" charset="-34"/>
                <a:cs typeface="Leelawadee UI" panose="020B0502040204020203" pitchFamily="34" charset="-34"/>
              </a:rPr>
              <a:t>!</a:t>
            </a:r>
          </a:p>
        </p:txBody>
      </p:sp>
      <p:sp>
        <p:nvSpPr>
          <p:cNvPr id="149507"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149508" name="Text Box 9"/>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85386" name="Rectangle 1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485389" name="Rectangle 13"/>
          <p:cNvSpPr>
            <a:spLocks noChangeArrowheads="1"/>
          </p:cNvSpPr>
          <p:nvPr/>
        </p:nvSpPr>
        <p:spPr bwMode="auto">
          <a:xfrm>
            <a:off x="8093075"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67</a:t>
            </a:r>
          </a:p>
        </p:txBody>
      </p:sp>
      <p:sp>
        <p:nvSpPr>
          <p:cNvPr id="485391" name="Rectangle 15"/>
          <p:cNvSpPr>
            <a:spLocks noChangeArrowheads="1"/>
          </p:cNvSpPr>
          <p:nvPr/>
        </p:nvSpPr>
        <p:spPr bwMode="auto">
          <a:xfrm>
            <a:off x="8461375" y="6146800"/>
            <a:ext cx="184150" cy="336550"/>
          </a:xfrm>
          <a:prstGeom prst="rect">
            <a:avLst/>
          </a:prstGeom>
          <a:noFill/>
          <a:ln w="9525">
            <a:noFill/>
            <a:miter lim="800000"/>
            <a:headEnd/>
            <a:tailEnd/>
          </a:ln>
          <a:effectLst/>
        </p:spPr>
        <p:txBody>
          <a:bodyPr wrap="none">
            <a:spAutoFit/>
          </a:bodyPr>
          <a:lstStyle/>
          <a:p>
            <a:pPr>
              <a:defRPr/>
            </a:pPr>
            <a:endParaRPr lang="en-US">
              <a:effectLst>
                <a:outerShdw blurRad="38100" dist="38100" dir="2700000" algn="tl">
                  <a:srgbClr val="000000"/>
                </a:outerShdw>
              </a:effectLst>
              <a:ea typeface="+mn-ea"/>
              <a:cs typeface="+mn-cs"/>
            </a:endParaRPr>
          </a:p>
        </p:txBody>
      </p:sp>
      <p:sp>
        <p:nvSpPr>
          <p:cNvPr id="9" name="Rectangle 3"/>
          <p:cNvSpPr>
            <a:spLocks noChangeArrowheads="1"/>
          </p:cNvSpPr>
          <p:nvPr/>
        </p:nvSpPr>
        <p:spPr bwMode="auto">
          <a:xfrm>
            <a:off x="1646238" y="317500"/>
            <a:ext cx="6238875" cy="804259"/>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th-TH" sz="2800" i="1" dirty="0" smtClean="0">
                <a:latin typeface="Leelawadee UI" panose="020B0502040204020203" pitchFamily="34" charset="-34"/>
                <a:cs typeface="Leelawadee UI" panose="020B0502040204020203" pitchFamily="34" charset="-34"/>
              </a:rPr>
              <a:t>ความหมายของ</a:t>
            </a:r>
            <a:r>
              <a:rPr lang="en-US" sz="2800" i="1" dirty="0" smtClean="0">
                <a:latin typeface="Leelawadee UI" panose="020B0502040204020203" pitchFamily="34" charset="-34"/>
                <a:cs typeface="Leelawadee UI" panose="020B0502040204020203" pitchFamily="34" charset="-34"/>
              </a:rPr>
              <a:t> </a:t>
            </a:r>
            <a:r>
              <a:rPr lang="en-US" altLang="ja-JP" sz="2800" i="1" dirty="0" smtClean="0">
                <a:solidFill>
                  <a:schemeClr val="tx2"/>
                </a:solidFill>
                <a:latin typeface="Leelawadee UI" panose="020B0502040204020203" pitchFamily="34" charset="-34"/>
                <a:cs typeface="Leelawadee UI" panose="020B0502040204020203" pitchFamily="34" charset="-34"/>
              </a:rPr>
              <a:t>“</a:t>
            </a:r>
            <a:r>
              <a:rPr lang="th-TH" sz="2800" i="1" dirty="0" smtClean="0">
                <a:solidFill>
                  <a:schemeClr val="tx2"/>
                </a:solidFill>
                <a:latin typeface="Leelawadee UI" panose="020B0502040204020203" pitchFamily="34" charset="-34"/>
                <a:cs typeface="Leelawadee UI" panose="020B0502040204020203" pitchFamily="34" charset="-34"/>
              </a:rPr>
              <a:t>พระโลหิต</a:t>
            </a:r>
            <a:r>
              <a:rPr lang="en-US" altLang="ja-JP" sz="2800" i="1" dirty="0" smtClean="0">
                <a:solidFill>
                  <a:schemeClr val="tx2"/>
                </a:solidFill>
                <a:latin typeface="Leelawadee UI" panose="020B0502040204020203" pitchFamily="34" charset="-34"/>
                <a:cs typeface="Leelawadee UI" panose="020B0502040204020203" pitchFamily="34" charset="-34"/>
              </a:rPr>
              <a:t>"</a:t>
            </a:r>
            <a:r>
              <a:rPr lang="en-US" sz="2800" i="1" dirty="0" smtClean="0">
                <a:latin typeface="Leelawadee UI" panose="020B0502040204020203" pitchFamily="34" charset="-34"/>
                <a:cs typeface="Leelawadee UI" panose="020B0502040204020203" pitchFamily="34" charset="-34"/>
              </a:rPr>
              <a:t>...</a:t>
            </a:r>
            <a:endParaRPr lang="en-US" sz="2400" i="1" dirty="0">
              <a:latin typeface="Leelawadee UI" panose="020B0502040204020203" pitchFamily="34" charset="-34"/>
              <a:cs typeface="Leelawadee UI" panose="020B0502040204020203" pitchFamily="34" charset="-34"/>
            </a:endParaRPr>
          </a:p>
          <a:p>
            <a:pPr algn="ctr">
              <a:lnSpc>
                <a:spcPct val="65000"/>
              </a:lnSpc>
              <a:spcBef>
                <a:spcPct val="50000"/>
              </a:spcBef>
              <a:defRPr/>
            </a:pPr>
            <a:r>
              <a:rPr lang="th-TH" sz="2400" i="1" dirty="0" err="1" smtClean="0">
                <a:latin typeface="Leelawadee UI" panose="020B0502040204020203" pitchFamily="34" charset="-34"/>
                <a:cs typeface="Leelawadee UI" panose="020B0502040204020203" pitchFamily="34" charset="-34"/>
              </a:rPr>
              <a:t>ฮีบรู</a:t>
            </a:r>
            <a:r>
              <a:rPr lang="en-US" sz="2400" i="1" dirty="0" smtClean="0">
                <a:latin typeface="Leelawadee UI" panose="020B0502040204020203" pitchFamily="34" charset="-34"/>
                <a:cs typeface="Leelawadee UI" panose="020B0502040204020203" pitchFamily="34" charset="-34"/>
              </a:rPr>
              <a:t> </a:t>
            </a:r>
            <a:r>
              <a:rPr lang="en-US" sz="2400" i="1" dirty="0">
                <a:latin typeface="Leelawadee UI" panose="020B0502040204020203" pitchFamily="34" charset="-34"/>
                <a:cs typeface="Leelawadee UI" panose="020B0502040204020203" pitchFamily="34" charset="-34"/>
              </a:rPr>
              <a:t>9:15-22</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85379"/>
                                        </p:tgtEl>
                                        <p:attrNameLst>
                                          <p:attrName>style.visibility</p:attrName>
                                        </p:attrNameLst>
                                      </p:cBhvr>
                                      <p:to>
                                        <p:strVal val="visible"/>
                                      </p:to>
                                    </p:set>
                                    <p:animEffect transition="in" filter="wipe(up)">
                                      <p:cBhvr>
                                        <p:cTn id="7" dur="5000"/>
                                        <p:tgtEl>
                                          <p:spTgt spid="485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379" grpId="0"/>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1553" name="Picture 78"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9231" name="Rectangle 63"/>
          <p:cNvSpPr>
            <a:spLocks noChangeArrowheads="1"/>
          </p:cNvSpPr>
          <p:nvPr/>
        </p:nvSpPr>
        <p:spPr bwMode="auto">
          <a:xfrm>
            <a:off x="0" y="0"/>
            <a:ext cx="9144000" cy="555625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75" name="Line 30"/>
          <p:cNvSpPr>
            <a:spLocks noChangeShapeType="1"/>
          </p:cNvSpPr>
          <p:nvPr/>
        </p:nvSpPr>
        <p:spPr bwMode="auto">
          <a:xfrm flipV="1">
            <a:off x="4558507" y="4224179"/>
            <a:ext cx="1587" cy="868362"/>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50800" dist="63500" dir="2700000" algn="tl" rotWithShape="0">
                  <a:srgbClr val="000000"/>
                </a:outerShdw>
              </a:effectLst>
              <a:latin typeface="Leelawadee UI" panose="020B0502040204020203" pitchFamily="34" charset="-34"/>
              <a:ea typeface="+mn-ea"/>
              <a:cs typeface="Leelawadee UI" panose="020B0502040204020203" pitchFamily="34" charset="-34"/>
            </a:endParaRPr>
          </a:p>
        </p:txBody>
      </p:sp>
      <p:sp>
        <p:nvSpPr>
          <p:cNvPr id="76" name="Line 30"/>
          <p:cNvSpPr>
            <a:spLocks noChangeShapeType="1"/>
          </p:cNvSpPr>
          <p:nvPr/>
        </p:nvSpPr>
        <p:spPr bwMode="auto">
          <a:xfrm flipV="1">
            <a:off x="7309242" y="4211817"/>
            <a:ext cx="1587" cy="868362"/>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50800" dist="63500" dir="2700000" algn="tl" rotWithShape="0">
                  <a:srgbClr val="000000"/>
                </a:outerShdw>
              </a:effectLst>
              <a:latin typeface="Leelawadee UI" panose="020B0502040204020203" pitchFamily="34" charset="-34"/>
              <a:ea typeface="+mn-ea"/>
              <a:cs typeface="Leelawadee UI" panose="020B0502040204020203" pitchFamily="34" charset="-34"/>
            </a:endParaRPr>
          </a:p>
        </p:txBody>
      </p:sp>
      <p:sp>
        <p:nvSpPr>
          <p:cNvPr id="519175"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19176"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19177"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19178"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19179"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19180"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19197" name="Rectangle 29"/>
          <p:cNvSpPr>
            <a:spLocks noChangeArrowheads="1"/>
          </p:cNvSpPr>
          <p:nvPr/>
        </p:nvSpPr>
        <p:spPr bwMode="auto">
          <a:xfrm>
            <a:off x="265113" y="6188075"/>
            <a:ext cx="8634412" cy="458788"/>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2400" i="1" dirty="0">
                <a:solidFill>
                  <a:srgbClr val="FFFF39"/>
                </a:solidFill>
                <a:latin typeface="Leelawadee UI" panose="020B0502040204020203" pitchFamily="34" charset="-34"/>
                <a:ea typeface="+mn-ea"/>
                <a:cs typeface="Leelawadee UI" panose="020B0502040204020203" pitchFamily="34" charset="-34"/>
              </a:rPr>
              <a:t>The Very "Backbone" of Biblical Revelation</a:t>
            </a:r>
          </a:p>
        </p:txBody>
      </p:sp>
      <p:sp>
        <p:nvSpPr>
          <p:cNvPr id="519198" name="Line 30"/>
          <p:cNvSpPr>
            <a:spLocks noChangeShapeType="1"/>
          </p:cNvSpPr>
          <p:nvPr/>
        </p:nvSpPr>
        <p:spPr bwMode="auto">
          <a:xfrm flipV="1">
            <a:off x="1667938" y="4224337"/>
            <a:ext cx="1587" cy="868362"/>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50800" dist="63500" dir="2700000" algn="tl" rotWithShape="0">
                  <a:srgbClr val="000000"/>
                </a:outerShdw>
              </a:effectLst>
              <a:latin typeface="Leelawadee UI" panose="020B0502040204020203" pitchFamily="34" charset="-34"/>
              <a:ea typeface="+mn-ea"/>
              <a:cs typeface="Leelawadee UI" panose="020B0502040204020203" pitchFamily="34" charset="-34"/>
            </a:endParaRPr>
          </a:p>
        </p:txBody>
      </p:sp>
      <p:sp>
        <p:nvSpPr>
          <p:cNvPr id="519199" name="Line 31"/>
          <p:cNvSpPr>
            <a:spLocks noChangeShapeType="1"/>
          </p:cNvSpPr>
          <p:nvPr/>
        </p:nvSpPr>
        <p:spPr bwMode="auto">
          <a:xfrm flipH="1">
            <a:off x="2858" y="4167190"/>
            <a:ext cx="0" cy="896938"/>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50800" dist="63500" dir="2700000" algn="tl" rotWithShape="0">
                  <a:srgbClr val="000000"/>
                </a:outerShdw>
              </a:effectLst>
              <a:latin typeface="Leelawadee UI" panose="020B0502040204020203" pitchFamily="34" charset="-34"/>
              <a:ea typeface="+mn-ea"/>
              <a:cs typeface="Leelawadee UI" panose="020B0502040204020203" pitchFamily="34" charset="-34"/>
            </a:endParaRPr>
          </a:p>
        </p:txBody>
      </p:sp>
      <p:sp>
        <p:nvSpPr>
          <p:cNvPr id="519200" name="Line 32"/>
          <p:cNvSpPr>
            <a:spLocks noChangeShapeType="1"/>
          </p:cNvSpPr>
          <p:nvPr/>
        </p:nvSpPr>
        <p:spPr bwMode="auto">
          <a:xfrm flipH="1">
            <a:off x="4577" y="4186237"/>
            <a:ext cx="0" cy="896937"/>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50800" dist="63500" dir="2700000" algn="tl" rotWithShape="0">
                  <a:srgbClr val="000000"/>
                </a:outerShdw>
              </a:effectLst>
              <a:latin typeface="Leelawadee UI" panose="020B0502040204020203" pitchFamily="34" charset="-34"/>
              <a:ea typeface="+mn-ea"/>
              <a:cs typeface="Leelawadee UI" panose="020B0502040204020203" pitchFamily="34" charset="-34"/>
            </a:endParaRPr>
          </a:p>
        </p:txBody>
      </p:sp>
      <p:sp>
        <p:nvSpPr>
          <p:cNvPr id="519215" name="AutoShape 47"/>
          <p:cNvSpPr>
            <a:spLocks noChangeArrowheads="1"/>
          </p:cNvSpPr>
          <p:nvPr/>
        </p:nvSpPr>
        <p:spPr bwMode="auto">
          <a:xfrm>
            <a:off x="522288" y="3367088"/>
            <a:ext cx="8240712" cy="944562"/>
          </a:xfrm>
          <a:prstGeom prst="roundRect">
            <a:avLst>
              <a:gd name="adj" fmla="val 16667"/>
            </a:avLst>
          </a:prstGeom>
          <a:noFill/>
          <a:ln w="76200">
            <a:solidFill>
              <a:srgbClr val="99CCFF"/>
            </a:solidFill>
            <a:round/>
            <a:headEnd/>
            <a:tailEnd/>
          </a:ln>
          <a:effectLst>
            <a:outerShdw blurRad="63500" dist="53882" dir="2700000" algn="ctr" rotWithShape="0">
              <a:schemeClr val="bg2">
                <a:alpha val="74998"/>
              </a:schemeClr>
            </a:outerShdw>
          </a:effectLst>
        </p:spPr>
        <p:txBody>
          <a:bodyPr wrap="none" anchor="ctr"/>
          <a:lstStyle/>
          <a:p>
            <a:pPr algn="ctr">
              <a:defRPr/>
            </a:pPr>
            <a:endParaRPr lang="en-US" b="0">
              <a:solidFill>
                <a:srgbClr val="9C0031"/>
              </a:solidFill>
              <a:latin typeface="Leelawadee UI" panose="020B0502040204020203" pitchFamily="34" charset="-34"/>
              <a:ea typeface="+mn-ea"/>
              <a:cs typeface="Leelawadee UI" panose="020B0502040204020203" pitchFamily="34" charset="-34"/>
            </a:endParaRPr>
          </a:p>
        </p:txBody>
      </p:sp>
      <p:sp>
        <p:nvSpPr>
          <p:cNvPr id="519216" name="AutoShape 48"/>
          <p:cNvSpPr>
            <a:spLocks noChangeArrowheads="1"/>
          </p:cNvSpPr>
          <p:nvPr/>
        </p:nvSpPr>
        <p:spPr bwMode="auto">
          <a:xfrm>
            <a:off x="539750" y="2178050"/>
            <a:ext cx="8213725" cy="944563"/>
          </a:xfrm>
          <a:prstGeom prst="roundRect">
            <a:avLst>
              <a:gd name="adj" fmla="val 16667"/>
            </a:avLst>
          </a:prstGeom>
          <a:noFill/>
          <a:ln w="76200">
            <a:solidFill>
              <a:schemeClr val="folHlink"/>
            </a:solidFill>
            <a:round/>
            <a:headEnd/>
            <a:tailEnd/>
          </a:ln>
          <a:effectLst>
            <a:outerShdw blurRad="63500" dist="53882" dir="2700000" algn="ctr" rotWithShape="0">
              <a:schemeClr val="bg2">
                <a:alpha val="74998"/>
              </a:schemeClr>
            </a:outerShdw>
          </a:effectLst>
        </p:spPr>
        <p:txBody>
          <a:bodyPr wrap="none" anchor="ctr"/>
          <a:lstStyle/>
          <a:p>
            <a:pPr algn="ctr">
              <a:defRPr/>
            </a:pPr>
            <a:endParaRPr lang="en-US" b="0">
              <a:solidFill>
                <a:srgbClr val="9C0031"/>
              </a:solidFill>
              <a:latin typeface="Leelawadee UI" panose="020B0502040204020203" pitchFamily="34" charset="-34"/>
              <a:ea typeface="+mn-ea"/>
              <a:cs typeface="Leelawadee UI" panose="020B0502040204020203" pitchFamily="34" charset="-34"/>
            </a:endParaRPr>
          </a:p>
        </p:txBody>
      </p:sp>
      <p:sp>
        <p:nvSpPr>
          <p:cNvPr id="519217" name="AutoShape 49"/>
          <p:cNvSpPr>
            <a:spLocks noChangeArrowheads="1"/>
          </p:cNvSpPr>
          <p:nvPr/>
        </p:nvSpPr>
        <p:spPr bwMode="auto">
          <a:xfrm>
            <a:off x="534988" y="4586288"/>
            <a:ext cx="8213725" cy="1566862"/>
          </a:xfrm>
          <a:prstGeom prst="roundRect">
            <a:avLst>
              <a:gd name="adj" fmla="val 16667"/>
            </a:avLst>
          </a:prstGeom>
          <a:noFill/>
          <a:ln w="76200">
            <a:solidFill>
              <a:schemeClr val="folHlink"/>
            </a:solidFill>
            <a:round/>
            <a:headEnd/>
            <a:tailEnd/>
          </a:ln>
          <a:effectLst>
            <a:outerShdw blurRad="63500" dist="53882" dir="2700000" algn="ctr" rotWithShape="0">
              <a:schemeClr val="bg2">
                <a:alpha val="74998"/>
              </a:schemeClr>
            </a:outerShdw>
          </a:effectLst>
        </p:spPr>
        <p:txBody>
          <a:bodyPr wrap="none" anchor="ctr"/>
          <a:lstStyle/>
          <a:p>
            <a:pPr algn="ctr">
              <a:defRPr/>
            </a:pPr>
            <a:endParaRPr lang="en-US" b="0">
              <a:solidFill>
                <a:srgbClr val="9C0031"/>
              </a:solidFill>
              <a:latin typeface="Leelawadee UI" panose="020B0502040204020203" pitchFamily="34" charset="-34"/>
              <a:ea typeface="+mn-ea"/>
              <a:cs typeface="Leelawadee UI" panose="020B0502040204020203" pitchFamily="34" charset="-34"/>
            </a:endParaRPr>
          </a:p>
        </p:txBody>
      </p:sp>
      <p:sp>
        <p:nvSpPr>
          <p:cNvPr id="519218" name="AutoShape 50"/>
          <p:cNvSpPr>
            <a:spLocks noChangeArrowheads="1"/>
          </p:cNvSpPr>
          <p:nvPr/>
        </p:nvSpPr>
        <p:spPr bwMode="auto">
          <a:xfrm>
            <a:off x="531813" y="641350"/>
            <a:ext cx="2012950" cy="1295400"/>
          </a:xfrm>
          <a:prstGeom prst="roundRect">
            <a:avLst>
              <a:gd name="adj" fmla="val 16667"/>
            </a:avLst>
          </a:prstGeom>
          <a:noFill/>
          <a:ln w="38100">
            <a:solidFill>
              <a:schemeClr val="folHlink"/>
            </a:solidFill>
            <a:round/>
            <a:headEnd/>
            <a:tailEnd/>
          </a:ln>
          <a:effectLst>
            <a:outerShdw blurRad="63500" dist="53882" dir="2700000" algn="ctr" rotWithShape="0">
              <a:schemeClr val="bg2">
                <a:alpha val="74998"/>
              </a:schemeClr>
            </a:outerShdw>
          </a:effectLst>
        </p:spPr>
        <p:txBody>
          <a:bodyPr wrap="none" anchor="ctr"/>
          <a:lstStyle/>
          <a:p>
            <a:pPr algn="ctr">
              <a:defRPr/>
            </a:pPr>
            <a:endParaRPr lang="en-US" b="0">
              <a:solidFill>
                <a:srgbClr val="9C0031"/>
              </a:solidFill>
              <a:latin typeface="Leelawadee UI" panose="020B0502040204020203" pitchFamily="34" charset="-34"/>
              <a:ea typeface="+mn-ea"/>
              <a:cs typeface="Leelawadee UI" panose="020B0502040204020203" pitchFamily="34" charset="-34"/>
            </a:endParaRPr>
          </a:p>
        </p:txBody>
      </p:sp>
      <p:sp>
        <p:nvSpPr>
          <p:cNvPr id="519219" name="AutoShape 51"/>
          <p:cNvSpPr>
            <a:spLocks noChangeArrowheads="1"/>
          </p:cNvSpPr>
          <p:nvPr/>
        </p:nvSpPr>
        <p:spPr bwMode="auto">
          <a:xfrm>
            <a:off x="6554788" y="592138"/>
            <a:ext cx="2187575" cy="1295400"/>
          </a:xfrm>
          <a:prstGeom prst="roundRect">
            <a:avLst>
              <a:gd name="adj" fmla="val 16667"/>
            </a:avLst>
          </a:prstGeom>
          <a:noFill/>
          <a:ln w="38100">
            <a:solidFill>
              <a:schemeClr val="folHlink"/>
            </a:solidFill>
            <a:round/>
            <a:headEnd/>
            <a:tailEnd/>
          </a:ln>
          <a:effectLst>
            <a:outerShdw blurRad="63500" dist="53882" dir="2700000" algn="ctr" rotWithShape="0">
              <a:schemeClr val="bg2">
                <a:alpha val="74998"/>
              </a:schemeClr>
            </a:outerShdw>
          </a:effectLst>
        </p:spPr>
        <p:txBody>
          <a:bodyPr wrap="none" anchor="ctr"/>
          <a:lstStyle/>
          <a:p>
            <a:pPr algn="ctr">
              <a:defRPr/>
            </a:pPr>
            <a:endParaRPr lang="en-US" b="0">
              <a:solidFill>
                <a:srgbClr val="9C0031"/>
              </a:solidFill>
              <a:latin typeface="Leelawadee UI" panose="020B0502040204020203" pitchFamily="34" charset="-34"/>
              <a:ea typeface="+mn-ea"/>
              <a:cs typeface="Leelawadee UI" panose="020B0502040204020203" pitchFamily="34" charset="-34"/>
            </a:endParaRPr>
          </a:p>
        </p:txBody>
      </p:sp>
      <p:sp>
        <p:nvSpPr>
          <p:cNvPr id="519220" name="Text Box 52"/>
          <p:cNvSpPr txBox="1">
            <a:spLocks noChangeArrowheads="1"/>
          </p:cNvSpPr>
          <p:nvPr/>
        </p:nvSpPr>
        <p:spPr bwMode="auto">
          <a:xfrm>
            <a:off x="5588000" y="122823"/>
            <a:ext cx="3184525" cy="338554"/>
          </a:xfrm>
          <a:prstGeom prst="rect">
            <a:avLst/>
          </a:prstGeom>
          <a:solidFill>
            <a:schemeClr val="hlink"/>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th-TH" dirty="0" smtClean="0">
                <a:solidFill>
                  <a:srgbClr val="FFFF00"/>
                </a:solidFill>
                <a:latin typeface="Leelawadee UI" panose="020B0502040204020203" pitchFamily="34" charset="-34"/>
                <a:ea typeface="+mn-ea"/>
                <a:cs typeface="Leelawadee UI" panose="020B0502040204020203" pitchFamily="34" charset="-34"/>
              </a:rPr>
              <a:t>คู่มือศึกษา </a:t>
            </a:r>
            <a:r>
              <a:rPr lang="en-US" dirty="0" smtClean="0">
                <a:solidFill>
                  <a:srgbClr val="FFFF00"/>
                </a:solidFill>
                <a:latin typeface="Leelawadee UI" panose="020B0502040204020203" pitchFamily="34" charset="-34"/>
                <a:ea typeface="+mn-ea"/>
                <a:cs typeface="Leelawadee UI" panose="020B0502040204020203" pitchFamily="34" charset="-34"/>
              </a:rPr>
              <a:t>#14 </a:t>
            </a:r>
            <a:r>
              <a:rPr lang="en-US" dirty="0">
                <a:solidFill>
                  <a:srgbClr val="FFFF00"/>
                </a:solidFill>
                <a:latin typeface="Leelawadee UI" panose="020B0502040204020203" pitchFamily="34" charset="-34"/>
                <a:ea typeface="+mn-ea"/>
                <a:cs typeface="Leelawadee UI" panose="020B0502040204020203" pitchFamily="34" charset="-34"/>
              </a:rPr>
              <a:t>&amp; #32</a:t>
            </a:r>
          </a:p>
        </p:txBody>
      </p:sp>
      <p:sp>
        <p:nvSpPr>
          <p:cNvPr id="151585" name="Text Box 53"/>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Leelawadee UI" panose="020B0502040204020203" pitchFamily="34" charset="-34"/>
                <a:cs typeface="Leelawadee UI" panose="020B0502040204020203" pitchFamily="34" charset="-34"/>
              </a:rPr>
              <a:t> </a:t>
            </a:r>
          </a:p>
        </p:txBody>
      </p:sp>
      <p:sp>
        <p:nvSpPr>
          <p:cNvPr id="151586" name="Text Box 60"/>
          <p:cNvSpPr txBox="1">
            <a:spLocks noChangeArrowheads="1"/>
          </p:cNvSpPr>
          <p:nvPr/>
        </p:nvSpPr>
        <p:spPr bwMode="auto">
          <a:xfrm>
            <a:off x="465976" y="6544147"/>
            <a:ext cx="94288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Leelawadee UI" panose="020B0502040204020203" pitchFamily="34" charset="-34"/>
                <a:cs typeface="Leelawadee UI" panose="020B0502040204020203" pitchFamily="34" charset="-34"/>
              </a:rPr>
              <a:t>©2006 TBBMI</a:t>
            </a:r>
          </a:p>
        </p:txBody>
      </p:sp>
      <p:sp>
        <p:nvSpPr>
          <p:cNvPr id="519172" name="Rectangle 4"/>
          <p:cNvSpPr>
            <a:spLocks noChangeArrowheads="1"/>
          </p:cNvSpPr>
          <p:nvPr/>
        </p:nvSpPr>
        <p:spPr bwMode="auto">
          <a:xfrm>
            <a:off x="2741613" y="628650"/>
            <a:ext cx="3636962" cy="1074653"/>
          </a:xfrm>
          <a:prstGeom prst="rect">
            <a:avLst/>
          </a:prstGeom>
          <a:noFill/>
          <a:ln w="762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th-TH" sz="4000" i="1" dirty="0" err="1">
                <a:solidFill>
                  <a:schemeClr val="folHlink"/>
                </a:solidFill>
                <a:latin typeface="Leelawadee UI" panose="020B0502040204020203" pitchFamily="34" charset="-34"/>
                <a:cs typeface="Leelawadee UI" panose="020B0502040204020203" pitchFamily="34" charset="-34"/>
              </a:rPr>
              <a:t>พันธ</a:t>
            </a:r>
            <a:r>
              <a:rPr lang="th-TH" sz="4000" i="1" dirty="0">
                <a:solidFill>
                  <a:schemeClr val="folHlink"/>
                </a:solidFill>
                <a:latin typeface="Leelawadee UI" panose="020B0502040204020203" pitchFamily="34" charset="-34"/>
                <a:cs typeface="Leelawadee UI" panose="020B0502040204020203" pitchFamily="34" charset="-34"/>
              </a:rPr>
              <a:t>สัญญากับ</a:t>
            </a:r>
          </a:p>
          <a:p>
            <a:pPr algn="ctr">
              <a:lnSpc>
                <a:spcPct val="80000"/>
              </a:lnSpc>
              <a:defRPr/>
            </a:pPr>
            <a:r>
              <a:rPr lang="th-TH" sz="4000" i="1" dirty="0">
                <a:solidFill>
                  <a:schemeClr val="folHlink"/>
                </a:solidFill>
                <a:latin typeface="Leelawadee UI" panose="020B0502040204020203" pitchFamily="34" charset="-34"/>
                <a:cs typeface="Leelawadee UI" panose="020B0502040204020203" pitchFamily="34" charset="-34"/>
              </a:rPr>
              <a:t>อับรา</a:t>
            </a:r>
            <a:r>
              <a:rPr lang="th-TH" sz="4000" i="1" dirty="0" err="1">
                <a:solidFill>
                  <a:schemeClr val="folHlink"/>
                </a:solidFill>
                <a:latin typeface="Leelawadee UI" panose="020B0502040204020203" pitchFamily="34" charset="-34"/>
                <a:cs typeface="Leelawadee UI" panose="020B0502040204020203" pitchFamily="34" charset="-34"/>
              </a:rPr>
              <a:t>ฮัม</a:t>
            </a:r>
            <a:endParaRPr lang="th-TH" sz="4000" i="1" dirty="0">
              <a:solidFill>
                <a:schemeClr val="folHlink"/>
              </a:solidFill>
              <a:latin typeface="Leelawadee UI" panose="020B0502040204020203" pitchFamily="34" charset="-34"/>
              <a:cs typeface="Leelawadee UI" panose="020B0502040204020203" pitchFamily="34" charset="-34"/>
            </a:endParaRPr>
          </a:p>
        </p:txBody>
      </p:sp>
      <p:sp>
        <p:nvSpPr>
          <p:cNvPr id="519242" name="AutoShape 74"/>
          <p:cNvSpPr>
            <a:spLocks noChangeArrowheads="1"/>
          </p:cNvSpPr>
          <p:nvPr/>
        </p:nvSpPr>
        <p:spPr bwMode="auto">
          <a:xfrm>
            <a:off x="44450" y="1200150"/>
            <a:ext cx="295275" cy="2809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19243" name="AutoShape 75"/>
          <p:cNvSpPr>
            <a:spLocks noChangeArrowheads="1"/>
          </p:cNvSpPr>
          <p:nvPr/>
        </p:nvSpPr>
        <p:spPr bwMode="auto">
          <a:xfrm>
            <a:off x="44450" y="2501900"/>
            <a:ext cx="295275" cy="2809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19244" name="AutoShape 76"/>
          <p:cNvSpPr>
            <a:spLocks noChangeArrowheads="1"/>
          </p:cNvSpPr>
          <p:nvPr/>
        </p:nvSpPr>
        <p:spPr bwMode="auto">
          <a:xfrm>
            <a:off x="31750" y="3633788"/>
            <a:ext cx="295275" cy="28098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19245" name="AutoShape 77"/>
          <p:cNvSpPr>
            <a:spLocks noChangeArrowheads="1"/>
          </p:cNvSpPr>
          <p:nvPr/>
        </p:nvSpPr>
        <p:spPr bwMode="auto">
          <a:xfrm>
            <a:off x="44450" y="5137150"/>
            <a:ext cx="295275" cy="2809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19222" name="Rectangle 54"/>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19225" name="Rectangle 5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Leelawadee UI" panose="020B0502040204020203" pitchFamily="34" charset="-34"/>
                <a:cs typeface="Leelawadee UI" panose="020B0502040204020203" pitchFamily="34" charset="-34"/>
              </a:rPr>
              <a:t>68</a:t>
            </a:r>
          </a:p>
        </p:txBody>
      </p:sp>
      <p:sp>
        <p:nvSpPr>
          <p:cNvPr id="151595" name="Text Box 59"/>
          <p:cNvSpPr txBox="1">
            <a:spLocks noChangeArrowheads="1"/>
          </p:cNvSpPr>
          <p:nvPr/>
        </p:nvSpPr>
        <p:spPr bwMode="auto">
          <a:xfrm>
            <a:off x="8586788" y="64531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5</a:t>
            </a:r>
          </a:p>
        </p:txBody>
      </p:sp>
      <p:sp>
        <p:nvSpPr>
          <p:cNvPr id="519229" name="Rectangle 61"/>
          <p:cNvSpPr>
            <a:spLocks noChangeArrowheads="1"/>
          </p:cNvSpPr>
          <p:nvPr/>
        </p:nvSpPr>
        <p:spPr bwMode="auto">
          <a:xfrm>
            <a:off x="7509102" y="6525340"/>
            <a:ext cx="740908"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Leelawadee UI" panose="020B0502040204020203" pitchFamily="34" charset="-34"/>
                <a:cs typeface="Leelawadee UI" panose="020B0502040204020203" pitchFamily="34" charset="-34"/>
              </a:rPr>
              <a:t>9.65.05B.</a:t>
            </a:r>
          </a:p>
        </p:txBody>
      </p:sp>
      <p:sp>
        <p:nvSpPr>
          <p:cNvPr id="55" name="Rectangle 5"/>
          <p:cNvSpPr>
            <a:spLocks noChangeArrowheads="1"/>
          </p:cNvSpPr>
          <p:nvPr/>
        </p:nvSpPr>
        <p:spPr bwMode="auto">
          <a:xfrm>
            <a:off x="669331" y="636912"/>
            <a:ext cx="1881188" cy="101309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th-TH" sz="2000" dirty="0" smtClean="0">
                <a:solidFill>
                  <a:srgbClr val="FD2558"/>
                </a:solidFill>
                <a:latin typeface="Leelawadee UI" panose="020B0502040204020203" pitchFamily="34" charset="-34"/>
                <a:ea typeface="+mn-ea"/>
                <a:cs typeface="Leelawadee UI" panose="020B0502040204020203" pitchFamily="34" charset="-34"/>
              </a:rPr>
              <a:t>พระเจ้าตรัสกับ</a:t>
            </a:r>
          </a:p>
          <a:p>
            <a:pPr algn="r">
              <a:defRPr/>
            </a:pPr>
            <a:r>
              <a:rPr lang="th-TH" sz="2000" dirty="0" smtClean="0">
                <a:solidFill>
                  <a:srgbClr val="FD2558"/>
                </a:solidFill>
                <a:latin typeface="Leelawadee UI" panose="020B0502040204020203" pitchFamily="34" charset="-34"/>
                <a:ea typeface="+mn-ea"/>
                <a:cs typeface="Leelawadee UI" panose="020B0502040204020203" pitchFamily="34" charset="-34"/>
              </a:rPr>
              <a:t>อับรา</a:t>
            </a:r>
            <a:r>
              <a:rPr lang="th-TH" sz="2000" dirty="0" err="1" smtClean="0">
                <a:solidFill>
                  <a:srgbClr val="FD2558"/>
                </a:solidFill>
                <a:latin typeface="Leelawadee UI" panose="020B0502040204020203" pitchFamily="34" charset="-34"/>
                <a:ea typeface="+mn-ea"/>
                <a:cs typeface="Leelawadee UI" panose="020B0502040204020203" pitchFamily="34" charset="-34"/>
              </a:rPr>
              <a:t>ฮัม</a:t>
            </a:r>
            <a:endParaRPr lang="th-TH" sz="2000" dirty="0" smtClean="0">
              <a:solidFill>
                <a:srgbClr val="FD2558"/>
              </a:solidFill>
              <a:latin typeface="Leelawadee UI" panose="020B0502040204020203" pitchFamily="34" charset="-34"/>
              <a:ea typeface="+mn-ea"/>
              <a:cs typeface="Leelawadee UI" panose="020B0502040204020203" pitchFamily="34" charset="-34"/>
            </a:endParaRPr>
          </a:p>
          <a:p>
            <a:pPr algn="r">
              <a:defRPr/>
            </a:pPr>
            <a:r>
              <a:rPr lang="th-TH" sz="2000" dirty="0" err="1" smtClean="0">
                <a:latin typeface="Leelawadee UI" panose="020B0502040204020203" pitchFamily="34" charset="-34"/>
                <a:ea typeface="+mn-ea"/>
                <a:cs typeface="Leelawadee UI" panose="020B0502040204020203" pitchFamily="34" charset="-34"/>
              </a:rPr>
              <a:t>ปฐก</a:t>
            </a:r>
            <a:r>
              <a:rPr lang="th-TH" sz="2000" dirty="0" smtClean="0">
                <a:latin typeface="Leelawadee UI" panose="020B0502040204020203" pitchFamily="34" charset="-34"/>
                <a:ea typeface="+mn-ea"/>
                <a:cs typeface="Leelawadee UI" panose="020B0502040204020203" pitchFamily="34" charset="-34"/>
              </a:rPr>
              <a:t>.12</a:t>
            </a:r>
            <a:r>
              <a:rPr lang="en-GB" sz="2000" dirty="0" smtClean="0">
                <a:latin typeface="Leelawadee UI" panose="020B0502040204020203" pitchFamily="34" charset="-34"/>
                <a:ea typeface="+mn-ea"/>
                <a:cs typeface="Leelawadee UI" panose="020B0502040204020203" pitchFamily="34" charset="-34"/>
              </a:rPr>
              <a:t>:1-3</a:t>
            </a:r>
            <a:endParaRPr lang="en-US" sz="2000" dirty="0">
              <a:latin typeface="Leelawadee UI" panose="020B0502040204020203" pitchFamily="34" charset="-34"/>
              <a:ea typeface="+mn-ea"/>
              <a:cs typeface="Leelawadee UI" panose="020B0502040204020203" pitchFamily="34" charset="-34"/>
            </a:endParaRPr>
          </a:p>
        </p:txBody>
      </p:sp>
      <p:sp>
        <p:nvSpPr>
          <p:cNvPr id="56" name="Rectangle 6"/>
          <p:cNvSpPr>
            <a:spLocks noChangeArrowheads="1"/>
          </p:cNvSpPr>
          <p:nvPr/>
        </p:nvSpPr>
        <p:spPr bwMode="auto">
          <a:xfrm>
            <a:off x="1161797" y="3364505"/>
            <a:ext cx="1573213"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500" i="1" dirty="0" smtClean="0">
                <a:solidFill>
                  <a:srgbClr val="5BFF5B"/>
                </a:solidFill>
                <a:latin typeface="Leelawadee UI" panose="020B0502040204020203" pitchFamily="34" charset="-34"/>
                <a:ea typeface="+mn-ea"/>
                <a:cs typeface="Leelawadee UI" panose="020B0502040204020203" pitchFamily="34" charset="-34"/>
              </a:rPr>
              <a:t>แผ่นดิน</a:t>
            </a:r>
            <a:endParaRPr lang="en-US" sz="2500" i="1" dirty="0">
              <a:solidFill>
                <a:srgbClr val="5BFF5B"/>
              </a:solidFill>
              <a:latin typeface="Leelawadee UI" panose="020B0502040204020203" pitchFamily="34" charset="-34"/>
              <a:ea typeface="+mn-ea"/>
              <a:cs typeface="Leelawadee UI" panose="020B0502040204020203" pitchFamily="34" charset="-34"/>
            </a:endParaRPr>
          </a:p>
        </p:txBody>
      </p:sp>
      <p:sp>
        <p:nvSpPr>
          <p:cNvPr id="57" name="Rectangle 18"/>
          <p:cNvSpPr>
            <a:spLocks noChangeArrowheads="1"/>
          </p:cNvSpPr>
          <p:nvPr/>
        </p:nvSpPr>
        <p:spPr bwMode="auto">
          <a:xfrm>
            <a:off x="3970338" y="3341326"/>
            <a:ext cx="1571625"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500" i="1" dirty="0" smtClean="0">
                <a:solidFill>
                  <a:srgbClr val="5BFF5B"/>
                </a:solidFill>
                <a:latin typeface="Leelawadee UI" panose="020B0502040204020203" pitchFamily="34" charset="-34"/>
                <a:ea typeface="+mn-ea"/>
                <a:cs typeface="Leelawadee UI" panose="020B0502040204020203" pitchFamily="34" charset="-34"/>
              </a:rPr>
              <a:t>ชนชาติ</a:t>
            </a:r>
            <a:endParaRPr lang="en-US" sz="2500" i="1" dirty="0">
              <a:solidFill>
                <a:srgbClr val="5BFF5B"/>
              </a:solidFill>
              <a:latin typeface="Leelawadee UI" panose="020B0502040204020203" pitchFamily="34" charset="-34"/>
              <a:ea typeface="+mn-ea"/>
              <a:cs typeface="Leelawadee UI" panose="020B0502040204020203" pitchFamily="34" charset="-34"/>
            </a:endParaRPr>
          </a:p>
        </p:txBody>
      </p:sp>
      <p:sp>
        <p:nvSpPr>
          <p:cNvPr id="58" name="Rectangle 19"/>
          <p:cNvSpPr>
            <a:spLocks noChangeArrowheads="1"/>
          </p:cNvSpPr>
          <p:nvPr/>
        </p:nvSpPr>
        <p:spPr bwMode="auto">
          <a:xfrm>
            <a:off x="6652418" y="3364505"/>
            <a:ext cx="1970088"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a:defRPr/>
            </a:pPr>
            <a:r>
              <a:rPr lang="th-TH" sz="2500" i="1" dirty="0" smtClean="0">
                <a:solidFill>
                  <a:srgbClr val="5BFF5B"/>
                </a:solidFill>
                <a:latin typeface="Leelawadee UI" panose="020B0502040204020203" pitchFamily="34" charset="-34"/>
                <a:ea typeface="+mn-ea"/>
                <a:cs typeface="Leelawadee UI" panose="020B0502040204020203" pitchFamily="34" charset="-34"/>
              </a:rPr>
              <a:t>เป็นพร</a:t>
            </a:r>
            <a:endParaRPr lang="en-US" sz="2500" i="1" dirty="0">
              <a:solidFill>
                <a:srgbClr val="5BFF5B"/>
              </a:solidFill>
              <a:latin typeface="Leelawadee UI" panose="020B0502040204020203" pitchFamily="34" charset="-34"/>
              <a:ea typeface="+mn-ea"/>
              <a:cs typeface="Leelawadee UI" panose="020B0502040204020203" pitchFamily="34" charset="-34"/>
            </a:endParaRPr>
          </a:p>
        </p:txBody>
      </p:sp>
      <p:sp>
        <p:nvSpPr>
          <p:cNvPr id="59" name="Rectangle 20"/>
          <p:cNvSpPr>
            <a:spLocks noChangeArrowheads="1"/>
          </p:cNvSpPr>
          <p:nvPr/>
        </p:nvSpPr>
        <p:spPr bwMode="auto">
          <a:xfrm>
            <a:off x="1094582" y="2668187"/>
            <a:ext cx="1571625"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smtClean="0">
                <a:latin typeface="Leelawadee UI" panose="020B0502040204020203" pitchFamily="34" charset="-34"/>
                <a:ea typeface="+mn-ea"/>
                <a:cs typeface="Leelawadee UI" panose="020B0502040204020203" pitchFamily="34" charset="-34"/>
              </a:rPr>
              <a:t>ปฐก</a:t>
            </a:r>
            <a:r>
              <a:rPr lang="en-US" sz="2000" dirty="0" smtClean="0">
                <a:latin typeface="Leelawadee UI" panose="020B0502040204020203" pitchFamily="34" charset="-34"/>
                <a:ea typeface="+mn-ea"/>
                <a:cs typeface="Leelawadee UI" panose="020B0502040204020203" pitchFamily="34" charset="-34"/>
              </a:rPr>
              <a:t>. </a:t>
            </a:r>
            <a:r>
              <a:rPr lang="en-US" sz="2000" dirty="0">
                <a:latin typeface="Leelawadee UI" panose="020B0502040204020203" pitchFamily="34" charset="-34"/>
                <a:ea typeface="+mn-ea"/>
                <a:cs typeface="Leelawadee UI" panose="020B0502040204020203" pitchFamily="34" charset="-34"/>
              </a:rPr>
              <a:t>13:15</a:t>
            </a:r>
          </a:p>
        </p:txBody>
      </p:sp>
      <p:sp>
        <p:nvSpPr>
          <p:cNvPr id="60" name="Rectangle 21"/>
          <p:cNvSpPr>
            <a:spLocks noChangeArrowheads="1"/>
          </p:cNvSpPr>
          <p:nvPr/>
        </p:nvSpPr>
        <p:spPr bwMode="auto">
          <a:xfrm>
            <a:off x="1171575" y="3819748"/>
            <a:ext cx="1352550"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Leelawadee UI" panose="020B0502040204020203" pitchFamily="34" charset="-34"/>
                <a:cs typeface="Leelawadee UI" panose="020B0502040204020203" pitchFamily="34" charset="-34"/>
              </a:rPr>
              <a:t>ปฐก</a:t>
            </a:r>
            <a:r>
              <a:rPr lang="en-US" sz="2000" dirty="0" smtClean="0">
                <a:latin typeface="Leelawadee UI" panose="020B0502040204020203" pitchFamily="34" charset="-34"/>
                <a:ea typeface="+mn-ea"/>
                <a:cs typeface="Leelawadee UI" panose="020B0502040204020203" pitchFamily="34" charset="-34"/>
              </a:rPr>
              <a:t>. </a:t>
            </a:r>
            <a:r>
              <a:rPr lang="en-US" sz="2000" dirty="0">
                <a:latin typeface="Leelawadee UI" panose="020B0502040204020203" pitchFamily="34" charset="-34"/>
                <a:ea typeface="+mn-ea"/>
                <a:cs typeface="Leelawadee UI" panose="020B0502040204020203" pitchFamily="34" charset="-34"/>
              </a:rPr>
              <a:t>12:1</a:t>
            </a:r>
          </a:p>
        </p:txBody>
      </p:sp>
      <p:sp>
        <p:nvSpPr>
          <p:cNvPr id="61" name="Rectangle 27"/>
          <p:cNvSpPr>
            <a:spLocks noChangeArrowheads="1"/>
          </p:cNvSpPr>
          <p:nvPr/>
        </p:nvSpPr>
        <p:spPr bwMode="auto">
          <a:xfrm>
            <a:off x="3558382" y="2660249"/>
            <a:ext cx="2225675"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Leelawadee UI" panose="020B0502040204020203" pitchFamily="34" charset="-34"/>
                <a:cs typeface="Leelawadee UI" panose="020B0502040204020203" pitchFamily="34" charset="-34"/>
              </a:rPr>
              <a:t>ปฐก</a:t>
            </a:r>
            <a:r>
              <a:rPr lang="en-US" sz="2000" dirty="0" smtClean="0">
                <a:latin typeface="Leelawadee UI" panose="020B0502040204020203" pitchFamily="34" charset="-34"/>
                <a:ea typeface="+mn-ea"/>
                <a:cs typeface="Leelawadee UI" panose="020B0502040204020203" pitchFamily="34" charset="-34"/>
              </a:rPr>
              <a:t>. </a:t>
            </a:r>
            <a:r>
              <a:rPr lang="en-US" sz="2000" dirty="0">
                <a:latin typeface="Leelawadee UI" panose="020B0502040204020203" pitchFamily="34" charset="-34"/>
                <a:ea typeface="+mn-ea"/>
                <a:cs typeface="Leelawadee UI" panose="020B0502040204020203" pitchFamily="34" charset="-34"/>
              </a:rPr>
              <a:t>13:14-16</a:t>
            </a:r>
          </a:p>
        </p:txBody>
      </p:sp>
      <p:sp>
        <p:nvSpPr>
          <p:cNvPr id="62" name="Rectangle 28"/>
          <p:cNvSpPr>
            <a:spLocks noChangeArrowheads="1"/>
          </p:cNvSpPr>
          <p:nvPr/>
        </p:nvSpPr>
        <p:spPr bwMode="auto">
          <a:xfrm>
            <a:off x="6420644" y="2669774"/>
            <a:ext cx="1689100"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Leelawadee UI" panose="020B0502040204020203" pitchFamily="34" charset="-34"/>
                <a:cs typeface="Leelawadee UI" panose="020B0502040204020203" pitchFamily="34" charset="-34"/>
              </a:rPr>
              <a:t>ปฐก</a:t>
            </a:r>
            <a:r>
              <a:rPr lang="en-US" sz="2000" dirty="0" smtClean="0">
                <a:latin typeface="Leelawadee UI" panose="020B0502040204020203" pitchFamily="34" charset="-34"/>
                <a:ea typeface="+mn-ea"/>
                <a:cs typeface="Leelawadee UI" panose="020B0502040204020203" pitchFamily="34" charset="-34"/>
              </a:rPr>
              <a:t>. </a:t>
            </a:r>
            <a:r>
              <a:rPr lang="en-US" sz="2000" dirty="0">
                <a:latin typeface="Leelawadee UI" panose="020B0502040204020203" pitchFamily="34" charset="-34"/>
                <a:ea typeface="+mn-ea"/>
                <a:cs typeface="Leelawadee UI" panose="020B0502040204020203" pitchFamily="34" charset="-34"/>
              </a:rPr>
              <a:t>15:9-18</a:t>
            </a:r>
          </a:p>
        </p:txBody>
      </p:sp>
      <p:sp>
        <p:nvSpPr>
          <p:cNvPr id="63" name="Rectangle 34"/>
          <p:cNvSpPr>
            <a:spLocks noChangeArrowheads="1"/>
          </p:cNvSpPr>
          <p:nvPr/>
        </p:nvSpPr>
        <p:spPr bwMode="auto">
          <a:xfrm>
            <a:off x="937419" y="2228318"/>
            <a:ext cx="2198688"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500" i="1" dirty="0" smtClean="0">
                <a:solidFill>
                  <a:schemeClr val="folHlink"/>
                </a:solidFill>
                <a:latin typeface="Leelawadee UI" panose="020B0502040204020203" pitchFamily="34" charset="-34"/>
                <a:ea typeface="+mn-ea"/>
                <a:cs typeface="Leelawadee UI" panose="020B0502040204020203" pitchFamily="34" charset="-34"/>
              </a:rPr>
              <a:t>นิ</a:t>
            </a:r>
            <a:r>
              <a:rPr lang="th-TH" sz="2500" i="1" dirty="0" err="1" smtClean="0">
                <a:solidFill>
                  <a:schemeClr val="folHlink"/>
                </a:solidFill>
                <a:latin typeface="Leelawadee UI" panose="020B0502040204020203" pitchFamily="34" charset="-34"/>
                <a:ea typeface="+mn-ea"/>
                <a:cs typeface="Leelawadee UI" panose="020B0502040204020203" pitchFamily="34" charset="-34"/>
              </a:rPr>
              <a:t>รันดร์</a:t>
            </a:r>
            <a:r>
              <a:rPr lang="th-TH" sz="2500" i="1" dirty="0" smtClean="0">
                <a:solidFill>
                  <a:schemeClr val="folHlink"/>
                </a:solidFill>
                <a:latin typeface="Leelawadee UI" panose="020B0502040204020203" pitchFamily="34" charset="-34"/>
                <a:ea typeface="+mn-ea"/>
                <a:cs typeface="Leelawadee UI" panose="020B0502040204020203" pitchFamily="34" charset="-34"/>
              </a:rPr>
              <a:t>กาล</a:t>
            </a:r>
            <a:endParaRPr lang="en-US" sz="2500" i="1" dirty="0">
              <a:solidFill>
                <a:schemeClr val="folHlink"/>
              </a:solidFill>
              <a:latin typeface="Leelawadee UI" panose="020B0502040204020203" pitchFamily="34" charset="-34"/>
              <a:ea typeface="+mn-ea"/>
              <a:cs typeface="Leelawadee UI" panose="020B0502040204020203" pitchFamily="34" charset="-34"/>
            </a:endParaRPr>
          </a:p>
        </p:txBody>
      </p:sp>
      <p:sp>
        <p:nvSpPr>
          <p:cNvPr id="64" name="Rectangle 35"/>
          <p:cNvSpPr>
            <a:spLocks noChangeArrowheads="1"/>
          </p:cNvSpPr>
          <p:nvPr/>
        </p:nvSpPr>
        <p:spPr bwMode="auto">
          <a:xfrm>
            <a:off x="3449134" y="2181112"/>
            <a:ext cx="2806429"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a:defRPr/>
            </a:pPr>
            <a:r>
              <a:rPr lang="th-TH" sz="2500" i="1" dirty="0" smtClean="0">
                <a:solidFill>
                  <a:schemeClr val="folHlink"/>
                </a:solidFill>
                <a:latin typeface="Leelawadee UI" panose="020B0502040204020203" pitchFamily="34" charset="-34"/>
                <a:ea typeface="+mn-ea"/>
                <a:cs typeface="Leelawadee UI" panose="020B0502040204020203" pitchFamily="34" charset="-34"/>
              </a:rPr>
              <a:t>ตามความหมาย</a:t>
            </a:r>
            <a:endParaRPr lang="en-US" sz="2500" i="1" dirty="0">
              <a:solidFill>
                <a:schemeClr val="folHlink"/>
              </a:solidFill>
              <a:latin typeface="Leelawadee UI" panose="020B0502040204020203" pitchFamily="34" charset="-34"/>
              <a:ea typeface="+mn-ea"/>
              <a:cs typeface="Leelawadee UI" panose="020B0502040204020203" pitchFamily="34" charset="-34"/>
            </a:endParaRPr>
          </a:p>
        </p:txBody>
      </p:sp>
      <p:sp>
        <p:nvSpPr>
          <p:cNvPr id="65" name="Rectangle 36"/>
          <p:cNvSpPr>
            <a:spLocks noChangeArrowheads="1"/>
          </p:cNvSpPr>
          <p:nvPr/>
        </p:nvSpPr>
        <p:spPr bwMode="auto">
          <a:xfrm>
            <a:off x="6442903" y="2253649"/>
            <a:ext cx="1812894"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a:defRPr/>
            </a:pPr>
            <a:r>
              <a:rPr lang="th-TH" sz="2500" i="1" dirty="0" smtClean="0">
                <a:solidFill>
                  <a:schemeClr val="folHlink"/>
                </a:solidFill>
                <a:latin typeface="Leelawadee UI" panose="020B0502040204020203" pitchFamily="34" charset="-34"/>
                <a:ea typeface="+mn-ea"/>
                <a:cs typeface="Leelawadee UI" panose="020B0502040204020203" pitchFamily="34" charset="-34"/>
              </a:rPr>
              <a:t>ไม่มีเงื่อนไข</a:t>
            </a:r>
            <a:endParaRPr lang="en-US" sz="2500" i="1" dirty="0">
              <a:solidFill>
                <a:schemeClr val="folHlink"/>
              </a:solidFill>
              <a:latin typeface="Leelawadee UI" panose="020B0502040204020203" pitchFamily="34" charset="-34"/>
              <a:ea typeface="+mn-ea"/>
              <a:cs typeface="Leelawadee UI" panose="020B0502040204020203" pitchFamily="34" charset="-34"/>
            </a:endParaRPr>
          </a:p>
        </p:txBody>
      </p:sp>
      <p:sp>
        <p:nvSpPr>
          <p:cNvPr id="66" name="Rectangle 5"/>
          <p:cNvSpPr>
            <a:spLocks noChangeArrowheads="1"/>
          </p:cNvSpPr>
          <p:nvPr/>
        </p:nvSpPr>
        <p:spPr bwMode="auto">
          <a:xfrm>
            <a:off x="6584156" y="816317"/>
            <a:ext cx="1881188" cy="70532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th-TH" sz="2000" dirty="0" err="1" smtClean="0">
                <a:solidFill>
                  <a:srgbClr val="FD2558"/>
                </a:solidFill>
                <a:latin typeface="Leelawadee UI" panose="020B0502040204020203" pitchFamily="34" charset="-34"/>
                <a:ea typeface="+mn-ea"/>
                <a:cs typeface="Leelawadee UI" panose="020B0502040204020203" pitchFamily="34" charset="-34"/>
              </a:rPr>
              <a:t>พันธ</a:t>
            </a:r>
            <a:r>
              <a:rPr lang="th-TH" sz="2000" dirty="0" smtClean="0">
                <a:solidFill>
                  <a:srgbClr val="FD2558"/>
                </a:solidFill>
                <a:latin typeface="Leelawadee UI" panose="020B0502040204020203" pitchFamily="34" charset="-34"/>
                <a:ea typeface="+mn-ea"/>
                <a:cs typeface="Leelawadee UI" panose="020B0502040204020203" pitchFamily="34" charset="-34"/>
              </a:rPr>
              <a:t>สัญญา</a:t>
            </a:r>
          </a:p>
          <a:p>
            <a:pPr algn="r">
              <a:defRPr/>
            </a:pPr>
            <a:r>
              <a:rPr lang="th-TH" sz="2000" dirty="0" err="1" smtClean="0">
                <a:latin typeface="Leelawadee UI" panose="020B0502040204020203" pitchFamily="34" charset="-34"/>
                <a:ea typeface="+mn-ea"/>
                <a:cs typeface="Leelawadee UI" panose="020B0502040204020203" pitchFamily="34" charset="-34"/>
              </a:rPr>
              <a:t>ปฐก</a:t>
            </a:r>
            <a:r>
              <a:rPr lang="th-TH" sz="2000" dirty="0" smtClean="0">
                <a:latin typeface="Leelawadee UI" panose="020B0502040204020203" pitchFamily="34" charset="-34"/>
                <a:ea typeface="+mn-ea"/>
                <a:cs typeface="Leelawadee UI" panose="020B0502040204020203" pitchFamily="34" charset="-34"/>
              </a:rPr>
              <a:t>.15</a:t>
            </a:r>
            <a:r>
              <a:rPr lang="en-GB" sz="2000" dirty="0" smtClean="0">
                <a:latin typeface="Leelawadee UI" panose="020B0502040204020203" pitchFamily="34" charset="-34"/>
                <a:ea typeface="+mn-ea"/>
                <a:cs typeface="Leelawadee UI" panose="020B0502040204020203" pitchFamily="34" charset="-34"/>
              </a:rPr>
              <a:t>:</a:t>
            </a:r>
            <a:r>
              <a:rPr lang="th-TH" sz="2000" dirty="0" smtClean="0">
                <a:latin typeface="Leelawadee UI" panose="020B0502040204020203" pitchFamily="34" charset="-34"/>
                <a:ea typeface="+mn-ea"/>
                <a:cs typeface="Leelawadee UI" panose="020B0502040204020203" pitchFamily="34" charset="-34"/>
              </a:rPr>
              <a:t>9</a:t>
            </a:r>
            <a:r>
              <a:rPr lang="en-GB" sz="2000" dirty="0" smtClean="0">
                <a:latin typeface="Leelawadee UI" panose="020B0502040204020203" pitchFamily="34" charset="-34"/>
                <a:ea typeface="+mn-ea"/>
                <a:cs typeface="Leelawadee UI" panose="020B0502040204020203" pitchFamily="34" charset="-34"/>
              </a:rPr>
              <a:t>-</a:t>
            </a:r>
            <a:r>
              <a:rPr lang="th-TH" sz="2000" dirty="0" smtClean="0">
                <a:latin typeface="Leelawadee UI" panose="020B0502040204020203" pitchFamily="34" charset="-34"/>
                <a:ea typeface="+mn-ea"/>
                <a:cs typeface="Leelawadee UI" panose="020B0502040204020203" pitchFamily="34" charset="-34"/>
              </a:rPr>
              <a:t>18</a:t>
            </a:r>
            <a:endParaRPr lang="en-US" sz="2000" dirty="0">
              <a:latin typeface="Leelawadee UI" panose="020B0502040204020203" pitchFamily="34" charset="-34"/>
              <a:ea typeface="+mn-ea"/>
              <a:cs typeface="Leelawadee UI" panose="020B0502040204020203" pitchFamily="34" charset="-34"/>
            </a:endParaRPr>
          </a:p>
        </p:txBody>
      </p:sp>
      <p:sp>
        <p:nvSpPr>
          <p:cNvPr id="67" name="Rectangle 25"/>
          <p:cNvSpPr>
            <a:spLocks noChangeArrowheads="1"/>
          </p:cNvSpPr>
          <p:nvPr/>
        </p:nvSpPr>
        <p:spPr bwMode="auto">
          <a:xfrm>
            <a:off x="3980657" y="3802502"/>
            <a:ext cx="1514475"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smtClean="0">
                <a:latin typeface="Leelawadee UI" panose="020B0502040204020203" pitchFamily="34" charset="-34"/>
                <a:ea typeface="+mn-ea"/>
                <a:cs typeface="Leelawadee UI" panose="020B0502040204020203" pitchFamily="34" charset="-34"/>
              </a:rPr>
              <a:t>ปฐก</a:t>
            </a:r>
            <a:r>
              <a:rPr lang="en-US" sz="2000" dirty="0" smtClean="0">
                <a:latin typeface="Leelawadee UI" panose="020B0502040204020203" pitchFamily="34" charset="-34"/>
                <a:ea typeface="+mn-ea"/>
                <a:cs typeface="Leelawadee UI" panose="020B0502040204020203" pitchFamily="34" charset="-34"/>
              </a:rPr>
              <a:t>. </a:t>
            </a:r>
            <a:r>
              <a:rPr lang="en-US" sz="2000" dirty="0">
                <a:latin typeface="Leelawadee UI" panose="020B0502040204020203" pitchFamily="34" charset="-34"/>
                <a:ea typeface="+mn-ea"/>
                <a:cs typeface="Leelawadee UI" panose="020B0502040204020203" pitchFamily="34" charset="-34"/>
              </a:rPr>
              <a:t>12:2</a:t>
            </a:r>
          </a:p>
        </p:txBody>
      </p:sp>
      <p:sp>
        <p:nvSpPr>
          <p:cNvPr id="68" name="Rectangle 26"/>
          <p:cNvSpPr>
            <a:spLocks noChangeArrowheads="1"/>
          </p:cNvSpPr>
          <p:nvPr/>
        </p:nvSpPr>
        <p:spPr bwMode="auto">
          <a:xfrm>
            <a:off x="6618175" y="3799404"/>
            <a:ext cx="1487487"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Leelawadee UI" panose="020B0502040204020203" pitchFamily="34" charset="-34"/>
                <a:cs typeface="Leelawadee UI" panose="020B0502040204020203" pitchFamily="34" charset="-34"/>
              </a:rPr>
              <a:t>ปฐก</a:t>
            </a:r>
            <a:r>
              <a:rPr lang="en-US" sz="2000" dirty="0" smtClean="0">
                <a:latin typeface="Leelawadee UI" panose="020B0502040204020203" pitchFamily="34" charset="-34"/>
                <a:ea typeface="+mn-ea"/>
                <a:cs typeface="Leelawadee UI" panose="020B0502040204020203" pitchFamily="34" charset="-34"/>
              </a:rPr>
              <a:t>. </a:t>
            </a:r>
            <a:r>
              <a:rPr lang="en-US" sz="2000" dirty="0">
                <a:latin typeface="Leelawadee UI" panose="020B0502040204020203" pitchFamily="34" charset="-34"/>
                <a:ea typeface="+mn-ea"/>
                <a:cs typeface="Leelawadee UI" panose="020B0502040204020203" pitchFamily="34" charset="-34"/>
              </a:rPr>
              <a:t>12:3</a:t>
            </a:r>
          </a:p>
        </p:txBody>
      </p:sp>
      <p:sp>
        <p:nvSpPr>
          <p:cNvPr id="69" name="Rectangle 52"/>
          <p:cNvSpPr>
            <a:spLocks noChangeArrowheads="1"/>
          </p:cNvSpPr>
          <p:nvPr/>
        </p:nvSpPr>
        <p:spPr bwMode="auto">
          <a:xfrm>
            <a:off x="882919" y="5093547"/>
            <a:ext cx="1570038" cy="474489"/>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r>
              <a:rPr lang="en-US" sz="2500" dirty="0">
                <a:latin typeface="Leelawadee UI" panose="020B0502040204020203" pitchFamily="34" charset="-34"/>
                <a:ea typeface="+mn-ea"/>
                <a:cs typeface="Leelawadee UI" panose="020B0502040204020203" pitchFamily="34" charset="-34"/>
              </a:rPr>
              <a:t>  </a:t>
            </a:r>
            <a:r>
              <a:rPr lang="th-TH" sz="2500" dirty="0" smtClean="0">
                <a:latin typeface="Leelawadee UI" panose="020B0502040204020203" pitchFamily="34" charset="-34"/>
                <a:ea typeface="+mn-ea"/>
                <a:cs typeface="Leelawadee UI" panose="020B0502040204020203" pitchFamily="34" charset="-34"/>
              </a:rPr>
              <a:t>แผ่นดิน</a:t>
            </a:r>
            <a:endParaRPr lang="en-US" sz="2500" dirty="0">
              <a:latin typeface="Leelawadee UI" panose="020B0502040204020203" pitchFamily="34" charset="-34"/>
              <a:ea typeface="+mn-ea"/>
              <a:cs typeface="Leelawadee UI" panose="020B0502040204020203" pitchFamily="34" charset="-34"/>
            </a:endParaRPr>
          </a:p>
        </p:txBody>
      </p:sp>
      <p:sp>
        <p:nvSpPr>
          <p:cNvPr id="70" name="Rectangle 53"/>
          <p:cNvSpPr>
            <a:spLocks noChangeArrowheads="1"/>
          </p:cNvSpPr>
          <p:nvPr/>
        </p:nvSpPr>
        <p:spPr bwMode="auto">
          <a:xfrm>
            <a:off x="851205" y="5556266"/>
            <a:ext cx="2000250"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lIns="90487" tIns="44450" rIns="90487" bIns="44450">
            <a:spAutoFit/>
          </a:bodyPr>
          <a:lstStyle/>
          <a:p>
            <a:pPr>
              <a:defRPr/>
            </a:pPr>
            <a:r>
              <a:rPr lang="th-TH" sz="2000" dirty="0" err="1">
                <a:latin typeface="Leelawadee UI" panose="020B0502040204020203" pitchFamily="34" charset="-34"/>
                <a:cs typeface="Leelawadee UI" panose="020B0502040204020203" pitchFamily="34" charset="-34"/>
              </a:rPr>
              <a:t>ฉธบ</a:t>
            </a:r>
            <a:r>
              <a:rPr lang="en-US" sz="2000" dirty="0">
                <a:latin typeface="Leelawadee UI" panose="020B0502040204020203" pitchFamily="34" charset="-34"/>
                <a:cs typeface="Leelawadee UI" panose="020B0502040204020203" pitchFamily="34" charset="-34"/>
              </a:rPr>
              <a:t>. 30:1-10</a:t>
            </a:r>
          </a:p>
        </p:txBody>
      </p:sp>
      <p:sp>
        <p:nvSpPr>
          <p:cNvPr id="71" name="Rectangle 54"/>
          <p:cNvSpPr>
            <a:spLocks noChangeArrowheads="1"/>
          </p:cNvSpPr>
          <p:nvPr/>
        </p:nvSpPr>
        <p:spPr bwMode="auto">
          <a:xfrm>
            <a:off x="4091734" y="5108469"/>
            <a:ext cx="1059655" cy="474489"/>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square" lIns="90487" tIns="44450" rIns="90487" bIns="44450">
            <a:spAutoFit/>
          </a:bodyPr>
          <a:lstStyle/>
          <a:p>
            <a:pPr>
              <a:defRPr/>
            </a:pPr>
            <a:r>
              <a:rPr lang="th-TH" sz="2500" dirty="0" smtClean="0">
                <a:latin typeface="Leelawadee UI" panose="020B0502040204020203" pitchFamily="34" charset="-34"/>
                <a:ea typeface="+mn-ea"/>
                <a:cs typeface="Leelawadee UI" panose="020B0502040204020203" pitchFamily="34" charset="-34"/>
              </a:rPr>
              <a:t>ดาวิด</a:t>
            </a:r>
            <a:endParaRPr lang="en-US" sz="2500" dirty="0">
              <a:latin typeface="Leelawadee UI" panose="020B0502040204020203" pitchFamily="34" charset="-34"/>
              <a:ea typeface="+mn-ea"/>
              <a:cs typeface="Leelawadee UI" panose="020B0502040204020203" pitchFamily="34" charset="-34"/>
            </a:endParaRPr>
          </a:p>
        </p:txBody>
      </p:sp>
      <p:sp>
        <p:nvSpPr>
          <p:cNvPr id="72" name="Rectangle 55"/>
          <p:cNvSpPr>
            <a:spLocks noChangeArrowheads="1"/>
          </p:cNvSpPr>
          <p:nvPr/>
        </p:nvSpPr>
        <p:spPr bwMode="auto">
          <a:xfrm>
            <a:off x="3716642" y="5564204"/>
            <a:ext cx="1919288"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a:latin typeface="Leelawadee UI" panose="020B0502040204020203" pitchFamily="34" charset="-34"/>
                <a:ea typeface="+mn-ea"/>
                <a:cs typeface="Leelawadee UI" panose="020B0502040204020203" pitchFamily="34" charset="-34"/>
              </a:rPr>
              <a:t>2 </a:t>
            </a:r>
            <a:r>
              <a:rPr lang="th-TH" sz="2000" dirty="0" err="1" smtClean="0">
                <a:latin typeface="Leelawadee UI" panose="020B0502040204020203" pitchFamily="34" charset="-34"/>
                <a:ea typeface="+mn-ea"/>
                <a:cs typeface="Leelawadee UI" panose="020B0502040204020203" pitchFamily="34" charset="-34"/>
              </a:rPr>
              <a:t>ซมอ</a:t>
            </a:r>
            <a:r>
              <a:rPr lang="en-US" sz="2000" dirty="0" smtClean="0">
                <a:latin typeface="Leelawadee UI" panose="020B0502040204020203" pitchFamily="34" charset="-34"/>
                <a:ea typeface="+mn-ea"/>
                <a:cs typeface="Leelawadee UI" panose="020B0502040204020203" pitchFamily="34" charset="-34"/>
              </a:rPr>
              <a:t>. </a:t>
            </a:r>
            <a:r>
              <a:rPr lang="en-US" sz="2000" dirty="0">
                <a:latin typeface="Leelawadee UI" panose="020B0502040204020203" pitchFamily="34" charset="-34"/>
                <a:ea typeface="+mn-ea"/>
                <a:cs typeface="Leelawadee UI" panose="020B0502040204020203" pitchFamily="34" charset="-34"/>
              </a:rPr>
              <a:t>7:4-16</a:t>
            </a:r>
          </a:p>
        </p:txBody>
      </p:sp>
      <p:sp>
        <p:nvSpPr>
          <p:cNvPr id="73" name="Rectangle 64"/>
          <p:cNvSpPr>
            <a:spLocks noChangeArrowheads="1"/>
          </p:cNvSpPr>
          <p:nvPr/>
        </p:nvSpPr>
        <p:spPr bwMode="auto">
          <a:xfrm>
            <a:off x="6938440" y="5057951"/>
            <a:ext cx="995362" cy="474489"/>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r>
              <a:rPr lang="th-TH" sz="2500" dirty="0" smtClean="0">
                <a:latin typeface="Leelawadee UI" panose="020B0502040204020203" pitchFamily="34" charset="-34"/>
                <a:ea typeface="+mn-ea"/>
                <a:cs typeface="Leelawadee UI" panose="020B0502040204020203" pitchFamily="34" charset="-34"/>
              </a:rPr>
              <a:t>ใหม่</a:t>
            </a:r>
            <a:endParaRPr lang="en-US" sz="2500" dirty="0">
              <a:latin typeface="Leelawadee UI" panose="020B0502040204020203" pitchFamily="34" charset="-34"/>
              <a:ea typeface="+mn-ea"/>
              <a:cs typeface="Leelawadee UI" panose="020B0502040204020203" pitchFamily="34" charset="-34"/>
            </a:endParaRPr>
          </a:p>
        </p:txBody>
      </p:sp>
      <p:sp>
        <p:nvSpPr>
          <p:cNvPr id="74" name="Rectangle 65"/>
          <p:cNvSpPr>
            <a:spLocks noChangeArrowheads="1"/>
          </p:cNvSpPr>
          <p:nvPr/>
        </p:nvSpPr>
        <p:spPr bwMode="auto">
          <a:xfrm>
            <a:off x="6554788" y="5550374"/>
            <a:ext cx="1910556"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lIns="90487" tIns="44450" rIns="90487" bIns="44450">
            <a:spAutoFit/>
          </a:bodyPr>
          <a:lstStyle/>
          <a:p>
            <a:pPr>
              <a:defRPr/>
            </a:pPr>
            <a:r>
              <a:rPr lang="th-TH" sz="2000" dirty="0" err="1" smtClean="0">
                <a:latin typeface="Leelawadee UI" panose="020B0502040204020203" pitchFamily="34" charset="-34"/>
                <a:ea typeface="+mn-ea"/>
                <a:cs typeface="Leelawadee UI" panose="020B0502040204020203" pitchFamily="34" charset="-34"/>
              </a:rPr>
              <a:t>ยรม</a:t>
            </a:r>
            <a:r>
              <a:rPr lang="en-US" sz="2000" dirty="0" smtClean="0">
                <a:latin typeface="Leelawadee UI" panose="020B0502040204020203" pitchFamily="34" charset="-34"/>
                <a:ea typeface="+mn-ea"/>
                <a:cs typeface="Leelawadee UI" panose="020B0502040204020203" pitchFamily="34" charset="-34"/>
              </a:rPr>
              <a:t>. </a:t>
            </a:r>
            <a:r>
              <a:rPr lang="en-US" sz="2000" dirty="0">
                <a:latin typeface="Leelawadee UI" panose="020B0502040204020203" pitchFamily="34" charset="-34"/>
                <a:ea typeface="+mn-ea"/>
                <a:cs typeface="Leelawadee UI" panose="020B0502040204020203" pitchFamily="34" charset="-34"/>
              </a:rPr>
              <a:t>31:31-34</a:t>
            </a:r>
          </a:p>
        </p:txBody>
      </p:sp>
      <p:sp>
        <p:nvSpPr>
          <p:cNvPr id="77" name="Rectangle 33"/>
          <p:cNvSpPr>
            <a:spLocks noChangeArrowheads="1"/>
          </p:cNvSpPr>
          <p:nvPr/>
        </p:nvSpPr>
        <p:spPr bwMode="auto">
          <a:xfrm>
            <a:off x="2821585" y="4658360"/>
            <a:ext cx="3640529" cy="397545"/>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lIns="90487" tIns="44450" rIns="90487" bIns="44450">
            <a:spAutoFit/>
          </a:bodyPr>
          <a:lstStyle/>
          <a:p>
            <a:pPr>
              <a:defRPr/>
            </a:pPr>
            <a:r>
              <a:rPr lang="th-TH" sz="2000" i="1" dirty="0">
                <a:solidFill>
                  <a:schemeClr val="folHlink"/>
                </a:solidFill>
                <a:latin typeface="Leelawadee UI" panose="020B0502040204020203" pitchFamily="34" charset="-34"/>
                <a:cs typeface="Leelawadee UI" panose="020B0502040204020203" pitchFamily="34" charset="-34"/>
              </a:rPr>
              <a:t>การขยายความ</a:t>
            </a:r>
            <a:r>
              <a:rPr lang="th-TH" sz="2000" i="1" dirty="0" err="1">
                <a:solidFill>
                  <a:schemeClr val="folHlink"/>
                </a:solidFill>
                <a:latin typeface="Leelawadee UI" panose="020B0502040204020203" pitchFamily="34" charset="-34"/>
                <a:cs typeface="Leelawadee UI" panose="020B0502040204020203" pitchFamily="34" charset="-34"/>
              </a:rPr>
              <a:t>พันธ</a:t>
            </a:r>
            <a:r>
              <a:rPr lang="th-TH" sz="2000" i="1" dirty="0">
                <a:solidFill>
                  <a:schemeClr val="folHlink"/>
                </a:solidFill>
                <a:latin typeface="Leelawadee UI" panose="020B0502040204020203" pitchFamily="34" charset="-34"/>
                <a:cs typeface="Leelawadee UI" panose="020B0502040204020203" pitchFamily="34" charset="-34"/>
              </a:rPr>
              <a:t>สัญญาย่อย</a:t>
            </a:r>
            <a:endParaRPr lang="en-US" sz="2000" i="1" dirty="0">
              <a:solidFill>
                <a:schemeClr val="folHlink"/>
              </a:solidFill>
              <a:latin typeface="Leelawadee UI" panose="020B0502040204020203" pitchFamily="34" charset="-34"/>
              <a:cs typeface="Leelawadee UI" panose="020B0502040204020203" pitchFamily="34" charset="-34"/>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19220"/>
                                        </p:tgtEl>
                                        <p:attrNameLst>
                                          <p:attrName>style.visibility</p:attrName>
                                        </p:attrNameLst>
                                      </p:cBhvr>
                                      <p:to>
                                        <p:strVal val="visible"/>
                                      </p:to>
                                    </p:set>
                                    <p:anim calcmode="lin" valueType="num">
                                      <p:cBhvr additive="base">
                                        <p:cTn id="7" dur="500" fill="hold"/>
                                        <p:tgtEl>
                                          <p:spTgt spid="519220"/>
                                        </p:tgtEl>
                                        <p:attrNameLst>
                                          <p:attrName>ppt_x</p:attrName>
                                        </p:attrNameLst>
                                      </p:cBhvr>
                                      <p:tavLst>
                                        <p:tav tm="0">
                                          <p:val>
                                            <p:strVal val="1+#ppt_w/2"/>
                                          </p:val>
                                        </p:tav>
                                        <p:tav tm="100000">
                                          <p:val>
                                            <p:strVal val="#ppt_x"/>
                                          </p:val>
                                        </p:tav>
                                      </p:tavLst>
                                    </p:anim>
                                    <p:anim calcmode="lin" valueType="num">
                                      <p:cBhvr additive="base">
                                        <p:cTn id="8" dur="500" fill="hold"/>
                                        <p:tgtEl>
                                          <p:spTgt spid="51922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19218"/>
                                        </p:tgtEl>
                                        <p:attrNameLst>
                                          <p:attrName>style.visibility</p:attrName>
                                        </p:attrNameLst>
                                      </p:cBhvr>
                                      <p:to>
                                        <p:strVal val="visible"/>
                                      </p:to>
                                    </p:set>
                                    <p:animEffect transition="in" filter="fade">
                                      <p:cBhvr>
                                        <p:cTn id="13" dur="1000"/>
                                        <p:tgtEl>
                                          <p:spTgt spid="51921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19219"/>
                                        </p:tgtEl>
                                        <p:attrNameLst>
                                          <p:attrName>style.visibility</p:attrName>
                                        </p:attrNameLst>
                                      </p:cBhvr>
                                      <p:to>
                                        <p:strVal val="visible"/>
                                      </p:to>
                                    </p:set>
                                    <p:animEffect transition="in" filter="fade">
                                      <p:cBhvr>
                                        <p:cTn id="18" dur="1000"/>
                                        <p:tgtEl>
                                          <p:spTgt spid="51921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19215"/>
                                        </p:tgtEl>
                                        <p:attrNameLst>
                                          <p:attrName>style.visibility</p:attrName>
                                        </p:attrNameLst>
                                      </p:cBhvr>
                                      <p:to>
                                        <p:strVal val="visible"/>
                                      </p:to>
                                    </p:set>
                                    <p:animEffect transition="in" filter="fade">
                                      <p:cBhvr>
                                        <p:cTn id="23" dur="1000"/>
                                        <p:tgtEl>
                                          <p:spTgt spid="51921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19216"/>
                                        </p:tgtEl>
                                        <p:attrNameLst>
                                          <p:attrName>style.visibility</p:attrName>
                                        </p:attrNameLst>
                                      </p:cBhvr>
                                      <p:to>
                                        <p:strVal val="visible"/>
                                      </p:to>
                                    </p:set>
                                    <p:animEffect transition="in" filter="fade">
                                      <p:cBhvr>
                                        <p:cTn id="28" dur="1000"/>
                                        <p:tgtEl>
                                          <p:spTgt spid="51921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19217"/>
                                        </p:tgtEl>
                                        <p:attrNameLst>
                                          <p:attrName>style.visibility</p:attrName>
                                        </p:attrNameLst>
                                      </p:cBhvr>
                                      <p:to>
                                        <p:strVal val="visible"/>
                                      </p:to>
                                    </p:set>
                                    <p:animEffect transition="in" filter="fade">
                                      <p:cBhvr>
                                        <p:cTn id="33" dur="1000"/>
                                        <p:tgtEl>
                                          <p:spTgt spid="519217"/>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grpId="0" nodeType="clickEffect">
                                  <p:stCondLst>
                                    <p:cond delay="0"/>
                                  </p:stCondLst>
                                  <p:childTnLst>
                                    <p:set>
                                      <p:cBhvr>
                                        <p:cTn id="37" dur="1" fill="hold">
                                          <p:stCondLst>
                                            <p:cond delay="0"/>
                                          </p:stCondLst>
                                        </p:cTn>
                                        <p:tgtEl>
                                          <p:spTgt spid="519197"/>
                                        </p:tgtEl>
                                        <p:attrNameLst>
                                          <p:attrName>style.visibility</p:attrName>
                                        </p:attrNameLst>
                                      </p:cBhvr>
                                      <p:to>
                                        <p:strVal val="visible"/>
                                      </p:to>
                                    </p:set>
                                    <p:anim calcmode="lin" valueType="num">
                                      <p:cBhvr>
                                        <p:cTn id="38" dur="1000" fill="hold"/>
                                        <p:tgtEl>
                                          <p:spTgt spid="519197"/>
                                        </p:tgtEl>
                                        <p:attrNameLst>
                                          <p:attrName>ppt_w</p:attrName>
                                        </p:attrNameLst>
                                      </p:cBhvr>
                                      <p:tavLst>
                                        <p:tav tm="0">
                                          <p:val>
                                            <p:strVal val="#ppt_w*0.70"/>
                                          </p:val>
                                        </p:tav>
                                        <p:tav tm="100000">
                                          <p:val>
                                            <p:strVal val="#ppt_w"/>
                                          </p:val>
                                        </p:tav>
                                      </p:tavLst>
                                    </p:anim>
                                    <p:anim calcmode="lin" valueType="num">
                                      <p:cBhvr>
                                        <p:cTn id="39" dur="1000" fill="hold"/>
                                        <p:tgtEl>
                                          <p:spTgt spid="519197"/>
                                        </p:tgtEl>
                                        <p:attrNameLst>
                                          <p:attrName>ppt_h</p:attrName>
                                        </p:attrNameLst>
                                      </p:cBhvr>
                                      <p:tavLst>
                                        <p:tav tm="0">
                                          <p:val>
                                            <p:strVal val="#ppt_h"/>
                                          </p:val>
                                        </p:tav>
                                        <p:tav tm="100000">
                                          <p:val>
                                            <p:strVal val="#ppt_h"/>
                                          </p:val>
                                        </p:tav>
                                      </p:tavLst>
                                    </p:anim>
                                    <p:animEffect transition="in" filter="fade">
                                      <p:cBhvr>
                                        <p:cTn id="40" dur="1000"/>
                                        <p:tgtEl>
                                          <p:spTgt spid="519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9197" grpId="0"/>
      <p:bldP spid="519215" grpId="0" animBg="1" autoUpdateAnimBg="0"/>
      <p:bldP spid="519216" grpId="0" animBg="1" autoUpdateAnimBg="0"/>
      <p:bldP spid="519217" grpId="0" animBg="1" autoUpdateAnimBg="0"/>
      <p:bldP spid="519218" grpId="0" animBg="1" autoUpdateAnimBg="0"/>
      <p:bldP spid="519219" grpId="0" animBg="1" autoUpdateAnimBg="0"/>
      <p:bldP spid="519220"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4578" name="Rectangle 3"/>
          <p:cNvSpPr>
            <a:spLocks noChangeArrowheads="1"/>
          </p:cNvSpPr>
          <p:nvPr/>
        </p:nvSpPr>
        <p:spPr bwMode="auto">
          <a:xfrm>
            <a:off x="2551113" y="1290638"/>
            <a:ext cx="471282"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Leelawadee UI" panose="020B0502040204020203" pitchFamily="34" charset="-34"/>
                <a:cs typeface="Leelawadee UI" panose="020B0502040204020203" pitchFamily="34" charset="-34"/>
              </a:rPr>
              <a:t>         </a:t>
            </a:r>
          </a:p>
        </p:txBody>
      </p:sp>
      <p:sp>
        <p:nvSpPr>
          <p:cNvPr id="24579" name="Rectangle 4"/>
          <p:cNvSpPr>
            <a:spLocks noChangeArrowheads="1"/>
          </p:cNvSpPr>
          <p:nvPr/>
        </p:nvSpPr>
        <p:spPr bwMode="auto">
          <a:xfrm>
            <a:off x="2843213" y="1301750"/>
            <a:ext cx="384720" cy="21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latin typeface="Leelawadee UI" panose="020B0502040204020203" pitchFamily="34" charset="-34"/>
                <a:cs typeface="Leelawadee UI" panose="020B0502040204020203" pitchFamily="34" charset="-34"/>
              </a:rPr>
              <a:t>       </a:t>
            </a:r>
          </a:p>
        </p:txBody>
      </p:sp>
      <p:sp>
        <p:nvSpPr>
          <p:cNvPr id="24580" name="Rectangle 5"/>
          <p:cNvSpPr>
            <a:spLocks noChangeArrowheads="1"/>
          </p:cNvSpPr>
          <p:nvPr/>
        </p:nvSpPr>
        <p:spPr bwMode="auto">
          <a:xfrm>
            <a:off x="3033713" y="1301750"/>
            <a:ext cx="384720" cy="21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i="1">
                <a:latin typeface="Leelawadee UI" panose="020B0502040204020203" pitchFamily="34" charset="-34"/>
                <a:cs typeface="Leelawadee UI" panose="020B0502040204020203" pitchFamily="34" charset="-34"/>
              </a:rPr>
              <a:t>       </a:t>
            </a:r>
          </a:p>
        </p:txBody>
      </p:sp>
      <p:sp>
        <p:nvSpPr>
          <p:cNvPr id="24581" name="Rectangle 6"/>
          <p:cNvSpPr>
            <a:spLocks noChangeArrowheads="1"/>
          </p:cNvSpPr>
          <p:nvPr/>
        </p:nvSpPr>
        <p:spPr bwMode="auto">
          <a:xfrm>
            <a:off x="2551113" y="1768475"/>
            <a:ext cx="91916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i="1">
                <a:latin typeface="Leelawadee UI" panose="020B0502040204020203" pitchFamily="34" charset="-34"/>
                <a:cs typeface="Leelawadee UI" panose="020B0502040204020203" pitchFamily="34" charset="-34"/>
              </a:rPr>
              <a:t>                   </a:t>
            </a:r>
          </a:p>
        </p:txBody>
      </p:sp>
      <p:sp>
        <p:nvSpPr>
          <p:cNvPr id="24582" name="Rectangle 7"/>
          <p:cNvSpPr>
            <a:spLocks noChangeArrowheads="1"/>
          </p:cNvSpPr>
          <p:nvPr/>
        </p:nvSpPr>
        <p:spPr bwMode="auto">
          <a:xfrm>
            <a:off x="2551113" y="2071688"/>
            <a:ext cx="246861"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Leelawadee UI" panose="020B0502040204020203" pitchFamily="34" charset="-34"/>
                <a:cs typeface="Leelawadee UI" panose="020B0502040204020203" pitchFamily="34" charset="-34"/>
              </a:rPr>
              <a:t>  </a:t>
            </a:r>
          </a:p>
        </p:txBody>
      </p:sp>
      <p:sp>
        <p:nvSpPr>
          <p:cNvPr id="287752" name="Rectangle 8"/>
          <p:cNvSpPr>
            <a:spLocks noChangeArrowheads="1"/>
          </p:cNvSpPr>
          <p:nvPr/>
        </p:nvSpPr>
        <p:spPr bwMode="auto">
          <a:xfrm>
            <a:off x="1826219" y="2566988"/>
            <a:ext cx="5458224"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2400" i="1" dirty="0">
                <a:solidFill>
                  <a:srgbClr val="339933"/>
                </a:solidFill>
                <a:latin typeface="Leelawadee UI" panose="020B0502040204020203" pitchFamily="34" charset="-34"/>
                <a:ea typeface="+mn-ea"/>
                <a:cs typeface="Leelawadee UI" panose="020B0502040204020203" pitchFamily="34" charset="-34"/>
              </a:rPr>
              <a:t> </a:t>
            </a:r>
            <a:r>
              <a:rPr lang="th-TH" sz="2400" i="1" dirty="0">
                <a:solidFill>
                  <a:srgbClr val="339933"/>
                </a:solidFill>
                <a:latin typeface="Leelawadee UI" panose="020B0502040204020203" pitchFamily="34" charset="-34"/>
                <a:ea typeface="+mn-ea"/>
                <a:cs typeface="Leelawadee UI" panose="020B0502040204020203" pitchFamily="34" charset="-34"/>
              </a:rPr>
              <a:t>ชุดแรก – </a:t>
            </a:r>
          </a:p>
          <a:p>
            <a:pPr algn="ctr">
              <a:defRPr/>
            </a:pPr>
            <a:r>
              <a:rPr lang="th-TH" sz="2400" i="1" dirty="0">
                <a:solidFill>
                  <a:srgbClr val="339933"/>
                </a:solidFill>
                <a:latin typeface="Leelawadee UI" panose="020B0502040204020203" pitchFamily="34" charset="-34"/>
                <a:ea typeface="+mn-ea"/>
                <a:cs typeface="Leelawadee UI" panose="020B0502040204020203" pitchFamily="34" charset="-34"/>
              </a:rPr>
              <a:t>ความรับผิดชอบที่มีต่อพระเจ้า (ข้อ 1-12)</a:t>
            </a:r>
          </a:p>
        </p:txBody>
      </p:sp>
      <p:sp>
        <p:nvSpPr>
          <p:cNvPr id="24584" name="Rectangle 9"/>
          <p:cNvSpPr>
            <a:spLocks noChangeArrowheads="1"/>
          </p:cNvSpPr>
          <p:nvPr/>
        </p:nvSpPr>
        <p:spPr bwMode="auto">
          <a:xfrm>
            <a:off x="2779713" y="2211388"/>
            <a:ext cx="375102"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Leelawadee UI" panose="020B0502040204020203" pitchFamily="34" charset="-34"/>
                <a:cs typeface="Leelawadee UI" panose="020B0502040204020203" pitchFamily="34" charset="-34"/>
              </a:rPr>
              <a:t>      </a:t>
            </a:r>
          </a:p>
        </p:txBody>
      </p:sp>
      <p:sp>
        <p:nvSpPr>
          <p:cNvPr id="287754" name="Rectangle 10"/>
          <p:cNvSpPr>
            <a:spLocks noChangeArrowheads="1"/>
          </p:cNvSpPr>
          <p:nvPr/>
        </p:nvSpPr>
        <p:spPr bwMode="auto">
          <a:xfrm>
            <a:off x="2188581" y="3195638"/>
            <a:ext cx="4717636" cy="64376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1800" i="1" dirty="0">
                <a:solidFill>
                  <a:srgbClr val="99FF99"/>
                </a:solidFill>
                <a:latin typeface="Leelawadee UI" panose="020B0502040204020203" pitchFamily="34" charset="-34"/>
                <a:cs typeface="Leelawadee UI" panose="020B0502040204020203" pitchFamily="34" charset="-34"/>
              </a:rPr>
              <a:t>  </a:t>
            </a:r>
            <a:r>
              <a:rPr lang="th-TH" sz="1800" i="1" dirty="0" smtClean="0">
                <a:solidFill>
                  <a:srgbClr val="99FF99"/>
                </a:solidFill>
                <a:latin typeface="Leelawadee UI" panose="020B0502040204020203" pitchFamily="34" charset="-34"/>
                <a:cs typeface="Leelawadee UI" panose="020B0502040204020203" pitchFamily="34" charset="-34"/>
              </a:rPr>
              <a:t>ชุดที่สอง</a:t>
            </a:r>
            <a:r>
              <a:rPr lang="en-US" sz="1800" i="1" dirty="0" smtClean="0">
                <a:solidFill>
                  <a:srgbClr val="99FF99"/>
                </a:solidFill>
                <a:latin typeface="Leelawadee UI" panose="020B0502040204020203" pitchFamily="34" charset="-34"/>
                <a:cs typeface="Leelawadee UI" panose="020B0502040204020203" pitchFamily="34" charset="-34"/>
              </a:rPr>
              <a:t> </a:t>
            </a:r>
            <a:r>
              <a:rPr lang="en-US" sz="1800" i="1" dirty="0">
                <a:solidFill>
                  <a:srgbClr val="99FF99"/>
                </a:solidFill>
                <a:latin typeface="Leelawadee UI" panose="020B0502040204020203" pitchFamily="34" charset="-34"/>
                <a:cs typeface="Leelawadee UI" panose="020B0502040204020203" pitchFamily="34" charset="-34"/>
              </a:rPr>
              <a:t>– </a:t>
            </a:r>
          </a:p>
          <a:p>
            <a:pPr algn="ctr">
              <a:defRPr/>
            </a:pPr>
            <a:r>
              <a:rPr lang="th-TH" sz="1800" i="1" dirty="0" smtClean="0">
                <a:latin typeface="Leelawadee UI" panose="020B0502040204020203" pitchFamily="34" charset="-34"/>
                <a:cs typeface="Leelawadee UI" panose="020B0502040204020203" pitchFamily="34" charset="-34"/>
              </a:rPr>
              <a:t>ความรับผิดชอบที่มีต่อเพื่อนมนุษย์ </a:t>
            </a:r>
            <a:r>
              <a:rPr lang="en-US" sz="1800" i="1" dirty="0" smtClean="0">
                <a:latin typeface="Leelawadee UI" panose="020B0502040204020203" pitchFamily="34" charset="-34"/>
                <a:cs typeface="Leelawadee UI" panose="020B0502040204020203" pitchFamily="34" charset="-34"/>
              </a:rPr>
              <a:t>(</a:t>
            </a:r>
            <a:r>
              <a:rPr lang="th-TH" sz="1800" i="1" dirty="0" smtClean="0">
                <a:latin typeface="Leelawadee UI" panose="020B0502040204020203" pitchFamily="34" charset="-34"/>
                <a:cs typeface="Leelawadee UI" panose="020B0502040204020203" pitchFamily="34" charset="-34"/>
              </a:rPr>
              <a:t>ข้อ</a:t>
            </a:r>
            <a:r>
              <a:rPr lang="en-US" sz="1800" i="1" dirty="0" smtClean="0">
                <a:latin typeface="Leelawadee UI" panose="020B0502040204020203" pitchFamily="34" charset="-34"/>
                <a:cs typeface="Leelawadee UI" panose="020B0502040204020203" pitchFamily="34" charset="-34"/>
              </a:rPr>
              <a:t> </a:t>
            </a:r>
            <a:r>
              <a:rPr lang="en-US" sz="1800" i="1" dirty="0">
                <a:latin typeface="Leelawadee UI" panose="020B0502040204020203" pitchFamily="34" charset="-34"/>
                <a:cs typeface="Leelawadee UI" panose="020B0502040204020203" pitchFamily="34" charset="-34"/>
              </a:rPr>
              <a:t>13-17)</a:t>
            </a:r>
            <a:endParaRPr lang="en-US" sz="1800" i="1" dirty="0">
              <a:solidFill>
                <a:srgbClr val="99FF99"/>
              </a:solidFill>
              <a:latin typeface="Leelawadee UI" panose="020B0502040204020203" pitchFamily="34" charset="-34"/>
              <a:cs typeface="Leelawadee UI" panose="020B0502040204020203" pitchFamily="34" charset="-34"/>
            </a:endParaRPr>
          </a:p>
        </p:txBody>
      </p:sp>
      <p:sp>
        <p:nvSpPr>
          <p:cNvPr id="24586" name="Rectangle 11"/>
          <p:cNvSpPr>
            <a:spLocks noChangeArrowheads="1"/>
          </p:cNvSpPr>
          <p:nvPr/>
        </p:nvSpPr>
        <p:spPr bwMode="auto">
          <a:xfrm>
            <a:off x="2551113" y="3582988"/>
            <a:ext cx="567462"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Leelawadee UI" panose="020B0502040204020203" pitchFamily="34" charset="-34"/>
                <a:cs typeface="Leelawadee UI" panose="020B0502040204020203" pitchFamily="34" charset="-34"/>
              </a:rPr>
              <a:t>            </a:t>
            </a:r>
          </a:p>
        </p:txBody>
      </p:sp>
      <p:sp>
        <p:nvSpPr>
          <p:cNvPr id="24587" name="Rectangle 14"/>
          <p:cNvSpPr>
            <a:spLocks noChangeArrowheads="1"/>
          </p:cNvSpPr>
          <p:nvPr/>
        </p:nvSpPr>
        <p:spPr bwMode="auto">
          <a:xfrm>
            <a:off x="2779713" y="5627688"/>
            <a:ext cx="407162"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Leelawadee UI" panose="020B0502040204020203" pitchFamily="34" charset="-34"/>
                <a:cs typeface="Leelawadee UI" panose="020B0502040204020203" pitchFamily="34" charset="-34"/>
              </a:rPr>
              <a:t>       </a:t>
            </a:r>
          </a:p>
        </p:txBody>
      </p:sp>
      <p:sp>
        <p:nvSpPr>
          <p:cNvPr id="24588" name="Rectangle 15"/>
          <p:cNvSpPr>
            <a:spLocks noChangeArrowheads="1"/>
          </p:cNvSpPr>
          <p:nvPr/>
        </p:nvSpPr>
        <p:spPr bwMode="auto">
          <a:xfrm>
            <a:off x="3084513" y="674688"/>
            <a:ext cx="947374"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latin typeface="Leelawadee UI" panose="020B0502040204020203" pitchFamily="34" charset="-34"/>
                <a:cs typeface="Leelawadee UI" panose="020B0502040204020203" pitchFamily="34" charset="-34"/>
              </a:rPr>
              <a:t>         </a:t>
            </a:r>
          </a:p>
        </p:txBody>
      </p:sp>
      <p:sp>
        <p:nvSpPr>
          <p:cNvPr id="24589" name="Rectangle 16"/>
          <p:cNvSpPr>
            <a:spLocks noChangeArrowheads="1"/>
          </p:cNvSpPr>
          <p:nvPr/>
        </p:nvSpPr>
        <p:spPr bwMode="auto">
          <a:xfrm>
            <a:off x="3084513" y="1054100"/>
            <a:ext cx="391132"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latin typeface="Leelawadee UI" panose="020B0502040204020203" pitchFamily="34" charset="-34"/>
                <a:cs typeface="Leelawadee UI" panose="020B0502040204020203" pitchFamily="34" charset="-34"/>
              </a:rPr>
              <a:t>     </a:t>
            </a:r>
          </a:p>
        </p:txBody>
      </p:sp>
      <p:sp>
        <p:nvSpPr>
          <p:cNvPr id="24590" name="Rectangle 17"/>
          <p:cNvSpPr>
            <a:spLocks noChangeArrowheads="1"/>
          </p:cNvSpPr>
          <p:nvPr/>
        </p:nvSpPr>
        <p:spPr bwMode="auto">
          <a:xfrm>
            <a:off x="3300413" y="1063625"/>
            <a:ext cx="2190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latin typeface="Leelawadee UI" panose="020B0502040204020203" pitchFamily="34" charset="-34"/>
                <a:cs typeface="Leelawadee UI" panose="020B0502040204020203" pitchFamily="34" charset="-34"/>
              </a:rPr>
              <a:t> </a:t>
            </a:r>
          </a:p>
        </p:txBody>
      </p:sp>
      <p:sp>
        <p:nvSpPr>
          <p:cNvPr id="287762" name="Rectangle 18"/>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87777" name="Rectangle 33"/>
          <p:cNvSpPr>
            <a:spLocks noChangeArrowheads="1"/>
          </p:cNvSpPr>
          <p:nvPr/>
        </p:nvSpPr>
        <p:spPr bwMode="auto">
          <a:xfrm>
            <a:off x="1689893" y="327339"/>
            <a:ext cx="5795963" cy="705321"/>
          </a:xfrm>
          <a:prstGeom prst="rect">
            <a:avLst/>
          </a:prstGeom>
          <a:noFill/>
          <a:ln w="12700">
            <a:noFill/>
            <a:miter lim="800000"/>
            <a:headEnd/>
            <a:tailEnd/>
          </a:ln>
          <a:effectLst/>
        </p:spPr>
        <p:txBody>
          <a:bodyPr lIns="90487" tIns="44450" rIns="90487" bIns="44450">
            <a:spAutoFit/>
          </a:bodyPr>
          <a:lstStyle/>
          <a:p>
            <a:pPr algn="ctr">
              <a:defRPr/>
            </a:pPr>
            <a:r>
              <a:rPr lang="en-US" altLang="ja-JP" sz="4000" dirty="0" smtClean="0">
                <a:solidFill>
                  <a:schemeClr val="folHlink"/>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a:t>
            </a:r>
            <a:r>
              <a:rPr lang="th-TH" altLang="ja-JP" sz="4000" dirty="0" err="1" smtClean="0">
                <a:solidFill>
                  <a:schemeClr val="folHlink"/>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พันธ</a:t>
            </a:r>
            <a:r>
              <a:rPr lang="th-TH" altLang="ja-JP" sz="4000" dirty="0" smtClean="0">
                <a:solidFill>
                  <a:schemeClr val="folHlink"/>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สัญญากับโมเสส</a:t>
            </a:r>
            <a:r>
              <a:rPr lang="en-US" altLang="ja-JP" sz="4000" dirty="0" smtClean="0">
                <a:solidFill>
                  <a:schemeClr val="folHlink"/>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a:t>
            </a:r>
            <a:endParaRPr lang="en-US" sz="4000" dirty="0">
              <a:solidFill>
                <a:schemeClr val="folHlink"/>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endParaRPr>
          </a:p>
        </p:txBody>
      </p:sp>
      <p:sp>
        <p:nvSpPr>
          <p:cNvPr id="24595" name="Text Box 47"/>
          <p:cNvSpPr txBox="1">
            <a:spLocks noChangeArrowheads="1"/>
          </p:cNvSpPr>
          <p:nvPr/>
        </p:nvSpPr>
        <p:spPr bwMode="auto">
          <a:xfrm>
            <a:off x="5753100" y="4140200"/>
            <a:ext cx="30607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sz="3600" b="0">
              <a:latin typeface="Leelawadee UI" panose="020B0502040204020203" pitchFamily="34" charset="-34"/>
              <a:cs typeface="Leelawadee UI" panose="020B0502040204020203" pitchFamily="34" charset="-34"/>
            </a:endParaRPr>
          </a:p>
        </p:txBody>
      </p:sp>
      <p:sp>
        <p:nvSpPr>
          <p:cNvPr id="287793" name="Text Box 49"/>
          <p:cNvSpPr txBox="1">
            <a:spLocks noChangeArrowheads="1"/>
          </p:cNvSpPr>
          <p:nvPr/>
        </p:nvSpPr>
        <p:spPr bwMode="auto">
          <a:xfrm>
            <a:off x="2476500" y="4025900"/>
            <a:ext cx="6667500" cy="2516843"/>
          </a:xfrm>
          <a:prstGeom prst="rect">
            <a:avLst/>
          </a:prstGeom>
          <a:noFill/>
          <a:ln w="9525">
            <a:noFill/>
            <a:miter lim="800000"/>
            <a:headEnd/>
            <a:tailEnd/>
          </a:ln>
          <a:effectLst/>
        </p:spPr>
        <p:txBody>
          <a:bodyPr>
            <a:spAutoFit/>
          </a:bodyPr>
          <a:lstStyle/>
          <a:p>
            <a:pPr>
              <a:lnSpc>
                <a:spcPct val="50000"/>
              </a:lnSpc>
              <a:spcBef>
                <a:spcPct val="50000"/>
              </a:spcBef>
              <a:defRPr/>
            </a:pPr>
            <a:r>
              <a:rPr lang="th-TH" sz="2400" dirty="0" smtClean="0">
                <a:solidFill>
                  <a:schemeClr val="folHlink"/>
                </a:solidFill>
                <a:latin typeface="Leelawadee UI" panose="020B0502040204020203" pitchFamily="34" charset="-34"/>
                <a:ea typeface="+mn-ea"/>
                <a:cs typeface="Leelawadee UI" panose="020B0502040204020203" pitchFamily="34" charset="-34"/>
              </a:rPr>
              <a:t>จงให้เกียรติแก่บิดามารดาของเจ้า</a:t>
            </a:r>
            <a:endParaRPr lang="en-US" sz="2400" dirty="0">
              <a:solidFill>
                <a:schemeClr val="folHlink"/>
              </a:solidFill>
              <a:latin typeface="Leelawadee UI" panose="020B0502040204020203" pitchFamily="34" charset="-34"/>
              <a:ea typeface="+mn-ea"/>
              <a:cs typeface="Leelawadee UI" panose="020B0502040204020203" pitchFamily="34" charset="-34"/>
            </a:endParaRPr>
          </a:p>
          <a:p>
            <a:pPr>
              <a:lnSpc>
                <a:spcPct val="50000"/>
              </a:lnSpc>
              <a:spcBef>
                <a:spcPct val="50000"/>
              </a:spcBef>
              <a:defRPr/>
            </a:pPr>
            <a:r>
              <a:rPr lang="en-US" sz="2400" dirty="0">
                <a:solidFill>
                  <a:schemeClr val="folHlink"/>
                </a:solidFill>
                <a:latin typeface="Leelawadee UI" panose="020B0502040204020203" pitchFamily="34" charset="-34"/>
                <a:ea typeface="+mn-ea"/>
                <a:cs typeface="Leelawadee UI" panose="020B0502040204020203" pitchFamily="34" charset="-34"/>
              </a:rPr>
              <a:t>   </a:t>
            </a:r>
            <a:r>
              <a:rPr lang="th-TH" sz="2400" dirty="0" smtClean="0">
                <a:solidFill>
                  <a:schemeClr val="folHlink"/>
                </a:solidFill>
                <a:latin typeface="Leelawadee UI" panose="020B0502040204020203" pitchFamily="34" charset="-34"/>
                <a:ea typeface="+mn-ea"/>
                <a:cs typeface="Leelawadee UI" panose="020B0502040204020203" pitchFamily="34" charset="-34"/>
              </a:rPr>
              <a:t>สิ่งที่สั่งห้าม</a:t>
            </a:r>
            <a:r>
              <a:rPr lang="en-US" sz="2400" dirty="0" smtClean="0">
                <a:solidFill>
                  <a:schemeClr val="folHlink"/>
                </a:solidFill>
                <a:latin typeface="Leelawadee UI" panose="020B0502040204020203" pitchFamily="34" charset="-34"/>
                <a:ea typeface="+mn-ea"/>
                <a:cs typeface="Leelawadee UI" panose="020B0502040204020203" pitchFamily="34" charset="-34"/>
              </a:rPr>
              <a:t>:</a:t>
            </a:r>
            <a:endParaRPr lang="en-US" sz="2400" dirty="0">
              <a:solidFill>
                <a:schemeClr val="folHlink"/>
              </a:solidFill>
              <a:latin typeface="Leelawadee UI" panose="020B0502040204020203" pitchFamily="34" charset="-34"/>
              <a:ea typeface="+mn-ea"/>
              <a:cs typeface="Leelawadee UI" panose="020B0502040204020203" pitchFamily="34" charset="-34"/>
            </a:endParaRPr>
          </a:p>
          <a:p>
            <a:pPr>
              <a:lnSpc>
                <a:spcPct val="50000"/>
              </a:lnSpc>
              <a:spcBef>
                <a:spcPct val="50000"/>
              </a:spcBef>
              <a:defRPr/>
            </a:pPr>
            <a:r>
              <a:rPr lang="en-US" sz="2400" dirty="0">
                <a:solidFill>
                  <a:schemeClr val="folHlink"/>
                </a:solidFill>
                <a:latin typeface="Leelawadee UI" panose="020B0502040204020203" pitchFamily="34" charset="-34"/>
                <a:ea typeface="+mn-ea"/>
                <a:cs typeface="Leelawadee UI" panose="020B0502040204020203" pitchFamily="34" charset="-34"/>
              </a:rPr>
              <a:t>         </a:t>
            </a:r>
            <a:r>
              <a:rPr lang="th-TH" sz="2400" dirty="0" smtClean="0">
                <a:solidFill>
                  <a:schemeClr val="folHlink"/>
                </a:solidFill>
                <a:latin typeface="Leelawadee UI" panose="020B0502040204020203" pitchFamily="34" charset="-34"/>
                <a:ea typeface="+mn-ea"/>
                <a:cs typeface="Leelawadee UI" panose="020B0502040204020203" pitchFamily="34" charset="-34"/>
              </a:rPr>
              <a:t>ห้ามฆ่าคน</a:t>
            </a:r>
            <a:endParaRPr lang="en-US" sz="2400" dirty="0">
              <a:solidFill>
                <a:schemeClr val="folHlink"/>
              </a:solidFill>
              <a:latin typeface="Leelawadee UI" panose="020B0502040204020203" pitchFamily="34" charset="-34"/>
              <a:ea typeface="+mn-ea"/>
              <a:cs typeface="Leelawadee UI" panose="020B0502040204020203" pitchFamily="34" charset="-34"/>
            </a:endParaRPr>
          </a:p>
          <a:p>
            <a:pPr>
              <a:lnSpc>
                <a:spcPct val="50000"/>
              </a:lnSpc>
              <a:spcBef>
                <a:spcPct val="50000"/>
              </a:spcBef>
              <a:defRPr/>
            </a:pPr>
            <a:r>
              <a:rPr lang="en-US" sz="2400" dirty="0">
                <a:solidFill>
                  <a:schemeClr val="folHlink"/>
                </a:solidFill>
                <a:latin typeface="Leelawadee UI" panose="020B0502040204020203" pitchFamily="34" charset="-34"/>
                <a:ea typeface="+mn-ea"/>
                <a:cs typeface="Leelawadee UI" panose="020B0502040204020203" pitchFamily="34" charset="-34"/>
              </a:rPr>
              <a:t>           </a:t>
            </a:r>
            <a:r>
              <a:rPr lang="th-TH" sz="2400" dirty="0" smtClean="0">
                <a:solidFill>
                  <a:schemeClr val="folHlink"/>
                </a:solidFill>
                <a:latin typeface="Leelawadee UI" panose="020B0502040204020203" pitchFamily="34" charset="-34"/>
                <a:ea typeface="+mn-ea"/>
                <a:cs typeface="Leelawadee UI" panose="020B0502040204020203" pitchFamily="34" charset="-34"/>
              </a:rPr>
              <a:t>ห้ามล่วงประเวณี</a:t>
            </a:r>
            <a:r>
              <a:rPr lang="en-US" sz="2400" dirty="0" smtClean="0">
                <a:solidFill>
                  <a:schemeClr val="folHlink"/>
                </a:solidFill>
                <a:latin typeface="Leelawadee UI" panose="020B0502040204020203" pitchFamily="34" charset="-34"/>
                <a:ea typeface="+mn-ea"/>
                <a:cs typeface="Leelawadee UI" panose="020B0502040204020203" pitchFamily="34" charset="-34"/>
              </a:rPr>
              <a:t>  </a:t>
            </a:r>
            <a:endParaRPr lang="en-US" sz="2400" dirty="0">
              <a:solidFill>
                <a:schemeClr val="folHlink"/>
              </a:solidFill>
              <a:latin typeface="Leelawadee UI" panose="020B0502040204020203" pitchFamily="34" charset="-34"/>
              <a:ea typeface="+mn-ea"/>
              <a:cs typeface="Leelawadee UI" panose="020B0502040204020203" pitchFamily="34" charset="-34"/>
            </a:endParaRPr>
          </a:p>
          <a:p>
            <a:pPr>
              <a:lnSpc>
                <a:spcPct val="50000"/>
              </a:lnSpc>
              <a:spcBef>
                <a:spcPct val="50000"/>
              </a:spcBef>
              <a:defRPr/>
            </a:pPr>
            <a:r>
              <a:rPr lang="en-US" sz="2400" dirty="0">
                <a:solidFill>
                  <a:schemeClr val="folHlink"/>
                </a:solidFill>
                <a:latin typeface="Leelawadee UI" panose="020B0502040204020203" pitchFamily="34" charset="-34"/>
                <a:ea typeface="+mn-ea"/>
                <a:cs typeface="Leelawadee UI" panose="020B0502040204020203" pitchFamily="34" charset="-34"/>
              </a:rPr>
              <a:t>              </a:t>
            </a:r>
            <a:r>
              <a:rPr lang="th-TH" sz="2400" dirty="0" smtClean="0">
                <a:solidFill>
                  <a:schemeClr val="folHlink"/>
                </a:solidFill>
                <a:latin typeface="Leelawadee UI" panose="020B0502040204020203" pitchFamily="34" charset="-34"/>
                <a:ea typeface="+mn-ea"/>
                <a:cs typeface="Leelawadee UI" panose="020B0502040204020203" pitchFamily="34" charset="-34"/>
              </a:rPr>
              <a:t>ห้ามลักขโมย</a:t>
            </a:r>
            <a:r>
              <a:rPr lang="en-US" sz="2400" dirty="0" smtClean="0">
                <a:solidFill>
                  <a:schemeClr val="folHlink"/>
                </a:solidFill>
                <a:latin typeface="Leelawadee UI" panose="020B0502040204020203" pitchFamily="34" charset="-34"/>
                <a:ea typeface="+mn-ea"/>
                <a:cs typeface="Leelawadee UI" panose="020B0502040204020203" pitchFamily="34" charset="-34"/>
              </a:rPr>
              <a:t> </a:t>
            </a:r>
            <a:endParaRPr lang="en-US" sz="2400" dirty="0">
              <a:solidFill>
                <a:schemeClr val="folHlink"/>
              </a:solidFill>
              <a:latin typeface="Leelawadee UI" panose="020B0502040204020203" pitchFamily="34" charset="-34"/>
              <a:ea typeface="+mn-ea"/>
              <a:cs typeface="Leelawadee UI" panose="020B0502040204020203" pitchFamily="34" charset="-34"/>
            </a:endParaRPr>
          </a:p>
          <a:p>
            <a:pPr>
              <a:lnSpc>
                <a:spcPct val="50000"/>
              </a:lnSpc>
              <a:spcBef>
                <a:spcPct val="50000"/>
              </a:spcBef>
              <a:defRPr/>
            </a:pPr>
            <a:r>
              <a:rPr lang="en-US" sz="2400" dirty="0">
                <a:solidFill>
                  <a:schemeClr val="folHlink"/>
                </a:solidFill>
                <a:latin typeface="Leelawadee UI" panose="020B0502040204020203" pitchFamily="34" charset="-34"/>
                <a:ea typeface="+mn-ea"/>
                <a:cs typeface="Leelawadee UI" panose="020B0502040204020203" pitchFamily="34" charset="-34"/>
              </a:rPr>
              <a:t>                </a:t>
            </a:r>
            <a:r>
              <a:rPr lang="th-TH" sz="2400" dirty="0" smtClean="0">
                <a:solidFill>
                  <a:schemeClr val="folHlink"/>
                </a:solidFill>
                <a:latin typeface="Leelawadee UI" panose="020B0502040204020203" pitchFamily="34" charset="-34"/>
                <a:ea typeface="+mn-ea"/>
                <a:cs typeface="Leelawadee UI" panose="020B0502040204020203" pitchFamily="34" charset="-34"/>
              </a:rPr>
              <a:t>ห้ามเป็นพยานเท็จ</a:t>
            </a:r>
            <a:r>
              <a:rPr lang="en-US" sz="2400" dirty="0" smtClean="0">
                <a:solidFill>
                  <a:schemeClr val="folHlink"/>
                </a:solidFill>
                <a:latin typeface="Leelawadee UI" panose="020B0502040204020203" pitchFamily="34" charset="-34"/>
                <a:ea typeface="+mn-ea"/>
                <a:cs typeface="Leelawadee UI" panose="020B0502040204020203" pitchFamily="34" charset="-34"/>
              </a:rPr>
              <a:t> </a:t>
            </a:r>
            <a:endParaRPr lang="en-US" sz="2400" dirty="0">
              <a:solidFill>
                <a:schemeClr val="folHlink"/>
              </a:solidFill>
              <a:latin typeface="Leelawadee UI" panose="020B0502040204020203" pitchFamily="34" charset="-34"/>
              <a:ea typeface="+mn-ea"/>
              <a:cs typeface="Leelawadee UI" panose="020B0502040204020203" pitchFamily="34" charset="-34"/>
            </a:endParaRPr>
          </a:p>
          <a:p>
            <a:pPr>
              <a:lnSpc>
                <a:spcPct val="50000"/>
              </a:lnSpc>
              <a:spcBef>
                <a:spcPct val="50000"/>
              </a:spcBef>
              <a:defRPr/>
            </a:pPr>
            <a:r>
              <a:rPr lang="en-US" sz="2400" dirty="0">
                <a:solidFill>
                  <a:schemeClr val="folHlink"/>
                </a:solidFill>
                <a:latin typeface="Leelawadee UI" panose="020B0502040204020203" pitchFamily="34" charset="-34"/>
                <a:ea typeface="+mn-ea"/>
                <a:cs typeface="Leelawadee UI" panose="020B0502040204020203" pitchFamily="34" charset="-34"/>
              </a:rPr>
              <a:t>                   </a:t>
            </a:r>
            <a:r>
              <a:rPr lang="th-TH" sz="2400" dirty="0" smtClean="0">
                <a:solidFill>
                  <a:schemeClr val="folHlink"/>
                </a:solidFill>
                <a:latin typeface="Leelawadee UI" panose="020B0502040204020203" pitchFamily="34" charset="-34"/>
                <a:ea typeface="+mn-ea"/>
                <a:cs typeface="Leelawadee UI" panose="020B0502040204020203" pitchFamily="34" charset="-34"/>
              </a:rPr>
              <a:t>ห้ามโลภคนหรือสิ่งของ</a:t>
            </a:r>
            <a:endParaRPr lang="en-US" sz="2400" dirty="0">
              <a:solidFill>
                <a:schemeClr val="folHlink"/>
              </a:solidFill>
              <a:latin typeface="Leelawadee UI" panose="020B0502040204020203" pitchFamily="34" charset="-34"/>
              <a:ea typeface="+mn-ea"/>
              <a:cs typeface="Leelawadee UI" panose="020B0502040204020203" pitchFamily="34" charset="-34"/>
            </a:endParaRPr>
          </a:p>
        </p:txBody>
      </p:sp>
      <p:sp>
        <p:nvSpPr>
          <p:cNvPr id="287800" name="Rectangle 56"/>
          <p:cNvSpPr>
            <a:spLocks noChangeArrowheads="1"/>
          </p:cNvSpPr>
          <p:nvPr/>
        </p:nvSpPr>
        <p:spPr bwMode="auto">
          <a:xfrm>
            <a:off x="3112311" y="1257300"/>
            <a:ext cx="2951128" cy="58221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ctr">
              <a:defRPr/>
            </a:pPr>
            <a:r>
              <a:rPr lang="th-TH" sz="3200" dirty="0" smtClean="0">
                <a:solidFill>
                  <a:schemeClr val="folHlink"/>
                </a:solidFill>
                <a:latin typeface="Leelawadee UI" panose="020B0502040204020203" pitchFamily="34" charset="-34"/>
                <a:cs typeface="Leelawadee UI" panose="020B0502040204020203" pitchFamily="34" charset="-34"/>
              </a:rPr>
              <a:t>อพยพบทที่</a:t>
            </a:r>
            <a:r>
              <a:rPr lang="en-US" sz="3200" dirty="0" smtClean="0">
                <a:solidFill>
                  <a:schemeClr val="folHlink"/>
                </a:solidFill>
                <a:latin typeface="Leelawadee UI" panose="020B0502040204020203" pitchFamily="34" charset="-34"/>
                <a:cs typeface="Leelawadee UI" panose="020B0502040204020203" pitchFamily="34" charset="-34"/>
              </a:rPr>
              <a:t> </a:t>
            </a:r>
            <a:r>
              <a:rPr lang="en-US" sz="3200" dirty="0">
                <a:solidFill>
                  <a:schemeClr val="folHlink"/>
                </a:solidFill>
                <a:latin typeface="Leelawadee UI" panose="020B0502040204020203" pitchFamily="34" charset="-34"/>
                <a:cs typeface="Leelawadee UI" panose="020B0502040204020203" pitchFamily="34" charset="-34"/>
              </a:rPr>
              <a:t>20: </a:t>
            </a:r>
          </a:p>
        </p:txBody>
      </p:sp>
      <p:grpSp>
        <p:nvGrpSpPr>
          <p:cNvPr id="24600" name="Group 71"/>
          <p:cNvGrpSpPr>
            <a:grpSpLocks/>
          </p:cNvGrpSpPr>
          <p:nvPr/>
        </p:nvGrpSpPr>
        <p:grpSpPr bwMode="auto">
          <a:xfrm>
            <a:off x="7127875" y="304800"/>
            <a:ext cx="1470025" cy="1638300"/>
            <a:chOff x="4490" y="192"/>
            <a:chExt cx="926" cy="1032"/>
          </a:xfrm>
        </p:grpSpPr>
        <p:sp>
          <p:nvSpPr>
            <p:cNvPr id="287816" name="Rectangle 72"/>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87817" name="Oval 73"/>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87818" name="Rectangle 74"/>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87819" name="Rectangle 75"/>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87820" name="Oval 76"/>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87821" name="Rectangle 77"/>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4612" name="Rectangle 78"/>
            <p:cNvSpPr>
              <a:spLocks noChangeArrowheads="1"/>
            </p:cNvSpPr>
            <p:nvPr/>
          </p:nvSpPr>
          <p:spPr bwMode="auto">
            <a:xfrm>
              <a:off x="4978" y="356"/>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VIII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IX</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X</a:t>
              </a:r>
              <a:endParaRPr lang="en-US">
                <a:latin typeface="Leelawadee UI" panose="020B0502040204020203" pitchFamily="34" charset="-34"/>
                <a:cs typeface="Leelawadee UI" panose="020B0502040204020203" pitchFamily="34" charset="-34"/>
              </a:endParaRPr>
            </a:p>
          </p:txBody>
        </p:sp>
        <p:sp>
          <p:nvSpPr>
            <p:cNvPr id="24613" name="Rectangle 79"/>
            <p:cNvSpPr>
              <a:spLocks noChangeArrowheads="1"/>
            </p:cNvSpPr>
            <p:nvPr/>
          </p:nvSpPr>
          <p:spPr bwMode="auto">
            <a:xfrm>
              <a:off x="4490" y="348"/>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IV</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a:t>
              </a:r>
              <a:endParaRPr lang="en-US">
                <a:latin typeface="Leelawadee UI" panose="020B0502040204020203" pitchFamily="34" charset="-34"/>
                <a:cs typeface="Leelawadee UI" panose="020B0502040204020203" pitchFamily="34" charset="-34"/>
              </a:endParaRPr>
            </a:p>
          </p:txBody>
        </p:sp>
      </p:grpSp>
      <p:sp>
        <p:nvSpPr>
          <p:cNvPr id="24601" name="Text Box 83"/>
          <p:cNvSpPr txBox="1">
            <a:spLocks noChangeArrowheads="1"/>
          </p:cNvSpPr>
          <p:nvPr/>
        </p:nvSpPr>
        <p:spPr bwMode="auto">
          <a:xfrm>
            <a:off x="8666163" y="4535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FFFF"/>
              </a:solidFill>
              <a:latin typeface="Leelawadee UI" panose="020B0502040204020203" pitchFamily="34" charset="-34"/>
              <a:cs typeface="Leelawadee UI" panose="020B0502040204020203" pitchFamily="34" charset="-34"/>
            </a:endParaRPr>
          </a:p>
        </p:txBody>
      </p:sp>
      <p:sp>
        <p:nvSpPr>
          <p:cNvPr id="24602" name="Text Box 84"/>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Leelawadee UI" panose="020B0502040204020203" pitchFamily="34" charset="-34"/>
                <a:cs typeface="Leelawadee UI" panose="020B0502040204020203" pitchFamily="34" charset="-34"/>
              </a:rPr>
              <a:t> </a:t>
            </a:r>
          </a:p>
        </p:txBody>
      </p:sp>
      <p:sp>
        <p:nvSpPr>
          <p:cNvPr id="287829" name="Rectangle 8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Leelawadee UI" panose="020B0502040204020203" pitchFamily="34" charset="-34"/>
                <a:cs typeface="Leelawadee UI" panose="020B0502040204020203" pitchFamily="34" charset="-34"/>
              </a:rPr>
              <a:t>  </a:t>
            </a:r>
          </a:p>
        </p:txBody>
      </p:sp>
      <p:sp>
        <p:nvSpPr>
          <p:cNvPr id="287832" name="Rectangle 8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Leelawadee UI" panose="020B0502040204020203" pitchFamily="34" charset="-34"/>
                <a:cs typeface="Leelawadee UI" panose="020B0502040204020203" pitchFamily="34" charset="-34"/>
              </a:rPr>
              <a:t>06</a:t>
            </a:r>
          </a:p>
        </p:txBody>
      </p:sp>
      <p:sp>
        <p:nvSpPr>
          <p:cNvPr id="24605" name="Text Box 90"/>
          <p:cNvSpPr txBox="1">
            <a:spLocks noChangeArrowheads="1"/>
          </p:cNvSpPr>
          <p:nvPr/>
        </p:nvSpPr>
        <p:spPr bwMode="auto">
          <a:xfrm>
            <a:off x="8589963" y="64531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Leelawadee UI" panose="020B0502040204020203" pitchFamily="34" charset="-34"/>
                <a:cs typeface="Leelawadee UI" panose="020B0502040204020203" pitchFamily="34" charset="-34"/>
              </a:rPr>
              <a:t>7</a:t>
            </a:r>
          </a:p>
        </p:txBody>
      </p:sp>
      <p:grpSp>
        <p:nvGrpSpPr>
          <p:cNvPr id="46" name="Group 59"/>
          <p:cNvGrpSpPr>
            <a:grpSpLocks/>
          </p:cNvGrpSpPr>
          <p:nvPr/>
        </p:nvGrpSpPr>
        <p:grpSpPr bwMode="auto">
          <a:xfrm>
            <a:off x="711200" y="1970088"/>
            <a:ext cx="2946400" cy="4570412"/>
            <a:chOff x="448" y="1241"/>
            <a:chExt cx="1856" cy="2879"/>
          </a:xfrm>
        </p:grpSpPr>
        <p:sp>
          <p:nvSpPr>
            <p:cNvPr id="47" name="Line 57"/>
            <p:cNvSpPr>
              <a:spLocks noChangeShapeType="1"/>
            </p:cNvSpPr>
            <p:nvPr/>
          </p:nvSpPr>
          <p:spPr bwMode="auto">
            <a:xfrm>
              <a:off x="448" y="1241"/>
              <a:ext cx="1856" cy="2879"/>
            </a:xfrm>
            <a:prstGeom prst="line">
              <a:avLst/>
            </a:prstGeom>
            <a:noFill/>
            <a:ln w="57150">
              <a:solidFill>
                <a:srgbClr val="F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8" name="Line 58"/>
            <p:cNvSpPr>
              <a:spLocks noChangeShapeType="1"/>
            </p:cNvSpPr>
            <p:nvPr/>
          </p:nvSpPr>
          <p:spPr bwMode="auto">
            <a:xfrm>
              <a:off x="456" y="1248"/>
              <a:ext cx="616" cy="0"/>
            </a:xfrm>
            <a:prstGeom prst="line">
              <a:avLst/>
            </a:prstGeom>
            <a:noFill/>
            <a:ln w="57150">
              <a:solidFill>
                <a:srgbClr val="F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49" name="Text Box 60"/>
          <p:cNvSpPr txBox="1">
            <a:spLocks noChangeArrowheads="1"/>
          </p:cNvSpPr>
          <p:nvPr/>
        </p:nvSpPr>
        <p:spPr bwMode="auto">
          <a:xfrm>
            <a:off x="482600" y="1016000"/>
            <a:ext cx="1841500" cy="10985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6600" b="0" dirty="0" smtClean="0">
                <a:solidFill>
                  <a:schemeClr val="folHlink"/>
                </a:solidFill>
                <a:latin typeface="Leelawadee UI" panose="020B0502040204020203" pitchFamily="34" charset="-34"/>
                <a:cs typeface="Leelawadee UI" panose="020B0502040204020203" pitchFamily="34" charset="-34"/>
              </a:rPr>
              <a:t>“</a:t>
            </a:r>
            <a:r>
              <a:rPr lang="th-TH" altLang="ja-JP" sz="6600" b="0" dirty="0">
                <a:solidFill>
                  <a:schemeClr val="folHlink"/>
                </a:solidFill>
                <a:latin typeface="Leelawadee UI" panose="020B0502040204020203" pitchFamily="34" charset="-34"/>
                <a:cs typeface="Leelawadee UI" panose="020B0502040204020203" pitchFamily="34" charset="-34"/>
              </a:rPr>
              <a:t>จ</a:t>
            </a:r>
            <a:r>
              <a:rPr lang="en-US" altLang="ja-JP" sz="6600" b="0" dirty="0" smtClean="0">
                <a:solidFill>
                  <a:schemeClr val="folHlink"/>
                </a:solidFill>
                <a:latin typeface="Leelawadee UI" panose="020B0502040204020203" pitchFamily="34" charset="-34"/>
                <a:cs typeface="Leelawadee UI" panose="020B0502040204020203" pitchFamily="34" charset="-34"/>
              </a:rPr>
              <a:t>"</a:t>
            </a:r>
            <a:endParaRPr lang="en-US" sz="6600" b="0" dirty="0" smtClean="0">
              <a:solidFill>
                <a:schemeClr val="folHlink"/>
              </a:solidFill>
              <a:latin typeface="Leelawadee UI" panose="020B0502040204020203" pitchFamily="34" charset="-34"/>
              <a:cs typeface="Leelawadee UI" panose="020B0502040204020203" pitchFamily="34" charset="-34"/>
            </a:endParaRPr>
          </a:p>
        </p:txBody>
      </p:sp>
      <p:sp>
        <p:nvSpPr>
          <p:cNvPr id="50" name="Text Box 61"/>
          <p:cNvSpPr txBox="1">
            <a:spLocks noChangeArrowheads="1"/>
          </p:cNvSpPr>
          <p:nvPr/>
        </p:nvSpPr>
        <p:spPr bwMode="auto">
          <a:xfrm>
            <a:off x="1079372" y="2069642"/>
            <a:ext cx="2431452" cy="769441"/>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th-TH" sz="4400" dirty="0" smtClean="0">
                <a:solidFill>
                  <a:schemeClr val="folHlink"/>
                </a:solidFill>
                <a:latin typeface="Leelawadee UI" panose="020B0502040204020203" pitchFamily="34" charset="-34"/>
                <a:ea typeface="+mn-ea"/>
                <a:cs typeface="Leelawadee UI" panose="020B0502040204020203" pitchFamily="34" charset="-34"/>
              </a:rPr>
              <a:t>จริยธรรม</a:t>
            </a:r>
            <a:endParaRPr lang="en-US" sz="4400" dirty="0">
              <a:solidFill>
                <a:schemeClr val="folHlink"/>
              </a:solidFill>
              <a:latin typeface="Leelawadee UI" panose="020B0502040204020203" pitchFamily="34" charset="-34"/>
              <a:ea typeface="+mn-ea"/>
              <a:cs typeface="Leelawadee UI" panose="020B0502040204020203" pitchFamily="34" charset="-34"/>
            </a:endParaRPr>
          </a:p>
        </p:txBody>
      </p:sp>
      <p:sp>
        <p:nvSpPr>
          <p:cNvPr id="41" name="Text Box 64"/>
          <p:cNvSpPr txBox="1">
            <a:spLocks noChangeArrowheads="1"/>
          </p:cNvSpPr>
          <p:nvPr/>
        </p:nvSpPr>
        <p:spPr bwMode="auto">
          <a:xfrm>
            <a:off x="2614741" y="1768482"/>
            <a:ext cx="5029200" cy="51911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2800" dirty="0" smtClean="0">
                <a:latin typeface="Leelawadee UI" panose="020B0502040204020203" pitchFamily="34" charset="-34"/>
                <a:cs typeface="Leelawadee UI" panose="020B0502040204020203" pitchFamily="34" charset="-34"/>
              </a:rPr>
              <a:t>“</a:t>
            </a:r>
            <a:r>
              <a:rPr lang="th-TH" altLang="ja-JP" sz="2800" dirty="0" smtClean="0">
                <a:latin typeface="Leelawadee UI" panose="020B0502040204020203" pitchFamily="34" charset="-34"/>
                <a:cs typeface="Leelawadee UI" panose="020B0502040204020203" pitchFamily="34" charset="-34"/>
              </a:rPr>
              <a:t>พระบัญญัติ 10 ประการ</a:t>
            </a:r>
            <a:r>
              <a:rPr lang="en-US" altLang="ja-JP" sz="2800" dirty="0" smtClean="0">
                <a:latin typeface="Leelawadee UI" panose="020B0502040204020203" pitchFamily="34" charset="-34"/>
                <a:cs typeface="Leelawadee UI" panose="020B0502040204020203" pitchFamily="34" charset="-34"/>
              </a:rPr>
              <a:t>"</a:t>
            </a:r>
            <a:endParaRPr lang="en-US" sz="2800" dirty="0" smtClean="0">
              <a:latin typeface="Leelawadee UI" panose="020B0502040204020203" pitchFamily="34" charset="-34"/>
              <a:cs typeface="Leelawadee UI" panose="020B0502040204020203" pitchFamily="34" charset="-34"/>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87754"/>
                                        </p:tgtEl>
                                        <p:attrNameLst>
                                          <p:attrName>style.visibility</p:attrName>
                                        </p:attrNameLst>
                                      </p:cBhvr>
                                      <p:to>
                                        <p:strVal val="visible"/>
                                      </p:to>
                                    </p:set>
                                    <p:anim calcmode="lin" valueType="num">
                                      <p:cBhvr>
                                        <p:cTn id="7" dur="500" fill="hold"/>
                                        <p:tgtEl>
                                          <p:spTgt spid="287754"/>
                                        </p:tgtEl>
                                        <p:attrNameLst>
                                          <p:attrName>ppt_w</p:attrName>
                                        </p:attrNameLst>
                                      </p:cBhvr>
                                      <p:tavLst>
                                        <p:tav tm="0">
                                          <p:val>
                                            <p:fltVal val="0"/>
                                          </p:val>
                                        </p:tav>
                                        <p:tav tm="100000">
                                          <p:val>
                                            <p:strVal val="#ppt_w"/>
                                          </p:val>
                                        </p:tav>
                                      </p:tavLst>
                                    </p:anim>
                                    <p:anim calcmode="lin" valueType="num">
                                      <p:cBhvr>
                                        <p:cTn id="8" dur="500" fill="hold"/>
                                        <p:tgtEl>
                                          <p:spTgt spid="287754"/>
                                        </p:tgtEl>
                                        <p:attrNameLst>
                                          <p:attrName>ppt_h</p:attrName>
                                        </p:attrNameLst>
                                      </p:cBhvr>
                                      <p:tavLst>
                                        <p:tav tm="0">
                                          <p:val>
                                            <p:fltVal val="0"/>
                                          </p:val>
                                        </p:tav>
                                        <p:tav tm="100000">
                                          <p:val>
                                            <p:strVal val="#ppt_h"/>
                                          </p:val>
                                        </p:tav>
                                      </p:tavLst>
                                    </p:anim>
                                    <p:anim calcmode="lin" valueType="num">
                                      <p:cBhvr>
                                        <p:cTn id="9" dur="500" fill="hold"/>
                                        <p:tgtEl>
                                          <p:spTgt spid="287754"/>
                                        </p:tgtEl>
                                        <p:attrNameLst>
                                          <p:attrName>ppt_x</p:attrName>
                                        </p:attrNameLst>
                                      </p:cBhvr>
                                      <p:tavLst>
                                        <p:tav tm="0">
                                          <p:val>
                                            <p:fltVal val="0.5"/>
                                          </p:val>
                                        </p:tav>
                                        <p:tav tm="100000">
                                          <p:val>
                                            <p:strVal val="#ppt_x"/>
                                          </p:val>
                                        </p:tav>
                                      </p:tavLst>
                                    </p:anim>
                                    <p:anim calcmode="lin" valueType="num">
                                      <p:cBhvr>
                                        <p:cTn id="10" dur="500" fill="hold"/>
                                        <p:tgtEl>
                                          <p:spTgt spid="287754"/>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287793">
                                            <p:txEl>
                                              <p:pRg st="0" end="0"/>
                                            </p:txEl>
                                          </p:spTgt>
                                        </p:tgtEl>
                                        <p:attrNameLst>
                                          <p:attrName>style.visibility</p:attrName>
                                        </p:attrNameLst>
                                      </p:cBhvr>
                                      <p:to>
                                        <p:strVal val="visible"/>
                                      </p:to>
                                    </p:set>
                                    <p:animEffect transition="in" filter="box(out)">
                                      <p:cBhvr>
                                        <p:cTn id="15" dur="500"/>
                                        <p:tgtEl>
                                          <p:spTgt spid="28779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childTnLst>
                                    <p:set>
                                      <p:cBhvr>
                                        <p:cTn id="19" dur="1" fill="hold">
                                          <p:stCondLst>
                                            <p:cond delay="0"/>
                                          </p:stCondLst>
                                        </p:cTn>
                                        <p:tgtEl>
                                          <p:spTgt spid="287793">
                                            <p:txEl>
                                              <p:pRg st="1" end="1"/>
                                            </p:txEl>
                                          </p:spTgt>
                                        </p:tgtEl>
                                        <p:attrNameLst>
                                          <p:attrName>style.visibility</p:attrName>
                                        </p:attrNameLst>
                                      </p:cBhvr>
                                      <p:to>
                                        <p:strVal val="visible"/>
                                      </p:to>
                                    </p:set>
                                    <p:animEffect transition="in" filter="box(out)">
                                      <p:cBhvr>
                                        <p:cTn id="20" dur="500"/>
                                        <p:tgtEl>
                                          <p:spTgt spid="287793">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32" fill="hold" grpId="0" nodeType="clickEffect">
                                  <p:stCondLst>
                                    <p:cond delay="0"/>
                                  </p:stCondLst>
                                  <p:childTnLst>
                                    <p:set>
                                      <p:cBhvr>
                                        <p:cTn id="24" dur="1" fill="hold">
                                          <p:stCondLst>
                                            <p:cond delay="0"/>
                                          </p:stCondLst>
                                        </p:cTn>
                                        <p:tgtEl>
                                          <p:spTgt spid="287793">
                                            <p:txEl>
                                              <p:pRg st="2" end="2"/>
                                            </p:txEl>
                                          </p:spTgt>
                                        </p:tgtEl>
                                        <p:attrNameLst>
                                          <p:attrName>style.visibility</p:attrName>
                                        </p:attrNameLst>
                                      </p:cBhvr>
                                      <p:to>
                                        <p:strVal val="visible"/>
                                      </p:to>
                                    </p:set>
                                    <p:animEffect transition="in" filter="box(out)">
                                      <p:cBhvr>
                                        <p:cTn id="25" dur="500"/>
                                        <p:tgtEl>
                                          <p:spTgt spid="287793">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32" fill="hold" grpId="0" nodeType="clickEffect">
                                  <p:stCondLst>
                                    <p:cond delay="0"/>
                                  </p:stCondLst>
                                  <p:childTnLst>
                                    <p:set>
                                      <p:cBhvr>
                                        <p:cTn id="29" dur="1" fill="hold">
                                          <p:stCondLst>
                                            <p:cond delay="0"/>
                                          </p:stCondLst>
                                        </p:cTn>
                                        <p:tgtEl>
                                          <p:spTgt spid="287793">
                                            <p:txEl>
                                              <p:pRg st="3" end="3"/>
                                            </p:txEl>
                                          </p:spTgt>
                                        </p:tgtEl>
                                        <p:attrNameLst>
                                          <p:attrName>style.visibility</p:attrName>
                                        </p:attrNameLst>
                                      </p:cBhvr>
                                      <p:to>
                                        <p:strVal val="visible"/>
                                      </p:to>
                                    </p:set>
                                    <p:animEffect transition="in" filter="box(out)">
                                      <p:cBhvr>
                                        <p:cTn id="30" dur="500"/>
                                        <p:tgtEl>
                                          <p:spTgt spid="287793">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 presetClass="entr" presetSubtype="32" fill="hold" grpId="0" nodeType="clickEffect">
                                  <p:stCondLst>
                                    <p:cond delay="0"/>
                                  </p:stCondLst>
                                  <p:childTnLst>
                                    <p:set>
                                      <p:cBhvr>
                                        <p:cTn id="34" dur="1" fill="hold">
                                          <p:stCondLst>
                                            <p:cond delay="0"/>
                                          </p:stCondLst>
                                        </p:cTn>
                                        <p:tgtEl>
                                          <p:spTgt spid="287793">
                                            <p:txEl>
                                              <p:pRg st="4" end="4"/>
                                            </p:txEl>
                                          </p:spTgt>
                                        </p:tgtEl>
                                        <p:attrNameLst>
                                          <p:attrName>style.visibility</p:attrName>
                                        </p:attrNameLst>
                                      </p:cBhvr>
                                      <p:to>
                                        <p:strVal val="visible"/>
                                      </p:to>
                                    </p:set>
                                    <p:animEffect transition="in" filter="box(out)">
                                      <p:cBhvr>
                                        <p:cTn id="35" dur="500"/>
                                        <p:tgtEl>
                                          <p:spTgt spid="287793">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4" presetClass="entr" presetSubtype="32" fill="hold" grpId="0" nodeType="clickEffect">
                                  <p:stCondLst>
                                    <p:cond delay="0"/>
                                  </p:stCondLst>
                                  <p:childTnLst>
                                    <p:set>
                                      <p:cBhvr>
                                        <p:cTn id="39" dur="1" fill="hold">
                                          <p:stCondLst>
                                            <p:cond delay="0"/>
                                          </p:stCondLst>
                                        </p:cTn>
                                        <p:tgtEl>
                                          <p:spTgt spid="287793">
                                            <p:txEl>
                                              <p:pRg st="5" end="5"/>
                                            </p:txEl>
                                          </p:spTgt>
                                        </p:tgtEl>
                                        <p:attrNameLst>
                                          <p:attrName>style.visibility</p:attrName>
                                        </p:attrNameLst>
                                      </p:cBhvr>
                                      <p:to>
                                        <p:strVal val="visible"/>
                                      </p:to>
                                    </p:set>
                                    <p:animEffect transition="in" filter="box(out)">
                                      <p:cBhvr>
                                        <p:cTn id="40" dur="500"/>
                                        <p:tgtEl>
                                          <p:spTgt spid="287793">
                                            <p:txEl>
                                              <p:pRg st="5" end="5"/>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4" presetClass="entr" presetSubtype="32" fill="hold" grpId="0" nodeType="clickEffect">
                                  <p:stCondLst>
                                    <p:cond delay="0"/>
                                  </p:stCondLst>
                                  <p:childTnLst>
                                    <p:set>
                                      <p:cBhvr>
                                        <p:cTn id="44" dur="1" fill="hold">
                                          <p:stCondLst>
                                            <p:cond delay="0"/>
                                          </p:stCondLst>
                                        </p:cTn>
                                        <p:tgtEl>
                                          <p:spTgt spid="287793">
                                            <p:txEl>
                                              <p:pRg st="6" end="6"/>
                                            </p:txEl>
                                          </p:spTgt>
                                        </p:tgtEl>
                                        <p:attrNameLst>
                                          <p:attrName>style.visibility</p:attrName>
                                        </p:attrNameLst>
                                      </p:cBhvr>
                                      <p:to>
                                        <p:strVal val="visible"/>
                                      </p:to>
                                    </p:set>
                                    <p:animEffect transition="in" filter="box(out)">
                                      <p:cBhvr>
                                        <p:cTn id="45" dur="500"/>
                                        <p:tgtEl>
                                          <p:spTgt spid="28779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54" grpId="0" autoUpdateAnimBg="0"/>
      <p:bldP spid="287793"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a:defRPr/>
            </a:pPr>
            <a:endParaRPr lang="en-US">
              <a:effectLst>
                <a:outerShdw blurRad="38100" dist="38100" dir="2700000" algn="tl">
                  <a:srgbClr val="DDDDDD"/>
                </a:outerShdw>
              </a:effectLst>
              <a:ea typeface="+mn-ea"/>
              <a:cs typeface="+mn-cs"/>
            </a:endParaRPr>
          </a:p>
        </p:txBody>
      </p:sp>
      <p:grpSp>
        <p:nvGrpSpPr>
          <p:cNvPr id="153602" name="Group 3"/>
          <p:cNvGrpSpPr>
            <a:grpSpLocks/>
          </p:cNvGrpSpPr>
          <p:nvPr/>
        </p:nvGrpSpPr>
        <p:grpSpPr bwMode="auto">
          <a:xfrm>
            <a:off x="8146346" y="4983671"/>
            <a:ext cx="169428" cy="177800"/>
            <a:chOff x="4315" y="870"/>
            <a:chExt cx="147" cy="700"/>
          </a:xfrm>
        </p:grpSpPr>
        <p:sp>
          <p:nvSpPr>
            <p:cNvPr id="153653" name="Rectangle 4"/>
            <p:cNvSpPr>
              <a:spLocks noChangeArrowheads="1"/>
            </p:cNvSpPr>
            <p:nvPr/>
          </p:nvSpPr>
          <p:spPr bwMode="auto">
            <a:xfrm rot="16200000">
              <a:off x="4389" y="796"/>
              <a:ext cx="0"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latin typeface="Leelawadee UI" panose="020B0502040204020203" pitchFamily="34" charset="-34"/>
                <a:cs typeface="Leelawadee UI" panose="020B0502040204020203" pitchFamily="34" charset="-34"/>
              </a:endParaRPr>
            </a:p>
          </p:txBody>
        </p:sp>
        <p:sp>
          <p:nvSpPr>
            <p:cNvPr id="153654" name="Rectangle 5"/>
            <p:cNvSpPr>
              <a:spLocks noChangeArrowheads="1"/>
            </p:cNvSpPr>
            <p:nvPr/>
          </p:nvSpPr>
          <p:spPr bwMode="auto">
            <a:xfrm rot="16200000">
              <a:off x="4104" y="1237"/>
              <a:ext cx="666"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Leelawadee UI" panose="020B0502040204020203" pitchFamily="34" charset="-34"/>
                <a:cs typeface="Leelawadee UI" panose="020B0502040204020203" pitchFamily="34" charset="-34"/>
              </a:endParaRPr>
            </a:p>
          </p:txBody>
        </p:sp>
      </p:grpSp>
      <p:grpSp>
        <p:nvGrpSpPr>
          <p:cNvPr id="153603" name="Group 6"/>
          <p:cNvGrpSpPr>
            <a:grpSpLocks/>
          </p:cNvGrpSpPr>
          <p:nvPr/>
        </p:nvGrpSpPr>
        <p:grpSpPr bwMode="auto">
          <a:xfrm>
            <a:off x="1627188" y="2182813"/>
            <a:ext cx="6045200" cy="3983037"/>
            <a:chOff x="610" y="1163"/>
            <a:chExt cx="4583" cy="2701"/>
          </a:xfrm>
        </p:grpSpPr>
        <p:sp>
          <p:nvSpPr>
            <p:cNvPr id="153649" name="Rectangle 7"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Leelawadee UI" panose="020B0502040204020203" pitchFamily="34" charset="-34"/>
                <a:cs typeface="Leelawadee UI" panose="020B0502040204020203" pitchFamily="34" charset="-34"/>
              </a:endParaRPr>
            </a:p>
          </p:txBody>
        </p:sp>
        <p:sp>
          <p:nvSpPr>
            <p:cNvPr id="651272" name="Rectangle 8"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sp>
          <p:nvSpPr>
            <p:cNvPr id="651273" name="Rectangle 9" descr="Oak"/>
            <p:cNvSpPr>
              <a:spLocks noChangeArrowheads="1"/>
            </p:cNvSpPr>
            <p:nvPr/>
          </p:nvSpPr>
          <p:spPr bwMode="auto">
            <a:xfrm>
              <a:off x="620" y="3701"/>
              <a:ext cx="4423" cy="155"/>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sp>
          <p:nvSpPr>
            <p:cNvPr id="153652" name="Rectangle 10"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Leelawadee UI" panose="020B0502040204020203" pitchFamily="34" charset="-34"/>
                <a:cs typeface="Leelawadee UI" panose="020B0502040204020203" pitchFamily="34" charset="-34"/>
              </a:endParaRPr>
            </a:p>
          </p:txBody>
        </p:sp>
      </p:grpSp>
      <p:grpSp>
        <p:nvGrpSpPr>
          <p:cNvPr id="153604" name="Group 11"/>
          <p:cNvGrpSpPr>
            <a:grpSpLocks/>
          </p:cNvGrpSpPr>
          <p:nvPr/>
        </p:nvGrpSpPr>
        <p:grpSpPr bwMode="auto">
          <a:xfrm>
            <a:off x="8146346" y="4983671"/>
            <a:ext cx="169428" cy="177800"/>
            <a:chOff x="4315" y="870"/>
            <a:chExt cx="147" cy="700"/>
          </a:xfrm>
        </p:grpSpPr>
        <p:sp>
          <p:nvSpPr>
            <p:cNvPr id="153647" name="Rectangle 12"/>
            <p:cNvSpPr>
              <a:spLocks noChangeArrowheads="1"/>
            </p:cNvSpPr>
            <p:nvPr/>
          </p:nvSpPr>
          <p:spPr bwMode="auto">
            <a:xfrm rot="16200000">
              <a:off x="4389" y="796"/>
              <a:ext cx="0"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latin typeface="Leelawadee UI" panose="020B0502040204020203" pitchFamily="34" charset="-34"/>
                <a:cs typeface="Leelawadee UI" panose="020B0502040204020203" pitchFamily="34" charset="-34"/>
              </a:endParaRPr>
            </a:p>
          </p:txBody>
        </p:sp>
        <p:sp>
          <p:nvSpPr>
            <p:cNvPr id="153648" name="Rectangle 13"/>
            <p:cNvSpPr>
              <a:spLocks noChangeArrowheads="1"/>
            </p:cNvSpPr>
            <p:nvPr/>
          </p:nvSpPr>
          <p:spPr bwMode="auto">
            <a:xfrm rot="16200000">
              <a:off x="4104" y="1237"/>
              <a:ext cx="666"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Leelawadee UI" panose="020B0502040204020203" pitchFamily="34" charset="-34"/>
                <a:cs typeface="Leelawadee UI" panose="020B0502040204020203" pitchFamily="34" charset="-34"/>
              </a:endParaRPr>
            </a:p>
          </p:txBody>
        </p:sp>
      </p:grpSp>
      <p:sp>
        <p:nvSpPr>
          <p:cNvPr id="651278" name="Rectangle 14"/>
          <p:cNvSpPr>
            <a:spLocks noChangeArrowheads="1"/>
          </p:cNvSpPr>
          <p:nvPr/>
        </p:nvSpPr>
        <p:spPr bwMode="auto">
          <a:xfrm>
            <a:off x="5207000" y="1844675"/>
            <a:ext cx="65" cy="55399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Leelawadee UI" panose="020B0502040204020203" pitchFamily="34" charset="-34"/>
              <a:ea typeface="+mn-ea"/>
              <a:cs typeface="Leelawadee UI" panose="020B0502040204020203" pitchFamily="34" charset="-34"/>
            </a:endParaRPr>
          </a:p>
        </p:txBody>
      </p:sp>
      <p:sp>
        <p:nvSpPr>
          <p:cNvPr id="651279" name="Rectangle 15"/>
          <p:cNvSpPr>
            <a:spLocks noChangeArrowheads="1"/>
          </p:cNvSpPr>
          <p:nvPr/>
        </p:nvSpPr>
        <p:spPr bwMode="auto">
          <a:xfrm>
            <a:off x="5207000" y="1844675"/>
            <a:ext cx="65" cy="55399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Leelawadee UI" panose="020B0502040204020203" pitchFamily="34" charset="-34"/>
              <a:ea typeface="+mn-ea"/>
              <a:cs typeface="Leelawadee UI" panose="020B0502040204020203" pitchFamily="34" charset="-34"/>
            </a:endParaRPr>
          </a:p>
        </p:txBody>
      </p:sp>
      <p:sp>
        <p:nvSpPr>
          <p:cNvPr id="651280" name="Text Box 16"/>
          <p:cNvSpPr txBox="1">
            <a:spLocks noChangeArrowheads="1"/>
          </p:cNvSpPr>
          <p:nvPr/>
        </p:nvSpPr>
        <p:spPr bwMode="auto">
          <a:xfrm>
            <a:off x="2026444" y="2643259"/>
            <a:ext cx="5059362" cy="2585323"/>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5400" dirty="0" smtClean="0">
                <a:solidFill>
                  <a:srgbClr val="08F220"/>
                </a:solidFill>
                <a:latin typeface="Leelawadee UI" panose="020B0502040204020203" pitchFamily="34" charset="-34"/>
                <a:cs typeface="Leelawadee UI" panose="020B0502040204020203" pitchFamily="34" charset="-34"/>
              </a:rPr>
              <a:t>ตารางลำดับเหตุการณ์ในพระคัมภีร์</a:t>
            </a:r>
            <a:endParaRPr lang="en-US" sz="4800" dirty="0" smtClean="0">
              <a:solidFill>
                <a:srgbClr val="08F220"/>
              </a:solidFill>
              <a:latin typeface="Leelawadee UI" panose="020B0502040204020203" pitchFamily="34" charset="-34"/>
              <a:cs typeface="Leelawadee UI" panose="020B0502040204020203" pitchFamily="34" charset="-34"/>
            </a:endParaRPr>
          </a:p>
        </p:txBody>
      </p:sp>
      <p:grpSp>
        <p:nvGrpSpPr>
          <p:cNvPr id="153608" name="Group 18"/>
          <p:cNvGrpSpPr>
            <a:grpSpLocks/>
          </p:cNvGrpSpPr>
          <p:nvPr/>
        </p:nvGrpSpPr>
        <p:grpSpPr bwMode="auto">
          <a:xfrm>
            <a:off x="1949450" y="2236788"/>
            <a:ext cx="5273675" cy="3898900"/>
            <a:chOff x="1228" y="1409"/>
            <a:chExt cx="3322" cy="2456"/>
          </a:xfrm>
        </p:grpSpPr>
        <p:grpSp>
          <p:nvGrpSpPr>
            <p:cNvPr id="153615" name="Group 19"/>
            <p:cNvGrpSpPr>
              <a:grpSpLocks/>
            </p:cNvGrpSpPr>
            <p:nvPr/>
          </p:nvGrpSpPr>
          <p:grpSpPr bwMode="auto">
            <a:xfrm>
              <a:off x="1228" y="1409"/>
              <a:ext cx="3303" cy="119"/>
              <a:chOff x="1206" y="1392"/>
              <a:chExt cx="3303" cy="119"/>
            </a:xfrm>
          </p:grpSpPr>
          <p:sp>
            <p:nvSpPr>
              <p:cNvPr id="651284" name="AutoShape 20" descr="Cork"/>
              <p:cNvSpPr>
                <a:spLocks noChangeArrowheads="1"/>
              </p:cNvSpPr>
              <p:nvPr/>
            </p:nvSpPr>
            <p:spPr bwMode="auto">
              <a:xfrm rot="-1822980">
                <a:off x="1206" y="1407"/>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sp>
            <p:nvSpPr>
              <p:cNvPr id="651285" name="AutoShape 21" descr="Cork"/>
              <p:cNvSpPr>
                <a:spLocks noChangeArrowheads="1"/>
              </p:cNvSpPr>
              <p:nvPr/>
            </p:nvSpPr>
            <p:spPr bwMode="auto">
              <a:xfrm rot="-1822980">
                <a:off x="1433"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sp>
            <p:nvSpPr>
              <p:cNvPr id="651286" name="AutoShape 22" descr="Cork"/>
              <p:cNvSpPr>
                <a:spLocks noChangeArrowheads="1"/>
              </p:cNvSpPr>
              <p:nvPr/>
            </p:nvSpPr>
            <p:spPr bwMode="auto">
              <a:xfrm rot="-1822980">
                <a:off x="1666"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sp>
            <p:nvSpPr>
              <p:cNvPr id="651287" name="AutoShape 23" descr="Cork"/>
              <p:cNvSpPr>
                <a:spLocks noChangeArrowheads="1"/>
              </p:cNvSpPr>
              <p:nvPr/>
            </p:nvSpPr>
            <p:spPr bwMode="auto">
              <a:xfrm rot="-1822980">
                <a:off x="1894"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sp>
            <p:nvSpPr>
              <p:cNvPr id="651288" name="AutoShape 24" descr="Cork"/>
              <p:cNvSpPr>
                <a:spLocks noChangeArrowheads="1"/>
              </p:cNvSpPr>
              <p:nvPr/>
            </p:nvSpPr>
            <p:spPr bwMode="auto">
              <a:xfrm rot="-1822980">
                <a:off x="2110" y="1409"/>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sp>
            <p:nvSpPr>
              <p:cNvPr id="651289" name="AutoShape 25" descr="Cork"/>
              <p:cNvSpPr>
                <a:spLocks noChangeArrowheads="1"/>
              </p:cNvSpPr>
              <p:nvPr/>
            </p:nvSpPr>
            <p:spPr bwMode="auto">
              <a:xfrm rot="-1822980">
                <a:off x="2350" y="1397"/>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1290" name="AutoShape 26" descr="Cork"/>
              <p:cNvSpPr>
                <a:spLocks noChangeArrowheads="1"/>
              </p:cNvSpPr>
              <p:nvPr/>
            </p:nvSpPr>
            <p:spPr bwMode="auto">
              <a:xfrm rot="-1822980">
                <a:off x="2577"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1291" name="AutoShape 27" descr="Cork"/>
              <p:cNvSpPr>
                <a:spLocks noChangeArrowheads="1"/>
              </p:cNvSpPr>
              <p:nvPr/>
            </p:nvSpPr>
            <p:spPr bwMode="auto">
              <a:xfrm rot="-1822980">
                <a:off x="2803"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1292" name="AutoShape 28" descr="Cork"/>
              <p:cNvSpPr>
                <a:spLocks noChangeArrowheads="1"/>
              </p:cNvSpPr>
              <p:nvPr/>
            </p:nvSpPr>
            <p:spPr bwMode="auto">
              <a:xfrm rot="-1822980">
                <a:off x="3034"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1293" name="AutoShape 29" descr="Cork"/>
              <p:cNvSpPr>
                <a:spLocks noChangeArrowheads="1"/>
              </p:cNvSpPr>
              <p:nvPr/>
            </p:nvSpPr>
            <p:spPr bwMode="auto">
              <a:xfrm rot="-1822980">
                <a:off x="3286"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1294" name="AutoShape 30" descr="Cork"/>
              <p:cNvSpPr>
                <a:spLocks noChangeArrowheads="1"/>
              </p:cNvSpPr>
              <p:nvPr/>
            </p:nvSpPr>
            <p:spPr bwMode="auto">
              <a:xfrm rot="-1822980">
                <a:off x="3504" y="1399"/>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sp>
            <p:nvSpPr>
              <p:cNvPr id="651295" name="AutoShape 31" descr="Cork"/>
              <p:cNvSpPr>
                <a:spLocks noChangeArrowheads="1"/>
              </p:cNvSpPr>
              <p:nvPr/>
            </p:nvSpPr>
            <p:spPr bwMode="auto">
              <a:xfrm rot="-1822980">
                <a:off x="3757" y="1400"/>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sp>
            <p:nvSpPr>
              <p:cNvPr id="651296" name="AutoShape 32" descr="Cork"/>
              <p:cNvSpPr>
                <a:spLocks noChangeArrowheads="1"/>
              </p:cNvSpPr>
              <p:nvPr/>
            </p:nvSpPr>
            <p:spPr bwMode="auto">
              <a:xfrm rot="-1822980">
                <a:off x="3982" y="1402"/>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sp>
            <p:nvSpPr>
              <p:cNvPr id="651297" name="AutoShape 33" descr="Cork"/>
              <p:cNvSpPr>
                <a:spLocks noChangeArrowheads="1"/>
              </p:cNvSpPr>
              <p:nvPr/>
            </p:nvSpPr>
            <p:spPr bwMode="auto">
              <a:xfrm rot="-1822980">
                <a:off x="4210" y="140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sp>
            <p:nvSpPr>
              <p:cNvPr id="651298" name="AutoShape 34" descr="Cork"/>
              <p:cNvSpPr>
                <a:spLocks noChangeArrowheads="1"/>
              </p:cNvSpPr>
              <p:nvPr/>
            </p:nvSpPr>
            <p:spPr bwMode="auto">
              <a:xfrm rot="-1822980">
                <a:off x="4419" y="1392"/>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grpSp>
        <p:grpSp>
          <p:nvGrpSpPr>
            <p:cNvPr id="153616" name="Group 35"/>
            <p:cNvGrpSpPr>
              <a:grpSpLocks/>
            </p:cNvGrpSpPr>
            <p:nvPr/>
          </p:nvGrpSpPr>
          <p:grpSpPr bwMode="auto">
            <a:xfrm>
              <a:off x="1243" y="3761"/>
              <a:ext cx="3307" cy="104"/>
              <a:chOff x="1231" y="3769"/>
              <a:chExt cx="3307" cy="104"/>
            </a:xfrm>
          </p:grpSpPr>
          <p:sp>
            <p:nvSpPr>
              <p:cNvPr id="651300" name="AutoShape 36" descr="Cork"/>
              <p:cNvSpPr>
                <a:spLocks noChangeArrowheads="1"/>
              </p:cNvSpPr>
              <p:nvPr/>
            </p:nvSpPr>
            <p:spPr bwMode="auto">
              <a:xfrm rot="12494257">
                <a:off x="1231" y="376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1301" name="AutoShape 37" descr="Cork"/>
              <p:cNvSpPr>
                <a:spLocks noChangeArrowheads="1"/>
              </p:cNvSpPr>
              <p:nvPr/>
            </p:nvSpPr>
            <p:spPr bwMode="auto">
              <a:xfrm rot="12494257">
                <a:off x="145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1302" name="AutoShape 38" descr="Cork"/>
              <p:cNvSpPr>
                <a:spLocks noChangeArrowheads="1"/>
              </p:cNvSpPr>
              <p:nvPr/>
            </p:nvSpPr>
            <p:spPr bwMode="auto">
              <a:xfrm rot="12494257">
                <a:off x="1693"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1303" name="AutoShape 39" descr="Cork"/>
              <p:cNvSpPr>
                <a:spLocks noChangeArrowheads="1"/>
              </p:cNvSpPr>
              <p:nvPr/>
            </p:nvSpPr>
            <p:spPr bwMode="auto">
              <a:xfrm rot="12494257">
                <a:off x="192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1304" name="AutoShape 40" descr="Cork"/>
              <p:cNvSpPr>
                <a:spLocks noChangeArrowheads="1"/>
              </p:cNvSpPr>
              <p:nvPr/>
            </p:nvSpPr>
            <p:spPr bwMode="auto">
              <a:xfrm rot="12494257">
                <a:off x="2137"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1305" name="AutoShape 41" descr="Cork"/>
              <p:cNvSpPr>
                <a:spLocks noChangeArrowheads="1"/>
              </p:cNvSpPr>
              <p:nvPr/>
            </p:nvSpPr>
            <p:spPr bwMode="auto">
              <a:xfrm rot="12494257">
                <a:off x="2375" y="377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1306" name="AutoShape 42" descr="Cork"/>
              <p:cNvSpPr>
                <a:spLocks noChangeArrowheads="1"/>
              </p:cNvSpPr>
              <p:nvPr/>
            </p:nvSpPr>
            <p:spPr bwMode="auto">
              <a:xfrm rot="12494257">
                <a:off x="2611"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1307" name="AutoShape 43" descr="Cork"/>
              <p:cNvSpPr>
                <a:spLocks noChangeArrowheads="1"/>
              </p:cNvSpPr>
              <p:nvPr/>
            </p:nvSpPr>
            <p:spPr bwMode="auto">
              <a:xfrm rot="12494257">
                <a:off x="2830" y="3775"/>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1308" name="AutoShape 44" descr="Cork"/>
              <p:cNvSpPr>
                <a:spLocks noChangeArrowheads="1"/>
              </p:cNvSpPr>
              <p:nvPr/>
            </p:nvSpPr>
            <p:spPr bwMode="auto">
              <a:xfrm rot="12494257">
                <a:off x="3299"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1309" name="AutoShape 45" descr="Cork"/>
              <p:cNvSpPr>
                <a:spLocks noChangeArrowheads="1"/>
              </p:cNvSpPr>
              <p:nvPr/>
            </p:nvSpPr>
            <p:spPr bwMode="auto">
              <a:xfrm rot="12494257">
                <a:off x="3070"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1310" name="AutoShape 46" descr="Cork"/>
              <p:cNvSpPr>
                <a:spLocks noChangeArrowheads="1"/>
              </p:cNvSpPr>
              <p:nvPr/>
            </p:nvSpPr>
            <p:spPr bwMode="auto">
              <a:xfrm rot="12494257">
                <a:off x="3531" y="377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1311" name="AutoShape 47" descr="Cork"/>
              <p:cNvSpPr>
                <a:spLocks noChangeArrowheads="1"/>
              </p:cNvSpPr>
              <p:nvPr/>
            </p:nvSpPr>
            <p:spPr bwMode="auto">
              <a:xfrm rot="12494257">
                <a:off x="3793"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1312" name="AutoShape 48" descr="Cork"/>
              <p:cNvSpPr>
                <a:spLocks noChangeArrowheads="1"/>
              </p:cNvSpPr>
              <p:nvPr/>
            </p:nvSpPr>
            <p:spPr bwMode="auto">
              <a:xfrm rot="12494257">
                <a:off x="4021"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1313" name="AutoShape 49" descr="Cork"/>
              <p:cNvSpPr>
                <a:spLocks noChangeArrowheads="1"/>
              </p:cNvSpPr>
              <p:nvPr/>
            </p:nvSpPr>
            <p:spPr bwMode="auto">
              <a:xfrm rot="12494257">
                <a:off x="4244"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1314" name="AutoShape 50" descr="Cork"/>
              <p:cNvSpPr>
                <a:spLocks noChangeArrowheads="1"/>
              </p:cNvSpPr>
              <p:nvPr/>
            </p:nvSpPr>
            <p:spPr bwMode="auto">
              <a:xfrm rot="12494257">
                <a:off x="445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grpSp>
      </p:grpSp>
      <p:sp>
        <p:nvSpPr>
          <p:cNvPr id="153609" name="Text Box 51"/>
          <p:cNvSpPr txBox="1">
            <a:spLocks noChangeArrowheads="1"/>
          </p:cNvSpPr>
          <p:nvPr/>
        </p:nvSpPr>
        <p:spPr bwMode="auto">
          <a:xfrm>
            <a:off x="8275638" y="5589588"/>
            <a:ext cx="8683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4000">
                <a:solidFill>
                  <a:srgbClr val="FFE957"/>
                </a:solidFill>
                <a:latin typeface="Leelawadee UI" panose="020B0502040204020203" pitchFamily="34" charset="-34"/>
                <a:cs typeface="Leelawadee UI" panose="020B0502040204020203" pitchFamily="34" charset="-34"/>
              </a:rPr>
              <a:t> </a:t>
            </a:r>
            <a:endParaRPr lang="en-US" sz="2400" b="0">
              <a:solidFill>
                <a:srgbClr val="FFE957"/>
              </a:solidFill>
              <a:latin typeface="Leelawadee UI" panose="020B0502040204020203" pitchFamily="34" charset="-34"/>
              <a:cs typeface="Leelawadee UI" panose="020B0502040204020203" pitchFamily="34" charset="-34"/>
            </a:endParaRPr>
          </a:p>
        </p:txBody>
      </p:sp>
      <p:sp>
        <p:nvSpPr>
          <p:cNvPr id="651318" name="Text Box 54"/>
          <p:cNvSpPr txBox="1">
            <a:spLocks noChangeArrowheads="1"/>
          </p:cNvSpPr>
          <p:nvPr/>
        </p:nvSpPr>
        <p:spPr bwMode="auto">
          <a:xfrm>
            <a:off x="684078" y="647869"/>
            <a:ext cx="7932737" cy="83099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4800" dirty="0" smtClean="0">
                <a:solidFill>
                  <a:srgbClr val="EEFF4B"/>
                </a:solidFill>
                <a:latin typeface="Leelawadee UI" panose="020B0502040204020203" pitchFamily="34" charset="-34"/>
                <a:cs typeface="Leelawadee UI" panose="020B0502040204020203" pitchFamily="34" charset="-34"/>
              </a:rPr>
              <a:t>จำตารางด้ายทอผ้านี้ได้ไหม</a:t>
            </a:r>
            <a:r>
              <a:rPr lang="en-US" sz="4800" dirty="0" smtClean="0">
                <a:solidFill>
                  <a:srgbClr val="EEFF4B"/>
                </a:solidFill>
                <a:latin typeface="Leelawadee UI" panose="020B0502040204020203" pitchFamily="34" charset="-34"/>
                <a:cs typeface="Leelawadee UI" panose="020B0502040204020203" pitchFamily="34" charset="-34"/>
              </a:rPr>
              <a:t>! </a:t>
            </a:r>
            <a:endParaRPr lang="en-US" sz="4400" dirty="0" smtClean="0">
              <a:solidFill>
                <a:srgbClr val="EEFF4B"/>
              </a:solidFill>
              <a:latin typeface="Leelawadee UI" panose="020B0502040204020203" pitchFamily="34" charset="-34"/>
              <a:cs typeface="Leelawadee UI" panose="020B0502040204020203" pitchFamily="34" charset="-34"/>
            </a:endParaRPr>
          </a:p>
        </p:txBody>
      </p:sp>
      <p:sp>
        <p:nvSpPr>
          <p:cNvPr id="651321" name="Text Box 57"/>
          <p:cNvSpPr txBox="1">
            <a:spLocks noChangeArrowheads="1"/>
          </p:cNvSpPr>
          <p:nvPr/>
        </p:nvSpPr>
        <p:spPr bwMode="auto">
          <a:xfrm>
            <a:off x="303213" y="5250191"/>
            <a:ext cx="3233737" cy="523220"/>
          </a:xfrm>
          <a:prstGeom prst="rect">
            <a:avLst/>
          </a:prstGeom>
          <a:solidFill>
            <a:schemeClr val="hlink"/>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th-TH" sz="2500" dirty="0" smtClean="0">
                <a:solidFill>
                  <a:srgbClr val="FFFF00"/>
                </a:solidFill>
                <a:latin typeface="Leelawadee UI" panose="020B0502040204020203" pitchFamily="34" charset="-34"/>
                <a:ea typeface="+mn-ea"/>
                <a:cs typeface="Leelawadee UI" panose="020B0502040204020203" pitchFamily="34" charset="-34"/>
              </a:rPr>
              <a:t>คู่มือศึกษา </a:t>
            </a:r>
            <a:r>
              <a:rPr lang="en-US" sz="2800" dirty="0" smtClean="0">
                <a:solidFill>
                  <a:srgbClr val="FFFF00"/>
                </a:solidFill>
                <a:latin typeface="Leelawadee UI" panose="020B0502040204020203" pitchFamily="34" charset="-34"/>
                <a:ea typeface="+mn-ea"/>
                <a:cs typeface="Leelawadee UI" panose="020B0502040204020203" pitchFamily="34" charset="-34"/>
              </a:rPr>
              <a:t>#08</a:t>
            </a:r>
            <a:endParaRPr lang="en-US" sz="2800" dirty="0">
              <a:solidFill>
                <a:srgbClr val="FFFF00"/>
              </a:solidFill>
              <a:latin typeface="Leelawadee UI" panose="020B0502040204020203" pitchFamily="34" charset="-34"/>
              <a:ea typeface="+mn-ea"/>
              <a:cs typeface="Leelawadee UI" panose="020B0502040204020203" pitchFamily="34" charset="-34"/>
            </a:endParaRPr>
          </a:p>
        </p:txBody>
      </p:sp>
      <p:sp>
        <p:nvSpPr>
          <p:cNvPr id="153612" name="Text Box 58"/>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51323" name="Rectangle 59"/>
          <p:cNvSpPr>
            <a:spLocks noChangeArrowheads="1"/>
          </p:cNvSpPr>
          <p:nvPr/>
        </p:nvSpPr>
        <p:spPr bwMode="auto">
          <a:xfrm>
            <a:off x="7469188"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651326" name="Rectangle 62"/>
          <p:cNvSpPr>
            <a:spLocks noChangeArrowheads="1"/>
          </p:cNvSpPr>
          <p:nvPr/>
        </p:nvSpPr>
        <p:spPr bwMode="auto">
          <a:xfrm>
            <a:off x="8091488" y="6519863"/>
            <a:ext cx="339725" cy="244475"/>
          </a:xfrm>
          <a:prstGeom prst="rect">
            <a:avLst/>
          </a:prstGeom>
          <a:noFill/>
          <a:ln w="9525">
            <a:noFill/>
            <a:miter lim="800000"/>
            <a:headEnd/>
            <a:tailEnd/>
          </a:ln>
          <a:effectLst/>
        </p:spPr>
        <p:txBody>
          <a:bodyPr wrap="none">
            <a:spAutoFit/>
          </a:bodyPr>
          <a:lstStyle/>
          <a:p>
            <a:pPr>
              <a:defRPr/>
            </a:pPr>
            <a:r>
              <a:rPr lang="en-US" sz="1000">
                <a:effectLst>
                  <a:outerShdw blurRad="38100" dist="38100" dir="2700000" algn="tl">
                    <a:srgbClr val="000000"/>
                  </a:outerShdw>
                </a:effectLst>
              </a:rPr>
              <a:t>69</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51280"/>
                                        </p:tgtEl>
                                        <p:attrNameLst>
                                          <p:attrName>style.visibility</p:attrName>
                                        </p:attrNameLst>
                                      </p:cBhvr>
                                      <p:to>
                                        <p:strVal val="visible"/>
                                      </p:to>
                                    </p:set>
                                    <p:animEffect transition="in" filter="fade">
                                      <p:cBhvr>
                                        <p:cTn id="7" dur="1000"/>
                                        <p:tgtEl>
                                          <p:spTgt spid="651280"/>
                                        </p:tgtEl>
                                      </p:cBhvr>
                                    </p:animEffect>
                                  </p:childTnLst>
                                </p:cTn>
                              </p:par>
                            </p:childTnLst>
                          </p:cTn>
                        </p:par>
                        <p:par>
                          <p:cTn id="8" fill="hold" nodeType="afterGroup">
                            <p:stCondLst>
                              <p:cond delay="1000"/>
                            </p:stCondLst>
                            <p:childTnLst>
                              <p:par>
                                <p:cTn id="9" presetID="2" presetClass="entr" presetSubtype="2" fill="hold" grpId="0" nodeType="afterEffect">
                                  <p:stCondLst>
                                    <p:cond delay="0"/>
                                  </p:stCondLst>
                                  <p:childTnLst>
                                    <p:set>
                                      <p:cBhvr>
                                        <p:cTn id="10" dur="1" fill="hold">
                                          <p:stCondLst>
                                            <p:cond delay="0"/>
                                          </p:stCondLst>
                                        </p:cTn>
                                        <p:tgtEl>
                                          <p:spTgt spid="651321"/>
                                        </p:tgtEl>
                                        <p:attrNameLst>
                                          <p:attrName>style.visibility</p:attrName>
                                        </p:attrNameLst>
                                      </p:cBhvr>
                                      <p:to>
                                        <p:strVal val="visible"/>
                                      </p:to>
                                    </p:set>
                                    <p:anim calcmode="lin" valueType="num">
                                      <p:cBhvr additive="base">
                                        <p:cTn id="11" dur="500" fill="hold"/>
                                        <p:tgtEl>
                                          <p:spTgt spid="651321"/>
                                        </p:tgtEl>
                                        <p:attrNameLst>
                                          <p:attrName>ppt_x</p:attrName>
                                        </p:attrNameLst>
                                      </p:cBhvr>
                                      <p:tavLst>
                                        <p:tav tm="0">
                                          <p:val>
                                            <p:strVal val="1+#ppt_w/2"/>
                                          </p:val>
                                        </p:tav>
                                        <p:tav tm="100000">
                                          <p:val>
                                            <p:strVal val="#ppt_x"/>
                                          </p:val>
                                        </p:tav>
                                      </p:tavLst>
                                    </p:anim>
                                    <p:anim calcmode="lin" valueType="num">
                                      <p:cBhvr additive="base">
                                        <p:cTn id="12" dur="500" fill="hold"/>
                                        <p:tgtEl>
                                          <p:spTgt spid="6513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1280" grpId="0" autoUpdateAnimBg="0"/>
      <p:bldP spid="651321" grpId="0" animBg="1"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72" name="Text Box 16"/>
          <p:cNvSpPr txBox="1">
            <a:spLocks noChangeArrowheads="1"/>
          </p:cNvSpPr>
          <p:nvPr/>
        </p:nvSpPr>
        <p:spPr bwMode="auto">
          <a:xfrm>
            <a:off x="2026444" y="2643259"/>
            <a:ext cx="5059362" cy="2585323"/>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5400" dirty="0" smtClean="0">
                <a:solidFill>
                  <a:srgbClr val="08F220"/>
                </a:solidFill>
                <a:latin typeface="Leelawadee UI" panose="020B0502040204020203" pitchFamily="34" charset="-34"/>
                <a:cs typeface="Leelawadee UI" panose="020B0502040204020203" pitchFamily="34" charset="-34"/>
              </a:rPr>
              <a:t>ตารางลำดับเหตุการณ์ในพระคัมภีร์</a:t>
            </a:r>
            <a:endParaRPr lang="en-US" sz="4800" dirty="0" smtClean="0">
              <a:solidFill>
                <a:srgbClr val="08F220"/>
              </a:solidFill>
              <a:latin typeface="Leelawadee UI" panose="020B0502040204020203" pitchFamily="34" charset="-34"/>
              <a:cs typeface="Leelawadee UI" panose="020B0502040204020203" pitchFamily="34" charset="-34"/>
            </a:endParaRPr>
          </a:p>
        </p:txBody>
      </p:sp>
      <p:grpSp>
        <p:nvGrpSpPr>
          <p:cNvPr id="5" name="Group 71"/>
          <p:cNvGrpSpPr>
            <a:grpSpLocks/>
          </p:cNvGrpSpPr>
          <p:nvPr/>
        </p:nvGrpSpPr>
        <p:grpSpPr bwMode="auto">
          <a:xfrm>
            <a:off x="1867027" y="1868488"/>
            <a:ext cx="5432425" cy="4835525"/>
            <a:chOff x="1169" y="1177"/>
            <a:chExt cx="3422" cy="3046"/>
          </a:xfrm>
        </p:grpSpPr>
        <p:pic>
          <p:nvPicPr>
            <p:cNvPr id="155695" name="Picture 1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5361337">
              <a:off x="1657" y="2671"/>
              <a:ext cx="2853"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96" name="Picture 1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5361337">
              <a:off x="-187" y="2598"/>
              <a:ext cx="2901"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97" name="Picture 1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3027" y="2551"/>
              <a:ext cx="2937"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98" name="Picture 2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17" y="2670"/>
              <a:ext cx="2869"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99" name="Picture 2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119" y="2642"/>
              <a:ext cx="2877"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700" name="Picture 2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5361337">
              <a:off x="294" y="2698"/>
              <a:ext cx="2861"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701" name="Picture 2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5361337">
              <a:off x="786" y="2624"/>
              <a:ext cx="2761"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702" name="Picture 2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417" y="2629"/>
              <a:ext cx="2804"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703" name="Picture 2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5361337">
              <a:off x="1447" y="2649"/>
              <a:ext cx="2822"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704" name="Picture 2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5361337">
              <a:off x="1013" y="2633"/>
              <a:ext cx="2795"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705" name="Picture 2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850" y="2634"/>
              <a:ext cx="2845"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706" name="Picture 2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5361337">
              <a:off x="1206" y="2663"/>
              <a:ext cx="2861"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707" name="Picture 2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5361337">
              <a:off x="78" y="2671"/>
              <a:ext cx="2795"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708" name="Picture 3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5361337">
              <a:off x="498" y="2650"/>
              <a:ext cx="2901"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709" name="Picture 3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5361337">
              <a:off x="1915" y="2664"/>
              <a:ext cx="2822"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5651" name="Group 4"/>
          <p:cNvGrpSpPr>
            <a:grpSpLocks/>
          </p:cNvGrpSpPr>
          <p:nvPr/>
        </p:nvGrpSpPr>
        <p:grpSpPr bwMode="auto">
          <a:xfrm>
            <a:off x="8146346" y="4983671"/>
            <a:ext cx="169428" cy="177800"/>
            <a:chOff x="4315" y="870"/>
            <a:chExt cx="147" cy="700"/>
          </a:xfrm>
        </p:grpSpPr>
        <p:sp>
          <p:nvSpPr>
            <p:cNvPr id="155716" name="Rectangle 5"/>
            <p:cNvSpPr>
              <a:spLocks noChangeArrowheads="1"/>
            </p:cNvSpPr>
            <p:nvPr/>
          </p:nvSpPr>
          <p:spPr bwMode="auto">
            <a:xfrm rot="16200000">
              <a:off x="4389" y="796"/>
              <a:ext cx="0"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latin typeface="Leelawadee UI" panose="020B0502040204020203" pitchFamily="34" charset="-34"/>
                <a:cs typeface="Leelawadee UI" panose="020B0502040204020203" pitchFamily="34" charset="-34"/>
              </a:endParaRPr>
            </a:p>
          </p:txBody>
        </p:sp>
        <p:sp>
          <p:nvSpPr>
            <p:cNvPr id="155717" name="Rectangle 6"/>
            <p:cNvSpPr>
              <a:spLocks noChangeArrowheads="1"/>
            </p:cNvSpPr>
            <p:nvPr/>
          </p:nvSpPr>
          <p:spPr bwMode="auto">
            <a:xfrm rot="16200000">
              <a:off x="4104" y="1237"/>
              <a:ext cx="666"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Leelawadee UI" panose="020B0502040204020203" pitchFamily="34" charset="-34"/>
                <a:cs typeface="Leelawadee UI" panose="020B0502040204020203" pitchFamily="34" charset="-34"/>
              </a:endParaRPr>
            </a:p>
          </p:txBody>
        </p:sp>
      </p:grpSp>
      <p:grpSp>
        <p:nvGrpSpPr>
          <p:cNvPr id="155652" name="Group 7"/>
          <p:cNvGrpSpPr>
            <a:grpSpLocks/>
          </p:cNvGrpSpPr>
          <p:nvPr/>
        </p:nvGrpSpPr>
        <p:grpSpPr bwMode="auto">
          <a:xfrm>
            <a:off x="1627188" y="2182813"/>
            <a:ext cx="6045200" cy="3983037"/>
            <a:chOff x="610" y="1163"/>
            <a:chExt cx="4583" cy="2701"/>
          </a:xfrm>
        </p:grpSpPr>
        <p:sp>
          <p:nvSpPr>
            <p:cNvPr id="155712" name="Rectangle 8" descr="Oak"/>
            <p:cNvSpPr>
              <a:spLocks noChangeArrowheads="1"/>
            </p:cNvSpPr>
            <p:nvPr/>
          </p:nvSpPr>
          <p:spPr bwMode="auto">
            <a:xfrm>
              <a:off x="5037" y="1181"/>
              <a:ext cx="153" cy="2683"/>
            </a:xfrm>
            <a:prstGeom prst="rect">
              <a:avLst/>
            </a:prstGeom>
            <a:blipFill dpi="0" rotWithShape="0">
              <a:blip r:embed="rId6"/>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Leelawadee UI" panose="020B0502040204020203" pitchFamily="34" charset="-34"/>
                <a:cs typeface="Leelawadee UI" panose="020B0502040204020203" pitchFamily="34" charset="-34"/>
              </a:endParaRPr>
            </a:p>
          </p:txBody>
        </p:sp>
        <p:sp>
          <p:nvSpPr>
            <p:cNvPr id="652297" name="Rectangle 9" descr="Oak"/>
            <p:cNvSpPr>
              <a:spLocks noChangeArrowheads="1"/>
            </p:cNvSpPr>
            <p:nvPr/>
          </p:nvSpPr>
          <p:spPr bwMode="auto">
            <a:xfrm>
              <a:off x="611" y="1163"/>
              <a:ext cx="4582" cy="160"/>
            </a:xfrm>
            <a:prstGeom prst="rect">
              <a:avLst/>
            </a:prstGeom>
            <a:blipFill dpi="0" rotWithShape="0">
              <a:blip r:embed="rId6"/>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sp>
          <p:nvSpPr>
            <p:cNvPr id="652298" name="Rectangle 10" descr="Oak"/>
            <p:cNvSpPr>
              <a:spLocks noChangeArrowheads="1"/>
            </p:cNvSpPr>
            <p:nvPr/>
          </p:nvSpPr>
          <p:spPr bwMode="auto">
            <a:xfrm>
              <a:off x="620" y="3701"/>
              <a:ext cx="4423" cy="155"/>
            </a:xfrm>
            <a:prstGeom prst="rect">
              <a:avLst/>
            </a:prstGeom>
            <a:blipFill dpi="0" rotWithShape="0">
              <a:blip r:embed="rId6"/>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sp>
          <p:nvSpPr>
            <p:cNvPr id="155715" name="Rectangle 11" descr="Oak"/>
            <p:cNvSpPr>
              <a:spLocks noChangeArrowheads="1"/>
            </p:cNvSpPr>
            <p:nvPr/>
          </p:nvSpPr>
          <p:spPr bwMode="auto">
            <a:xfrm>
              <a:off x="610" y="1167"/>
              <a:ext cx="124" cy="2689"/>
            </a:xfrm>
            <a:prstGeom prst="rect">
              <a:avLst/>
            </a:prstGeom>
            <a:blipFill dpi="0" rotWithShape="0">
              <a:blip r:embed="rId6"/>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Leelawadee UI" panose="020B0502040204020203" pitchFamily="34" charset="-34"/>
                <a:cs typeface="Leelawadee UI" panose="020B0502040204020203" pitchFamily="34" charset="-34"/>
              </a:endParaRPr>
            </a:p>
          </p:txBody>
        </p:sp>
      </p:grpSp>
      <p:grpSp>
        <p:nvGrpSpPr>
          <p:cNvPr id="155653" name="Group 12"/>
          <p:cNvGrpSpPr>
            <a:grpSpLocks/>
          </p:cNvGrpSpPr>
          <p:nvPr/>
        </p:nvGrpSpPr>
        <p:grpSpPr bwMode="auto">
          <a:xfrm>
            <a:off x="8146346" y="4983671"/>
            <a:ext cx="169428" cy="177800"/>
            <a:chOff x="4315" y="870"/>
            <a:chExt cx="147" cy="700"/>
          </a:xfrm>
        </p:grpSpPr>
        <p:sp>
          <p:nvSpPr>
            <p:cNvPr id="155710" name="Rectangle 13"/>
            <p:cNvSpPr>
              <a:spLocks noChangeArrowheads="1"/>
            </p:cNvSpPr>
            <p:nvPr/>
          </p:nvSpPr>
          <p:spPr bwMode="auto">
            <a:xfrm rot="16200000">
              <a:off x="4389" y="796"/>
              <a:ext cx="0"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latin typeface="Leelawadee UI" panose="020B0502040204020203" pitchFamily="34" charset="-34"/>
                <a:cs typeface="Leelawadee UI" panose="020B0502040204020203" pitchFamily="34" charset="-34"/>
              </a:endParaRPr>
            </a:p>
          </p:txBody>
        </p:sp>
        <p:sp>
          <p:nvSpPr>
            <p:cNvPr id="155711" name="Rectangle 14"/>
            <p:cNvSpPr>
              <a:spLocks noChangeArrowheads="1"/>
            </p:cNvSpPr>
            <p:nvPr/>
          </p:nvSpPr>
          <p:spPr bwMode="auto">
            <a:xfrm rot="16200000">
              <a:off x="4104" y="1237"/>
              <a:ext cx="666"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Leelawadee UI" panose="020B0502040204020203" pitchFamily="34" charset="-34"/>
                <a:cs typeface="Leelawadee UI" panose="020B0502040204020203" pitchFamily="34" charset="-34"/>
              </a:endParaRPr>
            </a:p>
          </p:txBody>
        </p:sp>
      </p:grpSp>
      <p:sp>
        <p:nvSpPr>
          <p:cNvPr id="652303" name="Rectangle 15"/>
          <p:cNvSpPr>
            <a:spLocks noChangeArrowheads="1"/>
          </p:cNvSpPr>
          <p:nvPr/>
        </p:nvSpPr>
        <p:spPr bwMode="auto">
          <a:xfrm>
            <a:off x="5207000" y="1844675"/>
            <a:ext cx="65" cy="55399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Leelawadee UI" panose="020B0502040204020203" pitchFamily="34" charset="-34"/>
              <a:ea typeface="+mn-ea"/>
              <a:cs typeface="Leelawadee UI" panose="020B0502040204020203" pitchFamily="34" charset="-34"/>
            </a:endParaRPr>
          </a:p>
        </p:txBody>
      </p:sp>
      <p:sp>
        <p:nvSpPr>
          <p:cNvPr id="652304" name="Rectangle 16"/>
          <p:cNvSpPr>
            <a:spLocks noChangeArrowheads="1"/>
          </p:cNvSpPr>
          <p:nvPr/>
        </p:nvSpPr>
        <p:spPr bwMode="auto">
          <a:xfrm>
            <a:off x="5207000" y="1844675"/>
            <a:ext cx="65" cy="55399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Leelawadee UI" panose="020B0502040204020203" pitchFamily="34" charset="-34"/>
              <a:ea typeface="+mn-ea"/>
              <a:cs typeface="Leelawadee UI" panose="020B0502040204020203" pitchFamily="34" charset="-34"/>
            </a:endParaRPr>
          </a:p>
        </p:txBody>
      </p:sp>
      <p:grpSp>
        <p:nvGrpSpPr>
          <p:cNvPr id="155657" name="Group 32"/>
          <p:cNvGrpSpPr>
            <a:grpSpLocks/>
          </p:cNvGrpSpPr>
          <p:nvPr/>
        </p:nvGrpSpPr>
        <p:grpSpPr bwMode="auto">
          <a:xfrm>
            <a:off x="1949450" y="2236788"/>
            <a:ext cx="5273675" cy="3898900"/>
            <a:chOff x="1228" y="1409"/>
            <a:chExt cx="3322" cy="2456"/>
          </a:xfrm>
        </p:grpSpPr>
        <p:grpSp>
          <p:nvGrpSpPr>
            <p:cNvPr id="155663" name="Group 33"/>
            <p:cNvGrpSpPr>
              <a:grpSpLocks/>
            </p:cNvGrpSpPr>
            <p:nvPr/>
          </p:nvGrpSpPr>
          <p:grpSpPr bwMode="auto">
            <a:xfrm>
              <a:off x="1228" y="1409"/>
              <a:ext cx="3303" cy="119"/>
              <a:chOff x="1206" y="1392"/>
              <a:chExt cx="3303" cy="119"/>
            </a:xfrm>
          </p:grpSpPr>
          <p:sp>
            <p:nvSpPr>
              <p:cNvPr id="652322" name="AutoShape 34" descr="Cork"/>
              <p:cNvSpPr>
                <a:spLocks noChangeArrowheads="1"/>
              </p:cNvSpPr>
              <p:nvPr/>
            </p:nvSpPr>
            <p:spPr bwMode="auto">
              <a:xfrm rot="-1822980">
                <a:off x="1206" y="140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sp>
            <p:nvSpPr>
              <p:cNvPr id="652323" name="AutoShape 35" descr="Cork"/>
              <p:cNvSpPr>
                <a:spLocks noChangeArrowheads="1"/>
              </p:cNvSpPr>
              <p:nvPr/>
            </p:nvSpPr>
            <p:spPr bwMode="auto">
              <a:xfrm rot="-1822980">
                <a:off x="1433"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sp>
            <p:nvSpPr>
              <p:cNvPr id="652324" name="AutoShape 36" descr="Cork"/>
              <p:cNvSpPr>
                <a:spLocks noChangeArrowheads="1"/>
              </p:cNvSpPr>
              <p:nvPr/>
            </p:nvSpPr>
            <p:spPr bwMode="auto">
              <a:xfrm rot="-1822980">
                <a:off x="1666"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sp>
            <p:nvSpPr>
              <p:cNvPr id="652325" name="AutoShape 37" descr="Cork"/>
              <p:cNvSpPr>
                <a:spLocks noChangeArrowheads="1"/>
              </p:cNvSpPr>
              <p:nvPr/>
            </p:nvSpPr>
            <p:spPr bwMode="auto">
              <a:xfrm rot="-1822980">
                <a:off x="1894"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sp>
            <p:nvSpPr>
              <p:cNvPr id="652326" name="AutoShape 38" descr="Cork"/>
              <p:cNvSpPr>
                <a:spLocks noChangeArrowheads="1"/>
              </p:cNvSpPr>
              <p:nvPr/>
            </p:nvSpPr>
            <p:spPr bwMode="auto">
              <a:xfrm rot="-1822980">
                <a:off x="2110" y="140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sp>
            <p:nvSpPr>
              <p:cNvPr id="652327" name="AutoShape 39" descr="Cork"/>
              <p:cNvSpPr>
                <a:spLocks noChangeArrowheads="1"/>
              </p:cNvSpPr>
              <p:nvPr/>
            </p:nvSpPr>
            <p:spPr bwMode="auto">
              <a:xfrm rot="-1822980">
                <a:off x="2350" y="139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2328" name="AutoShape 40" descr="Cork"/>
              <p:cNvSpPr>
                <a:spLocks noChangeArrowheads="1"/>
              </p:cNvSpPr>
              <p:nvPr/>
            </p:nvSpPr>
            <p:spPr bwMode="auto">
              <a:xfrm rot="-1822980">
                <a:off x="2577"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2329" name="AutoShape 41" descr="Cork"/>
              <p:cNvSpPr>
                <a:spLocks noChangeArrowheads="1"/>
              </p:cNvSpPr>
              <p:nvPr/>
            </p:nvSpPr>
            <p:spPr bwMode="auto">
              <a:xfrm rot="-1822980">
                <a:off x="2803"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2330" name="AutoShape 42" descr="Cork"/>
              <p:cNvSpPr>
                <a:spLocks noChangeArrowheads="1"/>
              </p:cNvSpPr>
              <p:nvPr/>
            </p:nvSpPr>
            <p:spPr bwMode="auto">
              <a:xfrm rot="-1822980">
                <a:off x="3034"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2331" name="AutoShape 43" descr="Cork"/>
              <p:cNvSpPr>
                <a:spLocks noChangeArrowheads="1"/>
              </p:cNvSpPr>
              <p:nvPr/>
            </p:nvSpPr>
            <p:spPr bwMode="auto">
              <a:xfrm rot="-1822980">
                <a:off x="3286"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2332" name="AutoShape 44" descr="Cork"/>
              <p:cNvSpPr>
                <a:spLocks noChangeArrowheads="1"/>
              </p:cNvSpPr>
              <p:nvPr/>
            </p:nvSpPr>
            <p:spPr bwMode="auto">
              <a:xfrm rot="-1822980">
                <a:off x="3504" y="139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sp>
            <p:nvSpPr>
              <p:cNvPr id="652333" name="AutoShape 45" descr="Cork"/>
              <p:cNvSpPr>
                <a:spLocks noChangeArrowheads="1"/>
              </p:cNvSpPr>
              <p:nvPr/>
            </p:nvSpPr>
            <p:spPr bwMode="auto">
              <a:xfrm rot="-1822980">
                <a:off x="3757" y="1400"/>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sp>
            <p:nvSpPr>
              <p:cNvPr id="652334" name="AutoShape 46" descr="Cork"/>
              <p:cNvSpPr>
                <a:spLocks noChangeArrowheads="1"/>
              </p:cNvSpPr>
              <p:nvPr/>
            </p:nvSpPr>
            <p:spPr bwMode="auto">
              <a:xfrm rot="-1822980">
                <a:off x="3982" y="140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sp>
            <p:nvSpPr>
              <p:cNvPr id="652335" name="AutoShape 47" descr="Cork"/>
              <p:cNvSpPr>
                <a:spLocks noChangeArrowheads="1"/>
              </p:cNvSpPr>
              <p:nvPr/>
            </p:nvSpPr>
            <p:spPr bwMode="auto">
              <a:xfrm rot="-1822980">
                <a:off x="4210" y="140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sp>
            <p:nvSpPr>
              <p:cNvPr id="652336" name="AutoShape 48" descr="Cork"/>
              <p:cNvSpPr>
                <a:spLocks noChangeArrowheads="1"/>
              </p:cNvSpPr>
              <p:nvPr/>
            </p:nvSpPr>
            <p:spPr bwMode="auto">
              <a:xfrm rot="-1822980">
                <a:off x="4419" y="139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grpSp>
        <p:grpSp>
          <p:nvGrpSpPr>
            <p:cNvPr id="155664" name="Group 49"/>
            <p:cNvGrpSpPr>
              <a:grpSpLocks/>
            </p:cNvGrpSpPr>
            <p:nvPr/>
          </p:nvGrpSpPr>
          <p:grpSpPr bwMode="auto">
            <a:xfrm>
              <a:off x="1243" y="3761"/>
              <a:ext cx="3307" cy="104"/>
              <a:chOff x="1231" y="3769"/>
              <a:chExt cx="3307" cy="104"/>
            </a:xfrm>
          </p:grpSpPr>
          <p:sp>
            <p:nvSpPr>
              <p:cNvPr id="652338" name="AutoShape 50" descr="Cork"/>
              <p:cNvSpPr>
                <a:spLocks noChangeArrowheads="1"/>
              </p:cNvSpPr>
              <p:nvPr/>
            </p:nvSpPr>
            <p:spPr bwMode="auto">
              <a:xfrm rot="12494257">
                <a:off x="1231" y="376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2339" name="AutoShape 51" descr="Cork"/>
              <p:cNvSpPr>
                <a:spLocks noChangeArrowheads="1"/>
              </p:cNvSpPr>
              <p:nvPr/>
            </p:nvSpPr>
            <p:spPr bwMode="auto">
              <a:xfrm rot="12494257">
                <a:off x="1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2340" name="AutoShape 52" descr="Cork"/>
              <p:cNvSpPr>
                <a:spLocks noChangeArrowheads="1"/>
              </p:cNvSpPr>
              <p:nvPr/>
            </p:nvSpPr>
            <p:spPr bwMode="auto">
              <a:xfrm rot="12494257">
                <a:off x="16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2341" name="AutoShape 53" descr="Cork"/>
              <p:cNvSpPr>
                <a:spLocks noChangeArrowheads="1"/>
              </p:cNvSpPr>
              <p:nvPr/>
            </p:nvSpPr>
            <p:spPr bwMode="auto">
              <a:xfrm rot="12494257">
                <a:off x="192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2342" name="AutoShape 54" descr="Cork"/>
              <p:cNvSpPr>
                <a:spLocks noChangeArrowheads="1"/>
              </p:cNvSpPr>
              <p:nvPr/>
            </p:nvSpPr>
            <p:spPr bwMode="auto">
              <a:xfrm rot="12494257">
                <a:off x="2137"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2343" name="AutoShape 55" descr="Cork"/>
              <p:cNvSpPr>
                <a:spLocks noChangeArrowheads="1"/>
              </p:cNvSpPr>
              <p:nvPr/>
            </p:nvSpPr>
            <p:spPr bwMode="auto">
              <a:xfrm rot="12494257">
                <a:off x="2375"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2344" name="AutoShape 56" descr="Cork"/>
              <p:cNvSpPr>
                <a:spLocks noChangeArrowheads="1"/>
              </p:cNvSpPr>
              <p:nvPr/>
            </p:nvSpPr>
            <p:spPr bwMode="auto">
              <a:xfrm rot="12494257">
                <a:off x="261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2345" name="AutoShape 57" descr="Cork"/>
              <p:cNvSpPr>
                <a:spLocks noChangeArrowheads="1"/>
              </p:cNvSpPr>
              <p:nvPr/>
            </p:nvSpPr>
            <p:spPr bwMode="auto">
              <a:xfrm rot="12494257">
                <a:off x="2830" y="3775"/>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2346" name="AutoShape 58" descr="Cork"/>
              <p:cNvSpPr>
                <a:spLocks noChangeArrowheads="1"/>
              </p:cNvSpPr>
              <p:nvPr/>
            </p:nvSpPr>
            <p:spPr bwMode="auto">
              <a:xfrm rot="12494257">
                <a:off x="3299"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2347" name="AutoShape 59" descr="Cork"/>
              <p:cNvSpPr>
                <a:spLocks noChangeArrowheads="1"/>
              </p:cNvSpPr>
              <p:nvPr/>
            </p:nvSpPr>
            <p:spPr bwMode="auto">
              <a:xfrm rot="12494257">
                <a:off x="3070"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2348" name="AutoShape 60" descr="Cork"/>
              <p:cNvSpPr>
                <a:spLocks noChangeArrowheads="1"/>
              </p:cNvSpPr>
              <p:nvPr/>
            </p:nvSpPr>
            <p:spPr bwMode="auto">
              <a:xfrm rot="12494257">
                <a:off x="3531"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2349" name="AutoShape 61" descr="Cork"/>
              <p:cNvSpPr>
                <a:spLocks noChangeArrowheads="1"/>
              </p:cNvSpPr>
              <p:nvPr/>
            </p:nvSpPr>
            <p:spPr bwMode="auto">
              <a:xfrm rot="12494257">
                <a:off x="37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2350" name="AutoShape 62" descr="Cork"/>
              <p:cNvSpPr>
                <a:spLocks noChangeArrowheads="1"/>
              </p:cNvSpPr>
              <p:nvPr/>
            </p:nvSpPr>
            <p:spPr bwMode="auto">
              <a:xfrm rot="12494257">
                <a:off x="402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2351" name="AutoShape 63" descr="Cork"/>
              <p:cNvSpPr>
                <a:spLocks noChangeArrowheads="1"/>
              </p:cNvSpPr>
              <p:nvPr/>
            </p:nvSpPr>
            <p:spPr bwMode="auto">
              <a:xfrm rot="12494257">
                <a:off x="4244"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2352" name="AutoShape 64" descr="Cork"/>
              <p:cNvSpPr>
                <a:spLocks noChangeArrowheads="1"/>
              </p:cNvSpPr>
              <p:nvPr/>
            </p:nvSpPr>
            <p:spPr bwMode="auto">
              <a:xfrm rot="12494257">
                <a:off x="4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grpSp>
      </p:grpSp>
      <p:sp>
        <p:nvSpPr>
          <p:cNvPr id="155658" name="Text Box 66"/>
          <p:cNvSpPr txBox="1">
            <a:spLocks noChangeArrowheads="1"/>
          </p:cNvSpPr>
          <p:nvPr/>
        </p:nvSpPr>
        <p:spPr bwMode="auto">
          <a:xfrm>
            <a:off x="8027988" y="5133975"/>
            <a:ext cx="628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sz="2400" b="0">
              <a:solidFill>
                <a:srgbClr val="FFE957"/>
              </a:solidFill>
              <a:latin typeface="Leelawadee UI" panose="020B0502040204020203" pitchFamily="34" charset="-34"/>
              <a:cs typeface="Leelawadee UI" panose="020B0502040204020203" pitchFamily="34" charset="-34"/>
            </a:endParaRPr>
          </a:p>
        </p:txBody>
      </p:sp>
      <p:sp>
        <p:nvSpPr>
          <p:cNvPr id="155660" name="Text Box 68"/>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52357" name="Rectangle 69"/>
          <p:cNvSpPr>
            <a:spLocks noChangeArrowheads="1"/>
          </p:cNvSpPr>
          <p:nvPr/>
        </p:nvSpPr>
        <p:spPr bwMode="auto">
          <a:xfrm>
            <a:off x="7469188"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652358" name="Rectangle 70"/>
          <p:cNvSpPr>
            <a:spLocks noChangeArrowheads="1"/>
          </p:cNvSpPr>
          <p:nvPr/>
        </p:nvSpPr>
        <p:spPr bwMode="auto">
          <a:xfrm>
            <a:off x="8091488" y="6519863"/>
            <a:ext cx="339725" cy="244475"/>
          </a:xfrm>
          <a:prstGeom prst="rect">
            <a:avLst/>
          </a:prstGeom>
          <a:noFill/>
          <a:ln w="9525">
            <a:noFill/>
            <a:miter lim="800000"/>
            <a:headEnd/>
            <a:tailEnd/>
          </a:ln>
          <a:effectLst/>
        </p:spPr>
        <p:txBody>
          <a:bodyPr wrap="none">
            <a:spAutoFit/>
          </a:bodyPr>
          <a:lstStyle/>
          <a:p>
            <a:pPr>
              <a:defRPr/>
            </a:pPr>
            <a:r>
              <a:rPr lang="en-US" sz="1000">
                <a:effectLst>
                  <a:outerShdw blurRad="38100" dist="38100" dir="2700000" algn="tl">
                    <a:srgbClr val="000000"/>
                  </a:outerShdw>
                </a:effectLst>
              </a:rPr>
              <a:t>70</a:t>
            </a:r>
          </a:p>
        </p:txBody>
      </p:sp>
      <p:sp>
        <p:nvSpPr>
          <p:cNvPr id="71" name="Text Box 54"/>
          <p:cNvSpPr txBox="1">
            <a:spLocks noChangeArrowheads="1"/>
          </p:cNvSpPr>
          <p:nvPr/>
        </p:nvSpPr>
        <p:spPr bwMode="auto">
          <a:xfrm>
            <a:off x="684078" y="647869"/>
            <a:ext cx="7932737" cy="83099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4800" dirty="0" smtClean="0">
                <a:solidFill>
                  <a:srgbClr val="EEFF4B"/>
                </a:solidFill>
                <a:latin typeface="Leelawadee UI" panose="020B0502040204020203" pitchFamily="34" charset="-34"/>
                <a:cs typeface="Leelawadee UI" panose="020B0502040204020203" pitchFamily="34" charset="-34"/>
              </a:rPr>
              <a:t>จำตารางด้ายทอผ้านี้ได้ไหม</a:t>
            </a:r>
            <a:r>
              <a:rPr lang="en-US" sz="4800" dirty="0" smtClean="0">
                <a:solidFill>
                  <a:srgbClr val="EEFF4B"/>
                </a:solidFill>
                <a:latin typeface="Leelawadee UI" panose="020B0502040204020203" pitchFamily="34" charset="-34"/>
                <a:cs typeface="Leelawadee UI" panose="020B0502040204020203" pitchFamily="34" charset="-34"/>
              </a:rPr>
              <a:t>! </a:t>
            </a:r>
            <a:endParaRPr lang="en-US" sz="4400" dirty="0" smtClean="0">
              <a:solidFill>
                <a:srgbClr val="EEFF4B"/>
              </a:solidFill>
              <a:latin typeface="Leelawadee UI" panose="020B0502040204020203" pitchFamily="34" charset="-34"/>
              <a:cs typeface="Leelawadee UI" panose="020B0502040204020203" pitchFamily="34" charset="-34"/>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2"/>
                                        </p:tgtEl>
                                        <p:attrNameLst>
                                          <p:attrName>style.visibility</p:attrName>
                                        </p:attrNameLst>
                                      </p:cBhvr>
                                      <p:to>
                                        <p:strVal val="visible"/>
                                      </p:to>
                                    </p:set>
                                    <p:animEffect transition="in" filter="fade">
                                      <p:cBhvr>
                                        <p:cTn id="11" dur="1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descr="Walnut"/>
          <p:cNvSpPr>
            <a:spLocks noChangeArrowheads="1"/>
          </p:cNvSpPr>
          <p:nvPr/>
        </p:nvSpPr>
        <p:spPr bwMode="auto">
          <a:xfrm>
            <a:off x="-7620" y="0"/>
            <a:ext cx="9144000" cy="6858000"/>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94" name="Text Box 44"/>
          <p:cNvSpPr txBox="1">
            <a:spLocks noChangeArrowheads="1"/>
          </p:cNvSpPr>
          <p:nvPr/>
        </p:nvSpPr>
        <p:spPr bwMode="auto">
          <a:xfrm>
            <a:off x="127794" y="28437"/>
            <a:ext cx="3097213" cy="175432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3600" dirty="0">
                <a:latin typeface="Leelawadee UI" panose="020B0502040204020203" pitchFamily="34" charset="-34"/>
                <a:cs typeface="Leelawadee UI" panose="020B0502040204020203" pitchFamily="34" charset="-34"/>
              </a:rPr>
              <a:t>ผืนผ้าลำดับเหตุการณ์ในพระคัมภีร์</a:t>
            </a:r>
          </a:p>
        </p:txBody>
      </p:sp>
      <p:sp>
        <p:nvSpPr>
          <p:cNvPr id="157698" name="Rectangle 3"/>
          <p:cNvSpPr>
            <a:spLocks noChangeArrowheads="1"/>
          </p:cNvSpPr>
          <p:nvPr/>
        </p:nvSpPr>
        <p:spPr bwMode="auto">
          <a:xfrm rot="-5400000">
            <a:off x="8062411" y="5065681"/>
            <a:ext cx="16927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latin typeface="Leelawadee UI" panose="020B0502040204020203" pitchFamily="34" charset="-34"/>
              <a:cs typeface="Leelawadee UI" panose="020B0502040204020203" pitchFamily="34" charset="-34"/>
            </a:endParaRPr>
          </a:p>
        </p:txBody>
      </p:sp>
      <p:sp>
        <p:nvSpPr>
          <p:cNvPr id="157699" name="Rectangle 4"/>
          <p:cNvSpPr>
            <a:spLocks noChangeArrowheads="1"/>
          </p:cNvSpPr>
          <p:nvPr/>
        </p:nvSpPr>
        <p:spPr bwMode="auto">
          <a:xfrm rot="-5400000">
            <a:off x="8203699" y="5078381"/>
            <a:ext cx="16927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Leelawadee UI" panose="020B0502040204020203" pitchFamily="34" charset="-34"/>
              <a:cs typeface="Leelawadee UI" panose="020B0502040204020203" pitchFamily="34" charset="-34"/>
            </a:endParaRPr>
          </a:p>
        </p:txBody>
      </p:sp>
      <p:sp>
        <p:nvSpPr>
          <p:cNvPr id="157700"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653318" name="Rectangle 6"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grpSp>
        <p:nvGrpSpPr>
          <p:cNvPr id="157702" name="Group 7"/>
          <p:cNvGrpSpPr>
            <a:grpSpLocks/>
          </p:cNvGrpSpPr>
          <p:nvPr/>
        </p:nvGrpSpPr>
        <p:grpSpPr bwMode="auto">
          <a:xfrm>
            <a:off x="1885950" y="446088"/>
            <a:ext cx="3879850" cy="1968501"/>
            <a:chOff x="1188" y="281"/>
            <a:chExt cx="2444" cy="1240"/>
          </a:xfrm>
        </p:grpSpPr>
        <p:sp>
          <p:nvSpPr>
            <p:cNvPr id="653320" name="Text Box 8"/>
            <p:cNvSpPr txBox="1">
              <a:spLocks noChangeArrowheads="1"/>
            </p:cNvSpPr>
            <p:nvPr/>
          </p:nvSpPr>
          <p:spPr bwMode="auto">
            <a:xfrm>
              <a:off x="3200" y="1002"/>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th-TH" sz="4800" dirty="0">
                  <a:latin typeface="Leelawadee UI" panose="020B0502040204020203" pitchFamily="34" charset="-34"/>
                  <a:ea typeface="+mn-ea"/>
                  <a:cs typeface="Leelawadee UI" panose="020B0502040204020203" pitchFamily="34" charset="-34"/>
                </a:rPr>
                <a:t>ย</a:t>
              </a:r>
              <a:endParaRPr lang="en-US" sz="4800" dirty="0">
                <a:latin typeface="Leelawadee UI" panose="020B0502040204020203" pitchFamily="34" charset="-34"/>
                <a:ea typeface="+mn-ea"/>
                <a:cs typeface="Leelawadee UI" panose="020B0502040204020203" pitchFamily="34" charset="-34"/>
              </a:endParaRPr>
            </a:p>
          </p:txBody>
        </p:sp>
        <p:grpSp>
          <p:nvGrpSpPr>
            <p:cNvPr id="157768" name="Group 9"/>
            <p:cNvGrpSpPr>
              <a:grpSpLocks/>
            </p:cNvGrpSpPr>
            <p:nvPr/>
          </p:nvGrpSpPr>
          <p:grpSpPr bwMode="auto">
            <a:xfrm>
              <a:off x="1643" y="751"/>
              <a:ext cx="1373" cy="361"/>
              <a:chOff x="1643" y="751"/>
              <a:chExt cx="1373" cy="361"/>
            </a:xfrm>
          </p:grpSpPr>
          <p:sp>
            <p:nvSpPr>
              <p:cNvPr id="653322" name="Rectangle 10"/>
              <p:cNvSpPr>
                <a:spLocks noChangeArrowheads="1"/>
              </p:cNvSpPr>
              <p:nvPr/>
            </p:nvSpPr>
            <p:spPr bwMode="auto">
              <a:xfrm>
                <a:off x="1643" y="751"/>
                <a:ext cx="556"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dirty="0" smtClean="0">
                    <a:solidFill>
                      <a:srgbClr val="FFEA18"/>
                    </a:solidFill>
                    <a:latin typeface="Leelawadee UI" panose="020B0502040204020203" pitchFamily="34" charset="-34"/>
                    <a:cs typeface="Leelawadee UI" panose="020B0502040204020203" pitchFamily="34" charset="-34"/>
                  </a:rPr>
                  <a:t>4</a:t>
                </a:r>
                <a:r>
                  <a:rPr lang="th-TH" sz="3600" i="1" dirty="0" smtClean="0">
                    <a:solidFill>
                      <a:srgbClr val="FFEA18"/>
                    </a:solidFill>
                    <a:latin typeface="Leelawadee UI" panose="020B0502040204020203" pitchFamily="34" charset="-34"/>
                    <a:cs typeface="Leelawadee UI" panose="020B0502040204020203" pitchFamily="34" charset="-34"/>
                  </a:rPr>
                  <a:t>คน</a:t>
                </a:r>
                <a:endParaRPr lang="en-US" sz="4800" b="0" dirty="0">
                  <a:solidFill>
                    <a:srgbClr val="FFEA18"/>
                  </a:solidFill>
                  <a:latin typeface="Leelawadee UI" panose="020B0502040204020203" pitchFamily="34" charset="-34"/>
                  <a:cs typeface="Leelawadee UI" panose="020B0502040204020203" pitchFamily="34" charset="-34"/>
                </a:endParaRPr>
              </a:p>
            </p:txBody>
          </p:sp>
          <p:sp>
            <p:nvSpPr>
              <p:cNvPr id="653323" name="Rectangle 11"/>
              <p:cNvSpPr>
                <a:spLocks noChangeArrowheads="1"/>
              </p:cNvSpPr>
              <p:nvPr/>
            </p:nvSpPr>
            <p:spPr bwMode="auto">
              <a:xfrm>
                <a:off x="2141" y="763"/>
                <a:ext cx="875"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dirty="0">
                    <a:solidFill>
                      <a:srgbClr val="FFEA18"/>
                    </a:solidFill>
                    <a:latin typeface="Leelawadee UI" panose="020B0502040204020203" pitchFamily="34" charset="-34"/>
                    <a:cs typeface="Leelawadee UI" panose="020B0502040204020203" pitchFamily="34" charset="-34"/>
                  </a:rPr>
                  <a:t>  </a:t>
                </a:r>
                <a:r>
                  <a:rPr lang="en-US" sz="3600" i="1" dirty="0" smtClean="0">
                    <a:solidFill>
                      <a:srgbClr val="FFEA18"/>
                    </a:solidFill>
                    <a:latin typeface="Leelawadee UI" panose="020B0502040204020203" pitchFamily="34" charset="-34"/>
                    <a:cs typeface="Leelawadee UI" panose="020B0502040204020203" pitchFamily="34" charset="-34"/>
                  </a:rPr>
                  <a:t>3</a:t>
                </a:r>
                <a:r>
                  <a:rPr lang="th-TH" sz="3600" i="1" dirty="0" smtClean="0">
                    <a:solidFill>
                      <a:srgbClr val="FFEA18"/>
                    </a:solidFill>
                    <a:latin typeface="Leelawadee UI" panose="020B0502040204020203" pitchFamily="34" charset="-34"/>
                    <a:cs typeface="Leelawadee UI" panose="020B0502040204020203" pitchFamily="34" charset="-34"/>
                  </a:rPr>
                  <a:t>สมัย</a:t>
                </a:r>
                <a:endParaRPr lang="en-US" sz="4800" b="0" dirty="0">
                  <a:solidFill>
                    <a:srgbClr val="FFEA18"/>
                  </a:solidFill>
                  <a:latin typeface="Leelawadee UI" panose="020B0502040204020203" pitchFamily="34" charset="-34"/>
                  <a:cs typeface="Leelawadee UI" panose="020B0502040204020203" pitchFamily="34" charset="-34"/>
                </a:endParaRPr>
              </a:p>
            </p:txBody>
          </p:sp>
        </p:grpSp>
        <p:grpSp>
          <p:nvGrpSpPr>
            <p:cNvPr id="157769" name="Group 12"/>
            <p:cNvGrpSpPr>
              <a:grpSpLocks/>
            </p:cNvGrpSpPr>
            <p:nvPr/>
          </p:nvGrpSpPr>
          <p:grpSpPr bwMode="auto">
            <a:xfrm>
              <a:off x="1188" y="1175"/>
              <a:ext cx="1925" cy="249"/>
              <a:chOff x="1188" y="1175"/>
              <a:chExt cx="1925" cy="249"/>
            </a:xfrm>
          </p:grpSpPr>
          <p:grpSp>
            <p:nvGrpSpPr>
              <p:cNvPr id="157777" name="Group 13"/>
              <p:cNvGrpSpPr>
                <a:grpSpLocks/>
              </p:cNvGrpSpPr>
              <p:nvPr/>
            </p:nvGrpSpPr>
            <p:grpSpPr bwMode="auto">
              <a:xfrm>
                <a:off x="1188" y="1175"/>
                <a:ext cx="1728" cy="249"/>
                <a:chOff x="1188" y="1175"/>
                <a:chExt cx="1728" cy="249"/>
              </a:xfrm>
            </p:grpSpPr>
            <p:sp>
              <p:nvSpPr>
                <p:cNvPr id="653326" name="Rectangle 14"/>
                <p:cNvSpPr>
                  <a:spLocks noChangeArrowheads="1"/>
                </p:cNvSpPr>
                <p:nvPr/>
              </p:nvSpPr>
              <p:spPr bwMode="auto">
                <a:xfrm>
                  <a:off x="1188" y="1179"/>
                  <a:ext cx="121"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smtClean="0">
                      <a:solidFill>
                        <a:srgbClr val="F09F32"/>
                      </a:solidFill>
                      <a:latin typeface="Leelawadee UI" panose="020B0502040204020203" pitchFamily="34" charset="-34"/>
                      <a:cs typeface="Leelawadee UI" panose="020B0502040204020203" pitchFamily="34" charset="-34"/>
                    </a:rPr>
                    <a:t>ส</a:t>
                  </a:r>
                  <a:endParaRPr lang="en-US" sz="3600" dirty="0">
                    <a:solidFill>
                      <a:srgbClr val="FFEA18"/>
                    </a:solidFill>
                    <a:latin typeface="Leelawadee UI" panose="020B0502040204020203" pitchFamily="34" charset="-34"/>
                    <a:cs typeface="Leelawadee UI" panose="020B0502040204020203" pitchFamily="34" charset="-34"/>
                  </a:endParaRPr>
                </a:p>
              </p:txBody>
            </p:sp>
            <p:sp>
              <p:nvSpPr>
                <p:cNvPr id="653327" name="Rectangle 15"/>
                <p:cNvSpPr>
                  <a:spLocks noChangeArrowheads="1"/>
                </p:cNvSpPr>
                <p:nvPr/>
              </p:nvSpPr>
              <p:spPr bwMode="auto">
                <a:xfrm>
                  <a:off x="1415" y="1179"/>
                  <a:ext cx="11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latin typeface="Leelawadee UI" panose="020B0502040204020203" pitchFamily="34" charset="-34"/>
                      <a:cs typeface="Leelawadee UI" panose="020B0502040204020203" pitchFamily="34" charset="-34"/>
                    </a:rPr>
                    <a:t>อ</a:t>
                  </a:r>
                  <a:endParaRPr lang="en-US" sz="3600" dirty="0">
                    <a:solidFill>
                      <a:srgbClr val="FC030C"/>
                    </a:solidFill>
                    <a:latin typeface="Leelawadee UI" panose="020B0502040204020203" pitchFamily="34" charset="-34"/>
                    <a:cs typeface="Leelawadee UI" panose="020B0502040204020203" pitchFamily="34" charset="-34"/>
                  </a:endParaRPr>
                </a:p>
              </p:txBody>
            </p:sp>
            <p:sp>
              <p:nvSpPr>
                <p:cNvPr id="653328" name="Rectangle 16"/>
                <p:cNvSpPr>
                  <a:spLocks noChangeArrowheads="1"/>
                </p:cNvSpPr>
                <p:nvPr/>
              </p:nvSpPr>
              <p:spPr bwMode="auto">
                <a:xfrm>
                  <a:off x="1665" y="1181"/>
                  <a:ext cx="117"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latin typeface="Leelawadee UI" panose="020B0502040204020203" pitchFamily="34" charset="-34"/>
                      <a:cs typeface="Leelawadee UI" panose="020B0502040204020203" pitchFamily="34" charset="-34"/>
                    </a:rPr>
                    <a:t>ย</a:t>
                  </a:r>
                  <a:endParaRPr lang="en-US" sz="3600" dirty="0">
                    <a:solidFill>
                      <a:srgbClr val="FC030C"/>
                    </a:solidFill>
                    <a:latin typeface="Leelawadee UI" panose="020B0502040204020203" pitchFamily="34" charset="-34"/>
                    <a:cs typeface="Leelawadee UI" panose="020B0502040204020203" pitchFamily="34" charset="-34"/>
                  </a:endParaRPr>
                </a:p>
              </p:txBody>
            </p:sp>
            <p:sp>
              <p:nvSpPr>
                <p:cNvPr id="653329" name="Rectangle 17"/>
                <p:cNvSpPr>
                  <a:spLocks noChangeArrowheads="1"/>
                </p:cNvSpPr>
                <p:nvPr/>
              </p:nvSpPr>
              <p:spPr bwMode="auto">
                <a:xfrm>
                  <a:off x="1867" y="1179"/>
                  <a:ext cx="121"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latin typeface="Leelawadee UI" panose="020B0502040204020203" pitchFamily="34" charset="-34"/>
                      <a:cs typeface="Leelawadee UI" panose="020B0502040204020203" pitchFamily="34" charset="-34"/>
                    </a:rPr>
                    <a:t>ส</a:t>
                  </a:r>
                  <a:endParaRPr lang="en-US" sz="3600" dirty="0">
                    <a:solidFill>
                      <a:srgbClr val="FC030C"/>
                    </a:solidFill>
                    <a:latin typeface="Leelawadee UI" panose="020B0502040204020203" pitchFamily="34" charset="-34"/>
                    <a:cs typeface="Leelawadee UI" panose="020B0502040204020203" pitchFamily="34" charset="-34"/>
                  </a:endParaRPr>
                </a:p>
              </p:txBody>
            </p:sp>
            <p:sp>
              <p:nvSpPr>
                <p:cNvPr id="653330" name="Rectangle 18"/>
                <p:cNvSpPr>
                  <a:spLocks noChangeArrowheads="1"/>
                </p:cNvSpPr>
                <p:nvPr/>
              </p:nvSpPr>
              <p:spPr bwMode="auto">
                <a:xfrm>
                  <a:off x="2113" y="1175"/>
                  <a:ext cx="145"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latin typeface="Leelawadee UI" panose="020B0502040204020203" pitchFamily="34" charset="-34"/>
                      <a:cs typeface="Leelawadee UI" panose="020B0502040204020203" pitchFamily="34" charset="-34"/>
                    </a:rPr>
                    <a:t>ช</a:t>
                  </a:r>
                  <a:endParaRPr lang="en-US" sz="3600" dirty="0">
                    <a:solidFill>
                      <a:srgbClr val="FC030C"/>
                    </a:solidFill>
                    <a:latin typeface="Leelawadee UI" panose="020B0502040204020203" pitchFamily="34" charset="-34"/>
                    <a:cs typeface="Leelawadee UI" panose="020B0502040204020203" pitchFamily="34" charset="-34"/>
                  </a:endParaRPr>
                </a:p>
              </p:txBody>
            </p:sp>
            <p:sp>
              <p:nvSpPr>
                <p:cNvPr id="653331" name="Rectangle 19"/>
                <p:cNvSpPr>
                  <a:spLocks noChangeArrowheads="1"/>
                </p:cNvSpPr>
                <p:nvPr/>
              </p:nvSpPr>
              <p:spPr bwMode="auto">
                <a:xfrm>
                  <a:off x="2335" y="1183"/>
                  <a:ext cx="11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smtClean="0">
                      <a:solidFill>
                        <a:srgbClr val="08F220"/>
                      </a:solidFill>
                      <a:latin typeface="Leelawadee UI" panose="020B0502040204020203" pitchFamily="34" charset="-34"/>
                      <a:cs typeface="Leelawadee UI" panose="020B0502040204020203" pitchFamily="34" charset="-34"/>
                    </a:rPr>
                    <a:t>อ</a:t>
                  </a:r>
                  <a:endParaRPr lang="en-US" sz="3600" dirty="0">
                    <a:solidFill>
                      <a:srgbClr val="08F220"/>
                    </a:solidFill>
                    <a:latin typeface="Leelawadee UI" panose="020B0502040204020203" pitchFamily="34" charset="-34"/>
                    <a:cs typeface="Leelawadee UI" panose="020B0502040204020203" pitchFamily="34" charset="-34"/>
                  </a:endParaRPr>
                </a:p>
              </p:txBody>
            </p:sp>
            <p:sp>
              <p:nvSpPr>
                <p:cNvPr id="653332" name="Rectangle 20"/>
                <p:cNvSpPr>
                  <a:spLocks noChangeArrowheads="1"/>
                </p:cNvSpPr>
                <p:nvPr/>
              </p:nvSpPr>
              <p:spPr bwMode="auto">
                <a:xfrm>
                  <a:off x="2552" y="1183"/>
                  <a:ext cx="120"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smtClean="0">
                      <a:solidFill>
                        <a:srgbClr val="08F220"/>
                      </a:solidFill>
                      <a:latin typeface="Leelawadee UI" panose="020B0502040204020203" pitchFamily="34" charset="-34"/>
                      <a:cs typeface="Leelawadee UI" panose="020B0502040204020203" pitchFamily="34" charset="-34"/>
                    </a:rPr>
                    <a:t>ก</a:t>
                  </a:r>
                  <a:endParaRPr lang="en-US" sz="3600" dirty="0">
                    <a:solidFill>
                      <a:srgbClr val="08F220"/>
                    </a:solidFill>
                    <a:latin typeface="Leelawadee UI" panose="020B0502040204020203" pitchFamily="34" charset="-34"/>
                    <a:cs typeface="Leelawadee UI" panose="020B0502040204020203" pitchFamily="34" charset="-34"/>
                  </a:endParaRPr>
                </a:p>
              </p:txBody>
            </p:sp>
            <p:sp>
              <p:nvSpPr>
                <p:cNvPr id="653333" name="Rectangle 21"/>
                <p:cNvSpPr>
                  <a:spLocks noChangeArrowheads="1"/>
                </p:cNvSpPr>
                <p:nvPr/>
              </p:nvSpPr>
              <p:spPr bwMode="auto">
                <a:xfrm>
                  <a:off x="2781" y="1191"/>
                  <a:ext cx="135"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smtClean="0">
                      <a:solidFill>
                        <a:srgbClr val="08F220"/>
                      </a:solidFill>
                      <a:latin typeface="Leelawadee UI" panose="020B0502040204020203" pitchFamily="34" charset="-34"/>
                      <a:cs typeface="Leelawadee UI" panose="020B0502040204020203" pitchFamily="34" charset="-34"/>
                    </a:rPr>
                    <a:t>ท</a:t>
                  </a:r>
                  <a:endParaRPr lang="en-US" sz="3600" dirty="0">
                    <a:solidFill>
                      <a:srgbClr val="08F220"/>
                    </a:solidFill>
                    <a:latin typeface="Leelawadee UI" panose="020B0502040204020203" pitchFamily="34" charset="-34"/>
                    <a:cs typeface="Leelawadee UI" panose="020B0502040204020203" pitchFamily="34" charset="-34"/>
                  </a:endParaRPr>
                </a:p>
              </p:txBody>
            </p:sp>
          </p:grpSp>
          <p:sp>
            <p:nvSpPr>
              <p:cNvPr id="653334" name="Rectangle 22"/>
              <p:cNvSpPr>
                <a:spLocks noChangeArrowheads="1"/>
              </p:cNvSpPr>
              <p:nvPr/>
            </p:nvSpPr>
            <p:spPr bwMode="auto">
              <a:xfrm>
                <a:off x="3024" y="1184"/>
                <a:ext cx="89"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smtClean="0">
                    <a:solidFill>
                      <a:srgbClr val="11B0C5"/>
                    </a:solidFill>
                    <a:latin typeface="Leelawadee UI" panose="020B0502040204020203" pitchFamily="34" charset="-34"/>
                    <a:cs typeface="Leelawadee UI" panose="020B0502040204020203" pitchFamily="34" charset="-34"/>
                  </a:rPr>
                  <a:t>ง</a:t>
                </a:r>
                <a:endParaRPr lang="en-US" sz="3600" dirty="0">
                  <a:solidFill>
                    <a:srgbClr val="11B0C5"/>
                  </a:solidFill>
                  <a:latin typeface="Leelawadee UI" panose="020B0502040204020203" pitchFamily="34" charset="-34"/>
                  <a:cs typeface="Leelawadee UI" panose="020B0502040204020203" pitchFamily="34" charset="-34"/>
                </a:endParaRPr>
              </a:p>
            </p:txBody>
          </p:sp>
        </p:grpSp>
        <p:grpSp>
          <p:nvGrpSpPr>
            <p:cNvPr id="157770" name="Group 23"/>
            <p:cNvGrpSpPr>
              <a:grpSpLocks/>
            </p:cNvGrpSpPr>
            <p:nvPr/>
          </p:nvGrpSpPr>
          <p:grpSpPr bwMode="auto">
            <a:xfrm>
              <a:off x="2094" y="281"/>
              <a:ext cx="455" cy="692"/>
              <a:chOff x="2094" y="281"/>
              <a:chExt cx="455" cy="692"/>
            </a:xfrm>
          </p:grpSpPr>
          <p:grpSp>
            <p:nvGrpSpPr>
              <p:cNvPr id="157773" name="Group 24"/>
              <p:cNvGrpSpPr>
                <a:grpSpLocks/>
              </p:cNvGrpSpPr>
              <p:nvPr/>
            </p:nvGrpSpPr>
            <p:grpSpPr bwMode="auto">
              <a:xfrm>
                <a:off x="2094" y="281"/>
                <a:ext cx="455" cy="692"/>
                <a:chOff x="1771" y="44"/>
                <a:chExt cx="455" cy="692"/>
              </a:xfrm>
            </p:grpSpPr>
            <p:sp>
              <p:nvSpPr>
                <p:cNvPr id="653337" name="Text Box 25"/>
                <p:cNvSpPr txBox="1">
                  <a:spLocks noChangeArrowheads="1"/>
                </p:cNvSpPr>
                <p:nvPr/>
              </p:nvSpPr>
              <p:spPr bwMode="auto">
                <a:xfrm>
                  <a:off x="1771" y="44"/>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dirty="0">
                      <a:solidFill>
                        <a:srgbClr val="FF262D"/>
                      </a:solidFill>
                      <a:latin typeface="Leelawadee UI" panose="020B0502040204020203" pitchFamily="34" charset="-34"/>
                      <a:ea typeface="+mn-ea"/>
                      <a:cs typeface="Leelawadee UI" panose="020B0502040204020203" pitchFamily="34" charset="-34"/>
                    </a:rPr>
                    <a:t>7</a:t>
                  </a:r>
                </a:p>
              </p:txBody>
            </p:sp>
            <p:sp>
              <p:nvSpPr>
                <p:cNvPr id="653338" name="Line 26"/>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653339" name="Line 27"/>
              <p:cNvSpPr>
                <a:spLocks noChangeShapeType="1"/>
              </p:cNvSpPr>
              <p:nvPr/>
            </p:nvSpPr>
            <p:spPr bwMode="auto">
              <a:xfrm>
                <a:off x="2288" y="633"/>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653340" name="Rectangle 28"/>
            <p:cNvSpPr>
              <a:spLocks noChangeArrowheads="1"/>
            </p:cNvSpPr>
            <p:nvPr/>
          </p:nvSpPr>
          <p:spPr bwMode="auto">
            <a:xfrm>
              <a:off x="1394" y="1159"/>
              <a:ext cx="894"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latin typeface="Leelawadee UI" panose="020B0502040204020203" pitchFamily="34" charset="-34"/>
                <a:ea typeface="+mn-ea"/>
                <a:cs typeface="Leelawadee UI" panose="020B0502040204020203" pitchFamily="34" charset="-34"/>
              </a:endParaRPr>
            </a:p>
          </p:txBody>
        </p:sp>
        <p:sp>
          <p:nvSpPr>
            <p:cNvPr id="653341" name="Rectangle 29"/>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grpSp>
      <p:sp>
        <p:nvSpPr>
          <p:cNvPr id="653342" name="Rectangle 30"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ea typeface="+mn-ea"/>
              <a:cs typeface="+mn-cs"/>
            </a:endParaRPr>
          </a:p>
        </p:txBody>
      </p:sp>
      <p:pic>
        <p:nvPicPr>
          <p:cNvPr id="157704" name="Picture 3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5" name="Rectangle 32"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157706" name="Rectangle 33"/>
          <p:cNvSpPr>
            <a:spLocks noChangeArrowheads="1"/>
          </p:cNvSpPr>
          <p:nvPr/>
        </p:nvSpPr>
        <p:spPr bwMode="auto">
          <a:xfrm rot="-5400000">
            <a:off x="8062411" y="5065681"/>
            <a:ext cx="16927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latin typeface="Leelawadee UI" panose="020B0502040204020203" pitchFamily="34" charset="-34"/>
              <a:cs typeface="Leelawadee UI" panose="020B0502040204020203" pitchFamily="34" charset="-34"/>
            </a:endParaRPr>
          </a:p>
        </p:txBody>
      </p:sp>
      <p:sp>
        <p:nvSpPr>
          <p:cNvPr id="157707" name="Rectangle 34"/>
          <p:cNvSpPr>
            <a:spLocks noChangeArrowheads="1"/>
          </p:cNvSpPr>
          <p:nvPr/>
        </p:nvSpPr>
        <p:spPr bwMode="auto">
          <a:xfrm rot="-5400000">
            <a:off x="8203699" y="5078381"/>
            <a:ext cx="16927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Leelawadee UI" panose="020B0502040204020203" pitchFamily="34" charset="-34"/>
              <a:cs typeface="Leelawadee UI" panose="020B0502040204020203" pitchFamily="34" charset="-34"/>
            </a:endParaRPr>
          </a:p>
        </p:txBody>
      </p:sp>
      <p:pic>
        <p:nvPicPr>
          <p:cNvPr id="157708" name="Picture 3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3350" name="Picture 38"/>
          <p:cNvPicPr>
            <a:picLocks noChangeAspect="1" noChangeArrowheads="1"/>
          </p:cNvPicPr>
          <p:nvPr/>
        </p:nvPicPr>
        <p:blipFill>
          <a:blip r:embed="rId5"/>
          <a:srcRect/>
          <a:stretch>
            <a:fillRect/>
          </a:stretch>
        </p:blipFill>
        <p:spPr bwMode="auto">
          <a:xfrm rot="5361337">
            <a:off x="-200566" y="4217965"/>
            <a:ext cx="4416458" cy="301625"/>
          </a:xfrm>
          <a:prstGeom prst="rect">
            <a:avLst/>
          </a:prstGeom>
          <a:noFill/>
          <a:effectLst>
            <a:outerShdw blurRad="63500" dist="38099" dir="2700000" algn="ctr" rotWithShape="0">
              <a:schemeClr val="accent2">
                <a:alpha val="74998"/>
              </a:schemeClr>
            </a:outerShdw>
          </a:effectLst>
        </p:spPr>
      </p:pic>
      <p:pic>
        <p:nvPicPr>
          <p:cNvPr id="157710" name="Picture 3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925821" y="4167246"/>
            <a:ext cx="442581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1" name="Picture 4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2" name="Picture 4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3" name="Picture 4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4" name="Picture 4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6" name="Picture 6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7" name="Picture 6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844349" y="4258469"/>
            <a:ext cx="450055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8" name="Picture 7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9" name="Picture 7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20" name="Picture 7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21" name="Picture 7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22" name="Picture 74"/>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3391" name="Rectangle 79"/>
          <p:cNvSpPr>
            <a:spLocks noChangeArrowheads="1"/>
          </p:cNvSpPr>
          <p:nvPr/>
        </p:nvSpPr>
        <p:spPr bwMode="auto">
          <a:xfrm rot="17945350">
            <a:off x="5008728" y="988935"/>
            <a:ext cx="2601674" cy="19389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350" dirty="0">
                <a:solidFill>
                  <a:srgbClr val="FFEA18"/>
                </a:solidFill>
                <a:latin typeface="Leelawadee UI" panose="020B0502040204020203" pitchFamily="34" charset="-34"/>
                <a:ea typeface="MS Gothic" panose="020B0609070205080204" pitchFamily="49" charset="-128"/>
                <a:cs typeface="Leelawadee UI" panose="020B0502040204020203" pitchFamily="34" charset="-34"/>
              </a:rPr>
              <a:t> </a:t>
            </a:r>
            <a:r>
              <a:rPr lang="th-TH" sz="1350" dirty="0" smtClean="0">
                <a:solidFill>
                  <a:srgbClr val="FFEA18"/>
                </a:solidFill>
                <a:latin typeface="Leelawadee UI" panose="020B0502040204020203" pitchFamily="34" charset="-34"/>
                <a:ea typeface="MS Gothic" panose="020B0609070205080204" pitchFamily="49" charset="-128"/>
                <a:cs typeface="Leelawadee UI" panose="020B0502040204020203" pitchFamily="34" charset="-34"/>
              </a:rPr>
              <a:t>งานอภิเษกสมรสของพระเมษโปดก</a:t>
            </a:r>
            <a:endParaRPr lang="en-US" sz="1350" dirty="0">
              <a:solidFill>
                <a:srgbClr val="FFEA18"/>
              </a:solidFill>
              <a:latin typeface="Leelawadee UI" panose="020B0502040204020203" pitchFamily="34" charset="-34"/>
              <a:ea typeface="MS Gothic" panose="020B0609070205080204" pitchFamily="49" charset="-128"/>
              <a:cs typeface="Leelawadee UI" panose="020B0502040204020203" pitchFamily="34" charset="-34"/>
            </a:endParaRPr>
          </a:p>
        </p:txBody>
      </p:sp>
      <p:sp>
        <p:nvSpPr>
          <p:cNvPr id="653392" name="Rectangle 80"/>
          <p:cNvSpPr>
            <a:spLocks noChangeArrowheads="1"/>
          </p:cNvSpPr>
          <p:nvPr/>
        </p:nvSpPr>
        <p:spPr bwMode="auto">
          <a:xfrm rot="17945350">
            <a:off x="5573637" y="1166475"/>
            <a:ext cx="1998945" cy="196977"/>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th-TH" dirty="0" smtClean="0">
                <a:solidFill>
                  <a:srgbClr val="11B0C5"/>
                </a:solidFill>
                <a:latin typeface="Leelawadee UI" panose="020B0502040204020203" pitchFamily="34" charset="-34"/>
                <a:cs typeface="Leelawadee UI" panose="020B0502040204020203" pitchFamily="34" charset="-34"/>
              </a:rPr>
              <a:t>พระเยซูเสด็จมาครั้งที่ 2</a:t>
            </a:r>
            <a:endParaRPr lang="en-US" dirty="0">
              <a:solidFill>
                <a:srgbClr val="FFEA18"/>
              </a:solidFill>
              <a:latin typeface="Leelawadee UI" panose="020B0502040204020203" pitchFamily="34" charset="-34"/>
              <a:cs typeface="Leelawadee UI" panose="020B0502040204020203" pitchFamily="34" charset="-34"/>
            </a:endParaRPr>
          </a:p>
        </p:txBody>
      </p:sp>
      <p:sp>
        <p:nvSpPr>
          <p:cNvPr id="653393" name="Rectangle 81"/>
          <p:cNvSpPr>
            <a:spLocks noChangeArrowheads="1"/>
          </p:cNvSpPr>
          <p:nvPr/>
        </p:nvSpPr>
        <p:spPr bwMode="auto">
          <a:xfrm rot="17945350">
            <a:off x="5824049" y="1052089"/>
            <a:ext cx="2361224" cy="172355"/>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th-TH" sz="1400" dirty="0" smtClean="0">
                <a:solidFill>
                  <a:srgbClr val="08F220"/>
                </a:solidFill>
                <a:latin typeface="Leelawadee UI" panose="020B0502040204020203" pitchFamily="34" charset="-34"/>
                <a:cs typeface="Leelawadee UI" panose="020B0502040204020203" pitchFamily="34" charset="-34"/>
              </a:rPr>
              <a:t>การ</a:t>
            </a:r>
            <a:r>
              <a:rPr lang="th-TH" sz="1400" dirty="0" err="1" smtClean="0">
                <a:solidFill>
                  <a:srgbClr val="08F220"/>
                </a:solidFill>
                <a:latin typeface="Leelawadee UI" panose="020B0502040204020203" pitchFamily="34" charset="-34"/>
                <a:cs typeface="Leelawadee UI" panose="020B0502040204020203" pitchFamily="34" charset="-34"/>
              </a:rPr>
              <a:t>ครองราช</a:t>
            </a:r>
            <a:r>
              <a:rPr lang="th-TH" sz="1400" dirty="0" smtClean="0">
                <a:solidFill>
                  <a:srgbClr val="08F220"/>
                </a:solidFill>
                <a:latin typeface="Leelawadee UI" panose="020B0502040204020203" pitchFamily="34" charset="-34"/>
                <a:cs typeface="Leelawadee UI" panose="020B0502040204020203" pitchFamily="34" charset="-34"/>
              </a:rPr>
              <a:t>ของพระเยซูคริสต์</a:t>
            </a:r>
            <a:endParaRPr lang="en-US" sz="1400" dirty="0">
              <a:solidFill>
                <a:srgbClr val="FFEA18"/>
              </a:solidFill>
              <a:latin typeface="Leelawadee UI" panose="020B0502040204020203" pitchFamily="34" charset="-34"/>
              <a:cs typeface="Leelawadee UI" panose="020B0502040204020203" pitchFamily="34" charset="-34"/>
            </a:endParaRPr>
          </a:p>
        </p:txBody>
      </p:sp>
      <p:sp>
        <p:nvSpPr>
          <p:cNvPr id="653394" name="Rectangle 82"/>
          <p:cNvSpPr>
            <a:spLocks noChangeArrowheads="1"/>
          </p:cNvSpPr>
          <p:nvPr/>
        </p:nvSpPr>
        <p:spPr bwMode="auto">
          <a:xfrm rot="17945350">
            <a:off x="6277431" y="1184492"/>
            <a:ext cx="2048638" cy="22159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th-TH" dirty="0" smtClean="0">
                <a:latin typeface="Leelawadee UI" panose="020B0502040204020203" pitchFamily="34" charset="-34"/>
                <a:ea typeface="+mn-ea"/>
                <a:cs typeface="Leelawadee UI" panose="020B0502040204020203" pitchFamily="34" charset="-34"/>
              </a:rPr>
              <a:t>การพิพากษาบนบัล</a:t>
            </a:r>
            <a:r>
              <a:rPr lang="th-TH" dirty="0" err="1" smtClean="0">
                <a:latin typeface="Leelawadee UI" panose="020B0502040204020203" pitchFamily="34" charset="-34"/>
                <a:ea typeface="+mn-ea"/>
                <a:cs typeface="Leelawadee UI" panose="020B0502040204020203" pitchFamily="34" charset="-34"/>
              </a:rPr>
              <a:t>ลักก์</a:t>
            </a:r>
            <a:endParaRPr lang="en-US" dirty="0">
              <a:latin typeface="Leelawadee UI" panose="020B0502040204020203" pitchFamily="34" charset="-34"/>
              <a:ea typeface="+mn-ea"/>
              <a:cs typeface="Leelawadee UI" panose="020B0502040204020203" pitchFamily="34" charset="-34"/>
            </a:endParaRPr>
          </a:p>
        </p:txBody>
      </p:sp>
      <p:sp>
        <p:nvSpPr>
          <p:cNvPr id="653395" name="Rectangle 83"/>
          <p:cNvSpPr>
            <a:spLocks noChangeArrowheads="1"/>
          </p:cNvSpPr>
          <p:nvPr/>
        </p:nvSpPr>
        <p:spPr bwMode="auto">
          <a:xfrm rot="17945350">
            <a:off x="6628051" y="1119178"/>
            <a:ext cx="2231380" cy="172355"/>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th-TH" sz="1400" dirty="0" smtClean="0">
                <a:solidFill>
                  <a:srgbClr val="F87B57"/>
                </a:solidFill>
                <a:latin typeface="Leelawadee UI" panose="020B0502040204020203" pitchFamily="34" charset="-34"/>
                <a:ea typeface="+mn-ea"/>
                <a:cs typeface="Leelawadee UI" panose="020B0502040204020203" pitchFamily="34" charset="-34"/>
              </a:rPr>
              <a:t>กรุงเยรูซาเล็มใหม่และโลกใหม่</a:t>
            </a:r>
            <a:endParaRPr lang="en-US" sz="1400" dirty="0">
              <a:solidFill>
                <a:srgbClr val="F87B57"/>
              </a:solidFill>
              <a:latin typeface="Leelawadee UI" panose="020B0502040204020203" pitchFamily="34" charset="-34"/>
              <a:ea typeface="+mn-ea"/>
              <a:cs typeface="Leelawadee UI" panose="020B0502040204020203" pitchFamily="34" charset="-34"/>
            </a:endParaRPr>
          </a:p>
        </p:txBody>
      </p:sp>
      <p:grpSp>
        <p:nvGrpSpPr>
          <p:cNvPr id="157728" name="Group 84"/>
          <p:cNvGrpSpPr>
            <a:grpSpLocks/>
          </p:cNvGrpSpPr>
          <p:nvPr/>
        </p:nvGrpSpPr>
        <p:grpSpPr bwMode="auto">
          <a:xfrm>
            <a:off x="1949450" y="2236788"/>
            <a:ext cx="5273675" cy="3898900"/>
            <a:chOff x="1228" y="1409"/>
            <a:chExt cx="3322" cy="2456"/>
          </a:xfrm>
        </p:grpSpPr>
        <p:grpSp>
          <p:nvGrpSpPr>
            <p:cNvPr id="157735" name="Group 85"/>
            <p:cNvGrpSpPr>
              <a:grpSpLocks/>
            </p:cNvGrpSpPr>
            <p:nvPr/>
          </p:nvGrpSpPr>
          <p:grpSpPr bwMode="auto">
            <a:xfrm>
              <a:off x="1228" y="1409"/>
              <a:ext cx="3303" cy="119"/>
              <a:chOff x="1206" y="1392"/>
              <a:chExt cx="3303" cy="119"/>
            </a:xfrm>
          </p:grpSpPr>
          <p:sp>
            <p:nvSpPr>
              <p:cNvPr id="653398" name="AutoShape 86" descr="Cork"/>
              <p:cNvSpPr>
                <a:spLocks noChangeArrowheads="1"/>
              </p:cNvSpPr>
              <p:nvPr/>
            </p:nvSpPr>
            <p:spPr bwMode="auto">
              <a:xfrm rot="-1822980">
                <a:off x="1206" y="1407"/>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399" name="AutoShape 87" descr="Cork"/>
              <p:cNvSpPr>
                <a:spLocks noChangeArrowheads="1"/>
              </p:cNvSpPr>
              <p:nvPr/>
            </p:nvSpPr>
            <p:spPr bwMode="auto">
              <a:xfrm rot="-1822980">
                <a:off x="1433"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00" name="AutoShape 88" descr="Cork"/>
              <p:cNvSpPr>
                <a:spLocks noChangeArrowheads="1"/>
              </p:cNvSpPr>
              <p:nvPr/>
            </p:nvSpPr>
            <p:spPr bwMode="auto">
              <a:xfrm rot="-1822980">
                <a:off x="1666"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01" name="AutoShape 89" descr="Cork"/>
              <p:cNvSpPr>
                <a:spLocks noChangeArrowheads="1"/>
              </p:cNvSpPr>
              <p:nvPr/>
            </p:nvSpPr>
            <p:spPr bwMode="auto">
              <a:xfrm rot="-1822980">
                <a:off x="1894"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02" name="AutoShape 90" descr="Cork"/>
              <p:cNvSpPr>
                <a:spLocks noChangeArrowheads="1"/>
              </p:cNvSpPr>
              <p:nvPr/>
            </p:nvSpPr>
            <p:spPr bwMode="auto">
              <a:xfrm rot="-1822980">
                <a:off x="2110" y="1409"/>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03" name="AutoShape 91" descr="Cork"/>
              <p:cNvSpPr>
                <a:spLocks noChangeArrowheads="1"/>
              </p:cNvSpPr>
              <p:nvPr/>
            </p:nvSpPr>
            <p:spPr bwMode="auto">
              <a:xfrm rot="-1822980">
                <a:off x="2350" y="1397"/>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3404" name="AutoShape 92" descr="Cork"/>
              <p:cNvSpPr>
                <a:spLocks noChangeArrowheads="1"/>
              </p:cNvSpPr>
              <p:nvPr/>
            </p:nvSpPr>
            <p:spPr bwMode="auto">
              <a:xfrm rot="-1822980">
                <a:off x="2577"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3405" name="AutoShape 93" descr="Cork"/>
              <p:cNvSpPr>
                <a:spLocks noChangeArrowheads="1"/>
              </p:cNvSpPr>
              <p:nvPr/>
            </p:nvSpPr>
            <p:spPr bwMode="auto">
              <a:xfrm rot="-1822980">
                <a:off x="2803"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3406" name="AutoShape 94" descr="Cork"/>
              <p:cNvSpPr>
                <a:spLocks noChangeArrowheads="1"/>
              </p:cNvSpPr>
              <p:nvPr/>
            </p:nvSpPr>
            <p:spPr bwMode="auto">
              <a:xfrm rot="-1822980">
                <a:off x="3034"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3407" name="AutoShape 95" descr="Cork"/>
              <p:cNvSpPr>
                <a:spLocks noChangeArrowheads="1"/>
              </p:cNvSpPr>
              <p:nvPr/>
            </p:nvSpPr>
            <p:spPr bwMode="auto">
              <a:xfrm rot="-1822980">
                <a:off x="3286"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3408" name="AutoShape 96" descr="Cork"/>
              <p:cNvSpPr>
                <a:spLocks noChangeArrowheads="1"/>
              </p:cNvSpPr>
              <p:nvPr/>
            </p:nvSpPr>
            <p:spPr bwMode="auto">
              <a:xfrm rot="-1822980">
                <a:off x="3504" y="1399"/>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09" name="AutoShape 97" descr="Cork"/>
              <p:cNvSpPr>
                <a:spLocks noChangeArrowheads="1"/>
              </p:cNvSpPr>
              <p:nvPr/>
            </p:nvSpPr>
            <p:spPr bwMode="auto">
              <a:xfrm rot="-1822980">
                <a:off x="3757" y="1400"/>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10" name="AutoShape 98" descr="Cork"/>
              <p:cNvSpPr>
                <a:spLocks noChangeArrowheads="1"/>
              </p:cNvSpPr>
              <p:nvPr/>
            </p:nvSpPr>
            <p:spPr bwMode="auto">
              <a:xfrm rot="-1822980">
                <a:off x="3982" y="1402"/>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11" name="AutoShape 99" descr="Cork"/>
              <p:cNvSpPr>
                <a:spLocks noChangeArrowheads="1"/>
              </p:cNvSpPr>
              <p:nvPr/>
            </p:nvSpPr>
            <p:spPr bwMode="auto">
              <a:xfrm rot="-1822980">
                <a:off x="4210" y="140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12" name="AutoShape 100" descr="Cork"/>
              <p:cNvSpPr>
                <a:spLocks noChangeArrowheads="1"/>
              </p:cNvSpPr>
              <p:nvPr/>
            </p:nvSpPr>
            <p:spPr bwMode="auto">
              <a:xfrm rot="-1822980">
                <a:off x="4419" y="1392"/>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grpSp>
        <p:grpSp>
          <p:nvGrpSpPr>
            <p:cNvPr id="157736" name="Group 101"/>
            <p:cNvGrpSpPr>
              <a:grpSpLocks/>
            </p:cNvGrpSpPr>
            <p:nvPr/>
          </p:nvGrpSpPr>
          <p:grpSpPr bwMode="auto">
            <a:xfrm>
              <a:off x="1243" y="3761"/>
              <a:ext cx="3307" cy="104"/>
              <a:chOff x="1231" y="3769"/>
              <a:chExt cx="3307" cy="104"/>
            </a:xfrm>
          </p:grpSpPr>
          <p:sp>
            <p:nvSpPr>
              <p:cNvPr id="653414" name="AutoShape 102" descr="Cork"/>
              <p:cNvSpPr>
                <a:spLocks noChangeArrowheads="1"/>
              </p:cNvSpPr>
              <p:nvPr/>
            </p:nvSpPr>
            <p:spPr bwMode="auto">
              <a:xfrm rot="12494257">
                <a:off x="1231" y="376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15" name="AutoShape 103" descr="Cork"/>
              <p:cNvSpPr>
                <a:spLocks noChangeArrowheads="1"/>
              </p:cNvSpPr>
              <p:nvPr/>
            </p:nvSpPr>
            <p:spPr bwMode="auto">
              <a:xfrm rot="12494257">
                <a:off x="145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16" name="AutoShape 104" descr="Cork"/>
              <p:cNvSpPr>
                <a:spLocks noChangeArrowheads="1"/>
              </p:cNvSpPr>
              <p:nvPr/>
            </p:nvSpPr>
            <p:spPr bwMode="auto">
              <a:xfrm rot="12494257">
                <a:off x="1693"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17" name="AutoShape 105" descr="Cork"/>
              <p:cNvSpPr>
                <a:spLocks noChangeArrowheads="1"/>
              </p:cNvSpPr>
              <p:nvPr/>
            </p:nvSpPr>
            <p:spPr bwMode="auto">
              <a:xfrm rot="12494257">
                <a:off x="192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18" name="AutoShape 106" descr="Cork"/>
              <p:cNvSpPr>
                <a:spLocks noChangeArrowheads="1"/>
              </p:cNvSpPr>
              <p:nvPr/>
            </p:nvSpPr>
            <p:spPr bwMode="auto">
              <a:xfrm rot="12494257">
                <a:off x="2137"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19" name="AutoShape 107" descr="Cork"/>
              <p:cNvSpPr>
                <a:spLocks noChangeArrowheads="1"/>
              </p:cNvSpPr>
              <p:nvPr/>
            </p:nvSpPr>
            <p:spPr bwMode="auto">
              <a:xfrm rot="12494257">
                <a:off x="2375" y="377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0" name="AutoShape 108" descr="Cork"/>
              <p:cNvSpPr>
                <a:spLocks noChangeArrowheads="1"/>
              </p:cNvSpPr>
              <p:nvPr/>
            </p:nvSpPr>
            <p:spPr bwMode="auto">
              <a:xfrm rot="12494257">
                <a:off x="2611"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1" name="AutoShape 109" descr="Cork"/>
              <p:cNvSpPr>
                <a:spLocks noChangeArrowheads="1"/>
              </p:cNvSpPr>
              <p:nvPr/>
            </p:nvSpPr>
            <p:spPr bwMode="auto">
              <a:xfrm rot="12494257">
                <a:off x="2830" y="3775"/>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2" name="AutoShape 110" descr="Cork"/>
              <p:cNvSpPr>
                <a:spLocks noChangeArrowheads="1"/>
              </p:cNvSpPr>
              <p:nvPr/>
            </p:nvSpPr>
            <p:spPr bwMode="auto">
              <a:xfrm rot="12494257">
                <a:off x="3299"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3" name="AutoShape 111" descr="Cork"/>
              <p:cNvSpPr>
                <a:spLocks noChangeArrowheads="1"/>
              </p:cNvSpPr>
              <p:nvPr/>
            </p:nvSpPr>
            <p:spPr bwMode="auto">
              <a:xfrm rot="12494257">
                <a:off x="3070"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4" name="AutoShape 112" descr="Cork"/>
              <p:cNvSpPr>
                <a:spLocks noChangeArrowheads="1"/>
              </p:cNvSpPr>
              <p:nvPr/>
            </p:nvSpPr>
            <p:spPr bwMode="auto">
              <a:xfrm rot="12494257">
                <a:off x="3531" y="377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5" name="AutoShape 113" descr="Cork"/>
              <p:cNvSpPr>
                <a:spLocks noChangeArrowheads="1"/>
              </p:cNvSpPr>
              <p:nvPr/>
            </p:nvSpPr>
            <p:spPr bwMode="auto">
              <a:xfrm rot="12494257">
                <a:off x="3793"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6" name="AutoShape 114" descr="Cork"/>
              <p:cNvSpPr>
                <a:spLocks noChangeArrowheads="1"/>
              </p:cNvSpPr>
              <p:nvPr/>
            </p:nvSpPr>
            <p:spPr bwMode="auto">
              <a:xfrm rot="12494257">
                <a:off x="4021"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7" name="AutoShape 115" descr="Cork"/>
              <p:cNvSpPr>
                <a:spLocks noChangeArrowheads="1"/>
              </p:cNvSpPr>
              <p:nvPr/>
            </p:nvSpPr>
            <p:spPr bwMode="auto">
              <a:xfrm rot="12494257">
                <a:off x="4244"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8" name="AutoShape 116" descr="Cork"/>
              <p:cNvSpPr>
                <a:spLocks noChangeArrowheads="1"/>
              </p:cNvSpPr>
              <p:nvPr/>
            </p:nvSpPr>
            <p:spPr bwMode="auto">
              <a:xfrm rot="12494257">
                <a:off x="445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sp>
        <p:nvSpPr>
          <p:cNvPr id="157729" name="Text Box 120"/>
          <p:cNvSpPr txBox="1">
            <a:spLocks noChangeArrowheads="1"/>
          </p:cNvSpPr>
          <p:nvPr/>
        </p:nvSpPr>
        <p:spPr bwMode="auto">
          <a:xfrm>
            <a:off x="8224838" y="5589588"/>
            <a:ext cx="8683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4000">
                <a:solidFill>
                  <a:srgbClr val="FFE957"/>
                </a:solidFill>
              </a:rPr>
              <a:t> </a:t>
            </a:r>
            <a:endParaRPr lang="en-US" sz="2400" b="0">
              <a:solidFill>
                <a:srgbClr val="FFE957"/>
              </a:solidFill>
            </a:endParaRPr>
          </a:p>
        </p:txBody>
      </p:sp>
      <p:sp>
        <p:nvSpPr>
          <p:cNvPr id="157730" name="Text Box 121"/>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53434" name="Rectangle 122"/>
          <p:cNvSpPr>
            <a:spLocks noChangeArrowheads="1"/>
          </p:cNvSpPr>
          <p:nvPr/>
        </p:nvSpPr>
        <p:spPr bwMode="auto">
          <a:xfrm>
            <a:off x="7469188"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653435" name="Rectangle 123"/>
          <p:cNvSpPr>
            <a:spLocks noChangeArrowheads="1"/>
          </p:cNvSpPr>
          <p:nvPr/>
        </p:nvSpPr>
        <p:spPr bwMode="auto">
          <a:xfrm>
            <a:off x="8091488" y="6524625"/>
            <a:ext cx="339725" cy="244475"/>
          </a:xfrm>
          <a:prstGeom prst="rect">
            <a:avLst/>
          </a:prstGeom>
          <a:noFill/>
          <a:ln w="9525">
            <a:noFill/>
            <a:miter lim="800000"/>
            <a:headEnd/>
            <a:tailEnd/>
          </a:ln>
          <a:effectLst/>
        </p:spPr>
        <p:txBody>
          <a:bodyPr wrap="none">
            <a:spAutoFit/>
          </a:bodyPr>
          <a:lstStyle/>
          <a:p>
            <a:pPr>
              <a:defRPr/>
            </a:pPr>
            <a:r>
              <a:rPr lang="en-US" sz="1000">
                <a:effectLst>
                  <a:outerShdw blurRad="38100" dist="38100" dir="2700000" algn="tl">
                    <a:srgbClr val="000000"/>
                  </a:outerShdw>
                </a:effectLst>
              </a:rPr>
              <a:t>71</a:t>
            </a:r>
          </a:p>
        </p:txBody>
      </p:sp>
      <p:sp>
        <p:nvSpPr>
          <p:cNvPr id="653348" name="Rectangle 36"/>
          <p:cNvSpPr>
            <a:spLocks noChangeArrowheads="1"/>
          </p:cNvSpPr>
          <p:nvPr/>
        </p:nvSpPr>
        <p:spPr bwMode="auto">
          <a:xfrm>
            <a:off x="5207000" y="1844675"/>
            <a:ext cx="65" cy="55399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Leelawadee UI" panose="020B0502040204020203" pitchFamily="34" charset="-34"/>
              <a:ea typeface="+mn-ea"/>
              <a:cs typeface="Leelawadee UI" panose="020B0502040204020203" pitchFamily="34" charset="-34"/>
            </a:endParaRPr>
          </a:p>
        </p:txBody>
      </p:sp>
      <p:sp>
        <p:nvSpPr>
          <p:cNvPr id="653349" name="Rectangle 37"/>
          <p:cNvSpPr>
            <a:spLocks noChangeArrowheads="1"/>
          </p:cNvSpPr>
          <p:nvPr/>
        </p:nvSpPr>
        <p:spPr bwMode="auto">
          <a:xfrm>
            <a:off x="5207000" y="1844675"/>
            <a:ext cx="65" cy="55399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Leelawadee UI" panose="020B0502040204020203" pitchFamily="34" charset="-34"/>
              <a:ea typeface="+mn-ea"/>
              <a:cs typeface="Leelawadee UI" panose="020B0502040204020203" pitchFamily="34" charset="-34"/>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descr="Walnut"/>
          <p:cNvSpPr>
            <a:spLocks noChangeArrowheads="1"/>
          </p:cNvSpPr>
          <p:nvPr/>
        </p:nvSpPr>
        <p:spPr bwMode="auto">
          <a:xfrm>
            <a:off x="-17780" y="0"/>
            <a:ext cx="9144000" cy="6858000"/>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94" name="Text Box 44"/>
          <p:cNvSpPr txBox="1">
            <a:spLocks noChangeArrowheads="1"/>
          </p:cNvSpPr>
          <p:nvPr/>
        </p:nvSpPr>
        <p:spPr bwMode="auto">
          <a:xfrm>
            <a:off x="127794" y="28437"/>
            <a:ext cx="3097213" cy="175432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3600" dirty="0">
                <a:latin typeface="Leelawadee UI" panose="020B0502040204020203" pitchFamily="34" charset="-34"/>
                <a:cs typeface="Leelawadee UI" panose="020B0502040204020203" pitchFamily="34" charset="-34"/>
              </a:rPr>
              <a:t>ผืนผ้าลำดับเหตุการณ์ในพระคัมภีร์</a:t>
            </a:r>
          </a:p>
        </p:txBody>
      </p:sp>
      <p:sp>
        <p:nvSpPr>
          <p:cNvPr id="157698" name="Rectangle 3"/>
          <p:cNvSpPr>
            <a:spLocks noChangeArrowheads="1"/>
          </p:cNvSpPr>
          <p:nvPr/>
        </p:nvSpPr>
        <p:spPr bwMode="auto">
          <a:xfrm rot="-5400000">
            <a:off x="8062411" y="5065681"/>
            <a:ext cx="16927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latin typeface="Leelawadee UI" panose="020B0502040204020203" pitchFamily="34" charset="-34"/>
              <a:cs typeface="Leelawadee UI" panose="020B0502040204020203" pitchFamily="34" charset="-34"/>
            </a:endParaRPr>
          </a:p>
        </p:txBody>
      </p:sp>
      <p:sp>
        <p:nvSpPr>
          <p:cNvPr id="157699" name="Rectangle 4"/>
          <p:cNvSpPr>
            <a:spLocks noChangeArrowheads="1"/>
          </p:cNvSpPr>
          <p:nvPr/>
        </p:nvSpPr>
        <p:spPr bwMode="auto">
          <a:xfrm rot="-5400000">
            <a:off x="8203699" y="5078381"/>
            <a:ext cx="16927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Leelawadee UI" panose="020B0502040204020203" pitchFamily="34" charset="-34"/>
              <a:cs typeface="Leelawadee UI" panose="020B0502040204020203" pitchFamily="34" charset="-34"/>
            </a:endParaRPr>
          </a:p>
        </p:txBody>
      </p:sp>
      <p:sp>
        <p:nvSpPr>
          <p:cNvPr id="157700"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Leelawadee UI" panose="020B0502040204020203" pitchFamily="34" charset="-34"/>
              <a:cs typeface="Leelawadee UI" panose="020B0502040204020203" pitchFamily="34" charset="-34"/>
            </a:endParaRPr>
          </a:p>
        </p:txBody>
      </p:sp>
      <p:sp>
        <p:nvSpPr>
          <p:cNvPr id="653318" name="Rectangle 6"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grpSp>
        <p:nvGrpSpPr>
          <p:cNvPr id="157702" name="Group 7"/>
          <p:cNvGrpSpPr>
            <a:grpSpLocks/>
          </p:cNvGrpSpPr>
          <p:nvPr/>
        </p:nvGrpSpPr>
        <p:grpSpPr bwMode="auto">
          <a:xfrm>
            <a:off x="1885950" y="547688"/>
            <a:ext cx="3879850" cy="1866901"/>
            <a:chOff x="1188" y="345"/>
            <a:chExt cx="2444" cy="1176"/>
          </a:xfrm>
        </p:grpSpPr>
        <p:sp>
          <p:nvSpPr>
            <p:cNvPr id="653320" name="Text Box 8"/>
            <p:cNvSpPr txBox="1">
              <a:spLocks noChangeArrowheads="1"/>
            </p:cNvSpPr>
            <p:nvPr/>
          </p:nvSpPr>
          <p:spPr bwMode="auto">
            <a:xfrm>
              <a:off x="3200" y="1002"/>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th-TH" sz="4800" dirty="0">
                  <a:latin typeface="Leelawadee UI" panose="020B0502040204020203" pitchFamily="34" charset="-34"/>
                  <a:ea typeface="+mn-ea"/>
                  <a:cs typeface="Leelawadee UI" panose="020B0502040204020203" pitchFamily="34" charset="-34"/>
                </a:rPr>
                <a:t>ย</a:t>
              </a:r>
              <a:endParaRPr lang="en-US" sz="4800" dirty="0">
                <a:latin typeface="Leelawadee UI" panose="020B0502040204020203" pitchFamily="34" charset="-34"/>
                <a:ea typeface="+mn-ea"/>
                <a:cs typeface="Leelawadee UI" panose="020B0502040204020203" pitchFamily="34" charset="-34"/>
              </a:endParaRPr>
            </a:p>
          </p:txBody>
        </p:sp>
        <p:grpSp>
          <p:nvGrpSpPr>
            <p:cNvPr id="157768" name="Group 9"/>
            <p:cNvGrpSpPr>
              <a:grpSpLocks/>
            </p:cNvGrpSpPr>
            <p:nvPr/>
          </p:nvGrpSpPr>
          <p:grpSpPr bwMode="auto">
            <a:xfrm>
              <a:off x="1643" y="751"/>
              <a:ext cx="1373" cy="361"/>
              <a:chOff x="1643" y="751"/>
              <a:chExt cx="1373" cy="361"/>
            </a:xfrm>
          </p:grpSpPr>
          <p:sp>
            <p:nvSpPr>
              <p:cNvPr id="653322" name="Rectangle 10"/>
              <p:cNvSpPr>
                <a:spLocks noChangeArrowheads="1"/>
              </p:cNvSpPr>
              <p:nvPr/>
            </p:nvSpPr>
            <p:spPr bwMode="auto">
              <a:xfrm>
                <a:off x="1643" y="751"/>
                <a:ext cx="556"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dirty="0" smtClean="0">
                    <a:solidFill>
                      <a:srgbClr val="FFEA18"/>
                    </a:solidFill>
                    <a:latin typeface="Leelawadee UI" panose="020B0502040204020203" pitchFamily="34" charset="-34"/>
                    <a:cs typeface="Leelawadee UI" panose="020B0502040204020203" pitchFamily="34" charset="-34"/>
                  </a:rPr>
                  <a:t>4</a:t>
                </a:r>
                <a:r>
                  <a:rPr lang="th-TH" sz="3600" i="1" dirty="0" smtClean="0">
                    <a:solidFill>
                      <a:srgbClr val="FFEA18"/>
                    </a:solidFill>
                    <a:latin typeface="Leelawadee UI" panose="020B0502040204020203" pitchFamily="34" charset="-34"/>
                    <a:cs typeface="Leelawadee UI" panose="020B0502040204020203" pitchFamily="34" charset="-34"/>
                  </a:rPr>
                  <a:t>คน</a:t>
                </a:r>
                <a:endParaRPr lang="en-US" sz="4800" b="0" dirty="0">
                  <a:solidFill>
                    <a:srgbClr val="FFEA18"/>
                  </a:solidFill>
                  <a:latin typeface="Leelawadee UI" panose="020B0502040204020203" pitchFamily="34" charset="-34"/>
                  <a:cs typeface="Leelawadee UI" panose="020B0502040204020203" pitchFamily="34" charset="-34"/>
                </a:endParaRPr>
              </a:p>
            </p:txBody>
          </p:sp>
          <p:sp>
            <p:nvSpPr>
              <p:cNvPr id="653323" name="Rectangle 11"/>
              <p:cNvSpPr>
                <a:spLocks noChangeArrowheads="1"/>
              </p:cNvSpPr>
              <p:nvPr/>
            </p:nvSpPr>
            <p:spPr bwMode="auto">
              <a:xfrm>
                <a:off x="2141" y="763"/>
                <a:ext cx="875"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dirty="0">
                    <a:solidFill>
                      <a:srgbClr val="FFEA18"/>
                    </a:solidFill>
                    <a:latin typeface="Leelawadee UI" panose="020B0502040204020203" pitchFamily="34" charset="-34"/>
                    <a:cs typeface="Leelawadee UI" panose="020B0502040204020203" pitchFamily="34" charset="-34"/>
                  </a:rPr>
                  <a:t>  </a:t>
                </a:r>
                <a:r>
                  <a:rPr lang="en-US" sz="3600" i="1" dirty="0" smtClean="0">
                    <a:solidFill>
                      <a:srgbClr val="FFEA18"/>
                    </a:solidFill>
                    <a:latin typeface="Leelawadee UI" panose="020B0502040204020203" pitchFamily="34" charset="-34"/>
                    <a:cs typeface="Leelawadee UI" panose="020B0502040204020203" pitchFamily="34" charset="-34"/>
                  </a:rPr>
                  <a:t>3</a:t>
                </a:r>
                <a:r>
                  <a:rPr lang="th-TH" sz="3600" i="1" dirty="0" smtClean="0">
                    <a:solidFill>
                      <a:srgbClr val="FFEA18"/>
                    </a:solidFill>
                    <a:latin typeface="Leelawadee UI" panose="020B0502040204020203" pitchFamily="34" charset="-34"/>
                    <a:cs typeface="Leelawadee UI" panose="020B0502040204020203" pitchFamily="34" charset="-34"/>
                  </a:rPr>
                  <a:t>สมัย</a:t>
                </a:r>
                <a:endParaRPr lang="en-US" sz="4800" b="0" dirty="0">
                  <a:solidFill>
                    <a:srgbClr val="FFEA18"/>
                  </a:solidFill>
                  <a:latin typeface="Leelawadee UI" panose="020B0502040204020203" pitchFamily="34" charset="-34"/>
                  <a:cs typeface="Leelawadee UI" panose="020B0502040204020203" pitchFamily="34" charset="-34"/>
                </a:endParaRPr>
              </a:p>
            </p:txBody>
          </p:sp>
        </p:grpSp>
        <p:grpSp>
          <p:nvGrpSpPr>
            <p:cNvPr id="157769" name="Group 12"/>
            <p:cNvGrpSpPr>
              <a:grpSpLocks/>
            </p:cNvGrpSpPr>
            <p:nvPr/>
          </p:nvGrpSpPr>
          <p:grpSpPr bwMode="auto">
            <a:xfrm>
              <a:off x="1188" y="1175"/>
              <a:ext cx="1925" cy="249"/>
              <a:chOff x="1188" y="1175"/>
              <a:chExt cx="1925" cy="249"/>
            </a:xfrm>
          </p:grpSpPr>
          <p:grpSp>
            <p:nvGrpSpPr>
              <p:cNvPr id="157777" name="Group 13"/>
              <p:cNvGrpSpPr>
                <a:grpSpLocks/>
              </p:cNvGrpSpPr>
              <p:nvPr/>
            </p:nvGrpSpPr>
            <p:grpSpPr bwMode="auto">
              <a:xfrm>
                <a:off x="1188" y="1175"/>
                <a:ext cx="1728" cy="249"/>
                <a:chOff x="1188" y="1175"/>
                <a:chExt cx="1728" cy="249"/>
              </a:xfrm>
            </p:grpSpPr>
            <p:sp>
              <p:nvSpPr>
                <p:cNvPr id="653326" name="Rectangle 14"/>
                <p:cNvSpPr>
                  <a:spLocks noChangeArrowheads="1"/>
                </p:cNvSpPr>
                <p:nvPr/>
              </p:nvSpPr>
              <p:spPr bwMode="auto">
                <a:xfrm>
                  <a:off x="1188" y="1179"/>
                  <a:ext cx="121"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smtClean="0">
                      <a:solidFill>
                        <a:srgbClr val="F09F32"/>
                      </a:solidFill>
                      <a:latin typeface="Leelawadee UI" panose="020B0502040204020203" pitchFamily="34" charset="-34"/>
                      <a:cs typeface="Leelawadee UI" panose="020B0502040204020203" pitchFamily="34" charset="-34"/>
                    </a:rPr>
                    <a:t>ส</a:t>
                  </a:r>
                  <a:endParaRPr lang="en-US" sz="3600" dirty="0">
                    <a:solidFill>
                      <a:srgbClr val="FFEA18"/>
                    </a:solidFill>
                    <a:latin typeface="Leelawadee UI" panose="020B0502040204020203" pitchFamily="34" charset="-34"/>
                    <a:cs typeface="Leelawadee UI" panose="020B0502040204020203" pitchFamily="34" charset="-34"/>
                  </a:endParaRPr>
                </a:p>
              </p:txBody>
            </p:sp>
            <p:sp>
              <p:nvSpPr>
                <p:cNvPr id="653327" name="Rectangle 15"/>
                <p:cNvSpPr>
                  <a:spLocks noChangeArrowheads="1"/>
                </p:cNvSpPr>
                <p:nvPr/>
              </p:nvSpPr>
              <p:spPr bwMode="auto">
                <a:xfrm>
                  <a:off x="1415" y="1179"/>
                  <a:ext cx="11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latin typeface="Leelawadee UI" panose="020B0502040204020203" pitchFamily="34" charset="-34"/>
                      <a:cs typeface="Leelawadee UI" panose="020B0502040204020203" pitchFamily="34" charset="-34"/>
                    </a:rPr>
                    <a:t>อ</a:t>
                  </a:r>
                  <a:endParaRPr lang="en-US" sz="3600" dirty="0">
                    <a:solidFill>
                      <a:srgbClr val="FC030C"/>
                    </a:solidFill>
                    <a:latin typeface="Leelawadee UI" panose="020B0502040204020203" pitchFamily="34" charset="-34"/>
                    <a:cs typeface="Leelawadee UI" panose="020B0502040204020203" pitchFamily="34" charset="-34"/>
                  </a:endParaRPr>
                </a:p>
              </p:txBody>
            </p:sp>
            <p:sp>
              <p:nvSpPr>
                <p:cNvPr id="653328" name="Rectangle 16"/>
                <p:cNvSpPr>
                  <a:spLocks noChangeArrowheads="1"/>
                </p:cNvSpPr>
                <p:nvPr/>
              </p:nvSpPr>
              <p:spPr bwMode="auto">
                <a:xfrm>
                  <a:off x="1665" y="1181"/>
                  <a:ext cx="117"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latin typeface="Leelawadee UI" panose="020B0502040204020203" pitchFamily="34" charset="-34"/>
                      <a:cs typeface="Leelawadee UI" panose="020B0502040204020203" pitchFamily="34" charset="-34"/>
                    </a:rPr>
                    <a:t>ย</a:t>
                  </a:r>
                  <a:endParaRPr lang="en-US" sz="3600" dirty="0">
                    <a:solidFill>
                      <a:srgbClr val="FC030C"/>
                    </a:solidFill>
                    <a:latin typeface="Leelawadee UI" panose="020B0502040204020203" pitchFamily="34" charset="-34"/>
                    <a:cs typeface="Leelawadee UI" panose="020B0502040204020203" pitchFamily="34" charset="-34"/>
                  </a:endParaRPr>
                </a:p>
              </p:txBody>
            </p:sp>
            <p:sp>
              <p:nvSpPr>
                <p:cNvPr id="653329" name="Rectangle 17"/>
                <p:cNvSpPr>
                  <a:spLocks noChangeArrowheads="1"/>
                </p:cNvSpPr>
                <p:nvPr/>
              </p:nvSpPr>
              <p:spPr bwMode="auto">
                <a:xfrm>
                  <a:off x="1867" y="1179"/>
                  <a:ext cx="121"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latin typeface="Leelawadee UI" panose="020B0502040204020203" pitchFamily="34" charset="-34"/>
                      <a:cs typeface="Leelawadee UI" panose="020B0502040204020203" pitchFamily="34" charset="-34"/>
                    </a:rPr>
                    <a:t>ส</a:t>
                  </a:r>
                  <a:endParaRPr lang="en-US" sz="3600" dirty="0">
                    <a:solidFill>
                      <a:srgbClr val="FC030C"/>
                    </a:solidFill>
                    <a:latin typeface="Leelawadee UI" panose="020B0502040204020203" pitchFamily="34" charset="-34"/>
                    <a:cs typeface="Leelawadee UI" panose="020B0502040204020203" pitchFamily="34" charset="-34"/>
                  </a:endParaRPr>
                </a:p>
              </p:txBody>
            </p:sp>
            <p:sp>
              <p:nvSpPr>
                <p:cNvPr id="653330" name="Rectangle 18"/>
                <p:cNvSpPr>
                  <a:spLocks noChangeArrowheads="1"/>
                </p:cNvSpPr>
                <p:nvPr/>
              </p:nvSpPr>
              <p:spPr bwMode="auto">
                <a:xfrm>
                  <a:off x="2113" y="1175"/>
                  <a:ext cx="145"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latin typeface="Leelawadee UI" panose="020B0502040204020203" pitchFamily="34" charset="-34"/>
                      <a:cs typeface="Leelawadee UI" panose="020B0502040204020203" pitchFamily="34" charset="-34"/>
                    </a:rPr>
                    <a:t>ช</a:t>
                  </a:r>
                  <a:endParaRPr lang="en-US" sz="3600" dirty="0">
                    <a:solidFill>
                      <a:srgbClr val="FC030C"/>
                    </a:solidFill>
                    <a:latin typeface="Leelawadee UI" panose="020B0502040204020203" pitchFamily="34" charset="-34"/>
                    <a:cs typeface="Leelawadee UI" panose="020B0502040204020203" pitchFamily="34" charset="-34"/>
                  </a:endParaRPr>
                </a:p>
              </p:txBody>
            </p:sp>
            <p:sp>
              <p:nvSpPr>
                <p:cNvPr id="653331" name="Rectangle 19"/>
                <p:cNvSpPr>
                  <a:spLocks noChangeArrowheads="1"/>
                </p:cNvSpPr>
                <p:nvPr/>
              </p:nvSpPr>
              <p:spPr bwMode="auto">
                <a:xfrm>
                  <a:off x="2335" y="1183"/>
                  <a:ext cx="11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smtClean="0">
                      <a:solidFill>
                        <a:srgbClr val="08F220"/>
                      </a:solidFill>
                      <a:latin typeface="Leelawadee UI" panose="020B0502040204020203" pitchFamily="34" charset="-34"/>
                      <a:cs typeface="Leelawadee UI" panose="020B0502040204020203" pitchFamily="34" charset="-34"/>
                    </a:rPr>
                    <a:t>อ</a:t>
                  </a:r>
                  <a:endParaRPr lang="en-US" sz="3600" dirty="0">
                    <a:solidFill>
                      <a:srgbClr val="08F220"/>
                    </a:solidFill>
                    <a:latin typeface="Leelawadee UI" panose="020B0502040204020203" pitchFamily="34" charset="-34"/>
                    <a:cs typeface="Leelawadee UI" panose="020B0502040204020203" pitchFamily="34" charset="-34"/>
                  </a:endParaRPr>
                </a:p>
              </p:txBody>
            </p:sp>
            <p:sp>
              <p:nvSpPr>
                <p:cNvPr id="653332" name="Rectangle 20"/>
                <p:cNvSpPr>
                  <a:spLocks noChangeArrowheads="1"/>
                </p:cNvSpPr>
                <p:nvPr/>
              </p:nvSpPr>
              <p:spPr bwMode="auto">
                <a:xfrm>
                  <a:off x="2552" y="1183"/>
                  <a:ext cx="120"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smtClean="0">
                      <a:solidFill>
                        <a:srgbClr val="08F220"/>
                      </a:solidFill>
                      <a:latin typeface="Leelawadee UI" panose="020B0502040204020203" pitchFamily="34" charset="-34"/>
                      <a:cs typeface="Leelawadee UI" panose="020B0502040204020203" pitchFamily="34" charset="-34"/>
                    </a:rPr>
                    <a:t>ก</a:t>
                  </a:r>
                  <a:endParaRPr lang="en-US" sz="3600" dirty="0">
                    <a:solidFill>
                      <a:srgbClr val="08F220"/>
                    </a:solidFill>
                    <a:latin typeface="Leelawadee UI" panose="020B0502040204020203" pitchFamily="34" charset="-34"/>
                    <a:cs typeface="Leelawadee UI" panose="020B0502040204020203" pitchFamily="34" charset="-34"/>
                  </a:endParaRPr>
                </a:p>
              </p:txBody>
            </p:sp>
            <p:sp>
              <p:nvSpPr>
                <p:cNvPr id="653333" name="Rectangle 21"/>
                <p:cNvSpPr>
                  <a:spLocks noChangeArrowheads="1"/>
                </p:cNvSpPr>
                <p:nvPr/>
              </p:nvSpPr>
              <p:spPr bwMode="auto">
                <a:xfrm>
                  <a:off x="2781" y="1191"/>
                  <a:ext cx="135"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smtClean="0">
                      <a:solidFill>
                        <a:srgbClr val="08F220"/>
                      </a:solidFill>
                      <a:latin typeface="Leelawadee UI" panose="020B0502040204020203" pitchFamily="34" charset="-34"/>
                      <a:cs typeface="Leelawadee UI" panose="020B0502040204020203" pitchFamily="34" charset="-34"/>
                    </a:rPr>
                    <a:t>ท</a:t>
                  </a:r>
                  <a:endParaRPr lang="en-US" sz="3600" dirty="0">
                    <a:solidFill>
                      <a:srgbClr val="08F220"/>
                    </a:solidFill>
                    <a:latin typeface="Leelawadee UI" panose="020B0502040204020203" pitchFamily="34" charset="-34"/>
                    <a:cs typeface="Leelawadee UI" panose="020B0502040204020203" pitchFamily="34" charset="-34"/>
                  </a:endParaRPr>
                </a:p>
              </p:txBody>
            </p:sp>
          </p:grpSp>
          <p:sp>
            <p:nvSpPr>
              <p:cNvPr id="653334" name="Rectangle 22"/>
              <p:cNvSpPr>
                <a:spLocks noChangeArrowheads="1"/>
              </p:cNvSpPr>
              <p:nvPr/>
            </p:nvSpPr>
            <p:spPr bwMode="auto">
              <a:xfrm>
                <a:off x="3024" y="1184"/>
                <a:ext cx="89"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smtClean="0">
                    <a:solidFill>
                      <a:srgbClr val="11B0C5"/>
                    </a:solidFill>
                    <a:latin typeface="Leelawadee UI" panose="020B0502040204020203" pitchFamily="34" charset="-34"/>
                    <a:cs typeface="Leelawadee UI" panose="020B0502040204020203" pitchFamily="34" charset="-34"/>
                  </a:rPr>
                  <a:t>ง</a:t>
                </a:r>
                <a:endParaRPr lang="en-US" sz="3600" dirty="0">
                  <a:solidFill>
                    <a:srgbClr val="11B0C5"/>
                  </a:solidFill>
                  <a:latin typeface="Leelawadee UI" panose="020B0502040204020203" pitchFamily="34" charset="-34"/>
                  <a:cs typeface="Leelawadee UI" panose="020B0502040204020203" pitchFamily="34" charset="-34"/>
                </a:endParaRPr>
              </a:p>
            </p:txBody>
          </p:sp>
        </p:grpSp>
        <p:grpSp>
          <p:nvGrpSpPr>
            <p:cNvPr id="157770" name="Group 23"/>
            <p:cNvGrpSpPr>
              <a:grpSpLocks/>
            </p:cNvGrpSpPr>
            <p:nvPr/>
          </p:nvGrpSpPr>
          <p:grpSpPr bwMode="auto">
            <a:xfrm>
              <a:off x="2096" y="345"/>
              <a:ext cx="455" cy="692"/>
              <a:chOff x="2096" y="345"/>
              <a:chExt cx="455" cy="692"/>
            </a:xfrm>
          </p:grpSpPr>
          <p:grpSp>
            <p:nvGrpSpPr>
              <p:cNvPr id="157773" name="Group 24"/>
              <p:cNvGrpSpPr>
                <a:grpSpLocks/>
              </p:cNvGrpSpPr>
              <p:nvPr/>
            </p:nvGrpSpPr>
            <p:grpSpPr bwMode="auto">
              <a:xfrm>
                <a:off x="2096" y="345"/>
                <a:ext cx="455" cy="692"/>
                <a:chOff x="1773" y="108"/>
                <a:chExt cx="455" cy="692"/>
              </a:xfrm>
            </p:grpSpPr>
            <p:sp>
              <p:nvSpPr>
                <p:cNvPr id="653337" name="Text Box 25"/>
                <p:cNvSpPr txBox="1">
                  <a:spLocks noChangeArrowheads="1"/>
                </p:cNvSpPr>
                <p:nvPr/>
              </p:nvSpPr>
              <p:spPr bwMode="auto">
                <a:xfrm>
                  <a:off x="1773" y="108"/>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dirty="0">
                      <a:solidFill>
                        <a:srgbClr val="FF262D"/>
                      </a:solidFill>
                      <a:latin typeface="Leelawadee UI" panose="020B0502040204020203" pitchFamily="34" charset="-34"/>
                      <a:ea typeface="+mn-ea"/>
                      <a:cs typeface="Leelawadee UI" panose="020B0502040204020203" pitchFamily="34" charset="-34"/>
                    </a:rPr>
                    <a:t>7</a:t>
                  </a:r>
                </a:p>
              </p:txBody>
            </p:sp>
            <p:sp>
              <p:nvSpPr>
                <p:cNvPr id="653338" name="Line 26"/>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653339" name="Line 27"/>
              <p:cNvSpPr>
                <a:spLocks noChangeShapeType="1"/>
              </p:cNvSpPr>
              <p:nvPr/>
            </p:nvSpPr>
            <p:spPr bwMode="auto">
              <a:xfrm>
                <a:off x="2258" y="708"/>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653340" name="Rectangle 28"/>
            <p:cNvSpPr>
              <a:spLocks noChangeArrowheads="1"/>
            </p:cNvSpPr>
            <p:nvPr/>
          </p:nvSpPr>
          <p:spPr bwMode="auto">
            <a:xfrm>
              <a:off x="1394" y="1159"/>
              <a:ext cx="894"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latin typeface="Leelawadee UI" panose="020B0502040204020203" pitchFamily="34" charset="-34"/>
                <a:ea typeface="+mn-ea"/>
                <a:cs typeface="Leelawadee UI" panose="020B0502040204020203" pitchFamily="34" charset="-34"/>
              </a:endParaRPr>
            </a:p>
          </p:txBody>
        </p:sp>
        <p:sp>
          <p:nvSpPr>
            <p:cNvPr id="653341" name="Rectangle 29"/>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grpSp>
      <p:sp>
        <p:nvSpPr>
          <p:cNvPr id="653342" name="Rectangle 30"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pic>
        <p:nvPicPr>
          <p:cNvPr id="157704" name="Picture 3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5" name="Rectangle 32"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Leelawadee UI" panose="020B0502040204020203" pitchFamily="34" charset="-34"/>
              <a:cs typeface="Leelawadee UI" panose="020B0502040204020203" pitchFamily="34" charset="-34"/>
            </a:endParaRPr>
          </a:p>
        </p:txBody>
      </p:sp>
      <p:sp>
        <p:nvSpPr>
          <p:cNvPr id="157706" name="Rectangle 33"/>
          <p:cNvSpPr>
            <a:spLocks noChangeArrowheads="1"/>
          </p:cNvSpPr>
          <p:nvPr/>
        </p:nvSpPr>
        <p:spPr bwMode="auto">
          <a:xfrm rot="-5400000">
            <a:off x="8062411" y="5065681"/>
            <a:ext cx="16927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latin typeface="Leelawadee UI" panose="020B0502040204020203" pitchFamily="34" charset="-34"/>
              <a:cs typeface="Leelawadee UI" panose="020B0502040204020203" pitchFamily="34" charset="-34"/>
            </a:endParaRPr>
          </a:p>
        </p:txBody>
      </p:sp>
      <p:sp>
        <p:nvSpPr>
          <p:cNvPr id="157707" name="Rectangle 34"/>
          <p:cNvSpPr>
            <a:spLocks noChangeArrowheads="1"/>
          </p:cNvSpPr>
          <p:nvPr/>
        </p:nvSpPr>
        <p:spPr bwMode="auto">
          <a:xfrm rot="-5400000">
            <a:off x="8203699" y="5078381"/>
            <a:ext cx="16927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Leelawadee UI" panose="020B0502040204020203" pitchFamily="34" charset="-34"/>
              <a:cs typeface="Leelawadee UI" panose="020B0502040204020203" pitchFamily="34" charset="-34"/>
            </a:endParaRPr>
          </a:p>
        </p:txBody>
      </p:sp>
      <p:pic>
        <p:nvPicPr>
          <p:cNvPr id="157708" name="Picture 3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3350" name="Picture 38"/>
          <p:cNvPicPr>
            <a:picLocks noChangeAspect="1" noChangeArrowheads="1"/>
          </p:cNvPicPr>
          <p:nvPr/>
        </p:nvPicPr>
        <p:blipFill>
          <a:blip r:embed="rId5"/>
          <a:srcRect/>
          <a:stretch>
            <a:fillRect/>
          </a:stretch>
        </p:blipFill>
        <p:spPr bwMode="auto">
          <a:xfrm rot="5361337">
            <a:off x="-200566" y="4217965"/>
            <a:ext cx="4416458" cy="301625"/>
          </a:xfrm>
          <a:prstGeom prst="rect">
            <a:avLst/>
          </a:prstGeom>
          <a:noFill/>
          <a:effectLst>
            <a:outerShdw blurRad="63500" dist="38099" dir="2700000" algn="ctr" rotWithShape="0">
              <a:schemeClr val="accent2">
                <a:alpha val="74998"/>
              </a:schemeClr>
            </a:outerShdw>
          </a:effectLst>
        </p:spPr>
      </p:pic>
      <p:pic>
        <p:nvPicPr>
          <p:cNvPr id="157710" name="Picture 3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925821" y="4167246"/>
            <a:ext cx="442581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1" name="Picture 4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2" name="Picture 4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3" name="Picture 4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4" name="Picture 4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6" name="Picture 6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7" name="Picture 6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844349" y="4258469"/>
            <a:ext cx="450055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8" name="Picture 7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9" name="Picture 7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20" name="Picture 7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21" name="Picture 7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22" name="Picture 74"/>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7728" name="Group 84"/>
          <p:cNvGrpSpPr>
            <a:grpSpLocks/>
          </p:cNvGrpSpPr>
          <p:nvPr/>
        </p:nvGrpSpPr>
        <p:grpSpPr bwMode="auto">
          <a:xfrm>
            <a:off x="1949450" y="2236788"/>
            <a:ext cx="5273675" cy="3898900"/>
            <a:chOff x="1228" y="1409"/>
            <a:chExt cx="3322" cy="2456"/>
          </a:xfrm>
        </p:grpSpPr>
        <p:grpSp>
          <p:nvGrpSpPr>
            <p:cNvPr id="157735" name="Group 85"/>
            <p:cNvGrpSpPr>
              <a:grpSpLocks/>
            </p:cNvGrpSpPr>
            <p:nvPr/>
          </p:nvGrpSpPr>
          <p:grpSpPr bwMode="auto">
            <a:xfrm>
              <a:off x="1228" y="1409"/>
              <a:ext cx="3303" cy="119"/>
              <a:chOff x="1206" y="1392"/>
              <a:chExt cx="3303" cy="119"/>
            </a:xfrm>
          </p:grpSpPr>
          <p:sp>
            <p:nvSpPr>
              <p:cNvPr id="653398" name="AutoShape 86" descr="Cork"/>
              <p:cNvSpPr>
                <a:spLocks noChangeArrowheads="1"/>
              </p:cNvSpPr>
              <p:nvPr/>
            </p:nvSpPr>
            <p:spPr bwMode="auto">
              <a:xfrm rot="-1822980">
                <a:off x="1206" y="1407"/>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sp>
            <p:nvSpPr>
              <p:cNvPr id="653399" name="AutoShape 87" descr="Cork"/>
              <p:cNvSpPr>
                <a:spLocks noChangeArrowheads="1"/>
              </p:cNvSpPr>
              <p:nvPr/>
            </p:nvSpPr>
            <p:spPr bwMode="auto">
              <a:xfrm rot="-1822980">
                <a:off x="1433"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sp>
            <p:nvSpPr>
              <p:cNvPr id="653400" name="AutoShape 88" descr="Cork"/>
              <p:cNvSpPr>
                <a:spLocks noChangeArrowheads="1"/>
              </p:cNvSpPr>
              <p:nvPr/>
            </p:nvSpPr>
            <p:spPr bwMode="auto">
              <a:xfrm rot="-1822980">
                <a:off x="1666"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sp>
            <p:nvSpPr>
              <p:cNvPr id="653401" name="AutoShape 89" descr="Cork"/>
              <p:cNvSpPr>
                <a:spLocks noChangeArrowheads="1"/>
              </p:cNvSpPr>
              <p:nvPr/>
            </p:nvSpPr>
            <p:spPr bwMode="auto">
              <a:xfrm rot="-1822980">
                <a:off x="1894"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sp>
            <p:nvSpPr>
              <p:cNvPr id="653402" name="AutoShape 90" descr="Cork"/>
              <p:cNvSpPr>
                <a:spLocks noChangeArrowheads="1"/>
              </p:cNvSpPr>
              <p:nvPr/>
            </p:nvSpPr>
            <p:spPr bwMode="auto">
              <a:xfrm rot="-1822980">
                <a:off x="2110" y="1409"/>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sp>
            <p:nvSpPr>
              <p:cNvPr id="653403" name="AutoShape 91" descr="Cork"/>
              <p:cNvSpPr>
                <a:spLocks noChangeArrowheads="1"/>
              </p:cNvSpPr>
              <p:nvPr/>
            </p:nvSpPr>
            <p:spPr bwMode="auto">
              <a:xfrm rot="-1822980">
                <a:off x="2350" y="1397"/>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3404" name="AutoShape 92" descr="Cork"/>
              <p:cNvSpPr>
                <a:spLocks noChangeArrowheads="1"/>
              </p:cNvSpPr>
              <p:nvPr/>
            </p:nvSpPr>
            <p:spPr bwMode="auto">
              <a:xfrm rot="-1822980">
                <a:off x="2577"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3405" name="AutoShape 93" descr="Cork"/>
              <p:cNvSpPr>
                <a:spLocks noChangeArrowheads="1"/>
              </p:cNvSpPr>
              <p:nvPr/>
            </p:nvSpPr>
            <p:spPr bwMode="auto">
              <a:xfrm rot="-1822980">
                <a:off x="2803"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3406" name="AutoShape 94" descr="Cork"/>
              <p:cNvSpPr>
                <a:spLocks noChangeArrowheads="1"/>
              </p:cNvSpPr>
              <p:nvPr/>
            </p:nvSpPr>
            <p:spPr bwMode="auto">
              <a:xfrm rot="-1822980">
                <a:off x="3034"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3407" name="AutoShape 95" descr="Cork"/>
              <p:cNvSpPr>
                <a:spLocks noChangeArrowheads="1"/>
              </p:cNvSpPr>
              <p:nvPr/>
            </p:nvSpPr>
            <p:spPr bwMode="auto">
              <a:xfrm rot="-1822980">
                <a:off x="3286"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3408" name="AutoShape 96" descr="Cork"/>
              <p:cNvSpPr>
                <a:spLocks noChangeArrowheads="1"/>
              </p:cNvSpPr>
              <p:nvPr/>
            </p:nvSpPr>
            <p:spPr bwMode="auto">
              <a:xfrm rot="-1822980">
                <a:off x="3504" y="1399"/>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sp>
            <p:nvSpPr>
              <p:cNvPr id="653409" name="AutoShape 97" descr="Cork"/>
              <p:cNvSpPr>
                <a:spLocks noChangeArrowheads="1"/>
              </p:cNvSpPr>
              <p:nvPr/>
            </p:nvSpPr>
            <p:spPr bwMode="auto">
              <a:xfrm rot="-1822980">
                <a:off x="3757" y="1400"/>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sp>
            <p:nvSpPr>
              <p:cNvPr id="653410" name="AutoShape 98" descr="Cork"/>
              <p:cNvSpPr>
                <a:spLocks noChangeArrowheads="1"/>
              </p:cNvSpPr>
              <p:nvPr/>
            </p:nvSpPr>
            <p:spPr bwMode="auto">
              <a:xfrm rot="-1822980">
                <a:off x="3982" y="1402"/>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sp>
            <p:nvSpPr>
              <p:cNvPr id="653411" name="AutoShape 99" descr="Cork"/>
              <p:cNvSpPr>
                <a:spLocks noChangeArrowheads="1"/>
              </p:cNvSpPr>
              <p:nvPr/>
            </p:nvSpPr>
            <p:spPr bwMode="auto">
              <a:xfrm rot="-1822980">
                <a:off x="4210" y="140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sp>
            <p:nvSpPr>
              <p:cNvPr id="653412" name="AutoShape 100" descr="Cork"/>
              <p:cNvSpPr>
                <a:spLocks noChangeArrowheads="1"/>
              </p:cNvSpPr>
              <p:nvPr/>
            </p:nvSpPr>
            <p:spPr bwMode="auto">
              <a:xfrm rot="-1822980">
                <a:off x="4419" y="1392"/>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grpSp>
        <p:grpSp>
          <p:nvGrpSpPr>
            <p:cNvPr id="157736" name="Group 101"/>
            <p:cNvGrpSpPr>
              <a:grpSpLocks/>
            </p:cNvGrpSpPr>
            <p:nvPr/>
          </p:nvGrpSpPr>
          <p:grpSpPr bwMode="auto">
            <a:xfrm>
              <a:off x="1243" y="3761"/>
              <a:ext cx="3307" cy="104"/>
              <a:chOff x="1231" y="3769"/>
              <a:chExt cx="3307" cy="104"/>
            </a:xfrm>
          </p:grpSpPr>
          <p:sp>
            <p:nvSpPr>
              <p:cNvPr id="653414" name="AutoShape 102" descr="Cork"/>
              <p:cNvSpPr>
                <a:spLocks noChangeArrowheads="1"/>
              </p:cNvSpPr>
              <p:nvPr/>
            </p:nvSpPr>
            <p:spPr bwMode="auto">
              <a:xfrm rot="12494257">
                <a:off x="1231" y="376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3415" name="AutoShape 103" descr="Cork"/>
              <p:cNvSpPr>
                <a:spLocks noChangeArrowheads="1"/>
              </p:cNvSpPr>
              <p:nvPr/>
            </p:nvSpPr>
            <p:spPr bwMode="auto">
              <a:xfrm rot="12494257">
                <a:off x="145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3416" name="AutoShape 104" descr="Cork"/>
              <p:cNvSpPr>
                <a:spLocks noChangeArrowheads="1"/>
              </p:cNvSpPr>
              <p:nvPr/>
            </p:nvSpPr>
            <p:spPr bwMode="auto">
              <a:xfrm rot="12494257">
                <a:off x="1693"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3417" name="AutoShape 105" descr="Cork"/>
              <p:cNvSpPr>
                <a:spLocks noChangeArrowheads="1"/>
              </p:cNvSpPr>
              <p:nvPr/>
            </p:nvSpPr>
            <p:spPr bwMode="auto">
              <a:xfrm rot="12494257">
                <a:off x="192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3418" name="AutoShape 106" descr="Cork"/>
              <p:cNvSpPr>
                <a:spLocks noChangeArrowheads="1"/>
              </p:cNvSpPr>
              <p:nvPr/>
            </p:nvSpPr>
            <p:spPr bwMode="auto">
              <a:xfrm rot="12494257">
                <a:off x="2137"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3419" name="AutoShape 107" descr="Cork"/>
              <p:cNvSpPr>
                <a:spLocks noChangeArrowheads="1"/>
              </p:cNvSpPr>
              <p:nvPr/>
            </p:nvSpPr>
            <p:spPr bwMode="auto">
              <a:xfrm rot="12494257">
                <a:off x="2375" y="377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3420" name="AutoShape 108" descr="Cork"/>
              <p:cNvSpPr>
                <a:spLocks noChangeArrowheads="1"/>
              </p:cNvSpPr>
              <p:nvPr/>
            </p:nvSpPr>
            <p:spPr bwMode="auto">
              <a:xfrm rot="12494257">
                <a:off x="2611"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3421" name="AutoShape 109" descr="Cork"/>
              <p:cNvSpPr>
                <a:spLocks noChangeArrowheads="1"/>
              </p:cNvSpPr>
              <p:nvPr/>
            </p:nvSpPr>
            <p:spPr bwMode="auto">
              <a:xfrm rot="12494257">
                <a:off x="2830" y="3775"/>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3422" name="AutoShape 110" descr="Cork"/>
              <p:cNvSpPr>
                <a:spLocks noChangeArrowheads="1"/>
              </p:cNvSpPr>
              <p:nvPr/>
            </p:nvSpPr>
            <p:spPr bwMode="auto">
              <a:xfrm rot="12494257">
                <a:off x="3299"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3423" name="AutoShape 111" descr="Cork"/>
              <p:cNvSpPr>
                <a:spLocks noChangeArrowheads="1"/>
              </p:cNvSpPr>
              <p:nvPr/>
            </p:nvSpPr>
            <p:spPr bwMode="auto">
              <a:xfrm rot="12494257">
                <a:off x="3070"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3424" name="AutoShape 112" descr="Cork"/>
              <p:cNvSpPr>
                <a:spLocks noChangeArrowheads="1"/>
              </p:cNvSpPr>
              <p:nvPr/>
            </p:nvSpPr>
            <p:spPr bwMode="auto">
              <a:xfrm rot="12494257">
                <a:off x="3531" y="377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3425" name="AutoShape 113" descr="Cork"/>
              <p:cNvSpPr>
                <a:spLocks noChangeArrowheads="1"/>
              </p:cNvSpPr>
              <p:nvPr/>
            </p:nvSpPr>
            <p:spPr bwMode="auto">
              <a:xfrm rot="12494257">
                <a:off x="3793"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3426" name="AutoShape 114" descr="Cork"/>
              <p:cNvSpPr>
                <a:spLocks noChangeArrowheads="1"/>
              </p:cNvSpPr>
              <p:nvPr/>
            </p:nvSpPr>
            <p:spPr bwMode="auto">
              <a:xfrm rot="12494257">
                <a:off x="4021"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3427" name="AutoShape 115" descr="Cork"/>
              <p:cNvSpPr>
                <a:spLocks noChangeArrowheads="1"/>
              </p:cNvSpPr>
              <p:nvPr/>
            </p:nvSpPr>
            <p:spPr bwMode="auto">
              <a:xfrm rot="12494257">
                <a:off x="4244"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3428" name="AutoShape 116" descr="Cork"/>
              <p:cNvSpPr>
                <a:spLocks noChangeArrowheads="1"/>
              </p:cNvSpPr>
              <p:nvPr/>
            </p:nvSpPr>
            <p:spPr bwMode="auto">
              <a:xfrm rot="12494257">
                <a:off x="445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grpSp>
      </p:grpSp>
      <p:sp>
        <p:nvSpPr>
          <p:cNvPr id="157729" name="Text Box 120"/>
          <p:cNvSpPr txBox="1">
            <a:spLocks noChangeArrowheads="1"/>
          </p:cNvSpPr>
          <p:nvPr/>
        </p:nvSpPr>
        <p:spPr bwMode="auto">
          <a:xfrm>
            <a:off x="8224838" y="5589588"/>
            <a:ext cx="8683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4000">
                <a:solidFill>
                  <a:srgbClr val="FFE957"/>
                </a:solidFill>
                <a:latin typeface="Leelawadee UI" panose="020B0502040204020203" pitchFamily="34" charset="-34"/>
                <a:cs typeface="Leelawadee UI" panose="020B0502040204020203" pitchFamily="34" charset="-34"/>
              </a:rPr>
              <a:t> </a:t>
            </a:r>
            <a:endParaRPr lang="en-US" sz="2400" b="0">
              <a:solidFill>
                <a:srgbClr val="FFE957"/>
              </a:solidFill>
              <a:latin typeface="Leelawadee UI" panose="020B0502040204020203" pitchFamily="34" charset="-34"/>
              <a:cs typeface="Leelawadee UI" panose="020B0502040204020203" pitchFamily="34" charset="-34"/>
            </a:endParaRPr>
          </a:p>
        </p:txBody>
      </p:sp>
      <p:sp>
        <p:nvSpPr>
          <p:cNvPr id="157730" name="Text Box 121"/>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53434" name="Rectangle 122"/>
          <p:cNvSpPr>
            <a:spLocks noChangeArrowheads="1"/>
          </p:cNvSpPr>
          <p:nvPr/>
        </p:nvSpPr>
        <p:spPr bwMode="auto">
          <a:xfrm>
            <a:off x="7469188"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653435" name="Rectangle 123"/>
          <p:cNvSpPr>
            <a:spLocks noChangeArrowheads="1"/>
          </p:cNvSpPr>
          <p:nvPr/>
        </p:nvSpPr>
        <p:spPr bwMode="auto">
          <a:xfrm>
            <a:off x="8091488" y="6524625"/>
            <a:ext cx="341209" cy="246221"/>
          </a:xfrm>
          <a:prstGeom prst="rect">
            <a:avLst/>
          </a:prstGeom>
          <a:noFill/>
          <a:ln w="9525">
            <a:noFill/>
            <a:miter lim="800000"/>
            <a:headEnd/>
            <a:tailEnd/>
          </a:ln>
          <a:effectLst/>
        </p:spPr>
        <p:txBody>
          <a:bodyPr wrap="none">
            <a:spAutoFit/>
          </a:bodyPr>
          <a:lstStyle/>
          <a:p>
            <a:pPr>
              <a:defRPr/>
            </a:pPr>
            <a:r>
              <a:rPr lang="en-US" sz="1000">
                <a:effectLst>
                  <a:outerShdw blurRad="38100" dist="38100" dir="2700000" algn="tl">
                    <a:srgbClr val="000000"/>
                  </a:outerShdw>
                </a:effectLst>
              </a:rPr>
              <a:t>72</a:t>
            </a:r>
          </a:p>
        </p:txBody>
      </p:sp>
      <p:sp>
        <p:nvSpPr>
          <p:cNvPr id="653348" name="Rectangle 36"/>
          <p:cNvSpPr>
            <a:spLocks noChangeArrowheads="1"/>
          </p:cNvSpPr>
          <p:nvPr/>
        </p:nvSpPr>
        <p:spPr bwMode="auto">
          <a:xfrm>
            <a:off x="5207000" y="1844675"/>
            <a:ext cx="65" cy="55399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Leelawadee UI" panose="020B0502040204020203" pitchFamily="34" charset="-34"/>
              <a:ea typeface="+mn-ea"/>
              <a:cs typeface="Leelawadee UI" panose="020B0502040204020203" pitchFamily="34" charset="-34"/>
            </a:endParaRPr>
          </a:p>
        </p:txBody>
      </p:sp>
      <p:sp>
        <p:nvSpPr>
          <p:cNvPr id="653349" name="Rectangle 37"/>
          <p:cNvSpPr>
            <a:spLocks noChangeArrowheads="1"/>
          </p:cNvSpPr>
          <p:nvPr/>
        </p:nvSpPr>
        <p:spPr bwMode="auto">
          <a:xfrm>
            <a:off x="5207000" y="1844675"/>
            <a:ext cx="65" cy="55399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Leelawadee UI" panose="020B0502040204020203" pitchFamily="34" charset="-34"/>
              <a:ea typeface="+mn-ea"/>
              <a:cs typeface="Leelawadee UI" panose="020B0502040204020203" pitchFamily="34" charset="-34"/>
            </a:endParaRPr>
          </a:p>
        </p:txBody>
      </p:sp>
      <p:grpSp>
        <p:nvGrpSpPr>
          <p:cNvPr id="96" name="Group 45"/>
          <p:cNvGrpSpPr>
            <a:grpSpLocks/>
          </p:cNvGrpSpPr>
          <p:nvPr/>
        </p:nvGrpSpPr>
        <p:grpSpPr bwMode="auto">
          <a:xfrm>
            <a:off x="2098675" y="2589213"/>
            <a:ext cx="6496050" cy="936625"/>
            <a:chOff x="1322" y="1631"/>
            <a:chExt cx="4092" cy="590"/>
          </a:xfrm>
        </p:grpSpPr>
        <p:pic>
          <p:nvPicPr>
            <p:cNvPr id="97" name="Picture 46"/>
            <p:cNvPicPr>
              <a:picLocks noChangeAspect="1" noChangeArrowheads="1"/>
            </p:cNvPicPr>
            <p:nvPr/>
          </p:nvPicPr>
          <p:blipFill>
            <a:blip r:embed="rId7">
              <a:lum contrast="48000"/>
            </a:blip>
            <a:srcRect/>
            <a:stretch>
              <a:fillRect/>
            </a:stretch>
          </p:blipFill>
          <p:spPr bwMode="auto">
            <a:xfrm rot="21600956">
              <a:off x="1322" y="1711"/>
              <a:ext cx="4052" cy="190"/>
            </a:xfrm>
            <a:prstGeom prst="rect">
              <a:avLst/>
            </a:prstGeom>
            <a:noFill/>
            <a:effectLst>
              <a:outerShdw blurRad="63500" dist="46662" dir="3284183" algn="ctr" rotWithShape="0">
                <a:srgbClr val="000000">
                  <a:alpha val="74998"/>
                </a:srgbClr>
              </a:outerShdw>
            </a:effectLst>
          </p:spPr>
        </p:pic>
        <p:pic>
          <p:nvPicPr>
            <p:cNvPr id="98" name="Picture 47"/>
            <p:cNvPicPr>
              <a:picLocks noChangeAspect="1" noChangeArrowheads="1"/>
            </p:cNvPicPr>
            <p:nvPr/>
          </p:nvPicPr>
          <p:blipFill>
            <a:blip r:embed="rId7">
              <a:lum contrast="48000"/>
            </a:blip>
            <a:srcRect/>
            <a:stretch>
              <a:fillRect/>
            </a:stretch>
          </p:blipFill>
          <p:spPr bwMode="auto">
            <a:xfrm rot="21600956">
              <a:off x="1362" y="1791"/>
              <a:ext cx="4052" cy="190"/>
            </a:xfrm>
            <a:prstGeom prst="rect">
              <a:avLst/>
            </a:prstGeom>
            <a:noFill/>
            <a:effectLst>
              <a:outerShdw blurRad="63500" dist="46662" dir="3284183" algn="ctr" rotWithShape="0">
                <a:srgbClr val="000000">
                  <a:alpha val="74998"/>
                </a:srgbClr>
              </a:outerShdw>
            </a:effectLst>
          </p:spPr>
        </p:pic>
        <p:pic>
          <p:nvPicPr>
            <p:cNvPr id="99" name="Picture 48"/>
            <p:cNvPicPr>
              <a:picLocks noChangeAspect="1" noChangeArrowheads="1"/>
            </p:cNvPicPr>
            <p:nvPr/>
          </p:nvPicPr>
          <p:blipFill>
            <a:blip r:embed="rId7">
              <a:lum contrast="48000"/>
            </a:blip>
            <a:srcRect/>
            <a:stretch>
              <a:fillRect/>
            </a:stretch>
          </p:blipFill>
          <p:spPr bwMode="auto">
            <a:xfrm rot="21600956">
              <a:off x="1330" y="1871"/>
              <a:ext cx="4052" cy="190"/>
            </a:xfrm>
            <a:prstGeom prst="rect">
              <a:avLst/>
            </a:prstGeom>
            <a:noFill/>
            <a:effectLst>
              <a:outerShdw blurRad="63500" dist="46662" dir="3284183" algn="ctr" rotWithShape="0">
                <a:srgbClr val="000000">
                  <a:alpha val="74998"/>
                </a:srgbClr>
              </a:outerShdw>
            </a:effectLst>
          </p:spPr>
        </p:pic>
        <p:pic>
          <p:nvPicPr>
            <p:cNvPr id="100" name="Picture 49"/>
            <p:cNvPicPr>
              <a:picLocks noChangeAspect="1" noChangeArrowheads="1"/>
            </p:cNvPicPr>
            <p:nvPr/>
          </p:nvPicPr>
          <p:blipFill>
            <a:blip r:embed="rId7">
              <a:lum contrast="48000"/>
            </a:blip>
            <a:srcRect/>
            <a:stretch>
              <a:fillRect/>
            </a:stretch>
          </p:blipFill>
          <p:spPr bwMode="auto">
            <a:xfrm rot="21600956">
              <a:off x="1354" y="1943"/>
              <a:ext cx="4052" cy="190"/>
            </a:xfrm>
            <a:prstGeom prst="rect">
              <a:avLst/>
            </a:prstGeom>
            <a:noFill/>
            <a:effectLst>
              <a:outerShdw blurRad="63500" dist="46662" dir="3284183" algn="ctr" rotWithShape="0">
                <a:srgbClr val="000000">
                  <a:alpha val="74998"/>
                </a:srgbClr>
              </a:outerShdw>
            </a:effectLst>
          </p:spPr>
        </p:pic>
        <p:pic>
          <p:nvPicPr>
            <p:cNvPr id="101" name="Picture 50"/>
            <p:cNvPicPr>
              <a:picLocks noChangeAspect="1" noChangeArrowheads="1"/>
            </p:cNvPicPr>
            <p:nvPr/>
          </p:nvPicPr>
          <p:blipFill>
            <a:blip r:embed="rId7">
              <a:lum contrast="48000"/>
            </a:blip>
            <a:srcRect/>
            <a:stretch>
              <a:fillRect/>
            </a:stretch>
          </p:blipFill>
          <p:spPr bwMode="auto">
            <a:xfrm rot="21600956">
              <a:off x="1330" y="2031"/>
              <a:ext cx="4052" cy="190"/>
            </a:xfrm>
            <a:prstGeom prst="rect">
              <a:avLst/>
            </a:prstGeom>
            <a:noFill/>
            <a:effectLst>
              <a:outerShdw blurRad="63500" dist="46662" dir="3284183" algn="ctr" rotWithShape="0">
                <a:srgbClr val="000000">
                  <a:alpha val="74998"/>
                </a:srgbClr>
              </a:outerShdw>
            </a:effectLst>
          </p:spPr>
        </p:pic>
        <p:pic>
          <p:nvPicPr>
            <p:cNvPr id="102" name="Picture 51"/>
            <p:cNvPicPr>
              <a:picLocks noChangeAspect="1" noChangeArrowheads="1"/>
            </p:cNvPicPr>
            <p:nvPr/>
          </p:nvPicPr>
          <p:blipFill>
            <a:blip r:embed="rId7">
              <a:lum contrast="48000"/>
            </a:blip>
            <a:srcRect/>
            <a:stretch>
              <a:fillRect/>
            </a:stretch>
          </p:blipFill>
          <p:spPr bwMode="auto">
            <a:xfrm rot="21600956">
              <a:off x="1351" y="1631"/>
              <a:ext cx="4052" cy="190"/>
            </a:xfrm>
            <a:prstGeom prst="rect">
              <a:avLst/>
            </a:prstGeom>
            <a:noFill/>
            <a:effectLst>
              <a:outerShdw blurRad="63500" dist="46662" dir="3284183" algn="ctr" rotWithShape="0">
                <a:srgbClr val="000000">
                  <a:alpha val="74998"/>
                </a:srgbClr>
              </a:outerShdw>
            </a:effectLst>
          </p:spPr>
        </p:pic>
      </p:grpSp>
      <p:grpSp>
        <p:nvGrpSpPr>
          <p:cNvPr id="103" name="Group 52"/>
          <p:cNvGrpSpPr>
            <a:grpSpLocks/>
          </p:cNvGrpSpPr>
          <p:nvPr/>
        </p:nvGrpSpPr>
        <p:grpSpPr bwMode="auto">
          <a:xfrm>
            <a:off x="2836863" y="3608388"/>
            <a:ext cx="5664200" cy="669925"/>
            <a:chOff x="1787" y="2273"/>
            <a:chExt cx="3568" cy="422"/>
          </a:xfrm>
        </p:grpSpPr>
        <p:pic>
          <p:nvPicPr>
            <p:cNvPr id="104" name="Picture 53"/>
            <p:cNvPicPr>
              <a:picLocks noChangeAspect="1" noChangeArrowheads="1"/>
            </p:cNvPicPr>
            <p:nvPr/>
          </p:nvPicPr>
          <p:blipFill>
            <a:blip r:embed="rId10">
              <a:lum bright="-18000" contrast="60000"/>
            </a:blip>
            <a:srcRect/>
            <a:stretch>
              <a:fillRect/>
            </a:stretch>
          </p:blipFill>
          <p:spPr bwMode="auto">
            <a:xfrm rot="21600956">
              <a:off x="1804" y="2273"/>
              <a:ext cx="3543" cy="190"/>
            </a:xfrm>
            <a:prstGeom prst="rect">
              <a:avLst/>
            </a:prstGeom>
            <a:noFill/>
            <a:effectLst>
              <a:outerShdw blurRad="63500" dist="46662" dir="3284183" algn="ctr" rotWithShape="0">
                <a:srgbClr val="000000">
                  <a:alpha val="74998"/>
                </a:srgbClr>
              </a:outerShdw>
            </a:effectLst>
          </p:spPr>
        </p:pic>
        <p:pic>
          <p:nvPicPr>
            <p:cNvPr id="105" name="Picture 54"/>
            <p:cNvPicPr>
              <a:picLocks noChangeAspect="1" noChangeArrowheads="1"/>
            </p:cNvPicPr>
            <p:nvPr/>
          </p:nvPicPr>
          <p:blipFill>
            <a:blip r:embed="rId10">
              <a:lum bright="-18000" contrast="60000"/>
            </a:blip>
            <a:srcRect/>
            <a:stretch>
              <a:fillRect/>
            </a:stretch>
          </p:blipFill>
          <p:spPr bwMode="auto">
            <a:xfrm rot="21600956">
              <a:off x="1787" y="2353"/>
              <a:ext cx="3543" cy="190"/>
            </a:xfrm>
            <a:prstGeom prst="rect">
              <a:avLst/>
            </a:prstGeom>
            <a:noFill/>
            <a:effectLst>
              <a:outerShdw blurRad="63500" dist="46662" dir="3284183" algn="ctr" rotWithShape="0">
                <a:srgbClr val="000000">
                  <a:alpha val="74998"/>
                </a:srgbClr>
              </a:outerShdw>
            </a:effectLst>
          </p:spPr>
        </p:pic>
        <p:pic>
          <p:nvPicPr>
            <p:cNvPr id="106" name="Picture 55"/>
            <p:cNvPicPr>
              <a:picLocks noChangeAspect="1" noChangeArrowheads="1"/>
            </p:cNvPicPr>
            <p:nvPr/>
          </p:nvPicPr>
          <p:blipFill>
            <a:blip r:embed="rId10">
              <a:lum bright="-18000" contrast="60000"/>
            </a:blip>
            <a:srcRect/>
            <a:stretch>
              <a:fillRect/>
            </a:stretch>
          </p:blipFill>
          <p:spPr bwMode="auto">
            <a:xfrm rot="21600956">
              <a:off x="1812" y="2425"/>
              <a:ext cx="3543" cy="190"/>
            </a:xfrm>
            <a:prstGeom prst="rect">
              <a:avLst/>
            </a:prstGeom>
            <a:noFill/>
            <a:effectLst>
              <a:outerShdw blurRad="63500" dist="46662" dir="3284183" algn="ctr" rotWithShape="0">
                <a:srgbClr val="000000">
                  <a:alpha val="74998"/>
                </a:srgbClr>
              </a:outerShdw>
            </a:effectLst>
          </p:spPr>
        </p:pic>
        <p:pic>
          <p:nvPicPr>
            <p:cNvPr id="107" name="Picture 56"/>
            <p:cNvPicPr>
              <a:picLocks noChangeAspect="1" noChangeArrowheads="1"/>
            </p:cNvPicPr>
            <p:nvPr/>
          </p:nvPicPr>
          <p:blipFill>
            <a:blip r:embed="rId10">
              <a:lum bright="-18000" contrast="60000"/>
            </a:blip>
            <a:srcRect/>
            <a:stretch>
              <a:fillRect/>
            </a:stretch>
          </p:blipFill>
          <p:spPr bwMode="auto">
            <a:xfrm rot="21600956">
              <a:off x="1787" y="2505"/>
              <a:ext cx="3543" cy="190"/>
            </a:xfrm>
            <a:prstGeom prst="rect">
              <a:avLst/>
            </a:prstGeom>
            <a:noFill/>
            <a:effectLst>
              <a:outerShdw blurRad="63500" dist="46662" dir="3284183" algn="ctr" rotWithShape="0">
                <a:srgbClr val="000000">
                  <a:alpha val="74998"/>
                </a:srgbClr>
              </a:outerShdw>
            </a:effectLst>
          </p:spPr>
        </p:pic>
      </p:grpSp>
      <p:grpSp>
        <p:nvGrpSpPr>
          <p:cNvPr id="108" name="Group 57"/>
          <p:cNvGrpSpPr>
            <a:grpSpLocks/>
          </p:cNvGrpSpPr>
          <p:nvPr/>
        </p:nvGrpSpPr>
        <p:grpSpPr bwMode="auto">
          <a:xfrm>
            <a:off x="3941763" y="4387850"/>
            <a:ext cx="4672012" cy="592138"/>
            <a:chOff x="2483" y="2764"/>
            <a:chExt cx="2943" cy="373"/>
          </a:xfrm>
        </p:grpSpPr>
        <p:pic>
          <p:nvPicPr>
            <p:cNvPr id="109" name="Picture 58"/>
            <p:cNvPicPr>
              <a:picLocks noChangeAspect="1" noChangeArrowheads="1"/>
            </p:cNvPicPr>
            <p:nvPr/>
          </p:nvPicPr>
          <p:blipFill>
            <a:blip r:embed="rId11"/>
            <a:srcRect/>
            <a:stretch>
              <a:fillRect/>
            </a:stretch>
          </p:blipFill>
          <p:spPr bwMode="auto">
            <a:xfrm rot="-13855">
              <a:off x="2532" y="2764"/>
              <a:ext cx="2894" cy="165"/>
            </a:xfrm>
            <a:prstGeom prst="rect">
              <a:avLst/>
            </a:prstGeom>
            <a:noFill/>
            <a:effectLst>
              <a:outerShdw blurRad="63500" dist="46662" dir="3284183" algn="ctr" rotWithShape="0">
                <a:srgbClr val="000000">
                  <a:alpha val="74998"/>
                </a:srgbClr>
              </a:outerShdw>
            </a:effectLst>
          </p:spPr>
        </p:pic>
        <p:pic>
          <p:nvPicPr>
            <p:cNvPr id="110" name="Picture 59"/>
            <p:cNvPicPr>
              <a:picLocks noChangeAspect="1" noChangeArrowheads="1"/>
            </p:cNvPicPr>
            <p:nvPr/>
          </p:nvPicPr>
          <p:blipFill>
            <a:blip r:embed="rId11"/>
            <a:srcRect/>
            <a:stretch>
              <a:fillRect/>
            </a:stretch>
          </p:blipFill>
          <p:spPr bwMode="auto">
            <a:xfrm rot="-13855">
              <a:off x="2508" y="2836"/>
              <a:ext cx="2893" cy="165"/>
            </a:xfrm>
            <a:prstGeom prst="rect">
              <a:avLst/>
            </a:prstGeom>
            <a:noFill/>
            <a:effectLst>
              <a:outerShdw blurRad="63500" dist="46662" dir="3284183" algn="ctr" rotWithShape="0">
                <a:srgbClr val="000000">
                  <a:alpha val="74998"/>
                </a:srgbClr>
              </a:outerShdw>
            </a:effectLst>
          </p:spPr>
        </p:pic>
        <p:pic>
          <p:nvPicPr>
            <p:cNvPr id="111" name="Picture 60"/>
            <p:cNvPicPr>
              <a:picLocks noChangeAspect="1" noChangeArrowheads="1"/>
            </p:cNvPicPr>
            <p:nvPr/>
          </p:nvPicPr>
          <p:blipFill>
            <a:blip r:embed="rId11"/>
            <a:srcRect/>
            <a:stretch>
              <a:fillRect/>
            </a:stretch>
          </p:blipFill>
          <p:spPr bwMode="auto">
            <a:xfrm rot="-13855">
              <a:off x="2483" y="2908"/>
              <a:ext cx="2894" cy="165"/>
            </a:xfrm>
            <a:prstGeom prst="rect">
              <a:avLst/>
            </a:prstGeom>
            <a:noFill/>
            <a:effectLst>
              <a:outerShdw blurRad="63500" dist="46662" dir="3284183" algn="ctr" rotWithShape="0">
                <a:srgbClr val="000000">
                  <a:alpha val="74998"/>
                </a:srgbClr>
              </a:outerShdw>
            </a:effectLst>
          </p:spPr>
        </p:pic>
        <p:pic>
          <p:nvPicPr>
            <p:cNvPr id="112" name="Picture 61"/>
            <p:cNvPicPr>
              <a:picLocks noChangeAspect="1" noChangeArrowheads="1"/>
            </p:cNvPicPr>
            <p:nvPr/>
          </p:nvPicPr>
          <p:blipFill>
            <a:blip r:embed="rId11"/>
            <a:srcRect/>
            <a:stretch>
              <a:fillRect/>
            </a:stretch>
          </p:blipFill>
          <p:spPr bwMode="auto">
            <a:xfrm rot="-13855">
              <a:off x="2499" y="2972"/>
              <a:ext cx="2894" cy="165"/>
            </a:xfrm>
            <a:prstGeom prst="rect">
              <a:avLst/>
            </a:prstGeom>
            <a:noFill/>
            <a:effectLst>
              <a:outerShdw blurRad="63500" dist="46662" dir="3284183" algn="ctr" rotWithShape="0">
                <a:srgbClr val="000000">
                  <a:alpha val="74998"/>
                </a:srgbClr>
              </a:outerShdw>
            </a:effectLst>
          </p:spPr>
        </p:pic>
      </p:grpSp>
      <p:grpSp>
        <p:nvGrpSpPr>
          <p:cNvPr id="113" name="Group 63"/>
          <p:cNvGrpSpPr>
            <a:grpSpLocks/>
          </p:cNvGrpSpPr>
          <p:nvPr/>
        </p:nvGrpSpPr>
        <p:grpSpPr bwMode="auto">
          <a:xfrm>
            <a:off x="3832225" y="5137150"/>
            <a:ext cx="4697413" cy="603250"/>
            <a:chOff x="2414" y="3236"/>
            <a:chExt cx="2959" cy="380"/>
          </a:xfrm>
        </p:grpSpPr>
        <p:pic>
          <p:nvPicPr>
            <p:cNvPr id="114" name="Picture 64"/>
            <p:cNvPicPr>
              <a:picLocks noChangeAspect="1" noChangeArrowheads="1"/>
            </p:cNvPicPr>
            <p:nvPr/>
          </p:nvPicPr>
          <p:blipFill>
            <a:blip r:embed="rId12">
              <a:lum contrast="36000"/>
            </a:blip>
            <a:srcRect/>
            <a:stretch>
              <a:fillRect/>
            </a:stretch>
          </p:blipFill>
          <p:spPr bwMode="auto">
            <a:xfrm rot="-13855">
              <a:off x="2515" y="3236"/>
              <a:ext cx="2811" cy="164"/>
            </a:xfrm>
            <a:prstGeom prst="rect">
              <a:avLst/>
            </a:prstGeom>
            <a:noFill/>
            <a:effectLst>
              <a:outerShdw blurRad="63500" dist="46662" dir="3284183" algn="ctr" rotWithShape="0">
                <a:srgbClr val="000000">
                  <a:alpha val="74998"/>
                </a:srgbClr>
              </a:outerShdw>
            </a:effectLst>
          </p:spPr>
        </p:pic>
        <p:pic>
          <p:nvPicPr>
            <p:cNvPr id="115" name="Picture 65"/>
            <p:cNvPicPr>
              <a:picLocks noChangeAspect="1" noChangeArrowheads="1"/>
            </p:cNvPicPr>
            <p:nvPr/>
          </p:nvPicPr>
          <p:blipFill>
            <a:blip r:embed="rId12">
              <a:lum contrast="36000"/>
            </a:blip>
            <a:srcRect/>
            <a:stretch>
              <a:fillRect/>
            </a:stretch>
          </p:blipFill>
          <p:spPr bwMode="auto">
            <a:xfrm rot="-13855">
              <a:off x="2499" y="3308"/>
              <a:ext cx="2811" cy="164"/>
            </a:xfrm>
            <a:prstGeom prst="rect">
              <a:avLst/>
            </a:prstGeom>
            <a:noFill/>
            <a:effectLst>
              <a:outerShdw blurRad="63500" dist="46662" dir="3284183" algn="ctr" rotWithShape="0">
                <a:srgbClr val="000000">
                  <a:alpha val="74998"/>
                </a:srgbClr>
              </a:outerShdw>
            </a:effectLst>
          </p:spPr>
        </p:pic>
        <p:pic>
          <p:nvPicPr>
            <p:cNvPr id="116" name="Picture 66"/>
            <p:cNvPicPr>
              <a:picLocks noChangeAspect="1" noChangeArrowheads="1"/>
            </p:cNvPicPr>
            <p:nvPr/>
          </p:nvPicPr>
          <p:blipFill>
            <a:blip r:embed="rId12">
              <a:lum contrast="36000"/>
            </a:blip>
            <a:srcRect/>
            <a:stretch>
              <a:fillRect/>
            </a:stretch>
          </p:blipFill>
          <p:spPr bwMode="auto">
            <a:xfrm rot="-13855">
              <a:off x="2562" y="3380"/>
              <a:ext cx="2811" cy="164"/>
            </a:xfrm>
            <a:prstGeom prst="rect">
              <a:avLst/>
            </a:prstGeom>
            <a:noFill/>
            <a:effectLst>
              <a:outerShdw blurRad="63500" dist="46662" dir="3284183" algn="ctr" rotWithShape="0">
                <a:srgbClr val="000000">
                  <a:alpha val="74998"/>
                </a:srgbClr>
              </a:outerShdw>
            </a:effectLst>
          </p:spPr>
        </p:pic>
        <p:pic>
          <p:nvPicPr>
            <p:cNvPr id="117" name="Picture 67"/>
            <p:cNvPicPr>
              <a:picLocks noChangeAspect="1" noChangeArrowheads="1"/>
            </p:cNvPicPr>
            <p:nvPr/>
          </p:nvPicPr>
          <p:blipFill>
            <a:blip r:embed="rId12">
              <a:lum contrast="36000"/>
            </a:blip>
            <a:srcRect/>
            <a:stretch>
              <a:fillRect/>
            </a:stretch>
          </p:blipFill>
          <p:spPr bwMode="auto">
            <a:xfrm rot="-13855">
              <a:off x="2507" y="3452"/>
              <a:ext cx="2811" cy="164"/>
            </a:xfrm>
            <a:prstGeom prst="rect">
              <a:avLst/>
            </a:prstGeom>
            <a:noFill/>
            <a:effectLst>
              <a:outerShdw blurRad="63500" dist="46662" dir="3284183" algn="ctr" rotWithShape="0">
                <a:srgbClr val="000000">
                  <a:alpha val="74998"/>
                </a:srgbClr>
              </a:outerShdw>
            </a:effectLst>
          </p:spPr>
        </p:pic>
        <p:sp>
          <p:nvSpPr>
            <p:cNvPr id="118" name="Text Box 68"/>
            <p:cNvSpPr txBox="1">
              <a:spLocks noChangeArrowheads="1"/>
            </p:cNvSpPr>
            <p:nvPr/>
          </p:nvSpPr>
          <p:spPr bwMode="auto">
            <a:xfrm>
              <a:off x="2414" y="3251"/>
              <a:ext cx="2364" cy="288"/>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endParaRPr lang="en-US" sz="2400" b="0">
                <a:solidFill>
                  <a:schemeClr val="accent2"/>
                </a:solidFill>
                <a:latin typeface="Leelawadee UI" panose="020B0502040204020203" pitchFamily="34" charset="-34"/>
                <a:ea typeface="+mn-ea"/>
                <a:cs typeface="Leelawadee UI" panose="020B0502040204020203" pitchFamily="34" charset="-34"/>
              </a:endParaRPr>
            </a:p>
          </p:txBody>
        </p:sp>
      </p:grpSp>
      <p:sp>
        <p:nvSpPr>
          <p:cNvPr id="119" name="Text Box 75"/>
          <p:cNvSpPr txBox="1">
            <a:spLocks noChangeArrowheads="1"/>
          </p:cNvSpPr>
          <p:nvPr/>
        </p:nvSpPr>
        <p:spPr bwMode="auto">
          <a:xfrm>
            <a:off x="2386551" y="3624621"/>
            <a:ext cx="4839884" cy="553998"/>
          </a:xfrm>
          <a:prstGeom prst="rect">
            <a:avLst/>
          </a:prstGeom>
          <a:noFill/>
          <a:ln w="12700">
            <a:noFill/>
            <a:miter lim="800000"/>
            <a:headEnd/>
            <a:tailEnd/>
          </a:ln>
          <a:effectLst>
            <a:outerShdw blurRad="63500" dist="53882" dir="2700000" algn="ctr" rotWithShape="0">
              <a:srgbClr val="AAAAAA">
                <a:alpha val="74998"/>
              </a:srgbClr>
            </a:outerShdw>
          </a:effectLst>
        </p:spPr>
        <p:txBody>
          <a:bodyPr wrap="square">
            <a:spAutoFit/>
          </a:bodyPr>
          <a:lstStyle/>
          <a:p>
            <a:pPr algn="r">
              <a:spcBef>
                <a:spcPct val="50000"/>
              </a:spcBef>
              <a:defRPr/>
            </a:pPr>
            <a:r>
              <a:rPr lang="th-TH" sz="3000" dirty="0" err="1" smtClean="0">
                <a:solidFill>
                  <a:schemeClr val="accent2"/>
                </a:solidFill>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rPr>
              <a:t>พันธ</a:t>
            </a:r>
            <a:r>
              <a:rPr lang="th-TH" sz="3000" dirty="0" smtClean="0">
                <a:solidFill>
                  <a:schemeClr val="accent2"/>
                </a:solidFill>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rPr>
              <a:t>สัญญาเรื่องดินแดน</a:t>
            </a:r>
            <a:endParaRPr lang="en-US" sz="3000" dirty="0">
              <a:solidFill>
                <a:schemeClr val="accent2"/>
              </a:solidFill>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20" name="Text Box 78"/>
          <p:cNvSpPr txBox="1">
            <a:spLocks noChangeArrowheads="1"/>
          </p:cNvSpPr>
          <p:nvPr/>
        </p:nvSpPr>
        <p:spPr bwMode="auto">
          <a:xfrm>
            <a:off x="3915853" y="4374883"/>
            <a:ext cx="4143375" cy="553998"/>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th-TH" sz="3000" dirty="0" err="1" smtClean="0">
                <a:solidFill>
                  <a:schemeClr val="accent2"/>
                </a:solidFill>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rPr>
              <a:t>พันธ</a:t>
            </a:r>
            <a:r>
              <a:rPr lang="th-TH" sz="3000" dirty="0" smtClean="0">
                <a:solidFill>
                  <a:schemeClr val="accent2"/>
                </a:solidFill>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rPr>
              <a:t>สัญญากับดาวิด</a:t>
            </a:r>
            <a:endParaRPr lang="en-US" sz="3000" dirty="0">
              <a:solidFill>
                <a:schemeClr val="accent2"/>
              </a:solidFill>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21" name="Text Box 77"/>
          <p:cNvSpPr txBox="1">
            <a:spLocks noChangeArrowheads="1"/>
          </p:cNvSpPr>
          <p:nvPr/>
        </p:nvSpPr>
        <p:spPr bwMode="auto">
          <a:xfrm>
            <a:off x="3832225" y="5160986"/>
            <a:ext cx="3752850" cy="553998"/>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th-TH" sz="3000" dirty="0" err="1" smtClean="0">
                <a:solidFill>
                  <a:schemeClr val="accent2"/>
                </a:solidFill>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rPr>
              <a:t>พันธ</a:t>
            </a:r>
            <a:r>
              <a:rPr lang="th-TH" sz="3000" dirty="0" smtClean="0">
                <a:solidFill>
                  <a:schemeClr val="accent2"/>
                </a:solidFill>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rPr>
              <a:t>สัญญาใหม่</a:t>
            </a:r>
            <a:endParaRPr lang="en-US" sz="3000" dirty="0">
              <a:solidFill>
                <a:schemeClr val="accent2"/>
              </a:solidFill>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22" name="Text Box 76"/>
          <p:cNvSpPr txBox="1">
            <a:spLocks noChangeArrowheads="1"/>
          </p:cNvSpPr>
          <p:nvPr/>
        </p:nvSpPr>
        <p:spPr bwMode="auto">
          <a:xfrm>
            <a:off x="2405108" y="2702081"/>
            <a:ext cx="5697537" cy="553998"/>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th-TH" sz="3000" dirty="0" err="1" smtClean="0">
                <a:solidFill>
                  <a:schemeClr val="accent1"/>
                </a:solidFill>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rPr>
              <a:t>พันธ</a:t>
            </a:r>
            <a:r>
              <a:rPr lang="th-TH" sz="3000" dirty="0" smtClean="0">
                <a:solidFill>
                  <a:schemeClr val="accent1"/>
                </a:solidFill>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rPr>
              <a:t>สัญญากับอับรา</a:t>
            </a:r>
            <a:r>
              <a:rPr lang="th-TH" sz="3000" dirty="0" err="1" smtClean="0">
                <a:solidFill>
                  <a:schemeClr val="accent1"/>
                </a:solidFill>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rPr>
              <a:t>ฮัม</a:t>
            </a:r>
            <a:endParaRPr lang="en-US" sz="3000" dirty="0">
              <a:solidFill>
                <a:schemeClr val="accent1"/>
              </a:solidFill>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27" name="AutoShape 156" descr="Large confetti"/>
          <p:cNvSpPr>
            <a:spLocks noChangeArrowheads="1"/>
          </p:cNvSpPr>
          <p:nvPr/>
        </p:nvSpPr>
        <p:spPr bwMode="auto">
          <a:xfrm>
            <a:off x="5386284" y="1865313"/>
            <a:ext cx="138112" cy="4611687"/>
          </a:xfrm>
          <a:prstGeom prst="roundRect">
            <a:avLst>
              <a:gd name="adj" fmla="val 16667"/>
            </a:avLst>
          </a:prstGeom>
          <a:pattFill prst="lgConfetti">
            <a:fgClr>
              <a:schemeClr val="accent1"/>
            </a:fgClr>
            <a:bgClr>
              <a:schemeClr val="bg1"/>
            </a:bgClr>
          </a:pattFill>
          <a:ln w="38100">
            <a:solidFill>
              <a:srgbClr val="EF1F1D"/>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128" name="AutoShape 160" descr="Large confetti"/>
          <p:cNvSpPr>
            <a:spLocks noChangeArrowheads="1"/>
          </p:cNvSpPr>
          <p:nvPr/>
        </p:nvSpPr>
        <p:spPr bwMode="auto">
          <a:xfrm>
            <a:off x="5401192" y="1839913"/>
            <a:ext cx="138113" cy="4611687"/>
          </a:xfrm>
          <a:prstGeom prst="roundRect">
            <a:avLst>
              <a:gd name="adj" fmla="val 16667"/>
            </a:avLst>
          </a:prstGeom>
          <a:pattFill prst="lgConfetti">
            <a:fgClr>
              <a:schemeClr val="accent1"/>
            </a:fgClr>
            <a:bgClr>
              <a:schemeClr val="bg1"/>
            </a:bgClr>
          </a:pattFill>
          <a:ln w="38100">
            <a:solidFill>
              <a:schemeClr val="tx1"/>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129" name="AutoShape 161" descr="Large confetti"/>
          <p:cNvSpPr>
            <a:spLocks noChangeArrowheads="1"/>
          </p:cNvSpPr>
          <p:nvPr/>
        </p:nvSpPr>
        <p:spPr bwMode="auto">
          <a:xfrm>
            <a:off x="5387322" y="1766507"/>
            <a:ext cx="138112" cy="4611687"/>
          </a:xfrm>
          <a:prstGeom prst="roundRect">
            <a:avLst>
              <a:gd name="adj" fmla="val 16667"/>
            </a:avLst>
          </a:prstGeom>
          <a:pattFill prst="lgConfetti">
            <a:fgClr>
              <a:schemeClr val="accent1"/>
            </a:fgClr>
            <a:bgClr>
              <a:schemeClr val="bg1"/>
            </a:bgClr>
          </a:pattFill>
          <a:ln w="38100">
            <a:solidFill>
              <a:srgbClr val="EF1F1D"/>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130" name="AutoShape 162" descr="Large confetti"/>
          <p:cNvSpPr>
            <a:spLocks noChangeArrowheads="1"/>
          </p:cNvSpPr>
          <p:nvPr/>
        </p:nvSpPr>
        <p:spPr bwMode="auto">
          <a:xfrm>
            <a:off x="5405827" y="1760537"/>
            <a:ext cx="138113" cy="4611687"/>
          </a:xfrm>
          <a:prstGeom prst="roundRect">
            <a:avLst>
              <a:gd name="adj" fmla="val 16667"/>
            </a:avLst>
          </a:prstGeom>
          <a:pattFill prst="lgConfetti">
            <a:fgClr>
              <a:schemeClr val="accent1"/>
            </a:fgClr>
            <a:bgClr>
              <a:schemeClr val="bg1"/>
            </a:bgClr>
          </a:pattFill>
          <a:ln w="38100">
            <a:solidFill>
              <a:schemeClr val="tx1"/>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131" name="AutoShape 163" descr="Large confetti"/>
          <p:cNvSpPr>
            <a:spLocks noChangeArrowheads="1"/>
          </p:cNvSpPr>
          <p:nvPr/>
        </p:nvSpPr>
        <p:spPr bwMode="auto">
          <a:xfrm>
            <a:off x="5386533" y="1731952"/>
            <a:ext cx="138112" cy="4611688"/>
          </a:xfrm>
          <a:prstGeom prst="roundRect">
            <a:avLst>
              <a:gd name="adj" fmla="val 16667"/>
            </a:avLst>
          </a:prstGeom>
          <a:pattFill prst="lgConfetti">
            <a:fgClr>
              <a:schemeClr val="accent1"/>
            </a:fgClr>
            <a:bgClr>
              <a:schemeClr val="bg1"/>
            </a:bgClr>
          </a:pattFill>
          <a:ln w="38100">
            <a:solidFill>
              <a:srgbClr val="EF1F1D"/>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132" name="AutoShape 164" descr="Large confetti"/>
          <p:cNvSpPr>
            <a:spLocks noChangeArrowheads="1"/>
          </p:cNvSpPr>
          <p:nvPr/>
        </p:nvSpPr>
        <p:spPr bwMode="auto">
          <a:xfrm>
            <a:off x="5400571" y="1722189"/>
            <a:ext cx="138112" cy="4611687"/>
          </a:xfrm>
          <a:prstGeom prst="roundRect">
            <a:avLst>
              <a:gd name="adj" fmla="val 16667"/>
            </a:avLst>
          </a:prstGeom>
          <a:pattFill prst="lgConfetti">
            <a:fgClr>
              <a:schemeClr val="accent1"/>
            </a:fgClr>
            <a:bgClr>
              <a:schemeClr val="bg1"/>
            </a:bgClr>
          </a:pattFill>
          <a:ln w="38100">
            <a:solidFill>
              <a:schemeClr val="tx1"/>
            </a:solidFill>
            <a:round/>
            <a:headEnd/>
            <a:tailEnd/>
          </a:ln>
          <a:effectLst>
            <a:outerShdw blurRad="63500" dist="119812" dir="3479677" algn="ctr" rotWithShape="0">
              <a:schemeClr val="bg2">
                <a:alpha val="74998"/>
              </a:schemeClr>
            </a:outerShdw>
          </a:effectLst>
        </p:spPr>
        <p:txBody>
          <a:bodyPr wrap="none" anchor="ctr"/>
          <a:lstStyle/>
          <a:p>
            <a:pPr algn="ct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133" name="AutoShape 165" descr="Large confetti"/>
          <p:cNvSpPr>
            <a:spLocks noChangeArrowheads="1"/>
          </p:cNvSpPr>
          <p:nvPr/>
        </p:nvSpPr>
        <p:spPr bwMode="auto">
          <a:xfrm>
            <a:off x="5406055" y="1717454"/>
            <a:ext cx="138113" cy="4611688"/>
          </a:xfrm>
          <a:prstGeom prst="roundRect">
            <a:avLst>
              <a:gd name="adj" fmla="val 16667"/>
            </a:avLst>
          </a:prstGeom>
          <a:pattFill prst="lgConfetti">
            <a:fgClr>
              <a:schemeClr val="accent1"/>
            </a:fgClr>
            <a:bgClr>
              <a:schemeClr val="bg1"/>
            </a:bgClr>
          </a:pattFill>
          <a:ln w="38100">
            <a:solidFill>
              <a:srgbClr val="99CCFF"/>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134" name="Rectangle 79"/>
          <p:cNvSpPr>
            <a:spLocks noChangeArrowheads="1"/>
          </p:cNvSpPr>
          <p:nvPr/>
        </p:nvSpPr>
        <p:spPr bwMode="auto">
          <a:xfrm rot="17945350">
            <a:off x="5008728" y="988935"/>
            <a:ext cx="2601674" cy="19389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350" dirty="0">
                <a:solidFill>
                  <a:srgbClr val="FFEA18"/>
                </a:solidFill>
                <a:latin typeface="Leelawadee UI" panose="020B0502040204020203" pitchFamily="34" charset="-34"/>
                <a:ea typeface="MS Gothic" panose="020B0609070205080204" pitchFamily="49" charset="-128"/>
                <a:cs typeface="Leelawadee UI" panose="020B0502040204020203" pitchFamily="34" charset="-34"/>
              </a:rPr>
              <a:t> </a:t>
            </a:r>
            <a:r>
              <a:rPr lang="th-TH" sz="1350" dirty="0" smtClean="0">
                <a:solidFill>
                  <a:srgbClr val="FFEA18"/>
                </a:solidFill>
                <a:latin typeface="Leelawadee UI" panose="020B0502040204020203" pitchFamily="34" charset="-34"/>
                <a:ea typeface="MS Gothic" panose="020B0609070205080204" pitchFamily="49" charset="-128"/>
                <a:cs typeface="Leelawadee UI" panose="020B0502040204020203" pitchFamily="34" charset="-34"/>
              </a:rPr>
              <a:t>งานอภิเษกสมรสของพระเมษโปดก</a:t>
            </a:r>
            <a:endParaRPr lang="en-US" sz="1350" dirty="0">
              <a:solidFill>
                <a:srgbClr val="FFEA18"/>
              </a:solidFill>
              <a:latin typeface="Leelawadee UI" panose="020B0502040204020203" pitchFamily="34" charset="-34"/>
              <a:ea typeface="MS Gothic" panose="020B0609070205080204" pitchFamily="49" charset="-128"/>
              <a:cs typeface="Leelawadee UI" panose="020B0502040204020203" pitchFamily="34" charset="-34"/>
            </a:endParaRPr>
          </a:p>
        </p:txBody>
      </p:sp>
      <p:sp>
        <p:nvSpPr>
          <p:cNvPr id="135" name="Rectangle 80"/>
          <p:cNvSpPr>
            <a:spLocks noChangeArrowheads="1"/>
          </p:cNvSpPr>
          <p:nvPr/>
        </p:nvSpPr>
        <p:spPr bwMode="auto">
          <a:xfrm rot="17945350">
            <a:off x="5573637" y="1166475"/>
            <a:ext cx="1998945" cy="196977"/>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th-TH" dirty="0" smtClean="0">
                <a:solidFill>
                  <a:srgbClr val="11B0C5"/>
                </a:solidFill>
                <a:latin typeface="Leelawadee UI" panose="020B0502040204020203" pitchFamily="34" charset="-34"/>
                <a:cs typeface="Leelawadee UI" panose="020B0502040204020203" pitchFamily="34" charset="-34"/>
              </a:rPr>
              <a:t>พระเยซูเสด็จมาครั้งที่ 2</a:t>
            </a:r>
            <a:endParaRPr lang="en-US" dirty="0">
              <a:solidFill>
                <a:srgbClr val="FFEA18"/>
              </a:solidFill>
              <a:latin typeface="Leelawadee UI" panose="020B0502040204020203" pitchFamily="34" charset="-34"/>
              <a:cs typeface="Leelawadee UI" panose="020B0502040204020203" pitchFamily="34" charset="-34"/>
            </a:endParaRPr>
          </a:p>
        </p:txBody>
      </p:sp>
      <p:sp>
        <p:nvSpPr>
          <p:cNvPr id="136" name="Rectangle 81"/>
          <p:cNvSpPr>
            <a:spLocks noChangeArrowheads="1"/>
          </p:cNvSpPr>
          <p:nvPr/>
        </p:nvSpPr>
        <p:spPr bwMode="auto">
          <a:xfrm rot="17945350">
            <a:off x="5824049" y="1052089"/>
            <a:ext cx="2361224" cy="172355"/>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th-TH" sz="1400" dirty="0" smtClean="0">
                <a:solidFill>
                  <a:srgbClr val="08F220"/>
                </a:solidFill>
                <a:latin typeface="Leelawadee UI" panose="020B0502040204020203" pitchFamily="34" charset="-34"/>
                <a:cs typeface="Leelawadee UI" panose="020B0502040204020203" pitchFamily="34" charset="-34"/>
              </a:rPr>
              <a:t>การ</a:t>
            </a:r>
            <a:r>
              <a:rPr lang="th-TH" sz="1400" dirty="0" err="1" smtClean="0">
                <a:solidFill>
                  <a:srgbClr val="08F220"/>
                </a:solidFill>
                <a:latin typeface="Leelawadee UI" panose="020B0502040204020203" pitchFamily="34" charset="-34"/>
                <a:cs typeface="Leelawadee UI" panose="020B0502040204020203" pitchFamily="34" charset="-34"/>
              </a:rPr>
              <a:t>ครองราช</a:t>
            </a:r>
            <a:r>
              <a:rPr lang="th-TH" sz="1400" dirty="0" smtClean="0">
                <a:solidFill>
                  <a:srgbClr val="08F220"/>
                </a:solidFill>
                <a:latin typeface="Leelawadee UI" panose="020B0502040204020203" pitchFamily="34" charset="-34"/>
                <a:cs typeface="Leelawadee UI" panose="020B0502040204020203" pitchFamily="34" charset="-34"/>
              </a:rPr>
              <a:t>ของพระเยซูคริสต์</a:t>
            </a:r>
            <a:endParaRPr lang="en-US" sz="1400" dirty="0">
              <a:solidFill>
                <a:srgbClr val="FFEA18"/>
              </a:solidFill>
              <a:latin typeface="Leelawadee UI" panose="020B0502040204020203" pitchFamily="34" charset="-34"/>
              <a:cs typeface="Leelawadee UI" panose="020B0502040204020203" pitchFamily="34" charset="-34"/>
            </a:endParaRPr>
          </a:p>
        </p:txBody>
      </p:sp>
      <p:sp>
        <p:nvSpPr>
          <p:cNvPr id="137" name="Rectangle 82"/>
          <p:cNvSpPr>
            <a:spLocks noChangeArrowheads="1"/>
          </p:cNvSpPr>
          <p:nvPr/>
        </p:nvSpPr>
        <p:spPr bwMode="auto">
          <a:xfrm rot="17945350">
            <a:off x="6277431" y="1184492"/>
            <a:ext cx="2048638" cy="22159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th-TH" dirty="0" smtClean="0">
                <a:latin typeface="Leelawadee UI" panose="020B0502040204020203" pitchFamily="34" charset="-34"/>
                <a:ea typeface="+mn-ea"/>
                <a:cs typeface="Leelawadee UI" panose="020B0502040204020203" pitchFamily="34" charset="-34"/>
              </a:rPr>
              <a:t>การพิพากษาบนบัล</a:t>
            </a:r>
            <a:r>
              <a:rPr lang="th-TH" dirty="0" err="1" smtClean="0">
                <a:latin typeface="Leelawadee UI" panose="020B0502040204020203" pitchFamily="34" charset="-34"/>
                <a:ea typeface="+mn-ea"/>
                <a:cs typeface="Leelawadee UI" panose="020B0502040204020203" pitchFamily="34" charset="-34"/>
              </a:rPr>
              <a:t>ลักก์</a:t>
            </a:r>
            <a:endParaRPr lang="en-US" dirty="0">
              <a:latin typeface="Leelawadee UI" panose="020B0502040204020203" pitchFamily="34" charset="-34"/>
              <a:ea typeface="+mn-ea"/>
              <a:cs typeface="Leelawadee UI" panose="020B0502040204020203" pitchFamily="34" charset="-34"/>
            </a:endParaRPr>
          </a:p>
        </p:txBody>
      </p:sp>
      <p:sp>
        <p:nvSpPr>
          <p:cNvPr id="138" name="Rectangle 83"/>
          <p:cNvSpPr>
            <a:spLocks noChangeArrowheads="1"/>
          </p:cNvSpPr>
          <p:nvPr/>
        </p:nvSpPr>
        <p:spPr bwMode="auto">
          <a:xfrm rot="17945350">
            <a:off x="6628051" y="1119178"/>
            <a:ext cx="2231380" cy="172355"/>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th-TH" sz="1400" dirty="0" smtClean="0">
                <a:solidFill>
                  <a:srgbClr val="F87B57"/>
                </a:solidFill>
                <a:latin typeface="Leelawadee UI" panose="020B0502040204020203" pitchFamily="34" charset="-34"/>
                <a:ea typeface="+mn-ea"/>
                <a:cs typeface="Leelawadee UI" panose="020B0502040204020203" pitchFamily="34" charset="-34"/>
              </a:rPr>
              <a:t>กรุงเยรูซาเล็มใหม่และโลกใหม่</a:t>
            </a:r>
            <a:endParaRPr lang="en-US" sz="1400" dirty="0">
              <a:solidFill>
                <a:srgbClr val="F87B57"/>
              </a:solidFill>
              <a:latin typeface="Leelawadee UI" panose="020B0502040204020203" pitchFamily="34" charset="-34"/>
              <a:ea typeface="+mn-ea"/>
              <a:cs typeface="Leelawadee UI" panose="020B0502040204020203" pitchFamily="34" charset="-34"/>
            </a:endParaRPr>
          </a:p>
        </p:txBody>
      </p:sp>
      <p:grpSp>
        <p:nvGrpSpPr>
          <p:cNvPr id="123" name="Group 166"/>
          <p:cNvGrpSpPr>
            <a:grpSpLocks/>
          </p:cNvGrpSpPr>
          <p:nvPr/>
        </p:nvGrpSpPr>
        <p:grpSpPr bwMode="auto">
          <a:xfrm>
            <a:off x="5630766" y="664269"/>
            <a:ext cx="2278063" cy="1296988"/>
            <a:chOff x="3400" y="350"/>
            <a:chExt cx="1435" cy="817"/>
          </a:xfrm>
        </p:grpSpPr>
        <p:sp>
          <p:nvSpPr>
            <p:cNvPr id="124" name="AutoShape 158"/>
            <p:cNvSpPr>
              <a:spLocks noChangeArrowheads="1"/>
            </p:cNvSpPr>
            <p:nvPr/>
          </p:nvSpPr>
          <p:spPr bwMode="auto">
            <a:xfrm>
              <a:off x="3409" y="350"/>
              <a:ext cx="1426" cy="817"/>
            </a:xfrm>
            <a:prstGeom prst="wedgeRoundRectCallout">
              <a:avLst>
                <a:gd name="adj1" fmla="val -43750"/>
                <a:gd name="adj2" fmla="val 70000"/>
                <a:gd name="adj3" fmla="val 16667"/>
              </a:avLst>
            </a:prstGeom>
            <a:gradFill rotWithShape="0">
              <a:gsLst>
                <a:gs pos="0">
                  <a:schemeClr val="bg1">
                    <a:gamma/>
                    <a:shade val="0"/>
                    <a:invGamma/>
                  </a:schemeClr>
                </a:gs>
                <a:gs pos="50000">
                  <a:schemeClr val="bg1"/>
                </a:gs>
                <a:gs pos="100000">
                  <a:schemeClr val="bg1">
                    <a:gamma/>
                    <a:shade val="0"/>
                    <a:invGamma/>
                  </a:schemeClr>
                </a:gs>
              </a:gsLst>
              <a:lin ang="5400000" scaled="1"/>
            </a:gradFill>
            <a:ln w="57150">
              <a:solidFill>
                <a:srgbClr val="EF1F1D"/>
              </a:solid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125" name="Text Box 159"/>
            <p:cNvSpPr txBox="1">
              <a:spLocks noChangeArrowheads="1"/>
            </p:cNvSpPr>
            <p:nvPr/>
          </p:nvSpPr>
          <p:spPr bwMode="auto">
            <a:xfrm>
              <a:off x="3400" y="465"/>
              <a:ext cx="1400" cy="601"/>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2800" dirty="0" smtClean="0">
                  <a:effectLst>
                    <a:outerShdw blurRad="38100" dist="38100" dir="2700000" algn="tl">
                      <a:srgbClr val="000000"/>
                    </a:outerShdw>
                  </a:effectLst>
                  <a:latin typeface="Leelawadee UI" panose="020B0502040204020203" pitchFamily="34" charset="-34"/>
                  <a:cs typeface="Leelawadee UI" panose="020B0502040204020203" pitchFamily="34" charset="-34"/>
                </a:rPr>
                <a:t>ยุคของ</a:t>
              </a:r>
              <a:br>
                <a:rPr lang="th-TH" sz="2800" dirty="0" smtClean="0">
                  <a:effectLst>
                    <a:outerShdw blurRad="38100" dist="38100" dir="2700000" algn="tl">
                      <a:srgbClr val="000000"/>
                    </a:outerShdw>
                  </a:effectLst>
                  <a:latin typeface="Leelawadee UI" panose="020B0502040204020203" pitchFamily="34" charset="-34"/>
                  <a:cs typeface="Leelawadee UI" panose="020B0502040204020203" pitchFamily="34" charset="-34"/>
                </a:rPr>
              </a:br>
              <a:r>
                <a:rPr lang="th-TH" sz="2800" dirty="0" smtClean="0">
                  <a:effectLst>
                    <a:outerShdw blurRad="38100" dist="38100" dir="2700000" algn="tl">
                      <a:srgbClr val="000000"/>
                    </a:outerShdw>
                  </a:effectLst>
                  <a:latin typeface="Leelawadee UI" panose="020B0502040204020203" pitchFamily="34" charset="-34"/>
                  <a:cs typeface="Leelawadee UI" panose="020B0502040204020203" pitchFamily="34" charset="-34"/>
                </a:rPr>
                <a:t>คริสตจักร</a:t>
              </a:r>
              <a:endParaRPr lang="en-US" sz="2800" dirty="0" smtClean="0">
                <a:effectLst>
                  <a:outerShdw blurRad="38100" dist="38100" dir="2700000" algn="tl">
                    <a:srgbClr val="000000"/>
                  </a:outerShdw>
                </a:effectLst>
                <a:latin typeface="Leelawadee UI" panose="020B0502040204020203" pitchFamily="34" charset="-34"/>
                <a:cs typeface="Leelawadee UI" panose="020B0502040204020203" pitchFamily="34" charset="-34"/>
              </a:endParaRPr>
            </a:p>
          </p:txBody>
        </p:sp>
      </p:grpSp>
      <p:sp>
        <p:nvSpPr>
          <p:cNvPr id="126" name="AutoShape 136"/>
          <p:cNvSpPr>
            <a:spLocks noChangeArrowheads="1"/>
          </p:cNvSpPr>
          <p:nvPr/>
        </p:nvSpPr>
        <p:spPr bwMode="auto">
          <a:xfrm>
            <a:off x="5684741" y="-17873"/>
            <a:ext cx="3049631" cy="2279788"/>
          </a:xfrm>
          <a:prstGeom prst="roundRect">
            <a:avLst>
              <a:gd name="adj" fmla="val 16667"/>
            </a:avLst>
          </a:prstGeom>
          <a:noFill/>
          <a:ln w="5715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139" name="Text Box 141"/>
          <p:cNvSpPr txBox="1">
            <a:spLocks noChangeArrowheads="1"/>
          </p:cNvSpPr>
          <p:nvPr/>
        </p:nvSpPr>
        <p:spPr bwMode="auto">
          <a:xfrm>
            <a:off x="8586788" y="64531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6</a:t>
            </a:r>
          </a:p>
        </p:txBody>
      </p:sp>
    </p:spTree>
    <p:extLst>
      <p:ext uri="{BB962C8B-B14F-4D97-AF65-F5344CB8AC3E}">
        <p14:creationId xmlns:p14="http://schemas.microsoft.com/office/powerpoint/2010/main" val="88538985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wipe(left)">
                                      <p:cBhvr>
                                        <p:cTn id="7" dur="1000"/>
                                        <p:tgtEl>
                                          <p:spTgt spid="96"/>
                                        </p:tgtEl>
                                      </p:cBhvr>
                                    </p:animEffect>
                                  </p:childTnLst>
                                </p:cTn>
                              </p:par>
                              <p:par>
                                <p:cTn id="8" presetID="22" presetClass="entr" presetSubtype="8" fill="hold"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wipe(left)">
                                      <p:cBhvr>
                                        <p:cTn id="10" dur="1000"/>
                                        <p:tgtEl>
                                          <p:spTgt spid="103"/>
                                        </p:tgtEl>
                                      </p:cBhvr>
                                    </p:animEffect>
                                  </p:childTnLst>
                                </p:cTn>
                              </p:par>
                              <p:par>
                                <p:cTn id="11" presetID="22" presetClass="entr" presetSubtype="8" fill="hold" nodeType="withEffect">
                                  <p:stCondLst>
                                    <p:cond delay="0"/>
                                  </p:stCondLst>
                                  <p:childTnLst>
                                    <p:set>
                                      <p:cBhvr>
                                        <p:cTn id="12" dur="1" fill="hold">
                                          <p:stCondLst>
                                            <p:cond delay="0"/>
                                          </p:stCondLst>
                                        </p:cTn>
                                        <p:tgtEl>
                                          <p:spTgt spid="108"/>
                                        </p:tgtEl>
                                        <p:attrNameLst>
                                          <p:attrName>style.visibility</p:attrName>
                                        </p:attrNameLst>
                                      </p:cBhvr>
                                      <p:to>
                                        <p:strVal val="visible"/>
                                      </p:to>
                                    </p:set>
                                    <p:animEffect transition="in" filter="wipe(left)">
                                      <p:cBhvr>
                                        <p:cTn id="13" dur="1000"/>
                                        <p:tgtEl>
                                          <p:spTgt spid="108"/>
                                        </p:tgtEl>
                                      </p:cBhvr>
                                    </p:animEffect>
                                  </p:childTnLst>
                                </p:cTn>
                              </p:par>
                              <p:par>
                                <p:cTn id="14" presetID="22" presetClass="entr" presetSubtype="8" fill="hold"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wipe(left)">
                                      <p:cBhvr>
                                        <p:cTn id="16" dur="1000"/>
                                        <p:tgtEl>
                                          <p:spTgt spid="1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2"/>
                                        </p:tgtEl>
                                        <p:attrNameLst>
                                          <p:attrName>style.visibility</p:attrName>
                                        </p:attrNameLst>
                                      </p:cBhvr>
                                      <p:to>
                                        <p:strVal val="visible"/>
                                      </p:to>
                                    </p:set>
                                    <p:animEffect transition="in" filter="fade">
                                      <p:cBhvr>
                                        <p:cTn id="21" dur="500"/>
                                        <p:tgtEl>
                                          <p:spTgt spid="1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9"/>
                                        </p:tgtEl>
                                        <p:attrNameLst>
                                          <p:attrName>style.visibility</p:attrName>
                                        </p:attrNameLst>
                                      </p:cBhvr>
                                      <p:to>
                                        <p:strVal val="visible"/>
                                      </p:to>
                                    </p:set>
                                    <p:animEffect transition="in" filter="fade">
                                      <p:cBhvr>
                                        <p:cTn id="26" dur="500"/>
                                        <p:tgtEl>
                                          <p:spTgt spid="1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0"/>
                                        </p:tgtEl>
                                        <p:attrNameLst>
                                          <p:attrName>style.visibility</p:attrName>
                                        </p:attrNameLst>
                                      </p:cBhvr>
                                      <p:to>
                                        <p:strVal val="visible"/>
                                      </p:to>
                                    </p:set>
                                    <p:animEffect transition="in" filter="fade">
                                      <p:cBhvr>
                                        <p:cTn id="31" dur="500"/>
                                        <p:tgtEl>
                                          <p:spTgt spid="12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1"/>
                                        </p:tgtEl>
                                        <p:attrNameLst>
                                          <p:attrName>style.visibility</p:attrName>
                                        </p:attrNameLst>
                                      </p:cBhvr>
                                      <p:to>
                                        <p:strVal val="visible"/>
                                      </p:to>
                                    </p:set>
                                    <p:animEffect transition="in" filter="fade">
                                      <p:cBhvr>
                                        <p:cTn id="36" dur="500"/>
                                        <p:tgtEl>
                                          <p:spTgt spid="121"/>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23"/>
                                        </p:tgtEl>
                                        <p:attrNameLst>
                                          <p:attrName>style.visibility</p:attrName>
                                        </p:attrNameLst>
                                      </p:cBhvr>
                                      <p:to>
                                        <p:strVal val="visible"/>
                                      </p:to>
                                    </p:set>
                                    <p:anim calcmode="lin" valueType="num">
                                      <p:cBhvr additive="base">
                                        <p:cTn id="41" dur="500" fill="hold"/>
                                        <p:tgtEl>
                                          <p:spTgt spid="123"/>
                                        </p:tgtEl>
                                        <p:attrNameLst>
                                          <p:attrName>ppt_x</p:attrName>
                                        </p:attrNameLst>
                                      </p:cBhvr>
                                      <p:tavLst>
                                        <p:tav tm="0">
                                          <p:val>
                                            <p:strVal val="#ppt_x"/>
                                          </p:val>
                                        </p:tav>
                                        <p:tav tm="100000">
                                          <p:val>
                                            <p:strVal val="#ppt_x"/>
                                          </p:val>
                                        </p:tav>
                                      </p:tavLst>
                                    </p:anim>
                                    <p:anim calcmode="lin" valueType="num">
                                      <p:cBhvr additive="base">
                                        <p:cTn id="42" dur="500" fill="hold"/>
                                        <p:tgtEl>
                                          <p:spTgt spid="123"/>
                                        </p:tgtEl>
                                        <p:attrNameLst>
                                          <p:attrName>ppt_y</p:attrName>
                                        </p:attrNameLst>
                                      </p:cBhvr>
                                      <p:tavLst>
                                        <p:tav tm="0">
                                          <p:val>
                                            <p:strVal val="1+#ppt_h/2"/>
                                          </p:val>
                                        </p:tav>
                                        <p:tav tm="100000">
                                          <p:val>
                                            <p:strVal val="#ppt_y"/>
                                          </p:val>
                                        </p:tav>
                                      </p:tavLst>
                                    </p:anim>
                                  </p:childTnLst>
                                </p:cTn>
                              </p:par>
                              <p:par>
                                <p:cTn id="43" presetID="23" presetClass="entr" presetSubtype="272" fill="hold" grpId="0" nodeType="withEffect">
                                  <p:stCondLst>
                                    <p:cond delay="0"/>
                                  </p:stCondLst>
                                  <p:childTnLst>
                                    <p:set>
                                      <p:cBhvr>
                                        <p:cTn id="44" dur="1" fill="hold">
                                          <p:stCondLst>
                                            <p:cond delay="0"/>
                                          </p:stCondLst>
                                        </p:cTn>
                                        <p:tgtEl>
                                          <p:spTgt spid="127"/>
                                        </p:tgtEl>
                                        <p:attrNameLst>
                                          <p:attrName>style.visibility</p:attrName>
                                        </p:attrNameLst>
                                      </p:cBhvr>
                                      <p:to>
                                        <p:strVal val="visible"/>
                                      </p:to>
                                    </p:set>
                                    <p:anim calcmode="lin" valueType="num">
                                      <p:cBhvr>
                                        <p:cTn id="45" dur="500" fill="hold"/>
                                        <p:tgtEl>
                                          <p:spTgt spid="127"/>
                                        </p:tgtEl>
                                        <p:attrNameLst>
                                          <p:attrName>ppt_w</p:attrName>
                                        </p:attrNameLst>
                                      </p:cBhvr>
                                      <p:tavLst>
                                        <p:tav tm="0">
                                          <p:val>
                                            <p:strVal val="2/3*#ppt_w"/>
                                          </p:val>
                                        </p:tav>
                                        <p:tav tm="100000">
                                          <p:val>
                                            <p:strVal val="#ppt_w"/>
                                          </p:val>
                                        </p:tav>
                                      </p:tavLst>
                                    </p:anim>
                                    <p:anim calcmode="lin" valueType="num">
                                      <p:cBhvr>
                                        <p:cTn id="46" dur="500" fill="hold"/>
                                        <p:tgtEl>
                                          <p:spTgt spid="127"/>
                                        </p:tgtEl>
                                        <p:attrNameLst>
                                          <p:attrName>ppt_h</p:attrName>
                                        </p:attrNameLst>
                                      </p:cBhvr>
                                      <p:tavLst>
                                        <p:tav tm="0">
                                          <p:val>
                                            <p:strVal val="2/3*#ppt_h"/>
                                          </p:val>
                                        </p:tav>
                                        <p:tav tm="100000">
                                          <p:val>
                                            <p:strVal val="#ppt_h"/>
                                          </p:val>
                                        </p:tav>
                                      </p:tavLst>
                                    </p:anim>
                                  </p:childTnLst>
                                </p:cTn>
                              </p:par>
                            </p:childTnLst>
                          </p:cTn>
                        </p:par>
                        <p:par>
                          <p:cTn id="47" fill="hold">
                            <p:stCondLst>
                              <p:cond delay="500"/>
                            </p:stCondLst>
                            <p:childTnLst>
                              <p:par>
                                <p:cTn id="48" presetID="23" presetClass="entr" presetSubtype="272" fill="hold" grpId="0" nodeType="afterEffect">
                                  <p:stCondLst>
                                    <p:cond delay="0"/>
                                  </p:stCondLst>
                                  <p:childTnLst>
                                    <p:set>
                                      <p:cBhvr>
                                        <p:cTn id="49" dur="1" fill="hold">
                                          <p:stCondLst>
                                            <p:cond delay="0"/>
                                          </p:stCondLst>
                                        </p:cTn>
                                        <p:tgtEl>
                                          <p:spTgt spid="128"/>
                                        </p:tgtEl>
                                        <p:attrNameLst>
                                          <p:attrName>style.visibility</p:attrName>
                                        </p:attrNameLst>
                                      </p:cBhvr>
                                      <p:to>
                                        <p:strVal val="visible"/>
                                      </p:to>
                                    </p:set>
                                    <p:anim calcmode="lin" valueType="num">
                                      <p:cBhvr>
                                        <p:cTn id="50" dur="500" fill="hold"/>
                                        <p:tgtEl>
                                          <p:spTgt spid="128"/>
                                        </p:tgtEl>
                                        <p:attrNameLst>
                                          <p:attrName>ppt_w</p:attrName>
                                        </p:attrNameLst>
                                      </p:cBhvr>
                                      <p:tavLst>
                                        <p:tav tm="0">
                                          <p:val>
                                            <p:strVal val="2/3*#ppt_w"/>
                                          </p:val>
                                        </p:tav>
                                        <p:tav tm="100000">
                                          <p:val>
                                            <p:strVal val="#ppt_w"/>
                                          </p:val>
                                        </p:tav>
                                      </p:tavLst>
                                    </p:anim>
                                    <p:anim calcmode="lin" valueType="num">
                                      <p:cBhvr>
                                        <p:cTn id="51" dur="500" fill="hold"/>
                                        <p:tgtEl>
                                          <p:spTgt spid="128"/>
                                        </p:tgtEl>
                                        <p:attrNameLst>
                                          <p:attrName>ppt_h</p:attrName>
                                        </p:attrNameLst>
                                      </p:cBhvr>
                                      <p:tavLst>
                                        <p:tav tm="0">
                                          <p:val>
                                            <p:strVal val="2/3*#ppt_h"/>
                                          </p:val>
                                        </p:tav>
                                        <p:tav tm="100000">
                                          <p:val>
                                            <p:strVal val="#ppt_h"/>
                                          </p:val>
                                        </p:tav>
                                      </p:tavLst>
                                    </p:anim>
                                  </p:childTnLst>
                                </p:cTn>
                              </p:par>
                            </p:childTnLst>
                          </p:cTn>
                        </p:par>
                        <p:par>
                          <p:cTn id="52" fill="hold">
                            <p:stCondLst>
                              <p:cond delay="1000"/>
                            </p:stCondLst>
                            <p:childTnLst>
                              <p:par>
                                <p:cTn id="53" presetID="23" presetClass="entr" presetSubtype="272" fill="hold" grpId="0" nodeType="afterEffect">
                                  <p:stCondLst>
                                    <p:cond delay="0"/>
                                  </p:stCondLst>
                                  <p:childTnLst>
                                    <p:set>
                                      <p:cBhvr>
                                        <p:cTn id="54" dur="1" fill="hold">
                                          <p:stCondLst>
                                            <p:cond delay="0"/>
                                          </p:stCondLst>
                                        </p:cTn>
                                        <p:tgtEl>
                                          <p:spTgt spid="129"/>
                                        </p:tgtEl>
                                        <p:attrNameLst>
                                          <p:attrName>style.visibility</p:attrName>
                                        </p:attrNameLst>
                                      </p:cBhvr>
                                      <p:to>
                                        <p:strVal val="visible"/>
                                      </p:to>
                                    </p:set>
                                    <p:anim calcmode="lin" valueType="num">
                                      <p:cBhvr>
                                        <p:cTn id="55" dur="500" fill="hold"/>
                                        <p:tgtEl>
                                          <p:spTgt spid="129"/>
                                        </p:tgtEl>
                                        <p:attrNameLst>
                                          <p:attrName>ppt_w</p:attrName>
                                        </p:attrNameLst>
                                      </p:cBhvr>
                                      <p:tavLst>
                                        <p:tav tm="0">
                                          <p:val>
                                            <p:strVal val="2/3*#ppt_w"/>
                                          </p:val>
                                        </p:tav>
                                        <p:tav tm="100000">
                                          <p:val>
                                            <p:strVal val="#ppt_w"/>
                                          </p:val>
                                        </p:tav>
                                      </p:tavLst>
                                    </p:anim>
                                    <p:anim calcmode="lin" valueType="num">
                                      <p:cBhvr>
                                        <p:cTn id="56" dur="500" fill="hold"/>
                                        <p:tgtEl>
                                          <p:spTgt spid="129"/>
                                        </p:tgtEl>
                                        <p:attrNameLst>
                                          <p:attrName>ppt_h</p:attrName>
                                        </p:attrNameLst>
                                      </p:cBhvr>
                                      <p:tavLst>
                                        <p:tav tm="0">
                                          <p:val>
                                            <p:strVal val="2/3*#ppt_h"/>
                                          </p:val>
                                        </p:tav>
                                        <p:tav tm="100000">
                                          <p:val>
                                            <p:strVal val="#ppt_h"/>
                                          </p:val>
                                        </p:tav>
                                      </p:tavLst>
                                    </p:anim>
                                  </p:childTnLst>
                                </p:cTn>
                              </p:par>
                            </p:childTnLst>
                          </p:cTn>
                        </p:par>
                        <p:par>
                          <p:cTn id="57" fill="hold">
                            <p:stCondLst>
                              <p:cond delay="1500"/>
                            </p:stCondLst>
                            <p:childTnLst>
                              <p:par>
                                <p:cTn id="58" presetID="23" presetClass="entr" presetSubtype="272" fill="hold" grpId="0" nodeType="afterEffect">
                                  <p:stCondLst>
                                    <p:cond delay="0"/>
                                  </p:stCondLst>
                                  <p:childTnLst>
                                    <p:set>
                                      <p:cBhvr>
                                        <p:cTn id="59" dur="1" fill="hold">
                                          <p:stCondLst>
                                            <p:cond delay="0"/>
                                          </p:stCondLst>
                                        </p:cTn>
                                        <p:tgtEl>
                                          <p:spTgt spid="130"/>
                                        </p:tgtEl>
                                        <p:attrNameLst>
                                          <p:attrName>style.visibility</p:attrName>
                                        </p:attrNameLst>
                                      </p:cBhvr>
                                      <p:to>
                                        <p:strVal val="visible"/>
                                      </p:to>
                                    </p:set>
                                    <p:anim calcmode="lin" valueType="num">
                                      <p:cBhvr>
                                        <p:cTn id="60" dur="500" fill="hold"/>
                                        <p:tgtEl>
                                          <p:spTgt spid="130"/>
                                        </p:tgtEl>
                                        <p:attrNameLst>
                                          <p:attrName>ppt_w</p:attrName>
                                        </p:attrNameLst>
                                      </p:cBhvr>
                                      <p:tavLst>
                                        <p:tav tm="0">
                                          <p:val>
                                            <p:strVal val="2/3*#ppt_w"/>
                                          </p:val>
                                        </p:tav>
                                        <p:tav tm="100000">
                                          <p:val>
                                            <p:strVal val="#ppt_w"/>
                                          </p:val>
                                        </p:tav>
                                      </p:tavLst>
                                    </p:anim>
                                    <p:anim calcmode="lin" valueType="num">
                                      <p:cBhvr>
                                        <p:cTn id="61" dur="500" fill="hold"/>
                                        <p:tgtEl>
                                          <p:spTgt spid="130"/>
                                        </p:tgtEl>
                                        <p:attrNameLst>
                                          <p:attrName>ppt_h</p:attrName>
                                        </p:attrNameLst>
                                      </p:cBhvr>
                                      <p:tavLst>
                                        <p:tav tm="0">
                                          <p:val>
                                            <p:strVal val="2/3*#ppt_h"/>
                                          </p:val>
                                        </p:tav>
                                        <p:tav tm="100000">
                                          <p:val>
                                            <p:strVal val="#ppt_h"/>
                                          </p:val>
                                        </p:tav>
                                      </p:tavLst>
                                    </p:anim>
                                  </p:childTnLst>
                                </p:cTn>
                              </p:par>
                            </p:childTnLst>
                          </p:cTn>
                        </p:par>
                        <p:par>
                          <p:cTn id="62" fill="hold">
                            <p:stCondLst>
                              <p:cond delay="2000"/>
                            </p:stCondLst>
                            <p:childTnLst>
                              <p:par>
                                <p:cTn id="63" presetID="23" presetClass="entr" presetSubtype="272" fill="hold" grpId="0" nodeType="afterEffect">
                                  <p:stCondLst>
                                    <p:cond delay="0"/>
                                  </p:stCondLst>
                                  <p:childTnLst>
                                    <p:set>
                                      <p:cBhvr>
                                        <p:cTn id="64" dur="1" fill="hold">
                                          <p:stCondLst>
                                            <p:cond delay="0"/>
                                          </p:stCondLst>
                                        </p:cTn>
                                        <p:tgtEl>
                                          <p:spTgt spid="131"/>
                                        </p:tgtEl>
                                        <p:attrNameLst>
                                          <p:attrName>style.visibility</p:attrName>
                                        </p:attrNameLst>
                                      </p:cBhvr>
                                      <p:to>
                                        <p:strVal val="visible"/>
                                      </p:to>
                                    </p:set>
                                    <p:anim calcmode="lin" valueType="num">
                                      <p:cBhvr>
                                        <p:cTn id="65" dur="500" fill="hold"/>
                                        <p:tgtEl>
                                          <p:spTgt spid="131"/>
                                        </p:tgtEl>
                                        <p:attrNameLst>
                                          <p:attrName>ppt_w</p:attrName>
                                        </p:attrNameLst>
                                      </p:cBhvr>
                                      <p:tavLst>
                                        <p:tav tm="0">
                                          <p:val>
                                            <p:strVal val="2/3*#ppt_w"/>
                                          </p:val>
                                        </p:tav>
                                        <p:tav tm="100000">
                                          <p:val>
                                            <p:strVal val="#ppt_w"/>
                                          </p:val>
                                        </p:tav>
                                      </p:tavLst>
                                    </p:anim>
                                    <p:anim calcmode="lin" valueType="num">
                                      <p:cBhvr>
                                        <p:cTn id="66" dur="500" fill="hold"/>
                                        <p:tgtEl>
                                          <p:spTgt spid="131"/>
                                        </p:tgtEl>
                                        <p:attrNameLst>
                                          <p:attrName>ppt_h</p:attrName>
                                        </p:attrNameLst>
                                      </p:cBhvr>
                                      <p:tavLst>
                                        <p:tav tm="0">
                                          <p:val>
                                            <p:strVal val="2/3*#ppt_h"/>
                                          </p:val>
                                        </p:tav>
                                        <p:tav tm="100000">
                                          <p:val>
                                            <p:strVal val="#ppt_h"/>
                                          </p:val>
                                        </p:tav>
                                      </p:tavLst>
                                    </p:anim>
                                  </p:childTnLst>
                                </p:cTn>
                              </p:par>
                            </p:childTnLst>
                          </p:cTn>
                        </p:par>
                        <p:par>
                          <p:cTn id="67" fill="hold">
                            <p:stCondLst>
                              <p:cond delay="2500"/>
                            </p:stCondLst>
                            <p:childTnLst>
                              <p:par>
                                <p:cTn id="68" presetID="23" presetClass="entr" presetSubtype="272" fill="hold" grpId="0" nodeType="afterEffect">
                                  <p:stCondLst>
                                    <p:cond delay="0"/>
                                  </p:stCondLst>
                                  <p:childTnLst>
                                    <p:set>
                                      <p:cBhvr>
                                        <p:cTn id="69" dur="1" fill="hold">
                                          <p:stCondLst>
                                            <p:cond delay="0"/>
                                          </p:stCondLst>
                                        </p:cTn>
                                        <p:tgtEl>
                                          <p:spTgt spid="132"/>
                                        </p:tgtEl>
                                        <p:attrNameLst>
                                          <p:attrName>style.visibility</p:attrName>
                                        </p:attrNameLst>
                                      </p:cBhvr>
                                      <p:to>
                                        <p:strVal val="visible"/>
                                      </p:to>
                                    </p:set>
                                    <p:anim calcmode="lin" valueType="num">
                                      <p:cBhvr>
                                        <p:cTn id="70" dur="500" fill="hold"/>
                                        <p:tgtEl>
                                          <p:spTgt spid="132"/>
                                        </p:tgtEl>
                                        <p:attrNameLst>
                                          <p:attrName>ppt_w</p:attrName>
                                        </p:attrNameLst>
                                      </p:cBhvr>
                                      <p:tavLst>
                                        <p:tav tm="0">
                                          <p:val>
                                            <p:strVal val="2/3*#ppt_w"/>
                                          </p:val>
                                        </p:tav>
                                        <p:tav tm="100000">
                                          <p:val>
                                            <p:strVal val="#ppt_w"/>
                                          </p:val>
                                        </p:tav>
                                      </p:tavLst>
                                    </p:anim>
                                    <p:anim calcmode="lin" valueType="num">
                                      <p:cBhvr>
                                        <p:cTn id="71" dur="500" fill="hold"/>
                                        <p:tgtEl>
                                          <p:spTgt spid="132"/>
                                        </p:tgtEl>
                                        <p:attrNameLst>
                                          <p:attrName>ppt_h</p:attrName>
                                        </p:attrNameLst>
                                      </p:cBhvr>
                                      <p:tavLst>
                                        <p:tav tm="0">
                                          <p:val>
                                            <p:strVal val="2/3*#ppt_h"/>
                                          </p:val>
                                        </p:tav>
                                        <p:tav tm="100000">
                                          <p:val>
                                            <p:strVal val="#ppt_h"/>
                                          </p:val>
                                        </p:tav>
                                      </p:tavLst>
                                    </p:anim>
                                  </p:childTnLst>
                                </p:cTn>
                              </p:par>
                            </p:childTnLst>
                          </p:cTn>
                        </p:par>
                        <p:par>
                          <p:cTn id="72" fill="hold">
                            <p:stCondLst>
                              <p:cond delay="3000"/>
                            </p:stCondLst>
                            <p:childTnLst>
                              <p:par>
                                <p:cTn id="73" presetID="2" presetClass="entr" presetSubtype="1" fill="hold" grpId="0" nodeType="afterEffect">
                                  <p:stCondLst>
                                    <p:cond delay="0"/>
                                  </p:stCondLst>
                                  <p:childTnLst>
                                    <p:set>
                                      <p:cBhvr>
                                        <p:cTn id="74" dur="1" fill="hold">
                                          <p:stCondLst>
                                            <p:cond delay="0"/>
                                          </p:stCondLst>
                                        </p:cTn>
                                        <p:tgtEl>
                                          <p:spTgt spid="133"/>
                                        </p:tgtEl>
                                        <p:attrNameLst>
                                          <p:attrName>style.visibility</p:attrName>
                                        </p:attrNameLst>
                                      </p:cBhvr>
                                      <p:to>
                                        <p:strVal val="visible"/>
                                      </p:to>
                                    </p:set>
                                    <p:anim calcmode="lin" valueType="num">
                                      <p:cBhvr additive="base">
                                        <p:cTn id="75" dur="500" fill="hold"/>
                                        <p:tgtEl>
                                          <p:spTgt spid="133"/>
                                        </p:tgtEl>
                                        <p:attrNameLst>
                                          <p:attrName>ppt_x</p:attrName>
                                        </p:attrNameLst>
                                      </p:cBhvr>
                                      <p:tavLst>
                                        <p:tav tm="0">
                                          <p:val>
                                            <p:strVal val="#ppt_x"/>
                                          </p:val>
                                        </p:tav>
                                        <p:tav tm="100000">
                                          <p:val>
                                            <p:strVal val="#ppt_x"/>
                                          </p:val>
                                        </p:tav>
                                      </p:tavLst>
                                    </p:anim>
                                    <p:anim calcmode="lin" valueType="num">
                                      <p:cBhvr additive="base">
                                        <p:cTn id="76" dur="500" fill="hold"/>
                                        <p:tgtEl>
                                          <p:spTgt spid="133"/>
                                        </p:tgtEl>
                                        <p:attrNameLst>
                                          <p:attrName>ppt_y</p:attrName>
                                        </p:attrNameLst>
                                      </p:cBhvr>
                                      <p:tavLst>
                                        <p:tav tm="0">
                                          <p:val>
                                            <p:strVal val="0-#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nodeType="clickEffect">
                                  <p:stCondLst>
                                    <p:cond delay="0"/>
                                  </p:stCondLst>
                                  <p:childTnLst>
                                    <p:animEffect transition="out" filter="fade">
                                      <p:cBhvr>
                                        <p:cTn id="80" dur="2000"/>
                                        <p:tgtEl>
                                          <p:spTgt spid="123"/>
                                        </p:tgtEl>
                                      </p:cBhvr>
                                    </p:animEffect>
                                    <p:set>
                                      <p:cBhvr>
                                        <p:cTn id="81" dur="1" fill="hold">
                                          <p:stCondLst>
                                            <p:cond delay="1999"/>
                                          </p:stCondLst>
                                        </p:cTn>
                                        <p:tgtEl>
                                          <p:spTgt spid="123"/>
                                        </p:tgtEl>
                                        <p:attrNameLst>
                                          <p:attrName>style.visibility</p:attrName>
                                        </p:attrNameLst>
                                      </p:cBhvr>
                                      <p:to>
                                        <p:strVal val="hidden"/>
                                      </p:to>
                                    </p:set>
                                  </p:childTnLst>
                                </p:cTn>
                              </p:par>
                              <p:par>
                                <p:cTn id="82" presetID="10" presetClass="entr" presetSubtype="0" fill="hold" grpId="0" nodeType="withEffect">
                                  <p:stCondLst>
                                    <p:cond delay="0"/>
                                  </p:stCondLst>
                                  <p:childTnLst>
                                    <p:set>
                                      <p:cBhvr>
                                        <p:cTn id="83" dur="1" fill="hold">
                                          <p:stCondLst>
                                            <p:cond delay="0"/>
                                          </p:stCondLst>
                                        </p:cTn>
                                        <p:tgtEl>
                                          <p:spTgt spid="126"/>
                                        </p:tgtEl>
                                        <p:attrNameLst>
                                          <p:attrName>style.visibility</p:attrName>
                                        </p:attrNameLst>
                                      </p:cBhvr>
                                      <p:to>
                                        <p:strVal val="visible"/>
                                      </p:to>
                                    </p:set>
                                    <p:animEffect transition="in" filter="fade">
                                      <p:cBhvr>
                                        <p:cTn id="84"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utoUpdateAnimBg="0"/>
      <p:bldP spid="120" grpId="0" autoUpdateAnimBg="0"/>
      <p:bldP spid="121" grpId="0" autoUpdateAnimBg="0"/>
      <p:bldP spid="122" grpId="0" autoUpdateAnimBg="0"/>
      <p:bldP spid="127" grpId="0" animBg="1"/>
      <p:bldP spid="128" grpId="0" animBg="1"/>
      <p:bldP spid="129" grpId="0" animBg="1"/>
      <p:bldP spid="130" grpId="0" animBg="1"/>
      <p:bldP spid="131" grpId="0" animBg="1"/>
      <p:bldP spid="132" grpId="0" animBg="1" autoUpdateAnimBg="0"/>
      <p:bldP spid="133" grpId="0" animBg="1"/>
      <p:bldP spid="12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descr="Walnut"/>
          <p:cNvSpPr>
            <a:spLocks noChangeArrowheads="1"/>
          </p:cNvSpPr>
          <p:nvPr/>
        </p:nvSpPr>
        <p:spPr bwMode="auto">
          <a:xfrm>
            <a:off x="-17780" y="0"/>
            <a:ext cx="9144000" cy="6858000"/>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94" name="Text Box 44"/>
          <p:cNvSpPr txBox="1">
            <a:spLocks noChangeArrowheads="1"/>
          </p:cNvSpPr>
          <p:nvPr/>
        </p:nvSpPr>
        <p:spPr bwMode="auto">
          <a:xfrm>
            <a:off x="127794" y="28437"/>
            <a:ext cx="3097213" cy="175432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3600" dirty="0">
                <a:latin typeface="Arial" charset="0"/>
              </a:rPr>
              <a:t>ผืนผ้าลำดับเหตุการณ์ในพระคัมภีร์</a:t>
            </a:r>
          </a:p>
        </p:txBody>
      </p:sp>
      <p:sp>
        <p:nvSpPr>
          <p:cNvPr id="157698" name="Rectangle 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57699" name="Rectangle 4"/>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157700"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653318" name="Rectangle 6"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ea typeface="+mn-ea"/>
              <a:cs typeface="+mn-cs"/>
            </a:endParaRPr>
          </a:p>
        </p:txBody>
      </p:sp>
      <p:grpSp>
        <p:nvGrpSpPr>
          <p:cNvPr id="157702" name="Group 7"/>
          <p:cNvGrpSpPr>
            <a:grpSpLocks/>
          </p:cNvGrpSpPr>
          <p:nvPr/>
        </p:nvGrpSpPr>
        <p:grpSpPr bwMode="auto">
          <a:xfrm>
            <a:off x="1885950" y="549275"/>
            <a:ext cx="3879850" cy="1865313"/>
            <a:chOff x="1188" y="346"/>
            <a:chExt cx="2444" cy="1175"/>
          </a:xfrm>
        </p:grpSpPr>
        <p:sp>
          <p:nvSpPr>
            <p:cNvPr id="653320" name="Text Box 8"/>
            <p:cNvSpPr txBox="1">
              <a:spLocks noChangeArrowheads="1"/>
            </p:cNvSpPr>
            <p:nvPr/>
          </p:nvSpPr>
          <p:spPr bwMode="auto">
            <a:xfrm>
              <a:off x="3200" y="1002"/>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th-TH" sz="4800" dirty="0">
                  <a:ea typeface="+mn-ea"/>
                  <a:cs typeface="+mn-cs"/>
                </a:rPr>
                <a:t>ย</a:t>
              </a:r>
              <a:endParaRPr lang="en-US" sz="4800" dirty="0">
                <a:ea typeface="+mn-ea"/>
                <a:cs typeface="+mn-cs"/>
              </a:endParaRPr>
            </a:p>
          </p:txBody>
        </p:sp>
        <p:grpSp>
          <p:nvGrpSpPr>
            <p:cNvPr id="157768" name="Group 9"/>
            <p:cNvGrpSpPr>
              <a:grpSpLocks/>
            </p:cNvGrpSpPr>
            <p:nvPr/>
          </p:nvGrpSpPr>
          <p:grpSpPr bwMode="auto">
            <a:xfrm>
              <a:off x="1643" y="751"/>
              <a:ext cx="1429" cy="500"/>
              <a:chOff x="1643" y="751"/>
              <a:chExt cx="1429" cy="500"/>
            </a:xfrm>
          </p:grpSpPr>
          <p:sp>
            <p:nvSpPr>
              <p:cNvPr id="653322" name="Rectangle 10"/>
              <p:cNvSpPr>
                <a:spLocks noChangeArrowheads="1"/>
              </p:cNvSpPr>
              <p:nvPr/>
            </p:nvSpPr>
            <p:spPr bwMode="auto">
              <a:xfrm>
                <a:off x="1643" y="751"/>
                <a:ext cx="573" cy="488"/>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dirty="0" smtClean="0">
                    <a:solidFill>
                      <a:srgbClr val="FFEA18"/>
                    </a:solidFill>
                  </a:rPr>
                  <a:t>4</a:t>
                </a:r>
                <a:r>
                  <a:rPr lang="th-TH" sz="3600" i="1" dirty="0" smtClean="0">
                    <a:solidFill>
                      <a:srgbClr val="FFEA18"/>
                    </a:solidFill>
                  </a:rPr>
                  <a:t>คน</a:t>
                </a:r>
                <a:endParaRPr lang="en-US" sz="4800" b="0" dirty="0">
                  <a:solidFill>
                    <a:srgbClr val="FFEA18"/>
                  </a:solidFill>
                  <a:latin typeface="Times" charset="0"/>
                </a:endParaRPr>
              </a:p>
            </p:txBody>
          </p:sp>
          <p:sp>
            <p:nvSpPr>
              <p:cNvPr id="653323" name="Rectangle 11"/>
              <p:cNvSpPr>
                <a:spLocks noChangeArrowheads="1"/>
              </p:cNvSpPr>
              <p:nvPr/>
            </p:nvSpPr>
            <p:spPr bwMode="auto">
              <a:xfrm>
                <a:off x="2085" y="763"/>
                <a:ext cx="987" cy="488"/>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dirty="0">
                    <a:solidFill>
                      <a:srgbClr val="FFEA18"/>
                    </a:solidFill>
                  </a:rPr>
                  <a:t>  </a:t>
                </a:r>
                <a:r>
                  <a:rPr lang="en-US" sz="3600" i="1" dirty="0" smtClean="0">
                    <a:solidFill>
                      <a:srgbClr val="FFEA18"/>
                    </a:solidFill>
                  </a:rPr>
                  <a:t>3</a:t>
                </a:r>
                <a:r>
                  <a:rPr lang="th-TH" sz="3600" i="1" dirty="0" smtClean="0">
                    <a:solidFill>
                      <a:srgbClr val="FFEA18"/>
                    </a:solidFill>
                  </a:rPr>
                  <a:t>สมัย</a:t>
                </a:r>
                <a:endParaRPr lang="en-US" sz="4800" b="0" dirty="0">
                  <a:solidFill>
                    <a:srgbClr val="FFEA18"/>
                  </a:solidFill>
                  <a:latin typeface="Times" charset="0"/>
                </a:endParaRPr>
              </a:p>
            </p:txBody>
          </p:sp>
        </p:grpSp>
        <p:grpSp>
          <p:nvGrpSpPr>
            <p:cNvPr id="157769" name="Group 12"/>
            <p:cNvGrpSpPr>
              <a:grpSpLocks/>
            </p:cNvGrpSpPr>
            <p:nvPr/>
          </p:nvGrpSpPr>
          <p:grpSpPr bwMode="auto">
            <a:xfrm>
              <a:off x="1188" y="1175"/>
              <a:ext cx="1925" cy="249"/>
              <a:chOff x="1188" y="1175"/>
              <a:chExt cx="1925" cy="249"/>
            </a:xfrm>
          </p:grpSpPr>
          <p:grpSp>
            <p:nvGrpSpPr>
              <p:cNvPr id="157777" name="Group 13"/>
              <p:cNvGrpSpPr>
                <a:grpSpLocks/>
              </p:cNvGrpSpPr>
              <p:nvPr/>
            </p:nvGrpSpPr>
            <p:grpSpPr bwMode="auto">
              <a:xfrm>
                <a:off x="1188" y="1175"/>
                <a:ext cx="1728" cy="249"/>
                <a:chOff x="1188" y="1175"/>
                <a:chExt cx="1728" cy="249"/>
              </a:xfrm>
            </p:grpSpPr>
            <p:sp>
              <p:nvSpPr>
                <p:cNvPr id="653326" name="Rectangle 14"/>
                <p:cNvSpPr>
                  <a:spLocks noChangeArrowheads="1"/>
                </p:cNvSpPr>
                <p:nvPr/>
              </p:nvSpPr>
              <p:spPr bwMode="auto">
                <a:xfrm>
                  <a:off x="1188" y="1179"/>
                  <a:ext cx="121"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smtClean="0">
                      <a:solidFill>
                        <a:srgbClr val="F09F32"/>
                      </a:solidFill>
                    </a:rPr>
                    <a:t>ส</a:t>
                  </a:r>
                  <a:endParaRPr lang="en-US" sz="3600" dirty="0">
                    <a:solidFill>
                      <a:srgbClr val="FFEA18"/>
                    </a:solidFill>
                    <a:latin typeface="Times" charset="0"/>
                  </a:endParaRPr>
                </a:p>
              </p:txBody>
            </p:sp>
            <p:sp>
              <p:nvSpPr>
                <p:cNvPr id="653327" name="Rectangle 15"/>
                <p:cNvSpPr>
                  <a:spLocks noChangeArrowheads="1"/>
                </p:cNvSpPr>
                <p:nvPr/>
              </p:nvSpPr>
              <p:spPr bwMode="auto">
                <a:xfrm>
                  <a:off x="1415" y="1179"/>
                  <a:ext cx="11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rPr>
                    <a:t>อ</a:t>
                  </a:r>
                  <a:endParaRPr lang="en-US" sz="3600" dirty="0">
                    <a:solidFill>
                      <a:srgbClr val="FC030C"/>
                    </a:solidFill>
                    <a:latin typeface="Times" charset="0"/>
                  </a:endParaRPr>
                </a:p>
              </p:txBody>
            </p:sp>
            <p:sp>
              <p:nvSpPr>
                <p:cNvPr id="653328" name="Rectangle 16"/>
                <p:cNvSpPr>
                  <a:spLocks noChangeArrowheads="1"/>
                </p:cNvSpPr>
                <p:nvPr/>
              </p:nvSpPr>
              <p:spPr bwMode="auto">
                <a:xfrm>
                  <a:off x="1665" y="1181"/>
                  <a:ext cx="117"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rPr>
                    <a:t>ย</a:t>
                  </a:r>
                  <a:endParaRPr lang="en-US" sz="3600" dirty="0">
                    <a:solidFill>
                      <a:srgbClr val="FC030C"/>
                    </a:solidFill>
                    <a:latin typeface="Times" charset="0"/>
                  </a:endParaRPr>
                </a:p>
              </p:txBody>
            </p:sp>
            <p:sp>
              <p:nvSpPr>
                <p:cNvPr id="653329" name="Rectangle 17"/>
                <p:cNvSpPr>
                  <a:spLocks noChangeArrowheads="1"/>
                </p:cNvSpPr>
                <p:nvPr/>
              </p:nvSpPr>
              <p:spPr bwMode="auto">
                <a:xfrm>
                  <a:off x="1867" y="1179"/>
                  <a:ext cx="121"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rPr>
                    <a:t>ส</a:t>
                  </a:r>
                  <a:endParaRPr lang="en-US" sz="3600" dirty="0">
                    <a:solidFill>
                      <a:srgbClr val="FC030C"/>
                    </a:solidFill>
                    <a:latin typeface="Times" charset="0"/>
                  </a:endParaRPr>
                </a:p>
              </p:txBody>
            </p:sp>
            <p:sp>
              <p:nvSpPr>
                <p:cNvPr id="653330" name="Rectangle 18"/>
                <p:cNvSpPr>
                  <a:spLocks noChangeArrowheads="1"/>
                </p:cNvSpPr>
                <p:nvPr/>
              </p:nvSpPr>
              <p:spPr bwMode="auto">
                <a:xfrm>
                  <a:off x="2113" y="1175"/>
                  <a:ext cx="145"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rPr>
                    <a:t>ช</a:t>
                  </a:r>
                  <a:endParaRPr lang="en-US" sz="3600" dirty="0">
                    <a:solidFill>
                      <a:srgbClr val="FC030C"/>
                    </a:solidFill>
                    <a:latin typeface="Times" charset="0"/>
                  </a:endParaRPr>
                </a:p>
              </p:txBody>
            </p:sp>
            <p:sp>
              <p:nvSpPr>
                <p:cNvPr id="653331" name="Rectangle 19"/>
                <p:cNvSpPr>
                  <a:spLocks noChangeArrowheads="1"/>
                </p:cNvSpPr>
                <p:nvPr/>
              </p:nvSpPr>
              <p:spPr bwMode="auto">
                <a:xfrm>
                  <a:off x="2335" y="1183"/>
                  <a:ext cx="11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smtClean="0">
                      <a:solidFill>
                        <a:srgbClr val="08F220"/>
                      </a:solidFill>
                    </a:rPr>
                    <a:t>อ</a:t>
                  </a:r>
                  <a:endParaRPr lang="en-US" sz="3600" dirty="0">
                    <a:solidFill>
                      <a:srgbClr val="08F220"/>
                    </a:solidFill>
                    <a:latin typeface="Times" charset="0"/>
                  </a:endParaRPr>
                </a:p>
              </p:txBody>
            </p:sp>
            <p:sp>
              <p:nvSpPr>
                <p:cNvPr id="653332" name="Rectangle 20"/>
                <p:cNvSpPr>
                  <a:spLocks noChangeArrowheads="1"/>
                </p:cNvSpPr>
                <p:nvPr/>
              </p:nvSpPr>
              <p:spPr bwMode="auto">
                <a:xfrm>
                  <a:off x="2552" y="1183"/>
                  <a:ext cx="120"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smtClean="0">
                      <a:solidFill>
                        <a:srgbClr val="08F220"/>
                      </a:solidFill>
                    </a:rPr>
                    <a:t>ก</a:t>
                  </a:r>
                  <a:endParaRPr lang="en-US" sz="3600" dirty="0">
                    <a:solidFill>
                      <a:srgbClr val="08F220"/>
                    </a:solidFill>
                    <a:latin typeface="Times" charset="0"/>
                  </a:endParaRPr>
                </a:p>
              </p:txBody>
            </p:sp>
            <p:sp>
              <p:nvSpPr>
                <p:cNvPr id="653333" name="Rectangle 21"/>
                <p:cNvSpPr>
                  <a:spLocks noChangeArrowheads="1"/>
                </p:cNvSpPr>
                <p:nvPr/>
              </p:nvSpPr>
              <p:spPr bwMode="auto">
                <a:xfrm>
                  <a:off x="2781" y="1191"/>
                  <a:ext cx="135"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smtClean="0">
                      <a:solidFill>
                        <a:srgbClr val="08F220"/>
                      </a:solidFill>
                    </a:rPr>
                    <a:t>ท</a:t>
                  </a:r>
                  <a:endParaRPr lang="en-US" sz="3600" dirty="0">
                    <a:solidFill>
                      <a:srgbClr val="08F220"/>
                    </a:solidFill>
                    <a:latin typeface="Times" charset="0"/>
                  </a:endParaRPr>
                </a:p>
              </p:txBody>
            </p:sp>
          </p:grpSp>
          <p:sp>
            <p:nvSpPr>
              <p:cNvPr id="653334" name="Rectangle 22"/>
              <p:cNvSpPr>
                <a:spLocks noChangeArrowheads="1"/>
              </p:cNvSpPr>
              <p:nvPr/>
            </p:nvSpPr>
            <p:spPr bwMode="auto">
              <a:xfrm>
                <a:off x="3024" y="1184"/>
                <a:ext cx="89"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smtClean="0">
                    <a:solidFill>
                      <a:srgbClr val="11B0C5"/>
                    </a:solidFill>
                  </a:rPr>
                  <a:t>ง</a:t>
                </a:r>
                <a:endParaRPr lang="en-US" sz="3600" dirty="0">
                  <a:solidFill>
                    <a:srgbClr val="11B0C5"/>
                  </a:solidFill>
                  <a:latin typeface="Times" charset="0"/>
                </a:endParaRPr>
              </a:p>
            </p:txBody>
          </p:sp>
        </p:grpSp>
        <p:grpSp>
          <p:nvGrpSpPr>
            <p:cNvPr id="157770" name="Group 23"/>
            <p:cNvGrpSpPr>
              <a:grpSpLocks/>
            </p:cNvGrpSpPr>
            <p:nvPr/>
          </p:nvGrpSpPr>
          <p:grpSpPr bwMode="auto">
            <a:xfrm>
              <a:off x="2137" y="346"/>
              <a:ext cx="455" cy="692"/>
              <a:chOff x="2137" y="346"/>
              <a:chExt cx="455" cy="692"/>
            </a:xfrm>
          </p:grpSpPr>
          <p:grpSp>
            <p:nvGrpSpPr>
              <p:cNvPr id="157773" name="Group 24"/>
              <p:cNvGrpSpPr>
                <a:grpSpLocks/>
              </p:cNvGrpSpPr>
              <p:nvPr/>
            </p:nvGrpSpPr>
            <p:grpSpPr bwMode="auto">
              <a:xfrm>
                <a:off x="2137" y="346"/>
                <a:ext cx="455" cy="692"/>
                <a:chOff x="1814" y="109"/>
                <a:chExt cx="455" cy="692"/>
              </a:xfrm>
            </p:grpSpPr>
            <p:sp>
              <p:nvSpPr>
                <p:cNvPr id="653337" name="Text Box 25"/>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dirty="0">
                      <a:solidFill>
                        <a:srgbClr val="FF262D"/>
                      </a:solidFill>
                      <a:ea typeface="+mn-ea"/>
                      <a:cs typeface="+mn-cs"/>
                    </a:rPr>
                    <a:t>7</a:t>
                  </a:r>
                </a:p>
              </p:txBody>
            </p:sp>
            <p:sp>
              <p:nvSpPr>
                <p:cNvPr id="653338" name="Line 26"/>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sp>
            <p:nvSpPr>
              <p:cNvPr id="653339" name="Line 27"/>
              <p:cNvSpPr>
                <a:spLocks noChangeShapeType="1"/>
              </p:cNvSpPr>
              <p:nvPr/>
            </p:nvSpPr>
            <p:spPr bwMode="auto">
              <a:xfrm>
                <a:off x="2299" y="709"/>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sp>
          <p:nvSpPr>
            <p:cNvPr id="653340" name="Rectangle 28"/>
            <p:cNvSpPr>
              <a:spLocks noChangeArrowheads="1"/>
            </p:cNvSpPr>
            <p:nvPr/>
          </p:nvSpPr>
          <p:spPr bwMode="auto">
            <a:xfrm>
              <a:off x="1394" y="1159"/>
              <a:ext cx="894"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ea typeface="+mn-ea"/>
                <a:cs typeface="+mn-cs"/>
              </a:endParaRPr>
            </a:p>
          </p:txBody>
        </p:sp>
        <p:sp>
          <p:nvSpPr>
            <p:cNvPr id="653341" name="Rectangle 29"/>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grpSp>
      <p:sp>
        <p:nvSpPr>
          <p:cNvPr id="653342" name="Rectangle 30"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ea typeface="+mn-ea"/>
              <a:cs typeface="+mn-cs"/>
            </a:endParaRPr>
          </a:p>
        </p:txBody>
      </p:sp>
      <p:pic>
        <p:nvPicPr>
          <p:cNvPr id="157704" name="Picture 3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5" name="Rectangle 32"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157706" name="Rectangle 3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57707" name="Rectangle 34"/>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pic>
        <p:nvPicPr>
          <p:cNvPr id="157708" name="Picture 3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3350" name="Picture 38"/>
          <p:cNvPicPr>
            <a:picLocks noChangeAspect="1" noChangeArrowheads="1"/>
          </p:cNvPicPr>
          <p:nvPr/>
        </p:nvPicPr>
        <p:blipFill>
          <a:blip r:embed="rId5"/>
          <a:srcRect/>
          <a:stretch>
            <a:fillRect/>
          </a:stretch>
        </p:blipFill>
        <p:spPr bwMode="auto">
          <a:xfrm rot="5361337">
            <a:off x="-200566" y="4217965"/>
            <a:ext cx="4416458" cy="301625"/>
          </a:xfrm>
          <a:prstGeom prst="rect">
            <a:avLst/>
          </a:prstGeom>
          <a:noFill/>
          <a:effectLst>
            <a:outerShdw blurRad="63500" dist="38099" dir="2700000" algn="ctr" rotWithShape="0">
              <a:schemeClr val="accent2">
                <a:alpha val="74998"/>
              </a:schemeClr>
            </a:outerShdw>
          </a:effectLst>
        </p:spPr>
      </p:pic>
      <p:pic>
        <p:nvPicPr>
          <p:cNvPr id="157710" name="Picture 3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925821" y="4167246"/>
            <a:ext cx="442581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1" name="Picture 4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2" name="Picture 4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3" name="Picture 4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4" name="Picture 4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6" name="Picture 6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7" name="Picture 6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844349" y="4258469"/>
            <a:ext cx="450055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8" name="Picture 7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9" name="Picture 7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20" name="Picture 7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21" name="Picture 7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22" name="Picture 74"/>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3391" name="Rectangle 79"/>
          <p:cNvSpPr>
            <a:spLocks noChangeArrowheads="1"/>
          </p:cNvSpPr>
          <p:nvPr/>
        </p:nvSpPr>
        <p:spPr bwMode="auto">
          <a:xfrm rot="17945350">
            <a:off x="5079758" y="1081049"/>
            <a:ext cx="2229778" cy="256224"/>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100" dirty="0">
                <a:solidFill>
                  <a:srgbClr val="FFEA18"/>
                </a:solidFill>
                <a:latin typeface="MS Gothic" panose="020B0609070205080204" pitchFamily="49" charset="-128"/>
                <a:ea typeface="MS Gothic" panose="020B0609070205080204" pitchFamily="49" charset="-128"/>
                <a:cs typeface="+mn-cs"/>
              </a:rPr>
              <a:t> </a:t>
            </a:r>
            <a:r>
              <a:rPr lang="th-TH" sz="1800" dirty="0" smtClean="0">
                <a:solidFill>
                  <a:srgbClr val="FFEA18"/>
                </a:solidFill>
                <a:latin typeface="MS Gothic" panose="020B0609070205080204" pitchFamily="49" charset="-128"/>
                <a:ea typeface="MS Gothic" panose="020B0609070205080204" pitchFamily="49" charset="-128"/>
                <a:cs typeface="+mn-cs"/>
              </a:rPr>
              <a:t>งานอภิเษกสมรสของพระเมษโปดก</a:t>
            </a:r>
            <a:endParaRPr lang="en-US" sz="1100" dirty="0">
              <a:solidFill>
                <a:srgbClr val="FFEA18"/>
              </a:solidFill>
              <a:latin typeface="MS Gothic" panose="020B0609070205080204" pitchFamily="49" charset="-128"/>
              <a:ea typeface="MS Gothic" panose="020B0609070205080204" pitchFamily="49" charset="-128"/>
              <a:cs typeface="+mn-cs"/>
            </a:endParaRPr>
          </a:p>
        </p:txBody>
      </p:sp>
      <p:sp>
        <p:nvSpPr>
          <p:cNvPr id="653392" name="Rectangle 80"/>
          <p:cNvSpPr>
            <a:spLocks noChangeArrowheads="1"/>
          </p:cNvSpPr>
          <p:nvPr/>
        </p:nvSpPr>
        <p:spPr bwMode="auto">
          <a:xfrm rot="17945350">
            <a:off x="5644629" y="1156702"/>
            <a:ext cx="1998945" cy="196977"/>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th-TH" dirty="0" smtClean="0">
                <a:solidFill>
                  <a:srgbClr val="11B0C5"/>
                </a:solidFill>
                <a:latin typeface="Arial" charset="0"/>
              </a:rPr>
              <a:t>พระเยซูเสด็จมาครั้งที่ 2</a:t>
            </a:r>
            <a:endParaRPr lang="en-US" dirty="0">
              <a:solidFill>
                <a:srgbClr val="FFEA18"/>
              </a:solidFill>
              <a:latin typeface="Arial" charset="0"/>
            </a:endParaRPr>
          </a:p>
        </p:txBody>
      </p:sp>
      <p:sp>
        <p:nvSpPr>
          <p:cNvPr id="653393" name="Rectangle 81"/>
          <p:cNvSpPr>
            <a:spLocks noChangeArrowheads="1"/>
          </p:cNvSpPr>
          <p:nvPr/>
        </p:nvSpPr>
        <p:spPr bwMode="auto">
          <a:xfrm rot="17945350">
            <a:off x="5835900" y="1060511"/>
            <a:ext cx="2459006" cy="172355"/>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th-TH" sz="1400" dirty="0" smtClean="0">
                <a:solidFill>
                  <a:srgbClr val="08F220"/>
                </a:solidFill>
                <a:latin typeface="Arial" charset="0"/>
              </a:rPr>
              <a:t>การคราองราชของพระเยซูคริสต์</a:t>
            </a:r>
            <a:endParaRPr lang="en-US" sz="1100" dirty="0">
              <a:solidFill>
                <a:srgbClr val="FFEA18"/>
              </a:solidFill>
              <a:latin typeface="Arial" charset="0"/>
            </a:endParaRPr>
          </a:p>
        </p:txBody>
      </p:sp>
      <p:sp>
        <p:nvSpPr>
          <p:cNvPr id="653394" name="Rectangle 82"/>
          <p:cNvSpPr>
            <a:spLocks noChangeArrowheads="1"/>
          </p:cNvSpPr>
          <p:nvPr/>
        </p:nvSpPr>
        <p:spPr bwMode="auto">
          <a:xfrm rot="17945350">
            <a:off x="6378750" y="1364864"/>
            <a:ext cx="1606209" cy="27699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th-TH" sz="2000" dirty="0" smtClean="0">
                <a:latin typeface="Arial" charset="0"/>
                <a:ea typeface="+mn-ea"/>
                <a:cs typeface="+mn-cs"/>
              </a:rPr>
              <a:t>การพิพากษาบนบัล</a:t>
            </a:r>
            <a:r>
              <a:rPr lang="th-TH" sz="2000" dirty="0" err="1" smtClean="0">
                <a:latin typeface="Arial" charset="0"/>
                <a:ea typeface="+mn-ea"/>
                <a:cs typeface="+mn-cs"/>
              </a:rPr>
              <a:t>ลักก์</a:t>
            </a:r>
            <a:endParaRPr lang="en-US" sz="1100" dirty="0">
              <a:latin typeface="Arial" charset="0"/>
              <a:ea typeface="+mn-ea"/>
              <a:cs typeface="+mn-cs"/>
            </a:endParaRPr>
          </a:p>
        </p:txBody>
      </p:sp>
      <p:sp>
        <p:nvSpPr>
          <p:cNvPr id="653395" name="Rectangle 83"/>
          <p:cNvSpPr>
            <a:spLocks noChangeArrowheads="1"/>
          </p:cNvSpPr>
          <p:nvPr/>
        </p:nvSpPr>
        <p:spPr bwMode="auto">
          <a:xfrm rot="17945350">
            <a:off x="6668829" y="1248102"/>
            <a:ext cx="1859483" cy="22159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th-TH" sz="1800" dirty="0" smtClean="0">
                <a:solidFill>
                  <a:srgbClr val="F87B57"/>
                </a:solidFill>
                <a:latin typeface="Arial" charset="0"/>
                <a:ea typeface="+mn-ea"/>
                <a:cs typeface="+mn-cs"/>
              </a:rPr>
              <a:t>กรุง</a:t>
            </a:r>
            <a:r>
              <a:rPr lang="th-TH" sz="1800" dirty="0" err="1" smtClean="0">
                <a:solidFill>
                  <a:srgbClr val="F87B57"/>
                </a:solidFill>
                <a:latin typeface="Arial" charset="0"/>
                <a:ea typeface="+mn-ea"/>
                <a:cs typeface="+mn-cs"/>
              </a:rPr>
              <a:t>เยรูซาเล็มหใม่</a:t>
            </a:r>
            <a:r>
              <a:rPr lang="th-TH" sz="1800" dirty="0" smtClean="0">
                <a:solidFill>
                  <a:srgbClr val="F87B57"/>
                </a:solidFill>
                <a:latin typeface="Arial" charset="0"/>
                <a:ea typeface="+mn-ea"/>
                <a:cs typeface="+mn-cs"/>
              </a:rPr>
              <a:t>และโลกใหม่</a:t>
            </a:r>
            <a:endParaRPr lang="en-US" sz="1800" dirty="0">
              <a:solidFill>
                <a:srgbClr val="F87B57"/>
              </a:solidFill>
              <a:latin typeface="Arial" charset="0"/>
              <a:ea typeface="+mn-ea"/>
              <a:cs typeface="+mn-cs"/>
            </a:endParaRPr>
          </a:p>
        </p:txBody>
      </p:sp>
      <p:grpSp>
        <p:nvGrpSpPr>
          <p:cNvPr id="157728" name="Group 84"/>
          <p:cNvGrpSpPr>
            <a:grpSpLocks/>
          </p:cNvGrpSpPr>
          <p:nvPr/>
        </p:nvGrpSpPr>
        <p:grpSpPr bwMode="auto">
          <a:xfrm>
            <a:off x="1949450" y="2236788"/>
            <a:ext cx="5273675" cy="3898900"/>
            <a:chOff x="1228" y="1409"/>
            <a:chExt cx="3322" cy="2456"/>
          </a:xfrm>
        </p:grpSpPr>
        <p:grpSp>
          <p:nvGrpSpPr>
            <p:cNvPr id="157735" name="Group 85"/>
            <p:cNvGrpSpPr>
              <a:grpSpLocks/>
            </p:cNvGrpSpPr>
            <p:nvPr/>
          </p:nvGrpSpPr>
          <p:grpSpPr bwMode="auto">
            <a:xfrm>
              <a:off x="1228" y="1409"/>
              <a:ext cx="3303" cy="119"/>
              <a:chOff x="1206" y="1392"/>
              <a:chExt cx="3303" cy="119"/>
            </a:xfrm>
          </p:grpSpPr>
          <p:sp>
            <p:nvSpPr>
              <p:cNvPr id="653398" name="AutoShape 86" descr="Cork"/>
              <p:cNvSpPr>
                <a:spLocks noChangeArrowheads="1"/>
              </p:cNvSpPr>
              <p:nvPr/>
            </p:nvSpPr>
            <p:spPr bwMode="auto">
              <a:xfrm rot="-1822980">
                <a:off x="1206" y="1407"/>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399" name="AutoShape 87" descr="Cork"/>
              <p:cNvSpPr>
                <a:spLocks noChangeArrowheads="1"/>
              </p:cNvSpPr>
              <p:nvPr/>
            </p:nvSpPr>
            <p:spPr bwMode="auto">
              <a:xfrm rot="-1822980">
                <a:off x="1433"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00" name="AutoShape 88" descr="Cork"/>
              <p:cNvSpPr>
                <a:spLocks noChangeArrowheads="1"/>
              </p:cNvSpPr>
              <p:nvPr/>
            </p:nvSpPr>
            <p:spPr bwMode="auto">
              <a:xfrm rot="-1822980">
                <a:off x="1666"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01" name="AutoShape 89" descr="Cork"/>
              <p:cNvSpPr>
                <a:spLocks noChangeArrowheads="1"/>
              </p:cNvSpPr>
              <p:nvPr/>
            </p:nvSpPr>
            <p:spPr bwMode="auto">
              <a:xfrm rot="-1822980">
                <a:off x="1894"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02" name="AutoShape 90" descr="Cork"/>
              <p:cNvSpPr>
                <a:spLocks noChangeArrowheads="1"/>
              </p:cNvSpPr>
              <p:nvPr/>
            </p:nvSpPr>
            <p:spPr bwMode="auto">
              <a:xfrm rot="-1822980">
                <a:off x="2110" y="1409"/>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03" name="AutoShape 91" descr="Cork"/>
              <p:cNvSpPr>
                <a:spLocks noChangeArrowheads="1"/>
              </p:cNvSpPr>
              <p:nvPr/>
            </p:nvSpPr>
            <p:spPr bwMode="auto">
              <a:xfrm rot="-1822980">
                <a:off x="2350" y="1397"/>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3404" name="AutoShape 92" descr="Cork"/>
              <p:cNvSpPr>
                <a:spLocks noChangeArrowheads="1"/>
              </p:cNvSpPr>
              <p:nvPr/>
            </p:nvSpPr>
            <p:spPr bwMode="auto">
              <a:xfrm rot="-1822980">
                <a:off x="2577"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3405" name="AutoShape 93" descr="Cork"/>
              <p:cNvSpPr>
                <a:spLocks noChangeArrowheads="1"/>
              </p:cNvSpPr>
              <p:nvPr/>
            </p:nvSpPr>
            <p:spPr bwMode="auto">
              <a:xfrm rot="-1822980">
                <a:off x="2803"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3406" name="AutoShape 94" descr="Cork"/>
              <p:cNvSpPr>
                <a:spLocks noChangeArrowheads="1"/>
              </p:cNvSpPr>
              <p:nvPr/>
            </p:nvSpPr>
            <p:spPr bwMode="auto">
              <a:xfrm rot="-1822980">
                <a:off x="3034"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3407" name="AutoShape 95" descr="Cork"/>
              <p:cNvSpPr>
                <a:spLocks noChangeArrowheads="1"/>
              </p:cNvSpPr>
              <p:nvPr/>
            </p:nvSpPr>
            <p:spPr bwMode="auto">
              <a:xfrm rot="-1822980">
                <a:off x="3286"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3408" name="AutoShape 96" descr="Cork"/>
              <p:cNvSpPr>
                <a:spLocks noChangeArrowheads="1"/>
              </p:cNvSpPr>
              <p:nvPr/>
            </p:nvSpPr>
            <p:spPr bwMode="auto">
              <a:xfrm rot="-1822980">
                <a:off x="3504" y="1399"/>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09" name="AutoShape 97" descr="Cork"/>
              <p:cNvSpPr>
                <a:spLocks noChangeArrowheads="1"/>
              </p:cNvSpPr>
              <p:nvPr/>
            </p:nvSpPr>
            <p:spPr bwMode="auto">
              <a:xfrm rot="-1822980">
                <a:off x="3757" y="1400"/>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10" name="AutoShape 98" descr="Cork"/>
              <p:cNvSpPr>
                <a:spLocks noChangeArrowheads="1"/>
              </p:cNvSpPr>
              <p:nvPr/>
            </p:nvSpPr>
            <p:spPr bwMode="auto">
              <a:xfrm rot="-1822980">
                <a:off x="3982" y="1402"/>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11" name="AutoShape 99" descr="Cork"/>
              <p:cNvSpPr>
                <a:spLocks noChangeArrowheads="1"/>
              </p:cNvSpPr>
              <p:nvPr/>
            </p:nvSpPr>
            <p:spPr bwMode="auto">
              <a:xfrm rot="-1822980">
                <a:off x="4210" y="140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12" name="AutoShape 100" descr="Cork"/>
              <p:cNvSpPr>
                <a:spLocks noChangeArrowheads="1"/>
              </p:cNvSpPr>
              <p:nvPr/>
            </p:nvSpPr>
            <p:spPr bwMode="auto">
              <a:xfrm rot="-1822980">
                <a:off x="4419" y="1392"/>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grpSp>
        <p:grpSp>
          <p:nvGrpSpPr>
            <p:cNvPr id="157736" name="Group 101"/>
            <p:cNvGrpSpPr>
              <a:grpSpLocks/>
            </p:cNvGrpSpPr>
            <p:nvPr/>
          </p:nvGrpSpPr>
          <p:grpSpPr bwMode="auto">
            <a:xfrm>
              <a:off x="1243" y="3761"/>
              <a:ext cx="3307" cy="104"/>
              <a:chOff x="1231" y="3769"/>
              <a:chExt cx="3307" cy="104"/>
            </a:xfrm>
          </p:grpSpPr>
          <p:sp>
            <p:nvSpPr>
              <p:cNvPr id="653414" name="AutoShape 102" descr="Cork"/>
              <p:cNvSpPr>
                <a:spLocks noChangeArrowheads="1"/>
              </p:cNvSpPr>
              <p:nvPr/>
            </p:nvSpPr>
            <p:spPr bwMode="auto">
              <a:xfrm rot="12494257">
                <a:off x="1231" y="376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15" name="AutoShape 103" descr="Cork"/>
              <p:cNvSpPr>
                <a:spLocks noChangeArrowheads="1"/>
              </p:cNvSpPr>
              <p:nvPr/>
            </p:nvSpPr>
            <p:spPr bwMode="auto">
              <a:xfrm rot="12494257">
                <a:off x="145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16" name="AutoShape 104" descr="Cork"/>
              <p:cNvSpPr>
                <a:spLocks noChangeArrowheads="1"/>
              </p:cNvSpPr>
              <p:nvPr/>
            </p:nvSpPr>
            <p:spPr bwMode="auto">
              <a:xfrm rot="12494257">
                <a:off x="1693"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17" name="AutoShape 105" descr="Cork"/>
              <p:cNvSpPr>
                <a:spLocks noChangeArrowheads="1"/>
              </p:cNvSpPr>
              <p:nvPr/>
            </p:nvSpPr>
            <p:spPr bwMode="auto">
              <a:xfrm rot="12494257">
                <a:off x="192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18" name="AutoShape 106" descr="Cork"/>
              <p:cNvSpPr>
                <a:spLocks noChangeArrowheads="1"/>
              </p:cNvSpPr>
              <p:nvPr/>
            </p:nvSpPr>
            <p:spPr bwMode="auto">
              <a:xfrm rot="12494257">
                <a:off x="2137"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19" name="AutoShape 107" descr="Cork"/>
              <p:cNvSpPr>
                <a:spLocks noChangeArrowheads="1"/>
              </p:cNvSpPr>
              <p:nvPr/>
            </p:nvSpPr>
            <p:spPr bwMode="auto">
              <a:xfrm rot="12494257">
                <a:off x="2375" y="377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0" name="AutoShape 108" descr="Cork"/>
              <p:cNvSpPr>
                <a:spLocks noChangeArrowheads="1"/>
              </p:cNvSpPr>
              <p:nvPr/>
            </p:nvSpPr>
            <p:spPr bwMode="auto">
              <a:xfrm rot="12494257">
                <a:off x="2611"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1" name="AutoShape 109" descr="Cork"/>
              <p:cNvSpPr>
                <a:spLocks noChangeArrowheads="1"/>
              </p:cNvSpPr>
              <p:nvPr/>
            </p:nvSpPr>
            <p:spPr bwMode="auto">
              <a:xfrm rot="12494257">
                <a:off x="2830" y="3775"/>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2" name="AutoShape 110" descr="Cork"/>
              <p:cNvSpPr>
                <a:spLocks noChangeArrowheads="1"/>
              </p:cNvSpPr>
              <p:nvPr/>
            </p:nvSpPr>
            <p:spPr bwMode="auto">
              <a:xfrm rot="12494257">
                <a:off x="3299"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3" name="AutoShape 111" descr="Cork"/>
              <p:cNvSpPr>
                <a:spLocks noChangeArrowheads="1"/>
              </p:cNvSpPr>
              <p:nvPr/>
            </p:nvSpPr>
            <p:spPr bwMode="auto">
              <a:xfrm rot="12494257">
                <a:off x="3070"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4" name="AutoShape 112" descr="Cork"/>
              <p:cNvSpPr>
                <a:spLocks noChangeArrowheads="1"/>
              </p:cNvSpPr>
              <p:nvPr/>
            </p:nvSpPr>
            <p:spPr bwMode="auto">
              <a:xfrm rot="12494257">
                <a:off x="3531" y="377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5" name="AutoShape 113" descr="Cork"/>
              <p:cNvSpPr>
                <a:spLocks noChangeArrowheads="1"/>
              </p:cNvSpPr>
              <p:nvPr/>
            </p:nvSpPr>
            <p:spPr bwMode="auto">
              <a:xfrm rot="12494257">
                <a:off x="3793"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6" name="AutoShape 114" descr="Cork"/>
              <p:cNvSpPr>
                <a:spLocks noChangeArrowheads="1"/>
              </p:cNvSpPr>
              <p:nvPr/>
            </p:nvSpPr>
            <p:spPr bwMode="auto">
              <a:xfrm rot="12494257">
                <a:off x="4021"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7" name="AutoShape 115" descr="Cork"/>
              <p:cNvSpPr>
                <a:spLocks noChangeArrowheads="1"/>
              </p:cNvSpPr>
              <p:nvPr/>
            </p:nvSpPr>
            <p:spPr bwMode="auto">
              <a:xfrm rot="12494257">
                <a:off x="4244"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8" name="AutoShape 116" descr="Cork"/>
              <p:cNvSpPr>
                <a:spLocks noChangeArrowheads="1"/>
              </p:cNvSpPr>
              <p:nvPr/>
            </p:nvSpPr>
            <p:spPr bwMode="auto">
              <a:xfrm rot="12494257">
                <a:off x="445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sp>
        <p:nvSpPr>
          <p:cNvPr id="157729" name="Text Box 120"/>
          <p:cNvSpPr txBox="1">
            <a:spLocks noChangeArrowheads="1"/>
          </p:cNvSpPr>
          <p:nvPr/>
        </p:nvSpPr>
        <p:spPr bwMode="auto">
          <a:xfrm>
            <a:off x="8224838" y="5589588"/>
            <a:ext cx="8683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4000">
                <a:solidFill>
                  <a:srgbClr val="FFE957"/>
                </a:solidFill>
              </a:rPr>
              <a:t> </a:t>
            </a:r>
            <a:endParaRPr lang="en-US" sz="2400" b="0">
              <a:solidFill>
                <a:srgbClr val="FFE957"/>
              </a:solidFill>
            </a:endParaRPr>
          </a:p>
        </p:txBody>
      </p:sp>
      <p:sp>
        <p:nvSpPr>
          <p:cNvPr id="157730" name="Text Box 121"/>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53434" name="Rectangle 122"/>
          <p:cNvSpPr>
            <a:spLocks noChangeArrowheads="1"/>
          </p:cNvSpPr>
          <p:nvPr/>
        </p:nvSpPr>
        <p:spPr bwMode="auto">
          <a:xfrm>
            <a:off x="7469188"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653435" name="Rectangle 123"/>
          <p:cNvSpPr>
            <a:spLocks noChangeArrowheads="1"/>
          </p:cNvSpPr>
          <p:nvPr/>
        </p:nvSpPr>
        <p:spPr bwMode="auto">
          <a:xfrm>
            <a:off x="8091488" y="6524625"/>
            <a:ext cx="339725" cy="244475"/>
          </a:xfrm>
          <a:prstGeom prst="rect">
            <a:avLst/>
          </a:prstGeom>
          <a:noFill/>
          <a:ln w="9525">
            <a:noFill/>
            <a:miter lim="800000"/>
            <a:headEnd/>
            <a:tailEnd/>
          </a:ln>
          <a:effectLst/>
        </p:spPr>
        <p:txBody>
          <a:bodyPr wrap="none">
            <a:spAutoFit/>
          </a:bodyPr>
          <a:lstStyle/>
          <a:p>
            <a:pPr>
              <a:defRPr/>
            </a:pPr>
            <a:r>
              <a:rPr lang="en-US" sz="1000">
                <a:effectLst>
                  <a:outerShdw blurRad="38100" dist="38100" dir="2700000" algn="tl">
                    <a:srgbClr val="000000"/>
                  </a:outerShdw>
                </a:effectLst>
              </a:rPr>
              <a:t>71</a:t>
            </a:r>
          </a:p>
        </p:txBody>
      </p:sp>
      <p:sp>
        <p:nvSpPr>
          <p:cNvPr id="653348" name="Rectangle 36"/>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53349" name="Rectangle 37"/>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grpSp>
        <p:nvGrpSpPr>
          <p:cNvPr id="96" name="Group 45"/>
          <p:cNvGrpSpPr>
            <a:grpSpLocks/>
          </p:cNvGrpSpPr>
          <p:nvPr/>
        </p:nvGrpSpPr>
        <p:grpSpPr bwMode="auto">
          <a:xfrm>
            <a:off x="2098675" y="2589213"/>
            <a:ext cx="6496050" cy="936625"/>
            <a:chOff x="1322" y="1631"/>
            <a:chExt cx="4092" cy="590"/>
          </a:xfrm>
        </p:grpSpPr>
        <p:pic>
          <p:nvPicPr>
            <p:cNvPr id="97" name="Picture 46"/>
            <p:cNvPicPr>
              <a:picLocks noChangeAspect="1" noChangeArrowheads="1"/>
            </p:cNvPicPr>
            <p:nvPr/>
          </p:nvPicPr>
          <p:blipFill>
            <a:blip r:embed="rId7">
              <a:lum contrast="48000"/>
            </a:blip>
            <a:srcRect/>
            <a:stretch>
              <a:fillRect/>
            </a:stretch>
          </p:blipFill>
          <p:spPr bwMode="auto">
            <a:xfrm rot="21600956">
              <a:off x="1322" y="1711"/>
              <a:ext cx="4052" cy="190"/>
            </a:xfrm>
            <a:prstGeom prst="rect">
              <a:avLst/>
            </a:prstGeom>
            <a:noFill/>
            <a:effectLst>
              <a:outerShdw blurRad="63500" dist="46662" dir="3284183" algn="ctr" rotWithShape="0">
                <a:srgbClr val="000000">
                  <a:alpha val="74998"/>
                </a:srgbClr>
              </a:outerShdw>
            </a:effectLst>
          </p:spPr>
        </p:pic>
        <p:pic>
          <p:nvPicPr>
            <p:cNvPr id="98" name="Picture 47"/>
            <p:cNvPicPr>
              <a:picLocks noChangeAspect="1" noChangeArrowheads="1"/>
            </p:cNvPicPr>
            <p:nvPr/>
          </p:nvPicPr>
          <p:blipFill>
            <a:blip r:embed="rId7">
              <a:lum contrast="48000"/>
            </a:blip>
            <a:srcRect/>
            <a:stretch>
              <a:fillRect/>
            </a:stretch>
          </p:blipFill>
          <p:spPr bwMode="auto">
            <a:xfrm rot="21600956">
              <a:off x="1362" y="1791"/>
              <a:ext cx="4052" cy="190"/>
            </a:xfrm>
            <a:prstGeom prst="rect">
              <a:avLst/>
            </a:prstGeom>
            <a:noFill/>
            <a:effectLst>
              <a:outerShdw blurRad="63500" dist="46662" dir="3284183" algn="ctr" rotWithShape="0">
                <a:srgbClr val="000000">
                  <a:alpha val="74998"/>
                </a:srgbClr>
              </a:outerShdw>
            </a:effectLst>
          </p:spPr>
        </p:pic>
        <p:pic>
          <p:nvPicPr>
            <p:cNvPr id="99" name="Picture 48"/>
            <p:cNvPicPr>
              <a:picLocks noChangeAspect="1" noChangeArrowheads="1"/>
            </p:cNvPicPr>
            <p:nvPr/>
          </p:nvPicPr>
          <p:blipFill>
            <a:blip r:embed="rId7">
              <a:lum contrast="48000"/>
            </a:blip>
            <a:srcRect/>
            <a:stretch>
              <a:fillRect/>
            </a:stretch>
          </p:blipFill>
          <p:spPr bwMode="auto">
            <a:xfrm rot="21600956">
              <a:off x="1330" y="1871"/>
              <a:ext cx="4052" cy="190"/>
            </a:xfrm>
            <a:prstGeom prst="rect">
              <a:avLst/>
            </a:prstGeom>
            <a:noFill/>
            <a:effectLst>
              <a:outerShdw blurRad="63500" dist="46662" dir="3284183" algn="ctr" rotWithShape="0">
                <a:srgbClr val="000000">
                  <a:alpha val="74998"/>
                </a:srgbClr>
              </a:outerShdw>
            </a:effectLst>
          </p:spPr>
        </p:pic>
        <p:pic>
          <p:nvPicPr>
            <p:cNvPr id="100" name="Picture 49"/>
            <p:cNvPicPr>
              <a:picLocks noChangeAspect="1" noChangeArrowheads="1"/>
            </p:cNvPicPr>
            <p:nvPr/>
          </p:nvPicPr>
          <p:blipFill>
            <a:blip r:embed="rId7">
              <a:lum contrast="48000"/>
            </a:blip>
            <a:srcRect/>
            <a:stretch>
              <a:fillRect/>
            </a:stretch>
          </p:blipFill>
          <p:spPr bwMode="auto">
            <a:xfrm rot="21600956">
              <a:off x="1354" y="1943"/>
              <a:ext cx="4052" cy="190"/>
            </a:xfrm>
            <a:prstGeom prst="rect">
              <a:avLst/>
            </a:prstGeom>
            <a:noFill/>
            <a:effectLst>
              <a:outerShdw blurRad="63500" dist="46662" dir="3284183" algn="ctr" rotWithShape="0">
                <a:srgbClr val="000000">
                  <a:alpha val="74998"/>
                </a:srgbClr>
              </a:outerShdw>
            </a:effectLst>
          </p:spPr>
        </p:pic>
        <p:pic>
          <p:nvPicPr>
            <p:cNvPr id="101" name="Picture 50"/>
            <p:cNvPicPr>
              <a:picLocks noChangeAspect="1" noChangeArrowheads="1"/>
            </p:cNvPicPr>
            <p:nvPr/>
          </p:nvPicPr>
          <p:blipFill>
            <a:blip r:embed="rId7">
              <a:lum contrast="48000"/>
            </a:blip>
            <a:srcRect/>
            <a:stretch>
              <a:fillRect/>
            </a:stretch>
          </p:blipFill>
          <p:spPr bwMode="auto">
            <a:xfrm rot="21600956">
              <a:off x="1330" y="2031"/>
              <a:ext cx="4052" cy="190"/>
            </a:xfrm>
            <a:prstGeom prst="rect">
              <a:avLst/>
            </a:prstGeom>
            <a:noFill/>
            <a:effectLst>
              <a:outerShdw blurRad="63500" dist="46662" dir="3284183" algn="ctr" rotWithShape="0">
                <a:srgbClr val="000000">
                  <a:alpha val="74998"/>
                </a:srgbClr>
              </a:outerShdw>
            </a:effectLst>
          </p:spPr>
        </p:pic>
        <p:pic>
          <p:nvPicPr>
            <p:cNvPr id="102" name="Picture 51"/>
            <p:cNvPicPr>
              <a:picLocks noChangeAspect="1" noChangeArrowheads="1"/>
            </p:cNvPicPr>
            <p:nvPr/>
          </p:nvPicPr>
          <p:blipFill>
            <a:blip r:embed="rId7">
              <a:lum contrast="48000"/>
            </a:blip>
            <a:srcRect/>
            <a:stretch>
              <a:fillRect/>
            </a:stretch>
          </p:blipFill>
          <p:spPr bwMode="auto">
            <a:xfrm rot="21600956">
              <a:off x="1351" y="1631"/>
              <a:ext cx="4052" cy="190"/>
            </a:xfrm>
            <a:prstGeom prst="rect">
              <a:avLst/>
            </a:prstGeom>
            <a:noFill/>
            <a:effectLst>
              <a:outerShdw blurRad="63500" dist="46662" dir="3284183" algn="ctr" rotWithShape="0">
                <a:srgbClr val="000000">
                  <a:alpha val="74998"/>
                </a:srgbClr>
              </a:outerShdw>
            </a:effectLst>
          </p:spPr>
        </p:pic>
      </p:grpSp>
      <p:grpSp>
        <p:nvGrpSpPr>
          <p:cNvPr id="103" name="Group 52"/>
          <p:cNvGrpSpPr>
            <a:grpSpLocks/>
          </p:cNvGrpSpPr>
          <p:nvPr/>
        </p:nvGrpSpPr>
        <p:grpSpPr bwMode="auto">
          <a:xfrm>
            <a:off x="2836863" y="3608388"/>
            <a:ext cx="5664200" cy="669925"/>
            <a:chOff x="1787" y="2273"/>
            <a:chExt cx="3568" cy="422"/>
          </a:xfrm>
        </p:grpSpPr>
        <p:pic>
          <p:nvPicPr>
            <p:cNvPr id="104" name="Picture 53"/>
            <p:cNvPicPr>
              <a:picLocks noChangeAspect="1" noChangeArrowheads="1"/>
            </p:cNvPicPr>
            <p:nvPr/>
          </p:nvPicPr>
          <p:blipFill>
            <a:blip r:embed="rId10">
              <a:lum bright="-18000" contrast="60000"/>
            </a:blip>
            <a:srcRect/>
            <a:stretch>
              <a:fillRect/>
            </a:stretch>
          </p:blipFill>
          <p:spPr bwMode="auto">
            <a:xfrm rot="21600956">
              <a:off x="1804" y="2273"/>
              <a:ext cx="3543" cy="190"/>
            </a:xfrm>
            <a:prstGeom prst="rect">
              <a:avLst/>
            </a:prstGeom>
            <a:noFill/>
            <a:effectLst>
              <a:outerShdw blurRad="63500" dist="46662" dir="3284183" algn="ctr" rotWithShape="0">
                <a:srgbClr val="000000">
                  <a:alpha val="74998"/>
                </a:srgbClr>
              </a:outerShdw>
            </a:effectLst>
          </p:spPr>
        </p:pic>
        <p:pic>
          <p:nvPicPr>
            <p:cNvPr id="105" name="Picture 54"/>
            <p:cNvPicPr>
              <a:picLocks noChangeAspect="1" noChangeArrowheads="1"/>
            </p:cNvPicPr>
            <p:nvPr/>
          </p:nvPicPr>
          <p:blipFill>
            <a:blip r:embed="rId10">
              <a:lum bright="-18000" contrast="60000"/>
            </a:blip>
            <a:srcRect/>
            <a:stretch>
              <a:fillRect/>
            </a:stretch>
          </p:blipFill>
          <p:spPr bwMode="auto">
            <a:xfrm rot="21600956">
              <a:off x="1787" y="2353"/>
              <a:ext cx="3543" cy="190"/>
            </a:xfrm>
            <a:prstGeom prst="rect">
              <a:avLst/>
            </a:prstGeom>
            <a:noFill/>
            <a:effectLst>
              <a:outerShdw blurRad="63500" dist="46662" dir="3284183" algn="ctr" rotWithShape="0">
                <a:srgbClr val="000000">
                  <a:alpha val="74998"/>
                </a:srgbClr>
              </a:outerShdw>
            </a:effectLst>
          </p:spPr>
        </p:pic>
        <p:pic>
          <p:nvPicPr>
            <p:cNvPr id="106" name="Picture 55"/>
            <p:cNvPicPr>
              <a:picLocks noChangeAspect="1" noChangeArrowheads="1"/>
            </p:cNvPicPr>
            <p:nvPr/>
          </p:nvPicPr>
          <p:blipFill>
            <a:blip r:embed="rId10">
              <a:lum bright="-18000" contrast="60000"/>
            </a:blip>
            <a:srcRect/>
            <a:stretch>
              <a:fillRect/>
            </a:stretch>
          </p:blipFill>
          <p:spPr bwMode="auto">
            <a:xfrm rot="21600956">
              <a:off x="1812" y="2425"/>
              <a:ext cx="3543" cy="190"/>
            </a:xfrm>
            <a:prstGeom prst="rect">
              <a:avLst/>
            </a:prstGeom>
            <a:noFill/>
            <a:effectLst>
              <a:outerShdw blurRad="63500" dist="46662" dir="3284183" algn="ctr" rotWithShape="0">
                <a:srgbClr val="000000">
                  <a:alpha val="74998"/>
                </a:srgbClr>
              </a:outerShdw>
            </a:effectLst>
          </p:spPr>
        </p:pic>
        <p:pic>
          <p:nvPicPr>
            <p:cNvPr id="107" name="Picture 56"/>
            <p:cNvPicPr>
              <a:picLocks noChangeAspect="1" noChangeArrowheads="1"/>
            </p:cNvPicPr>
            <p:nvPr/>
          </p:nvPicPr>
          <p:blipFill>
            <a:blip r:embed="rId10">
              <a:lum bright="-18000" contrast="60000"/>
            </a:blip>
            <a:srcRect/>
            <a:stretch>
              <a:fillRect/>
            </a:stretch>
          </p:blipFill>
          <p:spPr bwMode="auto">
            <a:xfrm rot="21600956">
              <a:off x="1787" y="2505"/>
              <a:ext cx="3543" cy="190"/>
            </a:xfrm>
            <a:prstGeom prst="rect">
              <a:avLst/>
            </a:prstGeom>
            <a:noFill/>
            <a:effectLst>
              <a:outerShdw blurRad="63500" dist="46662" dir="3284183" algn="ctr" rotWithShape="0">
                <a:srgbClr val="000000">
                  <a:alpha val="74998"/>
                </a:srgbClr>
              </a:outerShdw>
            </a:effectLst>
          </p:spPr>
        </p:pic>
      </p:grpSp>
      <p:grpSp>
        <p:nvGrpSpPr>
          <p:cNvPr id="108" name="Group 57"/>
          <p:cNvGrpSpPr>
            <a:grpSpLocks/>
          </p:cNvGrpSpPr>
          <p:nvPr/>
        </p:nvGrpSpPr>
        <p:grpSpPr bwMode="auto">
          <a:xfrm>
            <a:off x="3941763" y="4387850"/>
            <a:ext cx="4672012" cy="592138"/>
            <a:chOff x="2483" y="2764"/>
            <a:chExt cx="2943" cy="373"/>
          </a:xfrm>
        </p:grpSpPr>
        <p:pic>
          <p:nvPicPr>
            <p:cNvPr id="109" name="Picture 58"/>
            <p:cNvPicPr>
              <a:picLocks noChangeAspect="1" noChangeArrowheads="1"/>
            </p:cNvPicPr>
            <p:nvPr/>
          </p:nvPicPr>
          <p:blipFill>
            <a:blip r:embed="rId11"/>
            <a:srcRect/>
            <a:stretch>
              <a:fillRect/>
            </a:stretch>
          </p:blipFill>
          <p:spPr bwMode="auto">
            <a:xfrm rot="-13855">
              <a:off x="2532" y="2764"/>
              <a:ext cx="2894" cy="165"/>
            </a:xfrm>
            <a:prstGeom prst="rect">
              <a:avLst/>
            </a:prstGeom>
            <a:noFill/>
            <a:effectLst>
              <a:outerShdw blurRad="63500" dist="46662" dir="3284183" algn="ctr" rotWithShape="0">
                <a:srgbClr val="000000">
                  <a:alpha val="74998"/>
                </a:srgbClr>
              </a:outerShdw>
            </a:effectLst>
          </p:spPr>
        </p:pic>
        <p:pic>
          <p:nvPicPr>
            <p:cNvPr id="110" name="Picture 59"/>
            <p:cNvPicPr>
              <a:picLocks noChangeAspect="1" noChangeArrowheads="1"/>
            </p:cNvPicPr>
            <p:nvPr/>
          </p:nvPicPr>
          <p:blipFill>
            <a:blip r:embed="rId11"/>
            <a:srcRect/>
            <a:stretch>
              <a:fillRect/>
            </a:stretch>
          </p:blipFill>
          <p:spPr bwMode="auto">
            <a:xfrm rot="-13855">
              <a:off x="2508" y="2836"/>
              <a:ext cx="2893" cy="165"/>
            </a:xfrm>
            <a:prstGeom prst="rect">
              <a:avLst/>
            </a:prstGeom>
            <a:noFill/>
            <a:effectLst>
              <a:outerShdw blurRad="63500" dist="46662" dir="3284183" algn="ctr" rotWithShape="0">
                <a:srgbClr val="000000">
                  <a:alpha val="74998"/>
                </a:srgbClr>
              </a:outerShdw>
            </a:effectLst>
          </p:spPr>
        </p:pic>
        <p:pic>
          <p:nvPicPr>
            <p:cNvPr id="111" name="Picture 60"/>
            <p:cNvPicPr>
              <a:picLocks noChangeAspect="1" noChangeArrowheads="1"/>
            </p:cNvPicPr>
            <p:nvPr/>
          </p:nvPicPr>
          <p:blipFill>
            <a:blip r:embed="rId11"/>
            <a:srcRect/>
            <a:stretch>
              <a:fillRect/>
            </a:stretch>
          </p:blipFill>
          <p:spPr bwMode="auto">
            <a:xfrm rot="-13855">
              <a:off x="2483" y="2908"/>
              <a:ext cx="2894" cy="165"/>
            </a:xfrm>
            <a:prstGeom prst="rect">
              <a:avLst/>
            </a:prstGeom>
            <a:noFill/>
            <a:effectLst>
              <a:outerShdw blurRad="63500" dist="46662" dir="3284183" algn="ctr" rotWithShape="0">
                <a:srgbClr val="000000">
                  <a:alpha val="74998"/>
                </a:srgbClr>
              </a:outerShdw>
            </a:effectLst>
          </p:spPr>
        </p:pic>
        <p:pic>
          <p:nvPicPr>
            <p:cNvPr id="112" name="Picture 61"/>
            <p:cNvPicPr>
              <a:picLocks noChangeAspect="1" noChangeArrowheads="1"/>
            </p:cNvPicPr>
            <p:nvPr/>
          </p:nvPicPr>
          <p:blipFill>
            <a:blip r:embed="rId11"/>
            <a:srcRect/>
            <a:stretch>
              <a:fillRect/>
            </a:stretch>
          </p:blipFill>
          <p:spPr bwMode="auto">
            <a:xfrm rot="-13855">
              <a:off x="2499" y="2972"/>
              <a:ext cx="2894" cy="165"/>
            </a:xfrm>
            <a:prstGeom prst="rect">
              <a:avLst/>
            </a:prstGeom>
            <a:noFill/>
            <a:effectLst>
              <a:outerShdw blurRad="63500" dist="46662" dir="3284183" algn="ctr" rotWithShape="0">
                <a:srgbClr val="000000">
                  <a:alpha val="74998"/>
                </a:srgbClr>
              </a:outerShdw>
            </a:effectLst>
          </p:spPr>
        </p:pic>
      </p:grpSp>
      <p:grpSp>
        <p:nvGrpSpPr>
          <p:cNvPr id="113" name="Group 63"/>
          <p:cNvGrpSpPr>
            <a:grpSpLocks/>
          </p:cNvGrpSpPr>
          <p:nvPr/>
        </p:nvGrpSpPr>
        <p:grpSpPr bwMode="auto">
          <a:xfrm>
            <a:off x="3832225" y="5137150"/>
            <a:ext cx="4697413" cy="603250"/>
            <a:chOff x="2414" y="3236"/>
            <a:chExt cx="2959" cy="380"/>
          </a:xfrm>
        </p:grpSpPr>
        <p:pic>
          <p:nvPicPr>
            <p:cNvPr id="114" name="Picture 64"/>
            <p:cNvPicPr>
              <a:picLocks noChangeAspect="1" noChangeArrowheads="1"/>
            </p:cNvPicPr>
            <p:nvPr/>
          </p:nvPicPr>
          <p:blipFill>
            <a:blip r:embed="rId12">
              <a:lum contrast="36000"/>
            </a:blip>
            <a:srcRect/>
            <a:stretch>
              <a:fillRect/>
            </a:stretch>
          </p:blipFill>
          <p:spPr bwMode="auto">
            <a:xfrm rot="-13855">
              <a:off x="2515" y="3236"/>
              <a:ext cx="2811" cy="164"/>
            </a:xfrm>
            <a:prstGeom prst="rect">
              <a:avLst/>
            </a:prstGeom>
            <a:noFill/>
            <a:effectLst>
              <a:outerShdw blurRad="63500" dist="46662" dir="3284183" algn="ctr" rotWithShape="0">
                <a:srgbClr val="000000">
                  <a:alpha val="74998"/>
                </a:srgbClr>
              </a:outerShdw>
            </a:effectLst>
          </p:spPr>
        </p:pic>
        <p:pic>
          <p:nvPicPr>
            <p:cNvPr id="115" name="Picture 65"/>
            <p:cNvPicPr>
              <a:picLocks noChangeAspect="1" noChangeArrowheads="1"/>
            </p:cNvPicPr>
            <p:nvPr/>
          </p:nvPicPr>
          <p:blipFill>
            <a:blip r:embed="rId12">
              <a:lum contrast="36000"/>
            </a:blip>
            <a:srcRect/>
            <a:stretch>
              <a:fillRect/>
            </a:stretch>
          </p:blipFill>
          <p:spPr bwMode="auto">
            <a:xfrm rot="-13855">
              <a:off x="2499" y="3308"/>
              <a:ext cx="2811" cy="164"/>
            </a:xfrm>
            <a:prstGeom prst="rect">
              <a:avLst/>
            </a:prstGeom>
            <a:noFill/>
            <a:effectLst>
              <a:outerShdw blurRad="63500" dist="46662" dir="3284183" algn="ctr" rotWithShape="0">
                <a:srgbClr val="000000">
                  <a:alpha val="74998"/>
                </a:srgbClr>
              </a:outerShdw>
            </a:effectLst>
          </p:spPr>
        </p:pic>
        <p:pic>
          <p:nvPicPr>
            <p:cNvPr id="116" name="Picture 66"/>
            <p:cNvPicPr>
              <a:picLocks noChangeAspect="1" noChangeArrowheads="1"/>
            </p:cNvPicPr>
            <p:nvPr/>
          </p:nvPicPr>
          <p:blipFill>
            <a:blip r:embed="rId12">
              <a:lum contrast="36000"/>
            </a:blip>
            <a:srcRect/>
            <a:stretch>
              <a:fillRect/>
            </a:stretch>
          </p:blipFill>
          <p:spPr bwMode="auto">
            <a:xfrm rot="-13855">
              <a:off x="2562" y="3380"/>
              <a:ext cx="2811" cy="164"/>
            </a:xfrm>
            <a:prstGeom prst="rect">
              <a:avLst/>
            </a:prstGeom>
            <a:noFill/>
            <a:effectLst>
              <a:outerShdw blurRad="63500" dist="46662" dir="3284183" algn="ctr" rotWithShape="0">
                <a:srgbClr val="000000">
                  <a:alpha val="74998"/>
                </a:srgbClr>
              </a:outerShdw>
            </a:effectLst>
          </p:spPr>
        </p:pic>
        <p:pic>
          <p:nvPicPr>
            <p:cNvPr id="117" name="Picture 67"/>
            <p:cNvPicPr>
              <a:picLocks noChangeAspect="1" noChangeArrowheads="1"/>
            </p:cNvPicPr>
            <p:nvPr/>
          </p:nvPicPr>
          <p:blipFill>
            <a:blip r:embed="rId12">
              <a:lum contrast="36000"/>
            </a:blip>
            <a:srcRect/>
            <a:stretch>
              <a:fillRect/>
            </a:stretch>
          </p:blipFill>
          <p:spPr bwMode="auto">
            <a:xfrm rot="-13855">
              <a:off x="2507" y="3452"/>
              <a:ext cx="2811" cy="164"/>
            </a:xfrm>
            <a:prstGeom prst="rect">
              <a:avLst/>
            </a:prstGeom>
            <a:noFill/>
            <a:effectLst>
              <a:outerShdw blurRad="63500" dist="46662" dir="3284183" algn="ctr" rotWithShape="0">
                <a:srgbClr val="000000">
                  <a:alpha val="74998"/>
                </a:srgbClr>
              </a:outerShdw>
            </a:effectLst>
          </p:spPr>
        </p:pic>
        <p:sp>
          <p:nvSpPr>
            <p:cNvPr id="118" name="Text Box 68"/>
            <p:cNvSpPr txBox="1">
              <a:spLocks noChangeArrowheads="1"/>
            </p:cNvSpPr>
            <p:nvPr/>
          </p:nvSpPr>
          <p:spPr bwMode="auto">
            <a:xfrm>
              <a:off x="2414" y="3251"/>
              <a:ext cx="2364" cy="288"/>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endParaRPr lang="en-US" sz="2400" b="0">
                <a:solidFill>
                  <a:schemeClr val="accent2"/>
                </a:solidFill>
                <a:latin typeface="Arial Black" charset="0"/>
                <a:ea typeface="+mn-ea"/>
                <a:cs typeface="+mn-cs"/>
              </a:endParaRPr>
            </a:p>
          </p:txBody>
        </p:sp>
      </p:grpSp>
      <p:sp>
        <p:nvSpPr>
          <p:cNvPr id="119" name="Text Box 75"/>
          <p:cNvSpPr txBox="1">
            <a:spLocks noChangeArrowheads="1"/>
          </p:cNvSpPr>
          <p:nvPr/>
        </p:nvSpPr>
        <p:spPr bwMode="auto">
          <a:xfrm>
            <a:off x="3384954" y="3607783"/>
            <a:ext cx="3233738" cy="646331"/>
          </a:xfrm>
          <a:prstGeom prst="rect">
            <a:avLst/>
          </a:prstGeom>
          <a:noFill/>
          <a:ln w="12700">
            <a:noFill/>
            <a:miter lim="800000"/>
            <a:headEnd/>
            <a:tailEnd/>
          </a:ln>
          <a:effectLst>
            <a:outerShdw blurRad="63500" dist="53882" dir="2700000" algn="ctr" rotWithShape="0">
              <a:srgbClr val="AAAAAA">
                <a:alpha val="74998"/>
              </a:srgbClr>
            </a:outerShdw>
          </a:effectLst>
        </p:spPr>
        <p:txBody>
          <a:bodyPr>
            <a:spAutoFit/>
          </a:bodyPr>
          <a:lstStyle/>
          <a:p>
            <a:pPr algn="r">
              <a:spcBef>
                <a:spcPct val="50000"/>
              </a:spcBef>
              <a:defRPr/>
            </a:pPr>
            <a:r>
              <a:rPr lang="th-TH" sz="3600" dirty="0" err="1" smtClean="0">
                <a:solidFill>
                  <a:schemeClr val="accent2"/>
                </a:solidFill>
                <a:effectLst>
                  <a:outerShdw blurRad="38100" dist="38100" dir="2700000" algn="tl">
                    <a:srgbClr val="000000">
                      <a:alpha val="43137"/>
                    </a:srgbClr>
                  </a:outerShdw>
                </a:effectLst>
                <a:latin typeface="Arial Black" charset="0"/>
                <a:ea typeface="+mn-ea"/>
                <a:cs typeface="+mn-cs"/>
              </a:rPr>
              <a:t>พันธ</a:t>
            </a:r>
            <a:r>
              <a:rPr lang="th-TH" sz="3600" dirty="0" smtClean="0">
                <a:solidFill>
                  <a:schemeClr val="accent2"/>
                </a:solidFill>
                <a:effectLst>
                  <a:outerShdw blurRad="38100" dist="38100" dir="2700000" algn="tl">
                    <a:srgbClr val="000000">
                      <a:alpha val="43137"/>
                    </a:srgbClr>
                  </a:outerShdw>
                </a:effectLst>
                <a:latin typeface="Arial Black" charset="0"/>
                <a:ea typeface="+mn-ea"/>
                <a:cs typeface="+mn-cs"/>
              </a:rPr>
              <a:t>สัญญาเรื่องดินแดน</a:t>
            </a:r>
            <a:endParaRPr lang="en-US" sz="3600" dirty="0">
              <a:solidFill>
                <a:schemeClr val="accent2"/>
              </a:solidFill>
              <a:effectLst>
                <a:outerShdw blurRad="38100" dist="38100" dir="2700000" algn="tl">
                  <a:srgbClr val="000000">
                    <a:alpha val="43137"/>
                  </a:srgbClr>
                </a:outerShdw>
              </a:effectLst>
              <a:latin typeface="Arial Black" charset="0"/>
              <a:ea typeface="+mn-ea"/>
              <a:cs typeface="+mn-cs"/>
            </a:endParaRPr>
          </a:p>
        </p:txBody>
      </p:sp>
      <p:sp>
        <p:nvSpPr>
          <p:cNvPr id="120" name="Text Box 78"/>
          <p:cNvSpPr txBox="1">
            <a:spLocks noChangeArrowheads="1"/>
          </p:cNvSpPr>
          <p:nvPr/>
        </p:nvSpPr>
        <p:spPr bwMode="auto">
          <a:xfrm>
            <a:off x="3879507" y="4319920"/>
            <a:ext cx="4143375" cy="646331"/>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th-TH" sz="3600" dirty="0" err="1" smtClean="0">
                <a:solidFill>
                  <a:schemeClr val="accent2"/>
                </a:solidFill>
                <a:effectLst>
                  <a:outerShdw blurRad="38100" dist="38100" dir="2700000" algn="tl">
                    <a:srgbClr val="000000">
                      <a:alpha val="43137"/>
                    </a:srgbClr>
                  </a:outerShdw>
                </a:effectLst>
                <a:latin typeface="Arial Black" charset="0"/>
                <a:ea typeface="+mn-ea"/>
                <a:cs typeface="+mn-cs"/>
              </a:rPr>
              <a:t>พันธ</a:t>
            </a:r>
            <a:r>
              <a:rPr lang="th-TH" sz="3600" dirty="0" smtClean="0">
                <a:solidFill>
                  <a:schemeClr val="accent2"/>
                </a:solidFill>
                <a:effectLst>
                  <a:outerShdw blurRad="38100" dist="38100" dir="2700000" algn="tl">
                    <a:srgbClr val="000000">
                      <a:alpha val="43137"/>
                    </a:srgbClr>
                  </a:outerShdw>
                </a:effectLst>
                <a:latin typeface="Arial Black" charset="0"/>
                <a:ea typeface="+mn-ea"/>
                <a:cs typeface="+mn-cs"/>
              </a:rPr>
              <a:t>สัญญากับดาวิด</a:t>
            </a:r>
            <a:endParaRPr lang="en-US" sz="3600" dirty="0">
              <a:solidFill>
                <a:schemeClr val="accent2"/>
              </a:solidFill>
              <a:effectLst>
                <a:outerShdw blurRad="38100" dist="38100" dir="2700000" algn="tl">
                  <a:srgbClr val="000000">
                    <a:alpha val="43137"/>
                  </a:srgbClr>
                </a:outerShdw>
              </a:effectLst>
              <a:latin typeface="Arial Black" charset="0"/>
              <a:ea typeface="+mn-ea"/>
              <a:cs typeface="+mn-cs"/>
            </a:endParaRPr>
          </a:p>
        </p:txBody>
      </p:sp>
      <p:sp>
        <p:nvSpPr>
          <p:cNvPr id="121" name="Text Box 77"/>
          <p:cNvSpPr txBox="1">
            <a:spLocks noChangeArrowheads="1"/>
          </p:cNvSpPr>
          <p:nvPr/>
        </p:nvSpPr>
        <p:spPr bwMode="auto">
          <a:xfrm>
            <a:off x="4156049" y="5086825"/>
            <a:ext cx="3752850" cy="646331"/>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th-TH" sz="3600" dirty="0" err="1" smtClean="0">
                <a:solidFill>
                  <a:schemeClr val="accent2"/>
                </a:solidFill>
                <a:effectLst>
                  <a:outerShdw blurRad="38100" dist="38100" dir="2700000" algn="tl">
                    <a:srgbClr val="000000">
                      <a:alpha val="43137"/>
                    </a:srgbClr>
                  </a:outerShdw>
                </a:effectLst>
                <a:latin typeface="Arial Black" charset="0"/>
                <a:ea typeface="+mn-ea"/>
                <a:cs typeface="+mn-cs"/>
              </a:rPr>
              <a:t>พันธ</a:t>
            </a:r>
            <a:r>
              <a:rPr lang="th-TH" sz="3600" dirty="0" smtClean="0">
                <a:solidFill>
                  <a:schemeClr val="accent2"/>
                </a:solidFill>
                <a:effectLst>
                  <a:outerShdw blurRad="38100" dist="38100" dir="2700000" algn="tl">
                    <a:srgbClr val="000000">
                      <a:alpha val="43137"/>
                    </a:srgbClr>
                  </a:outerShdw>
                </a:effectLst>
                <a:latin typeface="Arial Black" charset="0"/>
                <a:ea typeface="+mn-ea"/>
                <a:cs typeface="+mn-cs"/>
              </a:rPr>
              <a:t>สัญญาใหม่</a:t>
            </a:r>
            <a:endParaRPr lang="en-US" sz="3600" dirty="0">
              <a:solidFill>
                <a:schemeClr val="accent2"/>
              </a:solidFill>
              <a:effectLst>
                <a:outerShdw blurRad="38100" dist="38100" dir="2700000" algn="tl">
                  <a:srgbClr val="000000">
                    <a:alpha val="43137"/>
                  </a:srgbClr>
                </a:outerShdw>
              </a:effectLst>
              <a:latin typeface="Arial Black" charset="0"/>
              <a:ea typeface="+mn-ea"/>
              <a:cs typeface="+mn-cs"/>
            </a:endParaRPr>
          </a:p>
        </p:txBody>
      </p:sp>
      <p:sp>
        <p:nvSpPr>
          <p:cNvPr id="122" name="Text Box 76"/>
          <p:cNvSpPr txBox="1">
            <a:spLocks noChangeArrowheads="1"/>
          </p:cNvSpPr>
          <p:nvPr/>
        </p:nvSpPr>
        <p:spPr bwMode="auto">
          <a:xfrm>
            <a:off x="2405108" y="2702081"/>
            <a:ext cx="5697537" cy="707886"/>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th-TH" sz="4000" dirty="0" err="1" smtClean="0">
                <a:solidFill>
                  <a:schemeClr val="accent1"/>
                </a:solidFill>
                <a:effectLst>
                  <a:outerShdw blurRad="38100" dist="38100" dir="2700000" algn="tl">
                    <a:srgbClr val="000000">
                      <a:alpha val="43137"/>
                    </a:srgbClr>
                  </a:outerShdw>
                </a:effectLst>
                <a:latin typeface="Arial Black" charset="0"/>
                <a:ea typeface="+mn-ea"/>
                <a:cs typeface="+mn-cs"/>
              </a:rPr>
              <a:t>พันธ</a:t>
            </a:r>
            <a:r>
              <a:rPr lang="th-TH" sz="4000" dirty="0" smtClean="0">
                <a:solidFill>
                  <a:schemeClr val="accent1"/>
                </a:solidFill>
                <a:effectLst>
                  <a:outerShdw blurRad="38100" dist="38100" dir="2700000" algn="tl">
                    <a:srgbClr val="000000">
                      <a:alpha val="43137"/>
                    </a:srgbClr>
                  </a:outerShdw>
                </a:effectLst>
                <a:latin typeface="Arial Black" charset="0"/>
                <a:ea typeface="+mn-ea"/>
                <a:cs typeface="+mn-cs"/>
              </a:rPr>
              <a:t>สัญญากับอับรา</a:t>
            </a:r>
            <a:r>
              <a:rPr lang="th-TH" sz="4000" dirty="0" err="1" smtClean="0">
                <a:solidFill>
                  <a:schemeClr val="accent1"/>
                </a:solidFill>
                <a:effectLst>
                  <a:outerShdw blurRad="38100" dist="38100" dir="2700000" algn="tl">
                    <a:srgbClr val="000000">
                      <a:alpha val="43137"/>
                    </a:srgbClr>
                  </a:outerShdw>
                </a:effectLst>
                <a:latin typeface="Arial Black" charset="0"/>
                <a:ea typeface="+mn-ea"/>
                <a:cs typeface="+mn-cs"/>
              </a:rPr>
              <a:t>ฮัม</a:t>
            </a:r>
            <a:endParaRPr lang="en-US" sz="4000" dirty="0">
              <a:solidFill>
                <a:schemeClr val="accent1"/>
              </a:solidFill>
              <a:effectLst>
                <a:outerShdw blurRad="38100" dist="38100" dir="2700000" algn="tl">
                  <a:srgbClr val="000000">
                    <a:alpha val="43137"/>
                  </a:srgbClr>
                </a:outerShdw>
              </a:effectLst>
              <a:latin typeface="Arial Black" charset="0"/>
              <a:ea typeface="+mn-ea"/>
              <a:cs typeface="+mn-cs"/>
            </a:endParaRPr>
          </a:p>
        </p:txBody>
      </p:sp>
      <p:sp>
        <p:nvSpPr>
          <p:cNvPr id="127" name="AutoShape 156" descr="Large confetti"/>
          <p:cNvSpPr>
            <a:spLocks noChangeArrowheads="1"/>
          </p:cNvSpPr>
          <p:nvPr/>
        </p:nvSpPr>
        <p:spPr bwMode="auto">
          <a:xfrm>
            <a:off x="5386284" y="1865313"/>
            <a:ext cx="138112" cy="4611687"/>
          </a:xfrm>
          <a:prstGeom prst="roundRect">
            <a:avLst>
              <a:gd name="adj" fmla="val 16667"/>
            </a:avLst>
          </a:prstGeom>
          <a:pattFill prst="lgConfetti">
            <a:fgClr>
              <a:schemeClr val="accent1"/>
            </a:fgClr>
            <a:bgClr>
              <a:schemeClr val="bg1"/>
            </a:bgClr>
          </a:pattFill>
          <a:ln w="38100">
            <a:solidFill>
              <a:srgbClr val="EF1F1D"/>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28" name="AutoShape 160" descr="Large confetti"/>
          <p:cNvSpPr>
            <a:spLocks noChangeArrowheads="1"/>
          </p:cNvSpPr>
          <p:nvPr/>
        </p:nvSpPr>
        <p:spPr bwMode="auto">
          <a:xfrm>
            <a:off x="5401192" y="1839913"/>
            <a:ext cx="138113" cy="4611687"/>
          </a:xfrm>
          <a:prstGeom prst="roundRect">
            <a:avLst>
              <a:gd name="adj" fmla="val 16667"/>
            </a:avLst>
          </a:prstGeom>
          <a:pattFill prst="lgConfetti">
            <a:fgClr>
              <a:schemeClr val="accent1"/>
            </a:fgClr>
            <a:bgClr>
              <a:schemeClr val="bg1"/>
            </a:bgClr>
          </a:pattFill>
          <a:ln w="38100">
            <a:solidFill>
              <a:schemeClr val="tx1"/>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29" name="AutoShape 161" descr="Large confetti"/>
          <p:cNvSpPr>
            <a:spLocks noChangeArrowheads="1"/>
          </p:cNvSpPr>
          <p:nvPr/>
        </p:nvSpPr>
        <p:spPr bwMode="auto">
          <a:xfrm>
            <a:off x="5387322" y="1766507"/>
            <a:ext cx="138112" cy="4611687"/>
          </a:xfrm>
          <a:prstGeom prst="roundRect">
            <a:avLst>
              <a:gd name="adj" fmla="val 16667"/>
            </a:avLst>
          </a:prstGeom>
          <a:pattFill prst="lgConfetti">
            <a:fgClr>
              <a:schemeClr val="accent1"/>
            </a:fgClr>
            <a:bgClr>
              <a:schemeClr val="bg1"/>
            </a:bgClr>
          </a:pattFill>
          <a:ln w="38100">
            <a:solidFill>
              <a:srgbClr val="EF1F1D"/>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30" name="AutoShape 162" descr="Large confetti"/>
          <p:cNvSpPr>
            <a:spLocks noChangeArrowheads="1"/>
          </p:cNvSpPr>
          <p:nvPr/>
        </p:nvSpPr>
        <p:spPr bwMode="auto">
          <a:xfrm>
            <a:off x="5405827" y="1760537"/>
            <a:ext cx="138113" cy="4611687"/>
          </a:xfrm>
          <a:prstGeom prst="roundRect">
            <a:avLst>
              <a:gd name="adj" fmla="val 16667"/>
            </a:avLst>
          </a:prstGeom>
          <a:pattFill prst="lgConfetti">
            <a:fgClr>
              <a:schemeClr val="accent1"/>
            </a:fgClr>
            <a:bgClr>
              <a:schemeClr val="bg1"/>
            </a:bgClr>
          </a:pattFill>
          <a:ln w="38100">
            <a:solidFill>
              <a:schemeClr val="tx1"/>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31" name="AutoShape 163" descr="Large confetti"/>
          <p:cNvSpPr>
            <a:spLocks noChangeArrowheads="1"/>
          </p:cNvSpPr>
          <p:nvPr/>
        </p:nvSpPr>
        <p:spPr bwMode="auto">
          <a:xfrm>
            <a:off x="5386533" y="1731952"/>
            <a:ext cx="138112" cy="4611688"/>
          </a:xfrm>
          <a:prstGeom prst="roundRect">
            <a:avLst>
              <a:gd name="adj" fmla="val 16667"/>
            </a:avLst>
          </a:prstGeom>
          <a:pattFill prst="lgConfetti">
            <a:fgClr>
              <a:schemeClr val="accent1"/>
            </a:fgClr>
            <a:bgClr>
              <a:schemeClr val="bg1"/>
            </a:bgClr>
          </a:pattFill>
          <a:ln w="38100">
            <a:solidFill>
              <a:srgbClr val="EF1F1D"/>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32" name="AutoShape 164" descr="Large confetti"/>
          <p:cNvSpPr>
            <a:spLocks noChangeArrowheads="1"/>
          </p:cNvSpPr>
          <p:nvPr/>
        </p:nvSpPr>
        <p:spPr bwMode="auto">
          <a:xfrm>
            <a:off x="5400571" y="1722189"/>
            <a:ext cx="138112" cy="4611687"/>
          </a:xfrm>
          <a:prstGeom prst="roundRect">
            <a:avLst>
              <a:gd name="adj" fmla="val 16667"/>
            </a:avLst>
          </a:prstGeom>
          <a:pattFill prst="lgConfetti">
            <a:fgClr>
              <a:schemeClr val="accent1"/>
            </a:fgClr>
            <a:bgClr>
              <a:schemeClr val="bg1"/>
            </a:bgClr>
          </a:pattFill>
          <a:ln w="38100">
            <a:solidFill>
              <a:schemeClr val="tx1"/>
            </a:solidFill>
            <a:round/>
            <a:headEnd/>
            <a:tailEnd/>
          </a:ln>
          <a:effectLst>
            <a:outerShdw blurRad="63500" dist="119812" dir="3479677" algn="ctr" rotWithShape="0">
              <a:schemeClr val="bg2">
                <a:alpha val="74998"/>
              </a:schemeClr>
            </a:outerShdw>
          </a:effectLst>
        </p:spPr>
        <p:txBody>
          <a:bodyPr wrap="none" anchor="ctr"/>
          <a:lstStyle/>
          <a:p>
            <a:pPr algn="ctr">
              <a:defRPr/>
            </a:pPr>
            <a:endParaRPr lang="en-US">
              <a:effectLst>
                <a:outerShdw blurRad="38100" dist="38100" dir="2700000" algn="tl">
                  <a:srgbClr val="000000"/>
                </a:outerShdw>
              </a:effectLst>
              <a:ea typeface="+mn-ea"/>
              <a:cs typeface="+mn-cs"/>
            </a:endParaRPr>
          </a:p>
        </p:txBody>
      </p:sp>
      <p:sp>
        <p:nvSpPr>
          <p:cNvPr id="133" name="AutoShape 165" descr="Large confetti"/>
          <p:cNvSpPr>
            <a:spLocks noChangeArrowheads="1"/>
          </p:cNvSpPr>
          <p:nvPr/>
        </p:nvSpPr>
        <p:spPr bwMode="auto">
          <a:xfrm>
            <a:off x="5406055" y="1717454"/>
            <a:ext cx="138113" cy="4611688"/>
          </a:xfrm>
          <a:prstGeom prst="roundRect">
            <a:avLst>
              <a:gd name="adj" fmla="val 16667"/>
            </a:avLst>
          </a:prstGeom>
          <a:pattFill prst="lgConfetti">
            <a:fgClr>
              <a:schemeClr val="accent1"/>
            </a:fgClr>
            <a:bgClr>
              <a:schemeClr val="bg1"/>
            </a:bgClr>
          </a:pattFill>
          <a:ln w="38100">
            <a:solidFill>
              <a:srgbClr val="99CCFF"/>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34" name="Rectangle 121"/>
          <p:cNvSpPr>
            <a:spLocks noChangeArrowheads="1"/>
          </p:cNvSpPr>
          <p:nvPr/>
        </p:nvSpPr>
        <p:spPr bwMode="auto">
          <a:xfrm>
            <a:off x="0" y="0"/>
            <a:ext cx="9159875" cy="6858000"/>
          </a:xfrm>
          <a:prstGeom prst="rect">
            <a:avLst/>
          </a:prstGeom>
          <a:solidFill>
            <a:srgbClr val="000109">
              <a:alpha val="75999"/>
            </a:srgbClr>
          </a:solidFill>
          <a:ln w="9525">
            <a:solidFill>
              <a:srgbClr val="000000">
                <a:alpha val="72000"/>
              </a:srgbClr>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35" name="Rectangle 124"/>
          <p:cNvSpPr>
            <a:spLocks noChangeArrowheads="1"/>
          </p:cNvSpPr>
          <p:nvPr/>
        </p:nvSpPr>
        <p:spPr bwMode="auto">
          <a:xfrm>
            <a:off x="2091853" y="2325688"/>
            <a:ext cx="5022208" cy="615553"/>
          </a:xfrm>
          <a:prstGeom prst="rect">
            <a:avLst/>
          </a:prstGeom>
          <a:noFill/>
          <a:ln w="9525">
            <a:noFill/>
            <a:miter lim="800000"/>
            <a:headEnd/>
            <a:tailEnd/>
          </a:ln>
          <a:effectLst/>
        </p:spPr>
        <p:txBody>
          <a:bodyPr wrap="none" lIns="0" tIns="0" rIns="0" bIns="0">
            <a:spAutoFit/>
          </a:bodyPr>
          <a:lstStyle/>
          <a:p>
            <a:pPr algn="ctr">
              <a:defRPr/>
            </a:pPr>
            <a:r>
              <a:rPr lang="th-TH" sz="4000" dirty="0">
                <a:effectLst>
                  <a:outerShdw blurRad="38100" dist="38100" dir="2700000" algn="tl">
                    <a:srgbClr val="000000">
                      <a:alpha val="43137"/>
                    </a:srgbClr>
                  </a:outerShdw>
                </a:effectLst>
                <a:latin typeface="Leelawadee UI" panose="020B0502040204020203" pitchFamily="34" charset="-34"/>
                <a:ea typeface="MS Gothic" panose="020B0609070205080204" pitchFamily="49" charset="-128"/>
                <a:cs typeface="Leelawadee UI" panose="020B0502040204020203" pitchFamily="34" charset="-34"/>
              </a:rPr>
              <a:t>พระเยซูเสด็จมาครั้งที่ </a:t>
            </a:r>
            <a:r>
              <a:rPr lang="th-TH" sz="4000" dirty="0" smtClean="0">
                <a:effectLst>
                  <a:outerShdw blurRad="38100" dist="38100" dir="2700000" algn="tl">
                    <a:srgbClr val="000000">
                      <a:alpha val="43137"/>
                    </a:srgbClr>
                  </a:outerShdw>
                </a:effectLst>
                <a:latin typeface="Leelawadee UI" panose="020B0502040204020203" pitchFamily="34" charset="-34"/>
                <a:ea typeface="MS Gothic" panose="020B0609070205080204" pitchFamily="49" charset="-128"/>
                <a:cs typeface="Leelawadee UI" panose="020B0502040204020203" pitchFamily="34" charset="-34"/>
              </a:rPr>
              <a:t>2</a:t>
            </a:r>
            <a:endParaRPr lang="en-US" sz="4000" dirty="0">
              <a:effectLst>
                <a:outerShdw blurRad="38100" dist="38100" dir="2700000" algn="tl">
                  <a:srgbClr val="000000">
                    <a:alpha val="43137"/>
                  </a:srgbClr>
                </a:outerShdw>
              </a:effectLst>
              <a:latin typeface="Leelawadee UI" panose="020B0502040204020203" pitchFamily="34" charset="-34"/>
              <a:ea typeface="MS Gothic" panose="020B0609070205080204" pitchFamily="49" charset="-128"/>
              <a:cs typeface="Leelawadee UI" panose="020B0502040204020203" pitchFamily="34" charset="-34"/>
            </a:endParaRPr>
          </a:p>
        </p:txBody>
      </p:sp>
      <p:sp>
        <p:nvSpPr>
          <p:cNvPr id="136" name="Rectangle 127"/>
          <p:cNvSpPr>
            <a:spLocks noChangeArrowheads="1"/>
          </p:cNvSpPr>
          <p:nvPr/>
        </p:nvSpPr>
        <p:spPr bwMode="auto">
          <a:xfrm>
            <a:off x="547688" y="5026025"/>
            <a:ext cx="8004175" cy="615553"/>
          </a:xfrm>
          <a:prstGeom prst="rect">
            <a:avLst/>
          </a:prstGeom>
          <a:noFill/>
          <a:ln w="9525">
            <a:noFill/>
            <a:miter lim="800000"/>
            <a:headEnd/>
            <a:tailEnd/>
          </a:ln>
          <a:effectLst/>
        </p:spPr>
        <p:txBody>
          <a:bodyPr lIns="0" tIns="0" rIns="0" bIns="0">
            <a:spAutoFit/>
          </a:bodyPr>
          <a:lstStyle/>
          <a:p>
            <a:pPr algn="ctr">
              <a:defRPr/>
            </a:pPr>
            <a:r>
              <a:rPr lang="en-US" sz="4000" dirty="0">
                <a:effectLst>
                  <a:outerShdw blurRad="38100" dist="38100" dir="2700000" algn="tl">
                    <a:srgbClr val="000000">
                      <a:alpha val="43137"/>
                    </a:srgbClr>
                  </a:outerShdw>
                </a:effectLst>
                <a:latin typeface="Leelawadee UI" panose="020B0502040204020203" pitchFamily="34" charset="-34"/>
                <a:ea typeface="MS Gothic" panose="020B0609070205080204" pitchFamily="49" charset="-128"/>
                <a:cs typeface="Leelawadee UI" panose="020B0502040204020203" pitchFamily="34" charset="-34"/>
              </a:rPr>
              <a:t>  </a:t>
            </a:r>
            <a:r>
              <a:rPr lang="th-TH" sz="4000" dirty="0">
                <a:effectLst>
                  <a:outerShdw blurRad="38100" dist="38100" dir="2700000" algn="tl">
                    <a:srgbClr val="000000">
                      <a:alpha val="43137"/>
                    </a:srgbClr>
                  </a:outerShdw>
                </a:effectLst>
                <a:latin typeface="Leelawadee UI" panose="020B0502040204020203" pitchFamily="34" charset="-34"/>
                <a:ea typeface="MS Gothic" panose="020B0609070205080204" pitchFamily="49" charset="-128"/>
                <a:cs typeface="Leelawadee UI" panose="020B0502040204020203" pitchFamily="34" charset="-34"/>
              </a:rPr>
              <a:t>กรุง</a:t>
            </a:r>
            <a:r>
              <a:rPr lang="th-TH" sz="4000" dirty="0" smtClean="0">
                <a:effectLst>
                  <a:outerShdw blurRad="38100" dist="38100" dir="2700000" algn="tl">
                    <a:srgbClr val="000000">
                      <a:alpha val="43137"/>
                    </a:srgbClr>
                  </a:outerShdw>
                </a:effectLst>
                <a:latin typeface="Leelawadee UI" panose="020B0502040204020203" pitchFamily="34" charset="-34"/>
                <a:ea typeface="MS Gothic" panose="020B0609070205080204" pitchFamily="49" charset="-128"/>
                <a:cs typeface="Leelawadee UI" panose="020B0502040204020203" pitchFamily="34" charset="-34"/>
              </a:rPr>
              <a:t>เยรูซาเล็มใหม่</a:t>
            </a:r>
            <a:r>
              <a:rPr lang="th-TH" sz="4000" dirty="0">
                <a:effectLst>
                  <a:outerShdw blurRad="38100" dist="38100" dir="2700000" algn="tl">
                    <a:srgbClr val="000000">
                      <a:alpha val="43137"/>
                    </a:srgbClr>
                  </a:outerShdw>
                </a:effectLst>
                <a:latin typeface="Leelawadee UI" panose="020B0502040204020203" pitchFamily="34" charset="-34"/>
                <a:ea typeface="MS Gothic" panose="020B0609070205080204" pitchFamily="49" charset="-128"/>
                <a:cs typeface="Leelawadee UI" panose="020B0502040204020203" pitchFamily="34" charset="-34"/>
              </a:rPr>
              <a:t>และโลกใหม่</a:t>
            </a:r>
          </a:p>
        </p:txBody>
      </p:sp>
      <p:sp>
        <p:nvSpPr>
          <p:cNvPr id="137" name="Rectangle 130"/>
          <p:cNvSpPr>
            <a:spLocks noChangeArrowheads="1"/>
          </p:cNvSpPr>
          <p:nvPr/>
        </p:nvSpPr>
        <p:spPr bwMode="auto">
          <a:xfrm>
            <a:off x="700088" y="4129088"/>
            <a:ext cx="7650162" cy="615553"/>
          </a:xfrm>
          <a:prstGeom prst="rect">
            <a:avLst/>
          </a:prstGeom>
          <a:noFill/>
          <a:ln w="9525">
            <a:noFill/>
            <a:miter lim="800000"/>
            <a:headEnd/>
            <a:tailEnd/>
          </a:ln>
          <a:effectLst/>
        </p:spPr>
        <p:txBody>
          <a:bodyPr lIns="0" tIns="0" rIns="0" bIns="0">
            <a:spAutoFit/>
          </a:bodyPr>
          <a:lstStyle/>
          <a:p>
            <a:pPr algn="ctr">
              <a:defRPr/>
            </a:pPr>
            <a:r>
              <a:rPr lang="th-TH" sz="4000" dirty="0">
                <a:effectLst>
                  <a:outerShdw blurRad="38100" dist="38100" dir="2700000" algn="tl">
                    <a:srgbClr val="000000">
                      <a:alpha val="43137"/>
                    </a:srgbClr>
                  </a:outerShdw>
                </a:effectLst>
                <a:latin typeface="Leelawadee UI" panose="020B0502040204020203" pitchFamily="34" charset="-34"/>
                <a:ea typeface="MS Gothic" panose="020B0609070205080204" pitchFamily="49" charset="-128"/>
                <a:cs typeface="Leelawadee UI" panose="020B0502040204020203" pitchFamily="34" charset="-34"/>
              </a:rPr>
              <a:t>การพิพากษาบนบัล</a:t>
            </a:r>
            <a:r>
              <a:rPr lang="th-TH" sz="4000" dirty="0" err="1">
                <a:effectLst>
                  <a:outerShdw blurRad="38100" dist="38100" dir="2700000" algn="tl">
                    <a:srgbClr val="000000">
                      <a:alpha val="43137"/>
                    </a:srgbClr>
                  </a:outerShdw>
                </a:effectLst>
                <a:latin typeface="Leelawadee UI" panose="020B0502040204020203" pitchFamily="34" charset="-34"/>
                <a:ea typeface="MS Gothic" panose="020B0609070205080204" pitchFamily="49" charset="-128"/>
                <a:cs typeface="Leelawadee UI" panose="020B0502040204020203" pitchFamily="34" charset="-34"/>
              </a:rPr>
              <a:t>ลักก์</a:t>
            </a:r>
            <a:endParaRPr lang="th-TH" sz="4000" dirty="0">
              <a:effectLst>
                <a:outerShdw blurRad="38100" dist="38100" dir="2700000" algn="tl">
                  <a:srgbClr val="000000">
                    <a:alpha val="43137"/>
                  </a:srgbClr>
                </a:outerShdw>
              </a:effectLst>
              <a:latin typeface="Leelawadee UI" panose="020B0502040204020203" pitchFamily="34" charset="-34"/>
              <a:ea typeface="MS Gothic" panose="020B0609070205080204" pitchFamily="49" charset="-128"/>
              <a:cs typeface="Leelawadee UI" panose="020B0502040204020203" pitchFamily="34" charset="-34"/>
            </a:endParaRPr>
          </a:p>
        </p:txBody>
      </p:sp>
      <p:sp>
        <p:nvSpPr>
          <p:cNvPr id="138" name="Rectangle 133"/>
          <p:cNvSpPr>
            <a:spLocks noChangeArrowheads="1"/>
          </p:cNvSpPr>
          <p:nvPr/>
        </p:nvSpPr>
        <p:spPr bwMode="auto">
          <a:xfrm>
            <a:off x="815975" y="3230563"/>
            <a:ext cx="7477125" cy="615553"/>
          </a:xfrm>
          <a:prstGeom prst="rect">
            <a:avLst/>
          </a:prstGeom>
          <a:noFill/>
          <a:ln w="9525">
            <a:noFill/>
            <a:miter lim="800000"/>
            <a:headEnd/>
            <a:tailEnd/>
          </a:ln>
          <a:effectLst/>
        </p:spPr>
        <p:txBody>
          <a:bodyPr lIns="0" tIns="0" rIns="0" bIns="0">
            <a:spAutoFit/>
          </a:bodyPr>
          <a:lstStyle/>
          <a:p>
            <a:pPr algn="ctr">
              <a:defRPr/>
            </a:pPr>
            <a:r>
              <a:rPr lang="en-US" sz="4000" dirty="0" smtClean="0">
                <a:effectLst>
                  <a:outerShdw blurRad="38100" dist="38100" dir="2700000" algn="tl">
                    <a:srgbClr val="000000">
                      <a:alpha val="43137"/>
                    </a:srgbClr>
                  </a:outerShdw>
                </a:effectLst>
                <a:latin typeface="Leelawadee UI" panose="020B0502040204020203" pitchFamily="34" charset="-34"/>
                <a:ea typeface="MS Gothic" panose="020B0609070205080204" pitchFamily="49" charset="-128"/>
                <a:cs typeface="Leelawadee UI" panose="020B0502040204020203" pitchFamily="34" charset="-34"/>
              </a:rPr>
              <a:t> </a:t>
            </a:r>
            <a:r>
              <a:rPr lang="th-TH" sz="4000" dirty="0">
                <a:effectLst>
                  <a:outerShdw blurRad="38100" dist="38100" dir="2700000" algn="tl">
                    <a:srgbClr val="000000">
                      <a:alpha val="43137"/>
                    </a:srgbClr>
                  </a:outerShdw>
                </a:effectLst>
                <a:latin typeface="Leelawadee UI" panose="020B0502040204020203" pitchFamily="34" charset="-34"/>
                <a:ea typeface="MS Gothic" panose="020B0609070205080204" pitchFamily="49" charset="-128"/>
                <a:cs typeface="Leelawadee UI" panose="020B0502040204020203" pitchFamily="34" charset="-34"/>
              </a:rPr>
              <a:t>การ</a:t>
            </a:r>
            <a:r>
              <a:rPr lang="th-TH" sz="4000" dirty="0" err="1" smtClean="0">
                <a:effectLst>
                  <a:outerShdw blurRad="38100" dist="38100" dir="2700000" algn="tl">
                    <a:srgbClr val="000000">
                      <a:alpha val="43137"/>
                    </a:srgbClr>
                  </a:outerShdw>
                </a:effectLst>
                <a:latin typeface="Leelawadee UI" panose="020B0502040204020203" pitchFamily="34" charset="-34"/>
                <a:ea typeface="MS Gothic" panose="020B0609070205080204" pitchFamily="49" charset="-128"/>
                <a:cs typeface="Leelawadee UI" panose="020B0502040204020203" pitchFamily="34" charset="-34"/>
              </a:rPr>
              <a:t>ครองราช</a:t>
            </a:r>
            <a:r>
              <a:rPr lang="th-TH" sz="4000" dirty="0">
                <a:effectLst>
                  <a:outerShdw blurRad="38100" dist="38100" dir="2700000" algn="tl">
                    <a:srgbClr val="000000">
                      <a:alpha val="43137"/>
                    </a:srgbClr>
                  </a:outerShdw>
                </a:effectLst>
                <a:latin typeface="Leelawadee UI" panose="020B0502040204020203" pitchFamily="34" charset="-34"/>
                <a:ea typeface="MS Gothic" panose="020B0609070205080204" pitchFamily="49" charset="-128"/>
                <a:cs typeface="Leelawadee UI" panose="020B0502040204020203" pitchFamily="34" charset="-34"/>
              </a:rPr>
              <a:t>ของพระเยซู</a:t>
            </a:r>
            <a:r>
              <a:rPr lang="th-TH" sz="4000" dirty="0" smtClean="0">
                <a:effectLst>
                  <a:outerShdw blurRad="38100" dist="38100" dir="2700000" algn="tl">
                    <a:srgbClr val="000000">
                      <a:alpha val="43137"/>
                    </a:srgbClr>
                  </a:outerShdw>
                </a:effectLst>
                <a:latin typeface="Leelawadee UI" panose="020B0502040204020203" pitchFamily="34" charset="-34"/>
                <a:ea typeface="MS Gothic" panose="020B0609070205080204" pitchFamily="49" charset="-128"/>
                <a:cs typeface="Leelawadee UI" panose="020B0502040204020203" pitchFamily="34" charset="-34"/>
              </a:rPr>
              <a:t>คริสต์</a:t>
            </a:r>
            <a:endParaRPr lang="th-TH" sz="4000" dirty="0">
              <a:effectLst>
                <a:outerShdw blurRad="38100" dist="38100" dir="2700000" algn="tl">
                  <a:srgbClr val="000000">
                    <a:alpha val="43137"/>
                  </a:srgbClr>
                </a:outerShdw>
              </a:effectLst>
              <a:latin typeface="Leelawadee UI" panose="020B0502040204020203" pitchFamily="34" charset="-34"/>
              <a:ea typeface="MS Gothic" panose="020B0609070205080204" pitchFamily="49" charset="-128"/>
              <a:cs typeface="Leelawadee UI" panose="020B0502040204020203" pitchFamily="34" charset="-34"/>
            </a:endParaRPr>
          </a:p>
        </p:txBody>
      </p:sp>
      <p:sp>
        <p:nvSpPr>
          <p:cNvPr id="139" name="Rectangle 136"/>
          <p:cNvSpPr>
            <a:spLocks noChangeArrowheads="1"/>
          </p:cNvSpPr>
          <p:nvPr/>
        </p:nvSpPr>
        <p:spPr bwMode="auto">
          <a:xfrm>
            <a:off x="511175" y="1444625"/>
            <a:ext cx="8112125" cy="615553"/>
          </a:xfrm>
          <a:prstGeom prst="rect">
            <a:avLst/>
          </a:prstGeom>
          <a:noFill/>
          <a:ln w="9525">
            <a:noFill/>
            <a:miter lim="800000"/>
            <a:headEnd/>
            <a:tailEnd/>
          </a:ln>
          <a:effectLst/>
        </p:spPr>
        <p:txBody>
          <a:bodyPr lIns="0" tIns="0" rIns="0" bIns="0">
            <a:spAutoFit/>
          </a:bodyPr>
          <a:lstStyle/>
          <a:p>
            <a:pPr algn="ctr">
              <a:defRPr/>
            </a:pPr>
            <a:r>
              <a:rPr lang="en-US" sz="4000" dirty="0">
                <a:effectLst>
                  <a:outerShdw blurRad="38100" dist="38100" dir="2700000" algn="tl">
                    <a:srgbClr val="000000">
                      <a:alpha val="43137"/>
                    </a:srgbClr>
                  </a:outerShdw>
                </a:effectLst>
                <a:latin typeface="Leelawadee UI" panose="020B0502040204020203" pitchFamily="34" charset="-34"/>
                <a:ea typeface="MS Gothic" panose="020B0609070205080204" pitchFamily="49" charset="-128"/>
                <a:cs typeface="Leelawadee UI" panose="020B0502040204020203" pitchFamily="34" charset="-34"/>
              </a:rPr>
              <a:t> </a:t>
            </a:r>
            <a:r>
              <a:rPr lang="th-TH" sz="4000" dirty="0">
                <a:effectLst>
                  <a:outerShdw blurRad="38100" dist="38100" dir="2700000" algn="tl">
                    <a:srgbClr val="000000">
                      <a:alpha val="43137"/>
                    </a:srgbClr>
                  </a:outerShdw>
                </a:effectLst>
                <a:latin typeface="Leelawadee UI" panose="020B0502040204020203" pitchFamily="34" charset="-34"/>
                <a:ea typeface="MS Gothic" panose="020B0609070205080204" pitchFamily="49" charset="-128"/>
                <a:cs typeface="Leelawadee UI" panose="020B0502040204020203" pitchFamily="34" charset="-34"/>
              </a:rPr>
              <a:t>งานอภิเษกสมรสของพระเมษ</a:t>
            </a:r>
            <a:r>
              <a:rPr lang="th-TH" sz="4000" dirty="0" smtClean="0">
                <a:effectLst>
                  <a:outerShdw blurRad="38100" dist="38100" dir="2700000" algn="tl">
                    <a:srgbClr val="000000">
                      <a:alpha val="43137"/>
                    </a:srgbClr>
                  </a:outerShdw>
                </a:effectLst>
                <a:latin typeface="Leelawadee UI" panose="020B0502040204020203" pitchFamily="34" charset="-34"/>
                <a:ea typeface="MS Gothic" panose="020B0609070205080204" pitchFamily="49" charset="-128"/>
                <a:cs typeface="Leelawadee UI" panose="020B0502040204020203" pitchFamily="34" charset="-34"/>
              </a:rPr>
              <a:t>โปดก</a:t>
            </a:r>
            <a:endParaRPr lang="th-TH" sz="4000" dirty="0">
              <a:effectLst>
                <a:outerShdw blurRad="38100" dist="38100" dir="2700000" algn="tl">
                  <a:srgbClr val="000000">
                    <a:alpha val="43137"/>
                  </a:srgbClr>
                </a:outerShdw>
              </a:effectLst>
              <a:latin typeface="Leelawadee UI" panose="020B0502040204020203" pitchFamily="34" charset="-34"/>
              <a:ea typeface="MS Gothic" panose="020B0609070205080204" pitchFamily="49" charset="-128"/>
              <a:cs typeface="Leelawadee UI" panose="020B0502040204020203" pitchFamily="34" charset="-34"/>
            </a:endParaRPr>
          </a:p>
        </p:txBody>
      </p:sp>
    </p:spTree>
    <p:extLst>
      <p:ext uri="{BB962C8B-B14F-4D97-AF65-F5344CB8AC3E}">
        <p14:creationId xmlns:p14="http://schemas.microsoft.com/office/powerpoint/2010/main" val="99904506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39"/>
                                        </p:tgtEl>
                                        <p:attrNameLst>
                                          <p:attrName>style.visibility</p:attrName>
                                        </p:attrNameLst>
                                      </p:cBhvr>
                                      <p:to>
                                        <p:strVal val="visible"/>
                                      </p:to>
                                    </p:set>
                                    <p:anim calcmode="lin" valueType="num">
                                      <p:cBhvr additive="base">
                                        <p:cTn id="7" dur="500" fill="hold"/>
                                        <p:tgtEl>
                                          <p:spTgt spid="139"/>
                                        </p:tgtEl>
                                        <p:attrNameLst>
                                          <p:attrName>ppt_x</p:attrName>
                                        </p:attrNameLst>
                                      </p:cBhvr>
                                      <p:tavLst>
                                        <p:tav tm="0">
                                          <p:val>
                                            <p:strVal val="#ppt_x"/>
                                          </p:val>
                                        </p:tav>
                                        <p:tav tm="100000">
                                          <p:val>
                                            <p:strVal val="#ppt_x"/>
                                          </p:val>
                                        </p:tav>
                                      </p:tavLst>
                                    </p:anim>
                                    <p:anim calcmode="lin" valueType="num">
                                      <p:cBhvr additive="base">
                                        <p:cTn id="8" dur="500" fill="hold"/>
                                        <p:tgtEl>
                                          <p:spTgt spid="13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5"/>
                                        </p:tgtEl>
                                        <p:attrNameLst>
                                          <p:attrName>style.visibility</p:attrName>
                                        </p:attrNameLst>
                                      </p:cBhvr>
                                      <p:to>
                                        <p:strVal val="visible"/>
                                      </p:to>
                                    </p:set>
                                    <p:anim calcmode="lin" valueType="num">
                                      <p:cBhvr additive="base">
                                        <p:cTn id="13" dur="500" fill="hold"/>
                                        <p:tgtEl>
                                          <p:spTgt spid="135"/>
                                        </p:tgtEl>
                                        <p:attrNameLst>
                                          <p:attrName>ppt_x</p:attrName>
                                        </p:attrNameLst>
                                      </p:cBhvr>
                                      <p:tavLst>
                                        <p:tav tm="0">
                                          <p:val>
                                            <p:strVal val="#ppt_x"/>
                                          </p:val>
                                        </p:tav>
                                        <p:tav tm="100000">
                                          <p:val>
                                            <p:strVal val="#ppt_x"/>
                                          </p:val>
                                        </p:tav>
                                      </p:tavLst>
                                    </p:anim>
                                    <p:anim calcmode="lin" valueType="num">
                                      <p:cBhvr additive="base">
                                        <p:cTn id="14" dur="500" fill="hold"/>
                                        <p:tgtEl>
                                          <p:spTgt spid="13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8"/>
                                        </p:tgtEl>
                                        <p:attrNameLst>
                                          <p:attrName>style.visibility</p:attrName>
                                        </p:attrNameLst>
                                      </p:cBhvr>
                                      <p:to>
                                        <p:strVal val="visible"/>
                                      </p:to>
                                    </p:set>
                                    <p:anim calcmode="lin" valueType="num">
                                      <p:cBhvr additive="base">
                                        <p:cTn id="19" dur="500" fill="hold"/>
                                        <p:tgtEl>
                                          <p:spTgt spid="138"/>
                                        </p:tgtEl>
                                        <p:attrNameLst>
                                          <p:attrName>ppt_x</p:attrName>
                                        </p:attrNameLst>
                                      </p:cBhvr>
                                      <p:tavLst>
                                        <p:tav tm="0">
                                          <p:val>
                                            <p:strVal val="#ppt_x"/>
                                          </p:val>
                                        </p:tav>
                                        <p:tav tm="100000">
                                          <p:val>
                                            <p:strVal val="#ppt_x"/>
                                          </p:val>
                                        </p:tav>
                                      </p:tavLst>
                                    </p:anim>
                                    <p:anim calcmode="lin" valueType="num">
                                      <p:cBhvr additive="base">
                                        <p:cTn id="20" dur="500" fill="hold"/>
                                        <p:tgtEl>
                                          <p:spTgt spid="13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7"/>
                                        </p:tgtEl>
                                        <p:attrNameLst>
                                          <p:attrName>style.visibility</p:attrName>
                                        </p:attrNameLst>
                                      </p:cBhvr>
                                      <p:to>
                                        <p:strVal val="visible"/>
                                      </p:to>
                                    </p:set>
                                    <p:anim calcmode="lin" valueType="num">
                                      <p:cBhvr additive="base">
                                        <p:cTn id="25" dur="500" fill="hold"/>
                                        <p:tgtEl>
                                          <p:spTgt spid="137"/>
                                        </p:tgtEl>
                                        <p:attrNameLst>
                                          <p:attrName>ppt_x</p:attrName>
                                        </p:attrNameLst>
                                      </p:cBhvr>
                                      <p:tavLst>
                                        <p:tav tm="0">
                                          <p:val>
                                            <p:strVal val="#ppt_x"/>
                                          </p:val>
                                        </p:tav>
                                        <p:tav tm="100000">
                                          <p:val>
                                            <p:strVal val="#ppt_x"/>
                                          </p:val>
                                        </p:tav>
                                      </p:tavLst>
                                    </p:anim>
                                    <p:anim calcmode="lin" valueType="num">
                                      <p:cBhvr additive="base">
                                        <p:cTn id="26" dur="500" fill="hold"/>
                                        <p:tgtEl>
                                          <p:spTgt spid="13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6"/>
                                        </p:tgtEl>
                                        <p:attrNameLst>
                                          <p:attrName>style.visibility</p:attrName>
                                        </p:attrNameLst>
                                      </p:cBhvr>
                                      <p:to>
                                        <p:strVal val="visible"/>
                                      </p:to>
                                    </p:set>
                                    <p:anim calcmode="lin" valueType="num">
                                      <p:cBhvr additive="base">
                                        <p:cTn id="31" dur="500" fill="hold"/>
                                        <p:tgtEl>
                                          <p:spTgt spid="136"/>
                                        </p:tgtEl>
                                        <p:attrNameLst>
                                          <p:attrName>ppt_x</p:attrName>
                                        </p:attrNameLst>
                                      </p:cBhvr>
                                      <p:tavLst>
                                        <p:tav tm="0">
                                          <p:val>
                                            <p:strVal val="#ppt_x"/>
                                          </p:val>
                                        </p:tav>
                                        <p:tav tm="100000">
                                          <p:val>
                                            <p:strVal val="#ppt_x"/>
                                          </p:val>
                                        </p:tav>
                                      </p:tavLst>
                                    </p:anim>
                                    <p:anim calcmode="lin" valueType="num">
                                      <p:cBhvr additive="base">
                                        <p:cTn id="32" dur="500" fill="hold"/>
                                        <p:tgtEl>
                                          <p:spTgt spid="1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p:bldP spid="136" grpId="0"/>
      <p:bldP spid="137" grpId="0"/>
      <p:bldP spid="138" grpId="0"/>
      <p:bldP spid="13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descr="Walnut"/>
          <p:cNvSpPr>
            <a:spLocks noChangeArrowheads="1"/>
          </p:cNvSpPr>
          <p:nvPr/>
        </p:nvSpPr>
        <p:spPr bwMode="auto">
          <a:xfrm>
            <a:off x="-17780" y="0"/>
            <a:ext cx="9144000" cy="6858000"/>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157698" name="Rectangle 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57699" name="Rectangle 4"/>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157700"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653318" name="Rectangle 6"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ea typeface="+mn-ea"/>
              <a:cs typeface="+mn-cs"/>
            </a:endParaRPr>
          </a:p>
        </p:txBody>
      </p:sp>
      <p:grpSp>
        <p:nvGrpSpPr>
          <p:cNvPr id="157702" name="Group 7"/>
          <p:cNvGrpSpPr>
            <a:grpSpLocks/>
          </p:cNvGrpSpPr>
          <p:nvPr/>
        </p:nvGrpSpPr>
        <p:grpSpPr bwMode="auto">
          <a:xfrm>
            <a:off x="1885950" y="549275"/>
            <a:ext cx="3879850" cy="1865313"/>
            <a:chOff x="1188" y="346"/>
            <a:chExt cx="2444" cy="1175"/>
          </a:xfrm>
        </p:grpSpPr>
        <p:sp>
          <p:nvSpPr>
            <p:cNvPr id="653320" name="Text Box 8"/>
            <p:cNvSpPr txBox="1">
              <a:spLocks noChangeArrowheads="1"/>
            </p:cNvSpPr>
            <p:nvPr/>
          </p:nvSpPr>
          <p:spPr bwMode="auto">
            <a:xfrm>
              <a:off x="3200" y="1002"/>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th-TH" sz="4800" dirty="0">
                  <a:ea typeface="+mn-ea"/>
                  <a:cs typeface="+mn-cs"/>
                </a:rPr>
                <a:t>ย</a:t>
              </a:r>
              <a:endParaRPr lang="en-US" sz="4800" dirty="0">
                <a:ea typeface="+mn-ea"/>
                <a:cs typeface="+mn-cs"/>
              </a:endParaRPr>
            </a:p>
          </p:txBody>
        </p:sp>
        <p:grpSp>
          <p:nvGrpSpPr>
            <p:cNvPr id="157768" name="Group 9"/>
            <p:cNvGrpSpPr>
              <a:grpSpLocks/>
            </p:cNvGrpSpPr>
            <p:nvPr/>
          </p:nvGrpSpPr>
          <p:grpSpPr bwMode="auto">
            <a:xfrm>
              <a:off x="1643" y="735"/>
              <a:ext cx="1507" cy="504"/>
              <a:chOff x="1643" y="735"/>
              <a:chExt cx="1507" cy="504"/>
            </a:xfrm>
          </p:grpSpPr>
          <p:sp>
            <p:nvSpPr>
              <p:cNvPr id="653322" name="Rectangle 10"/>
              <p:cNvSpPr>
                <a:spLocks noChangeArrowheads="1"/>
              </p:cNvSpPr>
              <p:nvPr/>
            </p:nvSpPr>
            <p:spPr bwMode="auto">
              <a:xfrm>
                <a:off x="1643" y="751"/>
                <a:ext cx="573" cy="488"/>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dirty="0" smtClean="0">
                    <a:solidFill>
                      <a:srgbClr val="FFEA18"/>
                    </a:solidFill>
                  </a:rPr>
                  <a:t>4</a:t>
                </a:r>
                <a:r>
                  <a:rPr lang="th-TH" sz="3600" i="1" dirty="0" smtClean="0">
                    <a:solidFill>
                      <a:srgbClr val="FFEA18"/>
                    </a:solidFill>
                  </a:rPr>
                  <a:t>คน</a:t>
                </a:r>
                <a:endParaRPr lang="en-US" sz="4800" b="0" dirty="0">
                  <a:solidFill>
                    <a:srgbClr val="FFEA18"/>
                  </a:solidFill>
                  <a:latin typeface="Times" charset="0"/>
                </a:endParaRPr>
              </a:p>
            </p:txBody>
          </p:sp>
          <p:sp>
            <p:nvSpPr>
              <p:cNvPr id="653323" name="Rectangle 11"/>
              <p:cNvSpPr>
                <a:spLocks noChangeArrowheads="1"/>
              </p:cNvSpPr>
              <p:nvPr/>
            </p:nvSpPr>
            <p:spPr bwMode="auto">
              <a:xfrm>
                <a:off x="2085" y="735"/>
                <a:ext cx="1065" cy="40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pPr>
                <a:r>
                  <a:rPr lang="en-US" sz="3600" i="1" dirty="0">
                    <a:solidFill>
                      <a:srgbClr val="FFFF00"/>
                    </a:solidFill>
                    <a:latin typeface="Leelawadee UI" panose="020B0502040204020203" pitchFamily="34" charset="-34"/>
                    <a:cs typeface="Leelawadee UI" panose="020B0502040204020203" pitchFamily="34" charset="-34"/>
                  </a:rPr>
                  <a:t>  3</a:t>
                </a:r>
                <a:r>
                  <a:rPr lang="th-TH" sz="3600" i="1" dirty="0">
                    <a:solidFill>
                      <a:srgbClr val="FFFF00"/>
                    </a:solidFill>
                    <a:latin typeface="Leelawadee UI" panose="020B0502040204020203" pitchFamily="34" charset="-34"/>
                    <a:cs typeface="Leelawadee UI" panose="020B0502040204020203" pitchFamily="34" charset="-34"/>
                  </a:rPr>
                  <a:t>สมัย</a:t>
                </a:r>
                <a:endParaRPr lang="en-US" sz="3600" i="1" dirty="0">
                  <a:solidFill>
                    <a:srgbClr val="FFFF00"/>
                  </a:solidFill>
                  <a:latin typeface="Leelawadee UI" panose="020B0502040204020203" pitchFamily="34" charset="-34"/>
                  <a:cs typeface="Leelawadee UI" panose="020B0502040204020203" pitchFamily="34" charset="-34"/>
                </a:endParaRPr>
              </a:p>
            </p:txBody>
          </p:sp>
        </p:grpSp>
        <p:grpSp>
          <p:nvGrpSpPr>
            <p:cNvPr id="157769" name="Group 12"/>
            <p:cNvGrpSpPr>
              <a:grpSpLocks/>
            </p:cNvGrpSpPr>
            <p:nvPr/>
          </p:nvGrpSpPr>
          <p:grpSpPr bwMode="auto">
            <a:xfrm>
              <a:off x="1188" y="1175"/>
              <a:ext cx="1925" cy="249"/>
              <a:chOff x="1188" y="1175"/>
              <a:chExt cx="1925" cy="249"/>
            </a:xfrm>
          </p:grpSpPr>
          <p:grpSp>
            <p:nvGrpSpPr>
              <p:cNvPr id="157777" name="Group 13"/>
              <p:cNvGrpSpPr>
                <a:grpSpLocks/>
              </p:cNvGrpSpPr>
              <p:nvPr/>
            </p:nvGrpSpPr>
            <p:grpSpPr bwMode="auto">
              <a:xfrm>
                <a:off x="1188" y="1175"/>
                <a:ext cx="1728" cy="249"/>
                <a:chOff x="1188" y="1175"/>
                <a:chExt cx="1728" cy="249"/>
              </a:xfrm>
            </p:grpSpPr>
            <p:sp>
              <p:nvSpPr>
                <p:cNvPr id="653326" name="Rectangle 14"/>
                <p:cNvSpPr>
                  <a:spLocks noChangeArrowheads="1"/>
                </p:cNvSpPr>
                <p:nvPr/>
              </p:nvSpPr>
              <p:spPr bwMode="auto">
                <a:xfrm>
                  <a:off x="1188" y="1179"/>
                  <a:ext cx="121"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smtClean="0">
                      <a:solidFill>
                        <a:srgbClr val="F09F32"/>
                      </a:solidFill>
                    </a:rPr>
                    <a:t>ส</a:t>
                  </a:r>
                  <a:endParaRPr lang="en-US" sz="3600" dirty="0">
                    <a:solidFill>
                      <a:srgbClr val="FFEA18"/>
                    </a:solidFill>
                    <a:latin typeface="Times" charset="0"/>
                  </a:endParaRPr>
                </a:p>
              </p:txBody>
            </p:sp>
            <p:sp>
              <p:nvSpPr>
                <p:cNvPr id="653327" name="Rectangle 15"/>
                <p:cNvSpPr>
                  <a:spLocks noChangeArrowheads="1"/>
                </p:cNvSpPr>
                <p:nvPr/>
              </p:nvSpPr>
              <p:spPr bwMode="auto">
                <a:xfrm>
                  <a:off x="1415" y="1179"/>
                  <a:ext cx="11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rPr>
                    <a:t>อ</a:t>
                  </a:r>
                  <a:endParaRPr lang="en-US" sz="3600" dirty="0">
                    <a:solidFill>
                      <a:srgbClr val="FC030C"/>
                    </a:solidFill>
                    <a:latin typeface="Times" charset="0"/>
                  </a:endParaRPr>
                </a:p>
              </p:txBody>
            </p:sp>
            <p:sp>
              <p:nvSpPr>
                <p:cNvPr id="653328" name="Rectangle 16"/>
                <p:cNvSpPr>
                  <a:spLocks noChangeArrowheads="1"/>
                </p:cNvSpPr>
                <p:nvPr/>
              </p:nvSpPr>
              <p:spPr bwMode="auto">
                <a:xfrm>
                  <a:off x="1665" y="1181"/>
                  <a:ext cx="117"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rPr>
                    <a:t>ย</a:t>
                  </a:r>
                  <a:endParaRPr lang="en-US" sz="3600" dirty="0">
                    <a:solidFill>
                      <a:srgbClr val="FC030C"/>
                    </a:solidFill>
                    <a:latin typeface="Times" charset="0"/>
                  </a:endParaRPr>
                </a:p>
              </p:txBody>
            </p:sp>
            <p:sp>
              <p:nvSpPr>
                <p:cNvPr id="653329" name="Rectangle 17"/>
                <p:cNvSpPr>
                  <a:spLocks noChangeArrowheads="1"/>
                </p:cNvSpPr>
                <p:nvPr/>
              </p:nvSpPr>
              <p:spPr bwMode="auto">
                <a:xfrm>
                  <a:off x="1867" y="1179"/>
                  <a:ext cx="121"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rPr>
                    <a:t>ส</a:t>
                  </a:r>
                  <a:endParaRPr lang="en-US" sz="3600" dirty="0">
                    <a:solidFill>
                      <a:srgbClr val="FC030C"/>
                    </a:solidFill>
                    <a:latin typeface="Times" charset="0"/>
                  </a:endParaRPr>
                </a:p>
              </p:txBody>
            </p:sp>
            <p:sp>
              <p:nvSpPr>
                <p:cNvPr id="653330" name="Rectangle 18"/>
                <p:cNvSpPr>
                  <a:spLocks noChangeArrowheads="1"/>
                </p:cNvSpPr>
                <p:nvPr/>
              </p:nvSpPr>
              <p:spPr bwMode="auto">
                <a:xfrm>
                  <a:off x="2113" y="1175"/>
                  <a:ext cx="145"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rPr>
                    <a:t>ช</a:t>
                  </a:r>
                  <a:endParaRPr lang="en-US" sz="3600" dirty="0">
                    <a:solidFill>
                      <a:srgbClr val="FC030C"/>
                    </a:solidFill>
                    <a:latin typeface="Times" charset="0"/>
                  </a:endParaRPr>
                </a:p>
              </p:txBody>
            </p:sp>
            <p:sp>
              <p:nvSpPr>
                <p:cNvPr id="653331" name="Rectangle 19"/>
                <p:cNvSpPr>
                  <a:spLocks noChangeArrowheads="1"/>
                </p:cNvSpPr>
                <p:nvPr/>
              </p:nvSpPr>
              <p:spPr bwMode="auto">
                <a:xfrm>
                  <a:off x="2335" y="1183"/>
                  <a:ext cx="11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smtClean="0">
                      <a:solidFill>
                        <a:srgbClr val="08F220"/>
                      </a:solidFill>
                    </a:rPr>
                    <a:t>อ</a:t>
                  </a:r>
                  <a:endParaRPr lang="en-US" sz="3600" dirty="0">
                    <a:solidFill>
                      <a:srgbClr val="08F220"/>
                    </a:solidFill>
                    <a:latin typeface="Times" charset="0"/>
                  </a:endParaRPr>
                </a:p>
              </p:txBody>
            </p:sp>
            <p:sp>
              <p:nvSpPr>
                <p:cNvPr id="653332" name="Rectangle 20"/>
                <p:cNvSpPr>
                  <a:spLocks noChangeArrowheads="1"/>
                </p:cNvSpPr>
                <p:nvPr/>
              </p:nvSpPr>
              <p:spPr bwMode="auto">
                <a:xfrm>
                  <a:off x="2552" y="1183"/>
                  <a:ext cx="120"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smtClean="0">
                      <a:solidFill>
                        <a:srgbClr val="08F220"/>
                      </a:solidFill>
                    </a:rPr>
                    <a:t>ก</a:t>
                  </a:r>
                  <a:endParaRPr lang="en-US" sz="3600" dirty="0">
                    <a:solidFill>
                      <a:srgbClr val="08F220"/>
                    </a:solidFill>
                    <a:latin typeface="Times" charset="0"/>
                  </a:endParaRPr>
                </a:p>
              </p:txBody>
            </p:sp>
            <p:sp>
              <p:nvSpPr>
                <p:cNvPr id="653333" name="Rectangle 21"/>
                <p:cNvSpPr>
                  <a:spLocks noChangeArrowheads="1"/>
                </p:cNvSpPr>
                <p:nvPr/>
              </p:nvSpPr>
              <p:spPr bwMode="auto">
                <a:xfrm>
                  <a:off x="2781" y="1191"/>
                  <a:ext cx="135"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smtClean="0">
                      <a:solidFill>
                        <a:srgbClr val="08F220"/>
                      </a:solidFill>
                    </a:rPr>
                    <a:t>ท</a:t>
                  </a:r>
                  <a:endParaRPr lang="en-US" sz="3600" dirty="0">
                    <a:solidFill>
                      <a:srgbClr val="08F220"/>
                    </a:solidFill>
                    <a:latin typeface="Times" charset="0"/>
                  </a:endParaRPr>
                </a:p>
              </p:txBody>
            </p:sp>
          </p:grpSp>
          <p:sp>
            <p:nvSpPr>
              <p:cNvPr id="653334" name="Rectangle 22"/>
              <p:cNvSpPr>
                <a:spLocks noChangeArrowheads="1"/>
              </p:cNvSpPr>
              <p:nvPr/>
            </p:nvSpPr>
            <p:spPr bwMode="auto">
              <a:xfrm>
                <a:off x="3024" y="1184"/>
                <a:ext cx="89"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smtClean="0">
                    <a:solidFill>
                      <a:srgbClr val="11B0C5"/>
                    </a:solidFill>
                  </a:rPr>
                  <a:t>ง</a:t>
                </a:r>
                <a:endParaRPr lang="en-US" sz="3600" dirty="0">
                  <a:solidFill>
                    <a:srgbClr val="11B0C5"/>
                  </a:solidFill>
                  <a:latin typeface="Times" charset="0"/>
                </a:endParaRPr>
              </a:p>
            </p:txBody>
          </p:sp>
        </p:grpSp>
        <p:grpSp>
          <p:nvGrpSpPr>
            <p:cNvPr id="157770" name="Group 23"/>
            <p:cNvGrpSpPr>
              <a:grpSpLocks/>
            </p:cNvGrpSpPr>
            <p:nvPr/>
          </p:nvGrpSpPr>
          <p:grpSpPr bwMode="auto">
            <a:xfrm>
              <a:off x="2137" y="346"/>
              <a:ext cx="455" cy="692"/>
              <a:chOff x="2137" y="346"/>
              <a:chExt cx="455" cy="692"/>
            </a:xfrm>
          </p:grpSpPr>
          <p:grpSp>
            <p:nvGrpSpPr>
              <p:cNvPr id="157773" name="Group 24"/>
              <p:cNvGrpSpPr>
                <a:grpSpLocks/>
              </p:cNvGrpSpPr>
              <p:nvPr/>
            </p:nvGrpSpPr>
            <p:grpSpPr bwMode="auto">
              <a:xfrm>
                <a:off x="2137" y="346"/>
                <a:ext cx="455" cy="692"/>
                <a:chOff x="1814" y="109"/>
                <a:chExt cx="455" cy="692"/>
              </a:xfrm>
            </p:grpSpPr>
            <p:sp>
              <p:nvSpPr>
                <p:cNvPr id="653337" name="Text Box 25"/>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dirty="0">
                      <a:solidFill>
                        <a:srgbClr val="FF262D"/>
                      </a:solidFill>
                      <a:ea typeface="+mn-ea"/>
                      <a:cs typeface="+mn-cs"/>
                    </a:rPr>
                    <a:t>7</a:t>
                  </a:r>
                </a:p>
              </p:txBody>
            </p:sp>
            <p:sp>
              <p:nvSpPr>
                <p:cNvPr id="653338" name="Line 26"/>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sp>
            <p:nvSpPr>
              <p:cNvPr id="653339" name="Line 27"/>
              <p:cNvSpPr>
                <a:spLocks noChangeShapeType="1"/>
              </p:cNvSpPr>
              <p:nvPr/>
            </p:nvSpPr>
            <p:spPr bwMode="auto">
              <a:xfrm>
                <a:off x="2299" y="709"/>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sp>
          <p:nvSpPr>
            <p:cNvPr id="653340" name="Rectangle 28"/>
            <p:cNvSpPr>
              <a:spLocks noChangeArrowheads="1"/>
            </p:cNvSpPr>
            <p:nvPr/>
          </p:nvSpPr>
          <p:spPr bwMode="auto">
            <a:xfrm>
              <a:off x="1394" y="1159"/>
              <a:ext cx="894"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ea typeface="+mn-ea"/>
                <a:cs typeface="+mn-cs"/>
              </a:endParaRPr>
            </a:p>
          </p:txBody>
        </p:sp>
        <p:sp>
          <p:nvSpPr>
            <p:cNvPr id="653341" name="Rectangle 29"/>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grpSp>
      <p:sp>
        <p:nvSpPr>
          <p:cNvPr id="653342" name="Rectangle 30"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ea typeface="+mn-ea"/>
              <a:cs typeface="+mn-cs"/>
            </a:endParaRPr>
          </a:p>
        </p:txBody>
      </p:sp>
      <p:pic>
        <p:nvPicPr>
          <p:cNvPr id="157704" name="Picture 3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5" name="Rectangle 32"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157706" name="Rectangle 3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57707" name="Rectangle 34"/>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pic>
        <p:nvPicPr>
          <p:cNvPr id="157708" name="Picture 3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3350" name="Picture 38"/>
          <p:cNvPicPr>
            <a:picLocks noChangeAspect="1" noChangeArrowheads="1"/>
          </p:cNvPicPr>
          <p:nvPr/>
        </p:nvPicPr>
        <p:blipFill>
          <a:blip r:embed="rId5"/>
          <a:srcRect/>
          <a:stretch>
            <a:fillRect/>
          </a:stretch>
        </p:blipFill>
        <p:spPr bwMode="auto">
          <a:xfrm rot="5361337">
            <a:off x="-200566" y="4217965"/>
            <a:ext cx="4416458" cy="301625"/>
          </a:xfrm>
          <a:prstGeom prst="rect">
            <a:avLst/>
          </a:prstGeom>
          <a:noFill/>
          <a:effectLst>
            <a:outerShdw blurRad="63500" dist="38099" dir="2700000" algn="ctr" rotWithShape="0">
              <a:schemeClr val="accent2">
                <a:alpha val="74998"/>
              </a:schemeClr>
            </a:outerShdw>
          </a:effectLst>
        </p:spPr>
      </p:pic>
      <p:pic>
        <p:nvPicPr>
          <p:cNvPr id="157710" name="Picture 3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925821" y="4167246"/>
            <a:ext cx="442581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1" name="Picture 4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2" name="Picture 4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3" name="Picture 4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4" name="Picture 4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6" name="Picture 6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7" name="Picture 6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844349" y="4258469"/>
            <a:ext cx="450055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8" name="Picture 7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9" name="Picture 7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20" name="Picture 7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21" name="Picture 7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22" name="Picture 74"/>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7728" name="Group 84"/>
          <p:cNvGrpSpPr>
            <a:grpSpLocks/>
          </p:cNvGrpSpPr>
          <p:nvPr/>
        </p:nvGrpSpPr>
        <p:grpSpPr bwMode="auto">
          <a:xfrm>
            <a:off x="1949450" y="2236788"/>
            <a:ext cx="5273675" cy="3898900"/>
            <a:chOff x="1228" y="1409"/>
            <a:chExt cx="3322" cy="2456"/>
          </a:xfrm>
        </p:grpSpPr>
        <p:grpSp>
          <p:nvGrpSpPr>
            <p:cNvPr id="157735" name="Group 85"/>
            <p:cNvGrpSpPr>
              <a:grpSpLocks/>
            </p:cNvGrpSpPr>
            <p:nvPr/>
          </p:nvGrpSpPr>
          <p:grpSpPr bwMode="auto">
            <a:xfrm>
              <a:off x="1228" y="1409"/>
              <a:ext cx="3303" cy="119"/>
              <a:chOff x="1206" y="1392"/>
              <a:chExt cx="3303" cy="119"/>
            </a:xfrm>
          </p:grpSpPr>
          <p:sp>
            <p:nvSpPr>
              <p:cNvPr id="653398" name="AutoShape 86" descr="Cork"/>
              <p:cNvSpPr>
                <a:spLocks noChangeArrowheads="1"/>
              </p:cNvSpPr>
              <p:nvPr/>
            </p:nvSpPr>
            <p:spPr bwMode="auto">
              <a:xfrm rot="-1822980">
                <a:off x="1206" y="1407"/>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399" name="AutoShape 87" descr="Cork"/>
              <p:cNvSpPr>
                <a:spLocks noChangeArrowheads="1"/>
              </p:cNvSpPr>
              <p:nvPr/>
            </p:nvSpPr>
            <p:spPr bwMode="auto">
              <a:xfrm rot="-1822980">
                <a:off x="1433"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00" name="AutoShape 88" descr="Cork"/>
              <p:cNvSpPr>
                <a:spLocks noChangeArrowheads="1"/>
              </p:cNvSpPr>
              <p:nvPr/>
            </p:nvSpPr>
            <p:spPr bwMode="auto">
              <a:xfrm rot="-1822980">
                <a:off x="1666"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01" name="AutoShape 89" descr="Cork"/>
              <p:cNvSpPr>
                <a:spLocks noChangeArrowheads="1"/>
              </p:cNvSpPr>
              <p:nvPr/>
            </p:nvSpPr>
            <p:spPr bwMode="auto">
              <a:xfrm rot="-1822980">
                <a:off x="1894"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02" name="AutoShape 90" descr="Cork"/>
              <p:cNvSpPr>
                <a:spLocks noChangeArrowheads="1"/>
              </p:cNvSpPr>
              <p:nvPr/>
            </p:nvSpPr>
            <p:spPr bwMode="auto">
              <a:xfrm rot="-1822980">
                <a:off x="2110" y="1409"/>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03" name="AutoShape 91" descr="Cork"/>
              <p:cNvSpPr>
                <a:spLocks noChangeArrowheads="1"/>
              </p:cNvSpPr>
              <p:nvPr/>
            </p:nvSpPr>
            <p:spPr bwMode="auto">
              <a:xfrm rot="-1822980">
                <a:off x="2350" y="1397"/>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3404" name="AutoShape 92" descr="Cork"/>
              <p:cNvSpPr>
                <a:spLocks noChangeArrowheads="1"/>
              </p:cNvSpPr>
              <p:nvPr/>
            </p:nvSpPr>
            <p:spPr bwMode="auto">
              <a:xfrm rot="-1822980">
                <a:off x="2577"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3405" name="AutoShape 93" descr="Cork"/>
              <p:cNvSpPr>
                <a:spLocks noChangeArrowheads="1"/>
              </p:cNvSpPr>
              <p:nvPr/>
            </p:nvSpPr>
            <p:spPr bwMode="auto">
              <a:xfrm rot="-1822980">
                <a:off x="2803"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3406" name="AutoShape 94" descr="Cork"/>
              <p:cNvSpPr>
                <a:spLocks noChangeArrowheads="1"/>
              </p:cNvSpPr>
              <p:nvPr/>
            </p:nvSpPr>
            <p:spPr bwMode="auto">
              <a:xfrm rot="-1822980">
                <a:off x="3034"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3407" name="AutoShape 95" descr="Cork"/>
              <p:cNvSpPr>
                <a:spLocks noChangeArrowheads="1"/>
              </p:cNvSpPr>
              <p:nvPr/>
            </p:nvSpPr>
            <p:spPr bwMode="auto">
              <a:xfrm rot="-1822980">
                <a:off x="3286"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3408" name="AutoShape 96" descr="Cork"/>
              <p:cNvSpPr>
                <a:spLocks noChangeArrowheads="1"/>
              </p:cNvSpPr>
              <p:nvPr/>
            </p:nvSpPr>
            <p:spPr bwMode="auto">
              <a:xfrm rot="-1822980">
                <a:off x="3504" y="1399"/>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09" name="AutoShape 97" descr="Cork"/>
              <p:cNvSpPr>
                <a:spLocks noChangeArrowheads="1"/>
              </p:cNvSpPr>
              <p:nvPr/>
            </p:nvSpPr>
            <p:spPr bwMode="auto">
              <a:xfrm rot="-1822980">
                <a:off x="3757" y="1400"/>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10" name="AutoShape 98" descr="Cork"/>
              <p:cNvSpPr>
                <a:spLocks noChangeArrowheads="1"/>
              </p:cNvSpPr>
              <p:nvPr/>
            </p:nvSpPr>
            <p:spPr bwMode="auto">
              <a:xfrm rot="-1822980">
                <a:off x="3982" y="1402"/>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11" name="AutoShape 99" descr="Cork"/>
              <p:cNvSpPr>
                <a:spLocks noChangeArrowheads="1"/>
              </p:cNvSpPr>
              <p:nvPr/>
            </p:nvSpPr>
            <p:spPr bwMode="auto">
              <a:xfrm rot="-1822980">
                <a:off x="4210" y="140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12" name="AutoShape 100" descr="Cork"/>
              <p:cNvSpPr>
                <a:spLocks noChangeArrowheads="1"/>
              </p:cNvSpPr>
              <p:nvPr/>
            </p:nvSpPr>
            <p:spPr bwMode="auto">
              <a:xfrm rot="-1822980">
                <a:off x="4419" y="1392"/>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grpSp>
        <p:grpSp>
          <p:nvGrpSpPr>
            <p:cNvPr id="157736" name="Group 101"/>
            <p:cNvGrpSpPr>
              <a:grpSpLocks/>
            </p:cNvGrpSpPr>
            <p:nvPr/>
          </p:nvGrpSpPr>
          <p:grpSpPr bwMode="auto">
            <a:xfrm>
              <a:off x="1243" y="3761"/>
              <a:ext cx="3307" cy="104"/>
              <a:chOff x="1231" y="3769"/>
              <a:chExt cx="3307" cy="104"/>
            </a:xfrm>
          </p:grpSpPr>
          <p:sp>
            <p:nvSpPr>
              <p:cNvPr id="653414" name="AutoShape 102" descr="Cork"/>
              <p:cNvSpPr>
                <a:spLocks noChangeArrowheads="1"/>
              </p:cNvSpPr>
              <p:nvPr/>
            </p:nvSpPr>
            <p:spPr bwMode="auto">
              <a:xfrm rot="12494257">
                <a:off x="1231" y="376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15" name="AutoShape 103" descr="Cork"/>
              <p:cNvSpPr>
                <a:spLocks noChangeArrowheads="1"/>
              </p:cNvSpPr>
              <p:nvPr/>
            </p:nvSpPr>
            <p:spPr bwMode="auto">
              <a:xfrm rot="12494257">
                <a:off x="145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16" name="AutoShape 104" descr="Cork"/>
              <p:cNvSpPr>
                <a:spLocks noChangeArrowheads="1"/>
              </p:cNvSpPr>
              <p:nvPr/>
            </p:nvSpPr>
            <p:spPr bwMode="auto">
              <a:xfrm rot="12494257">
                <a:off x="1693"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17" name="AutoShape 105" descr="Cork"/>
              <p:cNvSpPr>
                <a:spLocks noChangeArrowheads="1"/>
              </p:cNvSpPr>
              <p:nvPr/>
            </p:nvSpPr>
            <p:spPr bwMode="auto">
              <a:xfrm rot="12494257">
                <a:off x="192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18" name="AutoShape 106" descr="Cork"/>
              <p:cNvSpPr>
                <a:spLocks noChangeArrowheads="1"/>
              </p:cNvSpPr>
              <p:nvPr/>
            </p:nvSpPr>
            <p:spPr bwMode="auto">
              <a:xfrm rot="12494257">
                <a:off x="2137"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19" name="AutoShape 107" descr="Cork"/>
              <p:cNvSpPr>
                <a:spLocks noChangeArrowheads="1"/>
              </p:cNvSpPr>
              <p:nvPr/>
            </p:nvSpPr>
            <p:spPr bwMode="auto">
              <a:xfrm rot="12494257">
                <a:off x="2375" y="377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0" name="AutoShape 108" descr="Cork"/>
              <p:cNvSpPr>
                <a:spLocks noChangeArrowheads="1"/>
              </p:cNvSpPr>
              <p:nvPr/>
            </p:nvSpPr>
            <p:spPr bwMode="auto">
              <a:xfrm rot="12494257">
                <a:off x="2611"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1" name="AutoShape 109" descr="Cork"/>
              <p:cNvSpPr>
                <a:spLocks noChangeArrowheads="1"/>
              </p:cNvSpPr>
              <p:nvPr/>
            </p:nvSpPr>
            <p:spPr bwMode="auto">
              <a:xfrm rot="12494257">
                <a:off x="2830" y="3775"/>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2" name="AutoShape 110" descr="Cork"/>
              <p:cNvSpPr>
                <a:spLocks noChangeArrowheads="1"/>
              </p:cNvSpPr>
              <p:nvPr/>
            </p:nvSpPr>
            <p:spPr bwMode="auto">
              <a:xfrm rot="12494257">
                <a:off x="3299"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3" name="AutoShape 111" descr="Cork"/>
              <p:cNvSpPr>
                <a:spLocks noChangeArrowheads="1"/>
              </p:cNvSpPr>
              <p:nvPr/>
            </p:nvSpPr>
            <p:spPr bwMode="auto">
              <a:xfrm rot="12494257">
                <a:off x="3070"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4" name="AutoShape 112" descr="Cork"/>
              <p:cNvSpPr>
                <a:spLocks noChangeArrowheads="1"/>
              </p:cNvSpPr>
              <p:nvPr/>
            </p:nvSpPr>
            <p:spPr bwMode="auto">
              <a:xfrm rot="12494257">
                <a:off x="3531" y="377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5" name="AutoShape 113" descr="Cork"/>
              <p:cNvSpPr>
                <a:spLocks noChangeArrowheads="1"/>
              </p:cNvSpPr>
              <p:nvPr/>
            </p:nvSpPr>
            <p:spPr bwMode="auto">
              <a:xfrm rot="12494257">
                <a:off x="3793"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6" name="AutoShape 114" descr="Cork"/>
              <p:cNvSpPr>
                <a:spLocks noChangeArrowheads="1"/>
              </p:cNvSpPr>
              <p:nvPr/>
            </p:nvSpPr>
            <p:spPr bwMode="auto">
              <a:xfrm rot="12494257">
                <a:off x="4021"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7" name="AutoShape 115" descr="Cork"/>
              <p:cNvSpPr>
                <a:spLocks noChangeArrowheads="1"/>
              </p:cNvSpPr>
              <p:nvPr/>
            </p:nvSpPr>
            <p:spPr bwMode="auto">
              <a:xfrm rot="12494257">
                <a:off x="4244"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8" name="AutoShape 116" descr="Cork"/>
              <p:cNvSpPr>
                <a:spLocks noChangeArrowheads="1"/>
              </p:cNvSpPr>
              <p:nvPr/>
            </p:nvSpPr>
            <p:spPr bwMode="auto">
              <a:xfrm rot="12494257">
                <a:off x="445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sp>
        <p:nvSpPr>
          <p:cNvPr id="157729" name="Text Box 120"/>
          <p:cNvSpPr txBox="1">
            <a:spLocks noChangeArrowheads="1"/>
          </p:cNvSpPr>
          <p:nvPr/>
        </p:nvSpPr>
        <p:spPr bwMode="auto">
          <a:xfrm>
            <a:off x="8224838" y="5589588"/>
            <a:ext cx="8683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4000">
                <a:solidFill>
                  <a:srgbClr val="FFE957"/>
                </a:solidFill>
              </a:rPr>
              <a:t> </a:t>
            </a:r>
            <a:endParaRPr lang="en-US" sz="2400" b="0">
              <a:solidFill>
                <a:srgbClr val="FFE957"/>
              </a:solidFill>
            </a:endParaRPr>
          </a:p>
        </p:txBody>
      </p:sp>
      <p:sp>
        <p:nvSpPr>
          <p:cNvPr id="157730" name="Text Box 121"/>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53434" name="Rectangle 122"/>
          <p:cNvSpPr>
            <a:spLocks noChangeArrowheads="1"/>
          </p:cNvSpPr>
          <p:nvPr/>
        </p:nvSpPr>
        <p:spPr bwMode="auto">
          <a:xfrm>
            <a:off x="7469188"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653435" name="Rectangle 123"/>
          <p:cNvSpPr>
            <a:spLocks noChangeArrowheads="1"/>
          </p:cNvSpPr>
          <p:nvPr/>
        </p:nvSpPr>
        <p:spPr bwMode="auto">
          <a:xfrm>
            <a:off x="8091488" y="6524625"/>
            <a:ext cx="341209" cy="246221"/>
          </a:xfrm>
          <a:prstGeom prst="rect">
            <a:avLst/>
          </a:prstGeom>
          <a:noFill/>
          <a:ln w="9525">
            <a:noFill/>
            <a:miter lim="800000"/>
            <a:headEnd/>
            <a:tailEnd/>
          </a:ln>
          <a:effectLst/>
        </p:spPr>
        <p:txBody>
          <a:bodyPr wrap="none">
            <a:spAutoFit/>
          </a:bodyPr>
          <a:lstStyle/>
          <a:p>
            <a:pPr>
              <a:defRPr/>
            </a:pPr>
            <a:r>
              <a:rPr lang="en-US" sz="1000">
                <a:effectLst>
                  <a:outerShdw blurRad="38100" dist="38100" dir="2700000" algn="tl">
                    <a:srgbClr val="000000"/>
                  </a:outerShdw>
                </a:effectLst>
              </a:rPr>
              <a:t>74</a:t>
            </a:r>
          </a:p>
        </p:txBody>
      </p:sp>
      <p:sp>
        <p:nvSpPr>
          <p:cNvPr id="653348" name="Rectangle 36"/>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53349" name="Rectangle 37"/>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grpSp>
        <p:nvGrpSpPr>
          <p:cNvPr id="96" name="Group 45"/>
          <p:cNvGrpSpPr>
            <a:grpSpLocks/>
          </p:cNvGrpSpPr>
          <p:nvPr/>
        </p:nvGrpSpPr>
        <p:grpSpPr bwMode="auto">
          <a:xfrm>
            <a:off x="2098675" y="2589213"/>
            <a:ext cx="6496050" cy="936625"/>
            <a:chOff x="1322" y="1631"/>
            <a:chExt cx="4092" cy="590"/>
          </a:xfrm>
        </p:grpSpPr>
        <p:pic>
          <p:nvPicPr>
            <p:cNvPr id="97" name="Picture 46"/>
            <p:cNvPicPr>
              <a:picLocks noChangeAspect="1" noChangeArrowheads="1"/>
            </p:cNvPicPr>
            <p:nvPr/>
          </p:nvPicPr>
          <p:blipFill>
            <a:blip r:embed="rId7">
              <a:lum contrast="48000"/>
            </a:blip>
            <a:srcRect/>
            <a:stretch>
              <a:fillRect/>
            </a:stretch>
          </p:blipFill>
          <p:spPr bwMode="auto">
            <a:xfrm rot="21600956">
              <a:off x="1322" y="1711"/>
              <a:ext cx="4052" cy="190"/>
            </a:xfrm>
            <a:prstGeom prst="rect">
              <a:avLst/>
            </a:prstGeom>
            <a:noFill/>
            <a:effectLst>
              <a:outerShdw blurRad="63500" dist="46662" dir="3284183" algn="ctr" rotWithShape="0">
                <a:srgbClr val="000000">
                  <a:alpha val="74998"/>
                </a:srgbClr>
              </a:outerShdw>
            </a:effectLst>
          </p:spPr>
        </p:pic>
        <p:pic>
          <p:nvPicPr>
            <p:cNvPr id="98" name="Picture 47"/>
            <p:cNvPicPr>
              <a:picLocks noChangeAspect="1" noChangeArrowheads="1"/>
            </p:cNvPicPr>
            <p:nvPr/>
          </p:nvPicPr>
          <p:blipFill>
            <a:blip r:embed="rId7">
              <a:lum contrast="48000"/>
            </a:blip>
            <a:srcRect/>
            <a:stretch>
              <a:fillRect/>
            </a:stretch>
          </p:blipFill>
          <p:spPr bwMode="auto">
            <a:xfrm rot="21600956">
              <a:off x="1362" y="1791"/>
              <a:ext cx="4052" cy="190"/>
            </a:xfrm>
            <a:prstGeom prst="rect">
              <a:avLst/>
            </a:prstGeom>
            <a:noFill/>
            <a:effectLst>
              <a:outerShdw blurRad="63500" dist="46662" dir="3284183" algn="ctr" rotWithShape="0">
                <a:srgbClr val="000000">
                  <a:alpha val="74998"/>
                </a:srgbClr>
              </a:outerShdw>
            </a:effectLst>
          </p:spPr>
        </p:pic>
        <p:pic>
          <p:nvPicPr>
            <p:cNvPr id="99" name="Picture 48"/>
            <p:cNvPicPr>
              <a:picLocks noChangeAspect="1" noChangeArrowheads="1"/>
            </p:cNvPicPr>
            <p:nvPr/>
          </p:nvPicPr>
          <p:blipFill>
            <a:blip r:embed="rId7">
              <a:lum contrast="48000"/>
            </a:blip>
            <a:srcRect/>
            <a:stretch>
              <a:fillRect/>
            </a:stretch>
          </p:blipFill>
          <p:spPr bwMode="auto">
            <a:xfrm rot="21600956">
              <a:off x="1330" y="1871"/>
              <a:ext cx="4052" cy="190"/>
            </a:xfrm>
            <a:prstGeom prst="rect">
              <a:avLst/>
            </a:prstGeom>
            <a:noFill/>
            <a:effectLst>
              <a:outerShdw blurRad="63500" dist="46662" dir="3284183" algn="ctr" rotWithShape="0">
                <a:srgbClr val="000000">
                  <a:alpha val="74998"/>
                </a:srgbClr>
              </a:outerShdw>
            </a:effectLst>
          </p:spPr>
        </p:pic>
        <p:pic>
          <p:nvPicPr>
            <p:cNvPr id="100" name="Picture 49"/>
            <p:cNvPicPr>
              <a:picLocks noChangeAspect="1" noChangeArrowheads="1"/>
            </p:cNvPicPr>
            <p:nvPr/>
          </p:nvPicPr>
          <p:blipFill>
            <a:blip r:embed="rId7">
              <a:lum contrast="48000"/>
            </a:blip>
            <a:srcRect/>
            <a:stretch>
              <a:fillRect/>
            </a:stretch>
          </p:blipFill>
          <p:spPr bwMode="auto">
            <a:xfrm rot="21600956">
              <a:off x="1354" y="1943"/>
              <a:ext cx="4052" cy="190"/>
            </a:xfrm>
            <a:prstGeom prst="rect">
              <a:avLst/>
            </a:prstGeom>
            <a:noFill/>
            <a:effectLst>
              <a:outerShdw blurRad="63500" dist="46662" dir="3284183" algn="ctr" rotWithShape="0">
                <a:srgbClr val="000000">
                  <a:alpha val="74998"/>
                </a:srgbClr>
              </a:outerShdw>
            </a:effectLst>
          </p:spPr>
        </p:pic>
        <p:pic>
          <p:nvPicPr>
            <p:cNvPr id="101" name="Picture 50"/>
            <p:cNvPicPr>
              <a:picLocks noChangeAspect="1" noChangeArrowheads="1"/>
            </p:cNvPicPr>
            <p:nvPr/>
          </p:nvPicPr>
          <p:blipFill>
            <a:blip r:embed="rId7">
              <a:lum contrast="48000"/>
            </a:blip>
            <a:srcRect/>
            <a:stretch>
              <a:fillRect/>
            </a:stretch>
          </p:blipFill>
          <p:spPr bwMode="auto">
            <a:xfrm rot="21600956">
              <a:off x="1330" y="2031"/>
              <a:ext cx="4052" cy="190"/>
            </a:xfrm>
            <a:prstGeom prst="rect">
              <a:avLst/>
            </a:prstGeom>
            <a:noFill/>
            <a:effectLst>
              <a:outerShdw blurRad="63500" dist="46662" dir="3284183" algn="ctr" rotWithShape="0">
                <a:srgbClr val="000000">
                  <a:alpha val="74998"/>
                </a:srgbClr>
              </a:outerShdw>
            </a:effectLst>
          </p:spPr>
        </p:pic>
        <p:pic>
          <p:nvPicPr>
            <p:cNvPr id="102" name="Picture 51"/>
            <p:cNvPicPr>
              <a:picLocks noChangeAspect="1" noChangeArrowheads="1"/>
            </p:cNvPicPr>
            <p:nvPr/>
          </p:nvPicPr>
          <p:blipFill>
            <a:blip r:embed="rId7">
              <a:lum contrast="48000"/>
            </a:blip>
            <a:srcRect/>
            <a:stretch>
              <a:fillRect/>
            </a:stretch>
          </p:blipFill>
          <p:spPr bwMode="auto">
            <a:xfrm rot="21600956">
              <a:off x="1351" y="1631"/>
              <a:ext cx="4052" cy="190"/>
            </a:xfrm>
            <a:prstGeom prst="rect">
              <a:avLst/>
            </a:prstGeom>
            <a:noFill/>
            <a:effectLst>
              <a:outerShdw blurRad="63500" dist="46662" dir="3284183" algn="ctr" rotWithShape="0">
                <a:srgbClr val="000000">
                  <a:alpha val="74998"/>
                </a:srgbClr>
              </a:outerShdw>
            </a:effectLst>
          </p:spPr>
        </p:pic>
      </p:grpSp>
      <p:grpSp>
        <p:nvGrpSpPr>
          <p:cNvPr id="103" name="Group 52"/>
          <p:cNvGrpSpPr>
            <a:grpSpLocks/>
          </p:cNvGrpSpPr>
          <p:nvPr/>
        </p:nvGrpSpPr>
        <p:grpSpPr bwMode="auto">
          <a:xfrm>
            <a:off x="2836863" y="3608388"/>
            <a:ext cx="5664200" cy="669925"/>
            <a:chOff x="1787" y="2273"/>
            <a:chExt cx="3568" cy="422"/>
          </a:xfrm>
        </p:grpSpPr>
        <p:pic>
          <p:nvPicPr>
            <p:cNvPr id="104" name="Picture 53"/>
            <p:cNvPicPr>
              <a:picLocks noChangeAspect="1" noChangeArrowheads="1"/>
            </p:cNvPicPr>
            <p:nvPr/>
          </p:nvPicPr>
          <p:blipFill>
            <a:blip r:embed="rId10">
              <a:lum bright="-18000" contrast="60000"/>
            </a:blip>
            <a:srcRect/>
            <a:stretch>
              <a:fillRect/>
            </a:stretch>
          </p:blipFill>
          <p:spPr bwMode="auto">
            <a:xfrm rot="21600956">
              <a:off x="1804" y="2273"/>
              <a:ext cx="3543" cy="190"/>
            </a:xfrm>
            <a:prstGeom prst="rect">
              <a:avLst/>
            </a:prstGeom>
            <a:noFill/>
            <a:effectLst>
              <a:outerShdw blurRad="63500" dist="46662" dir="3284183" algn="ctr" rotWithShape="0">
                <a:srgbClr val="000000">
                  <a:alpha val="74998"/>
                </a:srgbClr>
              </a:outerShdw>
            </a:effectLst>
          </p:spPr>
        </p:pic>
        <p:pic>
          <p:nvPicPr>
            <p:cNvPr id="105" name="Picture 54"/>
            <p:cNvPicPr>
              <a:picLocks noChangeAspect="1" noChangeArrowheads="1"/>
            </p:cNvPicPr>
            <p:nvPr/>
          </p:nvPicPr>
          <p:blipFill>
            <a:blip r:embed="rId10">
              <a:lum bright="-18000" contrast="60000"/>
            </a:blip>
            <a:srcRect/>
            <a:stretch>
              <a:fillRect/>
            </a:stretch>
          </p:blipFill>
          <p:spPr bwMode="auto">
            <a:xfrm rot="21600956">
              <a:off x="1787" y="2353"/>
              <a:ext cx="3543" cy="190"/>
            </a:xfrm>
            <a:prstGeom prst="rect">
              <a:avLst/>
            </a:prstGeom>
            <a:noFill/>
            <a:effectLst>
              <a:outerShdw blurRad="63500" dist="46662" dir="3284183" algn="ctr" rotWithShape="0">
                <a:srgbClr val="000000">
                  <a:alpha val="74998"/>
                </a:srgbClr>
              </a:outerShdw>
            </a:effectLst>
          </p:spPr>
        </p:pic>
        <p:pic>
          <p:nvPicPr>
            <p:cNvPr id="106" name="Picture 55"/>
            <p:cNvPicPr>
              <a:picLocks noChangeAspect="1" noChangeArrowheads="1"/>
            </p:cNvPicPr>
            <p:nvPr/>
          </p:nvPicPr>
          <p:blipFill>
            <a:blip r:embed="rId10">
              <a:lum bright="-18000" contrast="60000"/>
            </a:blip>
            <a:srcRect/>
            <a:stretch>
              <a:fillRect/>
            </a:stretch>
          </p:blipFill>
          <p:spPr bwMode="auto">
            <a:xfrm rot="21600956">
              <a:off x="1812" y="2425"/>
              <a:ext cx="3543" cy="190"/>
            </a:xfrm>
            <a:prstGeom prst="rect">
              <a:avLst/>
            </a:prstGeom>
            <a:noFill/>
            <a:effectLst>
              <a:outerShdw blurRad="63500" dist="46662" dir="3284183" algn="ctr" rotWithShape="0">
                <a:srgbClr val="000000">
                  <a:alpha val="74998"/>
                </a:srgbClr>
              </a:outerShdw>
            </a:effectLst>
          </p:spPr>
        </p:pic>
        <p:pic>
          <p:nvPicPr>
            <p:cNvPr id="107" name="Picture 56"/>
            <p:cNvPicPr>
              <a:picLocks noChangeAspect="1" noChangeArrowheads="1"/>
            </p:cNvPicPr>
            <p:nvPr/>
          </p:nvPicPr>
          <p:blipFill>
            <a:blip r:embed="rId10">
              <a:lum bright="-18000" contrast="60000"/>
            </a:blip>
            <a:srcRect/>
            <a:stretch>
              <a:fillRect/>
            </a:stretch>
          </p:blipFill>
          <p:spPr bwMode="auto">
            <a:xfrm rot="21600956">
              <a:off x="1787" y="2505"/>
              <a:ext cx="3543" cy="190"/>
            </a:xfrm>
            <a:prstGeom prst="rect">
              <a:avLst/>
            </a:prstGeom>
            <a:noFill/>
            <a:effectLst>
              <a:outerShdw blurRad="63500" dist="46662" dir="3284183" algn="ctr" rotWithShape="0">
                <a:srgbClr val="000000">
                  <a:alpha val="74998"/>
                </a:srgbClr>
              </a:outerShdw>
            </a:effectLst>
          </p:spPr>
        </p:pic>
      </p:grpSp>
      <p:grpSp>
        <p:nvGrpSpPr>
          <p:cNvPr id="108" name="Group 57"/>
          <p:cNvGrpSpPr>
            <a:grpSpLocks/>
          </p:cNvGrpSpPr>
          <p:nvPr/>
        </p:nvGrpSpPr>
        <p:grpSpPr bwMode="auto">
          <a:xfrm>
            <a:off x="3941763" y="4387850"/>
            <a:ext cx="4672012" cy="592138"/>
            <a:chOff x="2483" y="2764"/>
            <a:chExt cx="2943" cy="373"/>
          </a:xfrm>
        </p:grpSpPr>
        <p:pic>
          <p:nvPicPr>
            <p:cNvPr id="109" name="Picture 58"/>
            <p:cNvPicPr>
              <a:picLocks noChangeAspect="1" noChangeArrowheads="1"/>
            </p:cNvPicPr>
            <p:nvPr/>
          </p:nvPicPr>
          <p:blipFill>
            <a:blip r:embed="rId11"/>
            <a:srcRect/>
            <a:stretch>
              <a:fillRect/>
            </a:stretch>
          </p:blipFill>
          <p:spPr bwMode="auto">
            <a:xfrm rot="-13855">
              <a:off x="2532" y="2764"/>
              <a:ext cx="2894" cy="165"/>
            </a:xfrm>
            <a:prstGeom prst="rect">
              <a:avLst/>
            </a:prstGeom>
            <a:noFill/>
            <a:effectLst>
              <a:outerShdw blurRad="63500" dist="46662" dir="3284183" algn="ctr" rotWithShape="0">
                <a:srgbClr val="000000">
                  <a:alpha val="74998"/>
                </a:srgbClr>
              </a:outerShdw>
            </a:effectLst>
          </p:spPr>
        </p:pic>
        <p:pic>
          <p:nvPicPr>
            <p:cNvPr id="110" name="Picture 59"/>
            <p:cNvPicPr>
              <a:picLocks noChangeAspect="1" noChangeArrowheads="1"/>
            </p:cNvPicPr>
            <p:nvPr/>
          </p:nvPicPr>
          <p:blipFill>
            <a:blip r:embed="rId11"/>
            <a:srcRect/>
            <a:stretch>
              <a:fillRect/>
            </a:stretch>
          </p:blipFill>
          <p:spPr bwMode="auto">
            <a:xfrm rot="-13855">
              <a:off x="2508" y="2836"/>
              <a:ext cx="2893" cy="165"/>
            </a:xfrm>
            <a:prstGeom prst="rect">
              <a:avLst/>
            </a:prstGeom>
            <a:noFill/>
            <a:effectLst>
              <a:outerShdw blurRad="63500" dist="46662" dir="3284183" algn="ctr" rotWithShape="0">
                <a:srgbClr val="000000">
                  <a:alpha val="74998"/>
                </a:srgbClr>
              </a:outerShdw>
            </a:effectLst>
          </p:spPr>
        </p:pic>
        <p:pic>
          <p:nvPicPr>
            <p:cNvPr id="111" name="Picture 60"/>
            <p:cNvPicPr>
              <a:picLocks noChangeAspect="1" noChangeArrowheads="1"/>
            </p:cNvPicPr>
            <p:nvPr/>
          </p:nvPicPr>
          <p:blipFill>
            <a:blip r:embed="rId11"/>
            <a:srcRect/>
            <a:stretch>
              <a:fillRect/>
            </a:stretch>
          </p:blipFill>
          <p:spPr bwMode="auto">
            <a:xfrm rot="-13855">
              <a:off x="2483" y="2908"/>
              <a:ext cx="2894" cy="165"/>
            </a:xfrm>
            <a:prstGeom prst="rect">
              <a:avLst/>
            </a:prstGeom>
            <a:noFill/>
            <a:effectLst>
              <a:outerShdw blurRad="63500" dist="46662" dir="3284183" algn="ctr" rotWithShape="0">
                <a:srgbClr val="000000">
                  <a:alpha val="74998"/>
                </a:srgbClr>
              </a:outerShdw>
            </a:effectLst>
          </p:spPr>
        </p:pic>
        <p:pic>
          <p:nvPicPr>
            <p:cNvPr id="112" name="Picture 61"/>
            <p:cNvPicPr>
              <a:picLocks noChangeAspect="1" noChangeArrowheads="1"/>
            </p:cNvPicPr>
            <p:nvPr/>
          </p:nvPicPr>
          <p:blipFill>
            <a:blip r:embed="rId11"/>
            <a:srcRect/>
            <a:stretch>
              <a:fillRect/>
            </a:stretch>
          </p:blipFill>
          <p:spPr bwMode="auto">
            <a:xfrm rot="-13855">
              <a:off x="2499" y="2972"/>
              <a:ext cx="2894" cy="165"/>
            </a:xfrm>
            <a:prstGeom prst="rect">
              <a:avLst/>
            </a:prstGeom>
            <a:noFill/>
            <a:effectLst>
              <a:outerShdw blurRad="63500" dist="46662" dir="3284183" algn="ctr" rotWithShape="0">
                <a:srgbClr val="000000">
                  <a:alpha val="74998"/>
                </a:srgbClr>
              </a:outerShdw>
            </a:effectLst>
          </p:spPr>
        </p:pic>
      </p:grpSp>
      <p:grpSp>
        <p:nvGrpSpPr>
          <p:cNvPr id="113" name="Group 63"/>
          <p:cNvGrpSpPr>
            <a:grpSpLocks/>
          </p:cNvGrpSpPr>
          <p:nvPr/>
        </p:nvGrpSpPr>
        <p:grpSpPr bwMode="auto">
          <a:xfrm>
            <a:off x="3832225" y="5137150"/>
            <a:ext cx="4697413" cy="603250"/>
            <a:chOff x="2414" y="3236"/>
            <a:chExt cx="2959" cy="380"/>
          </a:xfrm>
        </p:grpSpPr>
        <p:pic>
          <p:nvPicPr>
            <p:cNvPr id="114" name="Picture 64"/>
            <p:cNvPicPr>
              <a:picLocks noChangeAspect="1" noChangeArrowheads="1"/>
            </p:cNvPicPr>
            <p:nvPr/>
          </p:nvPicPr>
          <p:blipFill>
            <a:blip r:embed="rId12">
              <a:lum contrast="36000"/>
            </a:blip>
            <a:srcRect/>
            <a:stretch>
              <a:fillRect/>
            </a:stretch>
          </p:blipFill>
          <p:spPr bwMode="auto">
            <a:xfrm rot="-13855">
              <a:off x="2515" y="3236"/>
              <a:ext cx="2811" cy="164"/>
            </a:xfrm>
            <a:prstGeom prst="rect">
              <a:avLst/>
            </a:prstGeom>
            <a:noFill/>
            <a:effectLst>
              <a:outerShdw blurRad="63500" dist="46662" dir="3284183" algn="ctr" rotWithShape="0">
                <a:srgbClr val="000000">
                  <a:alpha val="74998"/>
                </a:srgbClr>
              </a:outerShdw>
            </a:effectLst>
          </p:spPr>
        </p:pic>
        <p:pic>
          <p:nvPicPr>
            <p:cNvPr id="115" name="Picture 65"/>
            <p:cNvPicPr>
              <a:picLocks noChangeAspect="1" noChangeArrowheads="1"/>
            </p:cNvPicPr>
            <p:nvPr/>
          </p:nvPicPr>
          <p:blipFill>
            <a:blip r:embed="rId12">
              <a:lum contrast="36000"/>
            </a:blip>
            <a:srcRect/>
            <a:stretch>
              <a:fillRect/>
            </a:stretch>
          </p:blipFill>
          <p:spPr bwMode="auto">
            <a:xfrm rot="-13855">
              <a:off x="2499" y="3308"/>
              <a:ext cx="2811" cy="164"/>
            </a:xfrm>
            <a:prstGeom prst="rect">
              <a:avLst/>
            </a:prstGeom>
            <a:noFill/>
            <a:effectLst>
              <a:outerShdw blurRad="63500" dist="46662" dir="3284183" algn="ctr" rotWithShape="0">
                <a:srgbClr val="000000">
                  <a:alpha val="74998"/>
                </a:srgbClr>
              </a:outerShdw>
            </a:effectLst>
          </p:spPr>
        </p:pic>
        <p:pic>
          <p:nvPicPr>
            <p:cNvPr id="116" name="Picture 66"/>
            <p:cNvPicPr>
              <a:picLocks noChangeAspect="1" noChangeArrowheads="1"/>
            </p:cNvPicPr>
            <p:nvPr/>
          </p:nvPicPr>
          <p:blipFill>
            <a:blip r:embed="rId12">
              <a:lum contrast="36000"/>
            </a:blip>
            <a:srcRect/>
            <a:stretch>
              <a:fillRect/>
            </a:stretch>
          </p:blipFill>
          <p:spPr bwMode="auto">
            <a:xfrm rot="-13855">
              <a:off x="2562" y="3380"/>
              <a:ext cx="2811" cy="164"/>
            </a:xfrm>
            <a:prstGeom prst="rect">
              <a:avLst/>
            </a:prstGeom>
            <a:noFill/>
            <a:effectLst>
              <a:outerShdw blurRad="63500" dist="46662" dir="3284183" algn="ctr" rotWithShape="0">
                <a:srgbClr val="000000">
                  <a:alpha val="74998"/>
                </a:srgbClr>
              </a:outerShdw>
            </a:effectLst>
          </p:spPr>
        </p:pic>
        <p:pic>
          <p:nvPicPr>
            <p:cNvPr id="117" name="Picture 67"/>
            <p:cNvPicPr>
              <a:picLocks noChangeAspect="1" noChangeArrowheads="1"/>
            </p:cNvPicPr>
            <p:nvPr/>
          </p:nvPicPr>
          <p:blipFill>
            <a:blip r:embed="rId12">
              <a:lum contrast="36000"/>
            </a:blip>
            <a:srcRect/>
            <a:stretch>
              <a:fillRect/>
            </a:stretch>
          </p:blipFill>
          <p:spPr bwMode="auto">
            <a:xfrm rot="-13855">
              <a:off x="2507" y="3452"/>
              <a:ext cx="2811" cy="164"/>
            </a:xfrm>
            <a:prstGeom prst="rect">
              <a:avLst/>
            </a:prstGeom>
            <a:noFill/>
            <a:effectLst>
              <a:outerShdw blurRad="63500" dist="46662" dir="3284183" algn="ctr" rotWithShape="0">
                <a:srgbClr val="000000">
                  <a:alpha val="74998"/>
                </a:srgbClr>
              </a:outerShdw>
            </a:effectLst>
          </p:spPr>
        </p:pic>
        <p:sp>
          <p:nvSpPr>
            <p:cNvPr id="118" name="Text Box 68"/>
            <p:cNvSpPr txBox="1">
              <a:spLocks noChangeArrowheads="1"/>
            </p:cNvSpPr>
            <p:nvPr/>
          </p:nvSpPr>
          <p:spPr bwMode="auto">
            <a:xfrm>
              <a:off x="2414" y="3251"/>
              <a:ext cx="2364" cy="288"/>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endParaRPr lang="en-US" sz="2400" b="0">
                <a:solidFill>
                  <a:schemeClr val="accent2"/>
                </a:solidFill>
                <a:latin typeface="Arial Black" charset="0"/>
                <a:ea typeface="+mn-ea"/>
                <a:cs typeface="+mn-cs"/>
              </a:endParaRPr>
            </a:p>
          </p:txBody>
        </p:sp>
      </p:grpSp>
      <p:sp>
        <p:nvSpPr>
          <p:cNvPr id="134" name="Line 121"/>
          <p:cNvSpPr>
            <a:spLocks noChangeShapeType="1"/>
          </p:cNvSpPr>
          <p:nvPr/>
        </p:nvSpPr>
        <p:spPr bwMode="auto">
          <a:xfrm>
            <a:off x="7872413" y="2443163"/>
            <a:ext cx="0" cy="3454400"/>
          </a:xfrm>
          <a:prstGeom prst="line">
            <a:avLst/>
          </a:prstGeom>
          <a:noFill/>
          <a:ln w="57150">
            <a:solidFill>
              <a:srgbClr val="EEFF4B"/>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135" name="Line 122"/>
          <p:cNvSpPr>
            <a:spLocks noChangeShapeType="1"/>
          </p:cNvSpPr>
          <p:nvPr/>
        </p:nvSpPr>
        <p:spPr bwMode="auto">
          <a:xfrm>
            <a:off x="7999413" y="2443163"/>
            <a:ext cx="0" cy="3454400"/>
          </a:xfrm>
          <a:prstGeom prst="line">
            <a:avLst/>
          </a:prstGeom>
          <a:noFill/>
          <a:ln w="57150">
            <a:solidFill>
              <a:srgbClr val="EEFF4B"/>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136" name="Line 123"/>
          <p:cNvSpPr>
            <a:spLocks noChangeShapeType="1"/>
          </p:cNvSpPr>
          <p:nvPr/>
        </p:nvSpPr>
        <p:spPr bwMode="auto">
          <a:xfrm>
            <a:off x="8126413" y="2443163"/>
            <a:ext cx="0" cy="3454400"/>
          </a:xfrm>
          <a:prstGeom prst="line">
            <a:avLst/>
          </a:prstGeom>
          <a:noFill/>
          <a:ln w="57150">
            <a:solidFill>
              <a:srgbClr val="EEFF4B"/>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124" name="Rectangle 79"/>
          <p:cNvSpPr>
            <a:spLocks noChangeArrowheads="1"/>
          </p:cNvSpPr>
          <p:nvPr/>
        </p:nvSpPr>
        <p:spPr bwMode="auto">
          <a:xfrm rot="17945350">
            <a:off x="5008728" y="988935"/>
            <a:ext cx="2601674" cy="19389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350" dirty="0">
                <a:solidFill>
                  <a:srgbClr val="FFEA18"/>
                </a:solidFill>
                <a:latin typeface="Leelawadee UI" panose="020B0502040204020203" pitchFamily="34" charset="-34"/>
                <a:ea typeface="MS Gothic" panose="020B0609070205080204" pitchFamily="49" charset="-128"/>
                <a:cs typeface="Leelawadee UI" panose="020B0502040204020203" pitchFamily="34" charset="-34"/>
              </a:rPr>
              <a:t> </a:t>
            </a:r>
            <a:r>
              <a:rPr lang="th-TH" sz="1350" dirty="0" smtClean="0">
                <a:solidFill>
                  <a:srgbClr val="FFEA18"/>
                </a:solidFill>
                <a:latin typeface="Leelawadee UI" panose="020B0502040204020203" pitchFamily="34" charset="-34"/>
                <a:ea typeface="MS Gothic" panose="020B0609070205080204" pitchFamily="49" charset="-128"/>
                <a:cs typeface="Leelawadee UI" panose="020B0502040204020203" pitchFamily="34" charset="-34"/>
              </a:rPr>
              <a:t>งานอภิเษกสมรสของพระเมษโปดก</a:t>
            </a:r>
            <a:endParaRPr lang="en-US" sz="1350" dirty="0">
              <a:solidFill>
                <a:srgbClr val="FFEA18"/>
              </a:solidFill>
              <a:latin typeface="Leelawadee UI" panose="020B0502040204020203" pitchFamily="34" charset="-34"/>
              <a:ea typeface="MS Gothic" panose="020B0609070205080204" pitchFamily="49" charset="-128"/>
              <a:cs typeface="Leelawadee UI" panose="020B0502040204020203" pitchFamily="34" charset="-34"/>
            </a:endParaRPr>
          </a:p>
        </p:txBody>
      </p:sp>
      <p:sp>
        <p:nvSpPr>
          <p:cNvPr id="125" name="Rectangle 80"/>
          <p:cNvSpPr>
            <a:spLocks noChangeArrowheads="1"/>
          </p:cNvSpPr>
          <p:nvPr/>
        </p:nvSpPr>
        <p:spPr bwMode="auto">
          <a:xfrm rot="17945350">
            <a:off x="5573637" y="1166475"/>
            <a:ext cx="1998945" cy="196977"/>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th-TH" dirty="0" smtClean="0">
                <a:solidFill>
                  <a:srgbClr val="11B0C5"/>
                </a:solidFill>
                <a:latin typeface="Leelawadee UI" panose="020B0502040204020203" pitchFamily="34" charset="-34"/>
                <a:cs typeface="Leelawadee UI" panose="020B0502040204020203" pitchFamily="34" charset="-34"/>
              </a:rPr>
              <a:t>พระเยซูเสด็จมาครั้งที่ 2</a:t>
            </a:r>
            <a:endParaRPr lang="en-US" dirty="0">
              <a:solidFill>
                <a:srgbClr val="FFEA18"/>
              </a:solidFill>
              <a:latin typeface="Leelawadee UI" panose="020B0502040204020203" pitchFamily="34" charset="-34"/>
              <a:cs typeface="Leelawadee UI" panose="020B0502040204020203" pitchFamily="34" charset="-34"/>
            </a:endParaRPr>
          </a:p>
        </p:txBody>
      </p:sp>
      <p:sp>
        <p:nvSpPr>
          <p:cNvPr id="126" name="Rectangle 81"/>
          <p:cNvSpPr>
            <a:spLocks noChangeArrowheads="1"/>
          </p:cNvSpPr>
          <p:nvPr/>
        </p:nvSpPr>
        <p:spPr bwMode="auto">
          <a:xfrm rot="17945350">
            <a:off x="5824049" y="1052089"/>
            <a:ext cx="2361224" cy="172355"/>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th-TH" sz="1400" dirty="0" smtClean="0">
                <a:solidFill>
                  <a:srgbClr val="08F220"/>
                </a:solidFill>
                <a:latin typeface="Leelawadee UI" panose="020B0502040204020203" pitchFamily="34" charset="-34"/>
                <a:cs typeface="Leelawadee UI" panose="020B0502040204020203" pitchFamily="34" charset="-34"/>
              </a:rPr>
              <a:t>การ</a:t>
            </a:r>
            <a:r>
              <a:rPr lang="th-TH" sz="1400" dirty="0" err="1" smtClean="0">
                <a:solidFill>
                  <a:srgbClr val="08F220"/>
                </a:solidFill>
                <a:latin typeface="Leelawadee UI" panose="020B0502040204020203" pitchFamily="34" charset="-34"/>
                <a:cs typeface="Leelawadee UI" panose="020B0502040204020203" pitchFamily="34" charset="-34"/>
              </a:rPr>
              <a:t>ครองราช</a:t>
            </a:r>
            <a:r>
              <a:rPr lang="th-TH" sz="1400" dirty="0" smtClean="0">
                <a:solidFill>
                  <a:srgbClr val="08F220"/>
                </a:solidFill>
                <a:latin typeface="Leelawadee UI" panose="020B0502040204020203" pitchFamily="34" charset="-34"/>
                <a:cs typeface="Leelawadee UI" panose="020B0502040204020203" pitchFamily="34" charset="-34"/>
              </a:rPr>
              <a:t>ของพระเยซูคริสต์</a:t>
            </a:r>
            <a:endParaRPr lang="en-US" sz="1400" dirty="0">
              <a:solidFill>
                <a:srgbClr val="FFEA18"/>
              </a:solidFill>
              <a:latin typeface="Leelawadee UI" panose="020B0502040204020203" pitchFamily="34" charset="-34"/>
              <a:cs typeface="Leelawadee UI" panose="020B0502040204020203" pitchFamily="34" charset="-34"/>
            </a:endParaRPr>
          </a:p>
        </p:txBody>
      </p:sp>
      <p:sp>
        <p:nvSpPr>
          <p:cNvPr id="127" name="Rectangle 82"/>
          <p:cNvSpPr>
            <a:spLocks noChangeArrowheads="1"/>
          </p:cNvSpPr>
          <p:nvPr/>
        </p:nvSpPr>
        <p:spPr bwMode="auto">
          <a:xfrm rot="17945350">
            <a:off x="6277431" y="1184492"/>
            <a:ext cx="2048638" cy="22159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th-TH" dirty="0" smtClean="0">
                <a:latin typeface="Leelawadee UI" panose="020B0502040204020203" pitchFamily="34" charset="-34"/>
                <a:ea typeface="+mn-ea"/>
                <a:cs typeface="Leelawadee UI" panose="020B0502040204020203" pitchFamily="34" charset="-34"/>
              </a:rPr>
              <a:t>การพิพากษาบนบัล</a:t>
            </a:r>
            <a:r>
              <a:rPr lang="th-TH" dirty="0" err="1" smtClean="0">
                <a:latin typeface="Leelawadee UI" panose="020B0502040204020203" pitchFamily="34" charset="-34"/>
                <a:ea typeface="+mn-ea"/>
                <a:cs typeface="Leelawadee UI" panose="020B0502040204020203" pitchFamily="34" charset="-34"/>
              </a:rPr>
              <a:t>ลักก์</a:t>
            </a:r>
            <a:endParaRPr lang="en-US" dirty="0">
              <a:latin typeface="Leelawadee UI" panose="020B0502040204020203" pitchFamily="34" charset="-34"/>
              <a:ea typeface="+mn-ea"/>
              <a:cs typeface="Leelawadee UI" panose="020B0502040204020203" pitchFamily="34" charset="-34"/>
            </a:endParaRPr>
          </a:p>
        </p:txBody>
      </p:sp>
      <p:sp>
        <p:nvSpPr>
          <p:cNvPr id="128" name="Rectangle 83"/>
          <p:cNvSpPr>
            <a:spLocks noChangeArrowheads="1"/>
          </p:cNvSpPr>
          <p:nvPr/>
        </p:nvSpPr>
        <p:spPr bwMode="auto">
          <a:xfrm rot="17945350">
            <a:off x="6628051" y="1119178"/>
            <a:ext cx="2231380" cy="172355"/>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th-TH" sz="1400" dirty="0" smtClean="0">
                <a:solidFill>
                  <a:srgbClr val="F87B57"/>
                </a:solidFill>
                <a:latin typeface="Leelawadee UI" panose="020B0502040204020203" pitchFamily="34" charset="-34"/>
                <a:ea typeface="+mn-ea"/>
                <a:cs typeface="Leelawadee UI" panose="020B0502040204020203" pitchFamily="34" charset="-34"/>
              </a:rPr>
              <a:t>กรุงเยรูซาเล็มใหม่และโลกใหม่</a:t>
            </a:r>
            <a:endParaRPr lang="en-US" sz="1400" dirty="0">
              <a:solidFill>
                <a:srgbClr val="F87B57"/>
              </a:solidFill>
              <a:latin typeface="Leelawadee UI" panose="020B0502040204020203" pitchFamily="34" charset="-34"/>
              <a:ea typeface="+mn-ea"/>
              <a:cs typeface="Leelawadee UI" panose="020B0502040204020203" pitchFamily="34" charset="-34"/>
            </a:endParaRPr>
          </a:p>
        </p:txBody>
      </p:sp>
      <p:sp>
        <p:nvSpPr>
          <p:cNvPr id="129" name="Text Box 75"/>
          <p:cNvSpPr txBox="1">
            <a:spLocks noChangeArrowheads="1"/>
          </p:cNvSpPr>
          <p:nvPr/>
        </p:nvSpPr>
        <p:spPr bwMode="auto">
          <a:xfrm>
            <a:off x="2386551" y="3624621"/>
            <a:ext cx="4839884" cy="553998"/>
          </a:xfrm>
          <a:prstGeom prst="rect">
            <a:avLst/>
          </a:prstGeom>
          <a:noFill/>
          <a:ln w="12700">
            <a:noFill/>
            <a:miter lim="800000"/>
            <a:headEnd/>
            <a:tailEnd/>
          </a:ln>
          <a:effectLst>
            <a:outerShdw blurRad="63500" dist="53882" dir="2700000" algn="ctr" rotWithShape="0">
              <a:srgbClr val="AAAAAA">
                <a:alpha val="74998"/>
              </a:srgbClr>
            </a:outerShdw>
          </a:effectLst>
        </p:spPr>
        <p:txBody>
          <a:bodyPr wrap="square">
            <a:spAutoFit/>
          </a:bodyPr>
          <a:lstStyle/>
          <a:p>
            <a:pPr algn="r">
              <a:spcBef>
                <a:spcPct val="50000"/>
              </a:spcBef>
              <a:defRPr/>
            </a:pPr>
            <a:r>
              <a:rPr lang="th-TH" sz="3000" dirty="0" err="1" smtClean="0">
                <a:solidFill>
                  <a:schemeClr val="accent2"/>
                </a:solidFill>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rPr>
              <a:t>พันธ</a:t>
            </a:r>
            <a:r>
              <a:rPr lang="th-TH" sz="3000" dirty="0" smtClean="0">
                <a:solidFill>
                  <a:schemeClr val="accent2"/>
                </a:solidFill>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rPr>
              <a:t>สัญญาเรื่องดินแดน</a:t>
            </a:r>
            <a:endParaRPr lang="en-US" sz="3000" dirty="0">
              <a:solidFill>
                <a:schemeClr val="accent2"/>
              </a:solidFill>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30" name="Text Box 78"/>
          <p:cNvSpPr txBox="1">
            <a:spLocks noChangeArrowheads="1"/>
          </p:cNvSpPr>
          <p:nvPr/>
        </p:nvSpPr>
        <p:spPr bwMode="auto">
          <a:xfrm>
            <a:off x="3915853" y="4374883"/>
            <a:ext cx="4143375" cy="553998"/>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th-TH" sz="3000" dirty="0" err="1" smtClean="0">
                <a:solidFill>
                  <a:schemeClr val="accent2"/>
                </a:solidFill>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rPr>
              <a:t>พันธ</a:t>
            </a:r>
            <a:r>
              <a:rPr lang="th-TH" sz="3000" dirty="0" smtClean="0">
                <a:solidFill>
                  <a:schemeClr val="accent2"/>
                </a:solidFill>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rPr>
              <a:t>สัญญากับดาวิด</a:t>
            </a:r>
            <a:endParaRPr lang="en-US" sz="3000" dirty="0">
              <a:solidFill>
                <a:schemeClr val="accent2"/>
              </a:solidFill>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31" name="Text Box 77"/>
          <p:cNvSpPr txBox="1">
            <a:spLocks noChangeArrowheads="1"/>
          </p:cNvSpPr>
          <p:nvPr/>
        </p:nvSpPr>
        <p:spPr bwMode="auto">
          <a:xfrm>
            <a:off x="3832225" y="5160986"/>
            <a:ext cx="3752850" cy="553998"/>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th-TH" sz="3000" dirty="0" err="1" smtClean="0">
                <a:solidFill>
                  <a:schemeClr val="accent2"/>
                </a:solidFill>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rPr>
              <a:t>พันธ</a:t>
            </a:r>
            <a:r>
              <a:rPr lang="th-TH" sz="3000" dirty="0" smtClean="0">
                <a:solidFill>
                  <a:schemeClr val="accent2"/>
                </a:solidFill>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rPr>
              <a:t>สัญญาใหม่</a:t>
            </a:r>
            <a:endParaRPr lang="en-US" sz="3000" dirty="0">
              <a:solidFill>
                <a:schemeClr val="accent2"/>
              </a:solidFill>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32" name="Text Box 76"/>
          <p:cNvSpPr txBox="1">
            <a:spLocks noChangeArrowheads="1"/>
          </p:cNvSpPr>
          <p:nvPr/>
        </p:nvSpPr>
        <p:spPr bwMode="auto">
          <a:xfrm>
            <a:off x="2405108" y="2702081"/>
            <a:ext cx="5697537" cy="553998"/>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th-TH" sz="3000" dirty="0" err="1" smtClean="0">
                <a:solidFill>
                  <a:schemeClr val="accent1"/>
                </a:solidFill>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rPr>
              <a:t>พันธ</a:t>
            </a:r>
            <a:r>
              <a:rPr lang="th-TH" sz="3000" dirty="0" smtClean="0">
                <a:solidFill>
                  <a:schemeClr val="accent1"/>
                </a:solidFill>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rPr>
              <a:t>สัญญากับอับรา</a:t>
            </a:r>
            <a:r>
              <a:rPr lang="th-TH" sz="3000" dirty="0" err="1" smtClean="0">
                <a:solidFill>
                  <a:schemeClr val="accent1"/>
                </a:solidFill>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rPr>
              <a:t>ฮัม</a:t>
            </a:r>
            <a:endParaRPr lang="en-US" sz="3000" dirty="0">
              <a:solidFill>
                <a:schemeClr val="accent1"/>
              </a:solidFill>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33" name="Text Box 44"/>
          <p:cNvSpPr txBox="1">
            <a:spLocks noChangeArrowheads="1"/>
          </p:cNvSpPr>
          <p:nvPr/>
        </p:nvSpPr>
        <p:spPr bwMode="auto">
          <a:xfrm>
            <a:off x="127795" y="28437"/>
            <a:ext cx="2861672" cy="1754326"/>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3600" dirty="0">
                <a:latin typeface="Leelawadee UI" panose="020B0502040204020203" pitchFamily="34" charset="-34"/>
                <a:cs typeface="Leelawadee UI" panose="020B0502040204020203" pitchFamily="34" charset="-34"/>
              </a:rPr>
              <a:t>ผืนผ้าลำดับเหตุการณ์ในพระคัมภีร์</a:t>
            </a:r>
          </a:p>
        </p:txBody>
      </p:sp>
    </p:spTree>
    <p:extLst>
      <p:ext uri="{BB962C8B-B14F-4D97-AF65-F5344CB8AC3E}">
        <p14:creationId xmlns:p14="http://schemas.microsoft.com/office/powerpoint/2010/main" val="7007463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wipe(down)">
                                      <p:cBhvr>
                                        <p:cTn id="7" dur="500"/>
                                        <p:tgtEl>
                                          <p:spTgt spid="13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35"/>
                                        </p:tgtEl>
                                        <p:attrNameLst>
                                          <p:attrName>style.visibility</p:attrName>
                                        </p:attrNameLst>
                                      </p:cBhvr>
                                      <p:to>
                                        <p:strVal val="visible"/>
                                      </p:to>
                                    </p:set>
                                    <p:animEffect transition="in" filter="wipe(down)">
                                      <p:cBhvr>
                                        <p:cTn id="11" dur="500"/>
                                        <p:tgtEl>
                                          <p:spTgt spid="13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36"/>
                                        </p:tgtEl>
                                        <p:attrNameLst>
                                          <p:attrName>style.visibility</p:attrName>
                                        </p:attrNameLst>
                                      </p:cBhvr>
                                      <p:to>
                                        <p:strVal val="visible"/>
                                      </p:to>
                                    </p:set>
                                    <p:animEffect transition="in" filter="wipe(down)">
                                      <p:cBhvr>
                                        <p:cTn id="15" dur="5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0007" name="Line 7"/>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40008" name="Line 8"/>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40009" name="Line 9"/>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40010" name="Line 10"/>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40011" name="Line 11"/>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65894" name="Text Box 43"/>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Leelawadee UI" panose="020B0502040204020203" pitchFamily="34" charset="-34"/>
                <a:cs typeface="Leelawadee UI" panose="020B0502040204020203" pitchFamily="34" charset="-34"/>
              </a:rPr>
              <a:t> </a:t>
            </a:r>
          </a:p>
        </p:txBody>
      </p:sp>
      <p:sp>
        <p:nvSpPr>
          <p:cNvPr id="640044" name="Rectangle 44"/>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Leelawadee UI" panose="020B0502040204020203" pitchFamily="34" charset="-34"/>
                <a:cs typeface="Leelawadee UI" panose="020B0502040204020203" pitchFamily="34" charset="-34"/>
              </a:rPr>
              <a:t>  </a:t>
            </a:r>
          </a:p>
        </p:txBody>
      </p:sp>
      <p:sp>
        <p:nvSpPr>
          <p:cNvPr id="640045" name="Rectangle 4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Leelawadee UI" panose="020B0502040204020203" pitchFamily="34" charset="-34"/>
                <a:cs typeface="Leelawadee UI" panose="020B0502040204020203" pitchFamily="34" charset="-34"/>
              </a:rPr>
              <a:t>75</a:t>
            </a:r>
          </a:p>
        </p:txBody>
      </p:sp>
      <p:sp>
        <p:nvSpPr>
          <p:cNvPr id="165897" name="Text Box 46"/>
          <p:cNvSpPr txBox="1">
            <a:spLocks noChangeArrowheads="1"/>
          </p:cNvSpPr>
          <p:nvPr/>
        </p:nvSpPr>
        <p:spPr bwMode="auto">
          <a:xfrm>
            <a:off x="8586788" y="64500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Leelawadee UI" panose="020B0502040204020203" pitchFamily="34" charset="-34"/>
                <a:cs typeface="Leelawadee UI" panose="020B0502040204020203" pitchFamily="34" charset="-34"/>
              </a:rPr>
              <a:t>8</a:t>
            </a:r>
          </a:p>
        </p:txBody>
      </p:sp>
      <p:sp>
        <p:nvSpPr>
          <p:cNvPr id="165898" name="Text Box 47"/>
          <p:cNvSpPr txBox="1">
            <a:spLocks noChangeArrowheads="1"/>
          </p:cNvSpPr>
          <p:nvPr/>
        </p:nvSpPr>
        <p:spPr bwMode="auto">
          <a:xfrm>
            <a:off x="465976" y="6544147"/>
            <a:ext cx="94288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Leelawadee UI" panose="020B0502040204020203" pitchFamily="34" charset="-34"/>
                <a:cs typeface="Leelawadee UI" panose="020B0502040204020203" pitchFamily="34" charset="-34"/>
              </a:rPr>
              <a:t>©2006 TBBMI</a:t>
            </a:r>
          </a:p>
        </p:txBody>
      </p:sp>
      <p:sp>
        <p:nvSpPr>
          <p:cNvPr id="640048" name="Rectangle 48"/>
          <p:cNvSpPr>
            <a:spLocks noChangeArrowheads="1"/>
          </p:cNvSpPr>
          <p:nvPr/>
        </p:nvSpPr>
        <p:spPr bwMode="auto">
          <a:xfrm>
            <a:off x="7509102" y="6525340"/>
            <a:ext cx="740908"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Leelawadee UI" panose="020B0502040204020203" pitchFamily="34" charset="-34"/>
                <a:cs typeface="Leelawadee UI" panose="020B0502040204020203" pitchFamily="34" charset="-34"/>
              </a:rPr>
              <a:t>9.65.05B.</a:t>
            </a:r>
          </a:p>
        </p:txBody>
      </p:sp>
      <p:sp>
        <p:nvSpPr>
          <p:cNvPr id="640055" name="Text Box 55"/>
          <p:cNvSpPr txBox="1">
            <a:spLocks noChangeArrowheads="1"/>
          </p:cNvSpPr>
          <p:nvPr/>
        </p:nvSpPr>
        <p:spPr bwMode="auto">
          <a:xfrm>
            <a:off x="241300" y="838200"/>
            <a:ext cx="8623300" cy="1200329"/>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2400" dirty="0" smtClean="0">
                <a:solidFill>
                  <a:srgbClr val="FFFF00"/>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ในโลกแห่ง</a:t>
            </a:r>
            <a:r>
              <a:rPr lang="th-TH" sz="2400" dirty="0" err="1" smtClean="0">
                <a:solidFill>
                  <a:srgbClr val="FFFF00"/>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ศตรวรรษ</a:t>
            </a:r>
            <a:r>
              <a:rPr lang="th-TH" sz="2400" dirty="0" smtClean="0">
                <a:solidFill>
                  <a:srgbClr val="FFFF00"/>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ที่ 21</a:t>
            </a:r>
            <a:r>
              <a:rPr lang="en-US" sz="2400" dirty="0" smtClean="0">
                <a:solidFill>
                  <a:srgbClr val="FFFF00"/>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 </a:t>
            </a:r>
            <a:r>
              <a:rPr lang="th-TH" sz="2400" dirty="0" smtClean="0">
                <a:solidFill>
                  <a:srgbClr val="FFFF00"/>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นี้</a:t>
            </a:r>
            <a:r>
              <a:rPr lang="en-US" sz="2400" dirty="0" smtClean="0">
                <a:solidFill>
                  <a:srgbClr val="FFFF00"/>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 </a:t>
            </a:r>
            <a:r>
              <a:rPr lang="th-TH" sz="2400" dirty="0" smtClean="0">
                <a:solidFill>
                  <a:srgbClr val="FFFF00"/>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เราควรจะสนใจ</a:t>
            </a:r>
            <a:r>
              <a:rPr lang="th-TH" sz="2400" dirty="0" err="1" smtClean="0">
                <a:solidFill>
                  <a:srgbClr val="FFFF00"/>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พันธ</a:t>
            </a:r>
            <a:r>
              <a:rPr lang="th-TH" sz="2400" dirty="0" smtClean="0">
                <a:solidFill>
                  <a:srgbClr val="FFFF00"/>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สัญญาของเมื่อ 4</a:t>
            </a:r>
            <a:r>
              <a:rPr lang="en-GB" sz="2400" dirty="0" smtClean="0">
                <a:solidFill>
                  <a:srgbClr val="FFFF00"/>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a:t>
            </a:r>
            <a:r>
              <a:rPr lang="th-TH" sz="2400" dirty="0" smtClean="0">
                <a:solidFill>
                  <a:srgbClr val="FFFF00"/>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000 ปีที่แล้วระหว่างพระเจ้าและอับ</a:t>
            </a:r>
            <a:r>
              <a:rPr lang="th-TH" sz="2400" dirty="0" err="1" smtClean="0">
                <a:solidFill>
                  <a:srgbClr val="FFFF00"/>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ราฮัม</a:t>
            </a:r>
            <a:r>
              <a:rPr lang="th-TH" sz="2400" dirty="0" smtClean="0">
                <a:solidFill>
                  <a:srgbClr val="FFFF00"/>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หรือเปล่า</a:t>
            </a:r>
            <a:r>
              <a:rPr lang="en-US" sz="2400" dirty="0" smtClean="0">
                <a:solidFill>
                  <a:srgbClr val="FFFF00"/>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                  (</a:t>
            </a:r>
            <a:r>
              <a:rPr lang="th-TH" sz="2400" dirty="0" err="1" smtClean="0">
                <a:solidFill>
                  <a:srgbClr val="FFFF00"/>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ปฐก</a:t>
            </a:r>
            <a:r>
              <a:rPr lang="en-US" sz="2400" dirty="0" smtClean="0">
                <a:solidFill>
                  <a:srgbClr val="FFFF00"/>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 12 &amp; 15)                              </a:t>
            </a:r>
            <a:endParaRPr lang="en-US" sz="2000" dirty="0" smtClean="0">
              <a:solidFill>
                <a:srgbClr val="FFFF00"/>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endParaRPr>
          </a:p>
        </p:txBody>
      </p:sp>
      <p:sp>
        <p:nvSpPr>
          <p:cNvPr id="640056" name="Text Box 56"/>
          <p:cNvSpPr txBox="1">
            <a:spLocks noChangeArrowheads="1"/>
          </p:cNvSpPr>
          <p:nvPr/>
        </p:nvSpPr>
        <p:spPr bwMode="auto">
          <a:xfrm>
            <a:off x="0" y="3175000"/>
            <a:ext cx="9072880" cy="2209836"/>
          </a:xfrm>
          <a:prstGeom prst="rect">
            <a:avLst/>
          </a:prstGeom>
          <a:noFill/>
          <a:ln w="9525">
            <a:noFill/>
            <a:miter lim="800000"/>
            <a:headEnd/>
            <a:tailEnd/>
          </a:ln>
          <a:effectLst/>
        </p:spPr>
        <p:txBody>
          <a:bodyPr wrap="square">
            <a:spAutoFit/>
          </a:bodyPr>
          <a:lstStyle/>
          <a:p>
            <a:pPr algn="ctr">
              <a:lnSpc>
                <a:spcPct val="70000"/>
              </a:lnSpc>
              <a:spcBef>
                <a:spcPct val="50000"/>
              </a:spcBef>
              <a:defRPr/>
            </a:pPr>
            <a:r>
              <a:rPr lang="th-TH" sz="3200" dirty="0" smtClean="0">
                <a:solidFill>
                  <a:srgbClr val="FFFF00"/>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ใช่ </a:t>
            </a:r>
            <a:r>
              <a:rPr lang="th-TH" sz="3200" dirty="0">
                <a:solidFill>
                  <a:srgbClr val="FFFF00"/>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 และแน่นอนที่สุด ... เพราะ...</a:t>
            </a:r>
            <a:endParaRPr lang="en-US" sz="3200" dirty="0">
              <a:solidFill>
                <a:srgbClr val="FFFF00"/>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endParaRPr>
          </a:p>
          <a:p>
            <a:pPr algn="ctr">
              <a:lnSpc>
                <a:spcPct val="70000"/>
              </a:lnSpc>
              <a:spcBef>
                <a:spcPct val="50000"/>
              </a:spcBef>
              <a:defRPr/>
            </a:pPr>
            <a:r>
              <a:rPr lang="th-TH" sz="2000" dirty="0" smtClean="0">
                <a:solidFill>
                  <a:srgbClr val="FFFF00"/>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พระ</a:t>
            </a:r>
            <a:r>
              <a:rPr lang="th-TH" sz="2000" dirty="0">
                <a:solidFill>
                  <a:srgbClr val="FFFF00"/>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เจ้าใช้</a:t>
            </a:r>
            <a:r>
              <a:rPr lang="th-TH" sz="2000" dirty="0" err="1">
                <a:solidFill>
                  <a:srgbClr val="FFFF00"/>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พันธ</a:t>
            </a:r>
            <a:r>
              <a:rPr lang="th-TH" sz="2000" dirty="0">
                <a:solidFill>
                  <a:srgbClr val="FFFF00"/>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สัญญาเดียวกันนั้นกับ</a:t>
            </a:r>
            <a:r>
              <a:rPr lang="en-US" sz="2000" dirty="0" smtClean="0">
                <a:solidFill>
                  <a:srgbClr val="99CCFF"/>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 </a:t>
            </a:r>
            <a:r>
              <a:rPr lang="th-TH" sz="2000" dirty="0" err="1" smtClean="0">
                <a:solidFill>
                  <a:srgbClr val="99CCFF"/>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อิสอัค</a:t>
            </a:r>
            <a:r>
              <a:rPr lang="th-TH" sz="2000" dirty="0" smtClean="0">
                <a:solidFill>
                  <a:srgbClr val="99CCFF"/>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 </a:t>
            </a:r>
            <a:r>
              <a:rPr lang="th-TH" sz="2000" dirty="0" smtClean="0">
                <a:solidFill>
                  <a:srgbClr val="FFFF00"/>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กับลูก</a:t>
            </a:r>
            <a:r>
              <a:rPr lang="th-TH" sz="2000" dirty="0">
                <a:solidFill>
                  <a:srgbClr val="FFFF00"/>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ของอับรา</a:t>
            </a:r>
            <a:r>
              <a:rPr lang="th-TH" sz="2000" dirty="0" err="1">
                <a:solidFill>
                  <a:srgbClr val="FFFF00"/>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ฮัม</a:t>
            </a:r>
            <a:r>
              <a:rPr lang="th-TH" sz="2000" dirty="0">
                <a:solidFill>
                  <a:srgbClr val="FFFF00"/>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 ในปฐมกาลบทที่26.</a:t>
            </a:r>
            <a:endParaRPr lang="en-US" sz="1800" dirty="0">
              <a:solidFill>
                <a:srgbClr val="FFFF00"/>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endParaRPr>
          </a:p>
          <a:p>
            <a:pPr algn="ctr">
              <a:lnSpc>
                <a:spcPct val="70000"/>
              </a:lnSpc>
              <a:spcBef>
                <a:spcPct val="50000"/>
              </a:spcBef>
              <a:defRPr/>
            </a:pPr>
            <a:r>
              <a:rPr lang="th-TH" sz="2800" dirty="0" smtClean="0">
                <a:solidFill>
                  <a:srgbClr val="FFFF00"/>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และ</a:t>
            </a:r>
            <a:r>
              <a:rPr lang="th-TH" sz="2800" dirty="0">
                <a:solidFill>
                  <a:srgbClr val="FFFF00"/>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ยังใช้ต่อกับ </a:t>
            </a:r>
            <a:r>
              <a:rPr lang="th-TH" sz="2800" dirty="0">
                <a:solidFill>
                  <a:srgbClr val="99CCFF"/>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ยา</a:t>
            </a:r>
            <a:r>
              <a:rPr lang="th-TH" sz="2800" dirty="0" err="1">
                <a:solidFill>
                  <a:srgbClr val="99CCFF"/>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โคบ</a:t>
            </a:r>
            <a:r>
              <a:rPr lang="th-TH" sz="2800" dirty="0">
                <a:solidFill>
                  <a:srgbClr val="99CCFF"/>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 </a:t>
            </a:r>
            <a:r>
              <a:rPr lang="th-TH" sz="2800" dirty="0">
                <a:solidFill>
                  <a:srgbClr val="FFFF00"/>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ในปฐมกาลบทที่ 35</a:t>
            </a:r>
            <a:r>
              <a:rPr lang="en-US" sz="2400" dirty="0" smtClean="0">
                <a:solidFill>
                  <a:srgbClr val="FFFF00"/>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rPr>
              <a:t>.</a:t>
            </a:r>
            <a:endParaRPr lang="en-US" sz="2400" dirty="0">
              <a:solidFill>
                <a:srgbClr val="FFFF00"/>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endParaRPr>
          </a:p>
          <a:p>
            <a:pPr algn="ctr">
              <a:lnSpc>
                <a:spcPct val="70000"/>
              </a:lnSpc>
              <a:spcBef>
                <a:spcPct val="50000"/>
              </a:spcBef>
              <a:defRPr/>
            </a:pPr>
            <a:r>
              <a:rPr lang="th-TH" sz="2400" dirty="0" smtClean="0">
                <a:solidFill>
                  <a:srgbClr val="FFFF00"/>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อีก</a:t>
            </a:r>
            <a:r>
              <a:rPr lang="th-TH" sz="2400" dirty="0">
                <a:solidFill>
                  <a:srgbClr val="FFFF00"/>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ครั้งกับ </a:t>
            </a:r>
            <a:r>
              <a:rPr lang="th-TH" sz="2400" dirty="0">
                <a:solidFill>
                  <a:srgbClr val="99CCFF"/>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โยเซฟ </a:t>
            </a:r>
            <a:r>
              <a:rPr lang="th-TH" sz="2400" dirty="0">
                <a:solidFill>
                  <a:srgbClr val="FFFF00"/>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ในปฐมกาลบทที่ 48</a:t>
            </a:r>
            <a:r>
              <a:rPr lang="en-US" sz="2400" dirty="0" smtClean="0">
                <a:solidFill>
                  <a:srgbClr val="FFFF00"/>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rPr>
              <a:t>.</a:t>
            </a:r>
            <a:endParaRPr lang="en-US" sz="2400" dirty="0">
              <a:solidFill>
                <a:srgbClr val="FFFF00"/>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endParaRPr>
          </a:p>
          <a:p>
            <a:pPr algn="ctr">
              <a:lnSpc>
                <a:spcPct val="70000"/>
              </a:lnSpc>
              <a:spcBef>
                <a:spcPct val="50000"/>
              </a:spcBef>
              <a:defRPr/>
            </a:pPr>
            <a:r>
              <a:rPr lang="th-TH" sz="2400" dirty="0" smtClean="0">
                <a:solidFill>
                  <a:srgbClr val="FFFF00"/>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กับ โมเสส</a:t>
            </a:r>
            <a:r>
              <a:rPr lang="en-US" sz="2400" dirty="0" smtClean="0">
                <a:solidFill>
                  <a:srgbClr val="FFFF00"/>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rPr>
              <a:t>, </a:t>
            </a:r>
            <a:r>
              <a:rPr lang="th-TH" sz="2400" dirty="0" smtClean="0">
                <a:solidFill>
                  <a:srgbClr val="FFFF00"/>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อพยพบทที่</a:t>
            </a:r>
            <a:r>
              <a:rPr lang="en-US" sz="2400" dirty="0" smtClean="0">
                <a:solidFill>
                  <a:srgbClr val="FFFF00"/>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 </a:t>
            </a:r>
            <a:r>
              <a:rPr lang="en-US" sz="2400" dirty="0" smtClean="0">
                <a:solidFill>
                  <a:srgbClr val="FFFF00"/>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rPr>
              <a:t>6 … </a:t>
            </a:r>
            <a:r>
              <a:rPr lang="th-TH" sz="2400" dirty="0" smtClean="0">
                <a:solidFill>
                  <a:srgbClr val="FFFF00"/>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และกับ </a:t>
            </a:r>
            <a:r>
              <a:rPr lang="th-TH" sz="2400" dirty="0" smtClean="0">
                <a:solidFill>
                  <a:srgbClr val="99CCFF"/>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โยชูวา</a:t>
            </a:r>
            <a:r>
              <a:rPr lang="th-TH" sz="2400" dirty="0" smtClean="0">
                <a:solidFill>
                  <a:srgbClr val="FFFF00"/>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 ในโยชูวาบทที่</a:t>
            </a:r>
            <a:r>
              <a:rPr lang="en-US" sz="2400" dirty="0" smtClean="0">
                <a:solidFill>
                  <a:srgbClr val="FFFF00"/>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rPr>
              <a:t> </a:t>
            </a:r>
            <a:r>
              <a:rPr lang="en-US" sz="2400" dirty="0">
                <a:solidFill>
                  <a:srgbClr val="FFFF00"/>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rPr>
              <a:t>1. </a:t>
            </a:r>
          </a:p>
        </p:txBody>
      </p:sp>
      <p:sp>
        <p:nvSpPr>
          <p:cNvPr id="640057" name="Text Box 57"/>
          <p:cNvSpPr txBox="1">
            <a:spLocks noChangeArrowheads="1"/>
          </p:cNvSpPr>
          <p:nvPr/>
        </p:nvSpPr>
        <p:spPr bwMode="auto">
          <a:xfrm>
            <a:off x="774700" y="228600"/>
            <a:ext cx="7835900" cy="5191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2800" dirty="0" smtClean="0">
                <a:effectLst>
                  <a:outerShdw blurRad="38100" dist="38100" dir="2700000" algn="tl">
                    <a:srgbClr val="000000"/>
                  </a:outerShdw>
                </a:effectLst>
                <a:latin typeface="Leelawadee UI" panose="020B0502040204020203" pitchFamily="34" charset="-34"/>
                <a:cs typeface="Leelawadee UI" panose="020B0502040204020203" pitchFamily="34" charset="-34"/>
              </a:rPr>
              <a:t>และนี่คือคำถาม</a:t>
            </a:r>
            <a:r>
              <a:rPr lang="en-US" sz="2800" dirty="0" smtClean="0">
                <a:effectLst>
                  <a:outerShdw blurRad="38100" dist="38100" dir="2700000" algn="tl">
                    <a:srgbClr val="000000"/>
                  </a:outerShdw>
                </a:effectLst>
                <a:latin typeface="Leelawadee UI" panose="020B0502040204020203" pitchFamily="34" charset="-34"/>
                <a:cs typeface="Leelawadee UI" panose="020B0502040204020203" pitchFamily="34" charset="-34"/>
              </a:rPr>
              <a:t>:</a:t>
            </a:r>
          </a:p>
        </p:txBody>
      </p:sp>
      <p:sp>
        <p:nvSpPr>
          <p:cNvPr id="640058" name="Text Box 58"/>
          <p:cNvSpPr txBox="1">
            <a:spLocks noChangeArrowheads="1"/>
          </p:cNvSpPr>
          <p:nvPr/>
        </p:nvSpPr>
        <p:spPr bwMode="auto">
          <a:xfrm>
            <a:off x="0" y="5424488"/>
            <a:ext cx="9144000" cy="1169551"/>
          </a:xfrm>
          <a:prstGeom prst="rect">
            <a:avLst/>
          </a:prstGeom>
          <a:noFill/>
          <a:ln w="9525">
            <a:noFill/>
            <a:miter lim="800000"/>
            <a:headEnd/>
            <a:tailEnd/>
          </a:ln>
          <a:effectLst/>
        </p:spPr>
        <p:txBody>
          <a:bodyPr>
            <a:spAutoFit/>
          </a:bodyPr>
          <a:lstStyle/>
          <a:p>
            <a:pPr algn="ctr">
              <a:spcBef>
                <a:spcPct val="50000"/>
              </a:spcBef>
              <a:defRPr/>
            </a:pPr>
            <a:r>
              <a:rPr lang="th-TH" sz="2800" dirty="0">
                <a:solidFill>
                  <a:srgbClr val="FFFF00"/>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ใน </a:t>
            </a:r>
            <a:r>
              <a:rPr lang="th-TH" sz="2800" dirty="0" smtClean="0">
                <a:solidFill>
                  <a:srgbClr val="FFFFFF"/>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และที่สำคัญที่สุด พระ</a:t>
            </a:r>
            <a:r>
              <a:rPr lang="th-TH" sz="2800" dirty="0" err="1" smtClean="0">
                <a:solidFill>
                  <a:srgbClr val="FFFFFF"/>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เมส</a:t>
            </a:r>
            <a:r>
              <a:rPr lang="th-TH" sz="2800" dirty="0" smtClean="0">
                <a:solidFill>
                  <a:srgbClr val="FFFFFF"/>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สิ</a:t>
            </a:r>
            <a:r>
              <a:rPr lang="th-TH" sz="2800" dirty="0" err="1" smtClean="0">
                <a:solidFill>
                  <a:srgbClr val="FFFFFF"/>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ยาห์</a:t>
            </a:r>
            <a:r>
              <a:rPr lang="th-TH" sz="2800" dirty="0" smtClean="0">
                <a:solidFill>
                  <a:srgbClr val="FFFFFF"/>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ได้มา</a:t>
            </a:r>
          </a:p>
          <a:p>
            <a:pPr algn="ctr">
              <a:spcBef>
                <a:spcPct val="50000"/>
              </a:spcBef>
              <a:defRPr/>
            </a:pPr>
            <a:r>
              <a:rPr lang="th-TH" sz="2800" dirty="0" smtClean="0">
                <a:solidFill>
                  <a:srgbClr val="FFFFFF"/>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เพื่อกระทำให้สำเร็จทุกประการ</a:t>
            </a:r>
            <a:r>
              <a:rPr lang="en-GB" sz="2800" dirty="0" smtClean="0">
                <a:solidFill>
                  <a:srgbClr val="FFFFFF"/>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a:t>
            </a:r>
            <a:endParaRPr lang="en-US" sz="2800" dirty="0">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endParaRPr>
          </a:p>
        </p:txBody>
      </p:sp>
      <p:sp>
        <p:nvSpPr>
          <p:cNvPr id="640059" name="Text Box 59"/>
          <p:cNvSpPr txBox="1">
            <a:spLocks noChangeArrowheads="1"/>
          </p:cNvSpPr>
          <p:nvPr/>
        </p:nvSpPr>
        <p:spPr bwMode="auto">
          <a:xfrm>
            <a:off x="152400" y="2010470"/>
            <a:ext cx="8818880" cy="830997"/>
          </a:xfrm>
          <a:prstGeom prst="rect">
            <a:avLst/>
          </a:prstGeom>
          <a:noFill/>
          <a:ln w="9525">
            <a:noFill/>
            <a:miter lim="800000"/>
            <a:headEnd/>
            <a:tailEnd/>
          </a:ln>
          <a:effectLst/>
        </p:spPr>
        <p:txBody>
          <a:bodyPr wrap="square">
            <a:spAutoFit/>
          </a:bodyPr>
          <a:lstStyle/>
          <a:p>
            <a:pPr algn="ctr">
              <a:spcBef>
                <a:spcPct val="50000"/>
              </a:spcBef>
              <a:defRPr/>
            </a:pPr>
            <a:r>
              <a:rPr lang="en-US" sz="2400" i="1" dirty="0" smtClean="0">
                <a:solidFill>
                  <a:srgbClr val="99CCFF"/>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rPr>
              <a:t>(</a:t>
            </a:r>
            <a:r>
              <a:rPr lang="th-TH" sz="2400" i="1" dirty="0" smtClean="0">
                <a:solidFill>
                  <a:srgbClr val="99CCFF"/>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rPr>
              <a:t>อย่าลืมว่า</a:t>
            </a:r>
            <a:r>
              <a:rPr lang="en-US" sz="2400" i="1" dirty="0" smtClean="0">
                <a:solidFill>
                  <a:srgbClr val="99CCFF"/>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rPr>
              <a:t>: </a:t>
            </a:r>
            <a:r>
              <a:rPr lang="th-TH" sz="2400" i="1" dirty="0" smtClean="0">
                <a:solidFill>
                  <a:srgbClr val="99CCFF"/>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rPr>
              <a:t>พระคัมภีร์ทุกภาษาและทุกฉบับที่แปลออกมา                                   มีความแม่นยำทุกฉบับทั่วโลก</a:t>
            </a:r>
            <a:r>
              <a:rPr lang="en-US" sz="2400" i="1" dirty="0" smtClean="0">
                <a:solidFill>
                  <a:srgbClr val="99CCFF"/>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rPr>
              <a:t>!)</a:t>
            </a:r>
            <a:endParaRPr lang="en-US" sz="2400" i="1" dirty="0">
              <a:solidFill>
                <a:srgbClr val="99CCFF"/>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40055"/>
                                        </p:tgtEl>
                                        <p:attrNameLst>
                                          <p:attrName>style.visibility</p:attrName>
                                        </p:attrNameLst>
                                      </p:cBhvr>
                                      <p:to>
                                        <p:strVal val="visible"/>
                                      </p:to>
                                    </p:set>
                                    <p:animEffect transition="in" filter="wipe(left)">
                                      <p:cBhvr>
                                        <p:cTn id="7" dur="500"/>
                                        <p:tgtEl>
                                          <p:spTgt spid="6400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40059"/>
                                        </p:tgtEl>
                                        <p:attrNameLst>
                                          <p:attrName>style.visibility</p:attrName>
                                        </p:attrNameLst>
                                      </p:cBhvr>
                                      <p:to>
                                        <p:strVal val="visible"/>
                                      </p:to>
                                    </p:set>
                                    <p:animEffect transition="in" filter="fade">
                                      <p:cBhvr>
                                        <p:cTn id="12" dur="1000"/>
                                        <p:tgtEl>
                                          <p:spTgt spid="64005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640056">
                                            <p:txEl>
                                              <p:pRg st="0" end="0"/>
                                            </p:txEl>
                                          </p:spTgt>
                                        </p:tgtEl>
                                        <p:attrNameLst>
                                          <p:attrName>style.visibility</p:attrName>
                                        </p:attrNameLst>
                                      </p:cBhvr>
                                      <p:to>
                                        <p:strVal val="visible"/>
                                      </p:to>
                                    </p:set>
                                    <p:animEffect transition="in" filter="box(out)">
                                      <p:cBhvr>
                                        <p:cTn id="17" dur="500"/>
                                        <p:tgtEl>
                                          <p:spTgt spid="640056">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640056">
                                            <p:txEl>
                                              <p:pRg st="1" end="1"/>
                                            </p:txEl>
                                          </p:spTgt>
                                        </p:tgtEl>
                                        <p:attrNameLst>
                                          <p:attrName>style.visibility</p:attrName>
                                        </p:attrNameLst>
                                      </p:cBhvr>
                                      <p:to>
                                        <p:strVal val="visible"/>
                                      </p:to>
                                    </p:set>
                                    <p:animEffect transition="in" filter="box(out)">
                                      <p:cBhvr>
                                        <p:cTn id="22" dur="500"/>
                                        <p:tgtEl>
                                          <p:spTgt spid="640056">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640056">
                                            <p:txEl>
                                              <p:pRg st="2" end="2"/>
                                            </p:txEl>
                                          </p:spTgt>
                                        </p:tgtEl>
                                        <p:attrNameLst>
                                          <p:attrName>style.visibility</p:attrName>
                                        </p:attrNameLst>
                                      </p:cBhvr>
                                      <p:to>
                                        <p:strVal val="visible"/>
                                      </p:to>
                                    </p:set>
                                    <p:animEffect transition="in" filter="box(out)">
                                      <p:cBhvr>
                                        <p:cTn id="27" dur="500"/>
                                        <p:tgtEl>
                                          <p:spTgt spid="640056">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640056">
                                            <p:txEl>
                                              <p:pRg st="3" end="3"/>
                                            </p:txEl>
                                          </p:spTgt>
                                        </p:tgtEl>
                                        <p:attrNameLst>
                                          <p:attrName>style.visibility</p:attrName>
                                        </p:attrNameLst>
                                      </p:cBhvr>
                                      <p:to>
                                        <p:strVal val="visible"/>
                                      </p:to>
                                    </p:set>
                                    <p:animEffect transition="in" filter="box(out)">
                                      <p:cBhvr>
                                        <p:cTn id="32" dur="500"/>
                                        <p:tgtEl>
                                          <p:spTgt spid="640056">
                                            <p:txEl>
                                              <p:pRg st="3" end="3"/>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640056">
                                            <p:txEl>
                                              <p:pRg st="4" end="4"/>
                                            </p:txEl>
                                          </p:spTgt>
                                        </p:tgtEl>
                                        <p:attrNameLst>
                                          <p:attrName>style.visibility</p:attrName>
                                        </p:attrNameLst>
                                      </p:cBhvr>
                                      <p:to>
                                        <p:strVal val="visible"/>
                                      </p:to>
                                    </p:set>
                                    <p:animEffect transition="in" filter="box(out)">
                                      <p:cBhvr>
                                        <p:cTn id="37" dur="500"/>
                                        <p:tgtEl>
                                          <p:spTgt spid="640056">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3" presetClass="entr" presetSubtype="528" fill="hold" grpId="0" nodeType="clickEffect">
                                  <p:stCondLst>
                                    <p:cond delay="0"/>
                                  </p:stCondLst>
                                  <p:childTnLst>
                                    <p:set>
                                      <p:cBhvr>
                                        <p:cTn id="41" dur="1" fill="hold">
                                          <p:stCondLst>
                                            <p:cond delay="0"/>
                                          </p:stCondLst>
                                        </p:cTn>
                                        <p:tgtEl>
                                          <p:spTgt spid="640058"/>
                                        </p:tgtEl>
                                        <p:attrNameLst>
                                          <p:attrName>style.visibility</p:attrName>
                                        </p:attrNameLst>
                                      </p:cBhvr>
                                      <p:to>
                                        <p:strVal val="visible"/>
                                      </p:to>
                                    </p:set>
                                    <p:anim calcmode="lin" valueType="num">
                                      <p:cBhvr>
                                        <p:cTn id="42" dur="500" fill="hold"/>
                                        <p:tgtEl>
                                          <p:spTgt spid="640058"/>
                                        </p:tgtEl>
                                        <p:attrNameLst>
                                          <p:attrName>ppt_w</p:attrName>
                                        </p:attrNameLst>
                                      </p:cBhvr>
                                      <p:tavLst>
                                        <p:tav tm="0">
                                          <p:val>
                                            <p:fltVal val="0"/>
                                          </p:val>
                                        </p:tav>
                                        <p:tav tm="100000">
                                          <p:val>
                                            <p:strVal val="#ppt_w"/>
                                          </p:val>
                                        </p:tav>
                                      </p:tavLst>
                                    </p:anim>
                                    <p:anim calcmode="lin" valueType="num">
                                      <p:cBhvr>
                                        <p:cTn id="43" dur="500" fill="hold"/>
                                        <p:tgtEl>
                                          <p:spTgt spid="640058"/>
                                        </p:tgtEl>
                                        <p:attrNameLst>
                                          <p:attrName>ppt_h</p:attrName>
                                        </p:attrNameLst>
                                      </p:cBhvr>
                                      <p:tavLst>
                                        <p:tav tm="0">
                                          <p:val>
                                            <p:fltVal val="0"/>
                                          </p:val>
                                        </p:tav>
                                        <p:tav tm="100000">
                                          <p:val>
                                            <p:strVal val="#ppt_h"/>
                                          </p:val>
                                        </p:tav>
                                      </p:tavLst>
                                    </p:anim>
                                    <p:anim calcmode="lin" valueType="num">
                                      <p:cBhvr>
                                        <p:cTn id="44" dur="500" fill="hold"/>
                                        <p:tgtEl>
                                          <p:spTgt spid="640058"/>
                                        </p:tgtEl>
                                        <p:attrNameLst>
                                          <p:attrName>ppt_x</p:attrName>
                                        </p:attrNameLst>
                                      </p:cBhvr>
                                      <p:tavLst>
                                        <p:tav tm="0">
                                          <p:val>
                                            <p:fltVal val="0.5"/>
                                          </p:val>
                                        </p:tav>
                                        <p:tav tm="100000">
                                          <p:val>
                                            <p:strVal val="#ppt_x"/>
                                          </p:val>
                                        </p:tav>
                                      </p:tavLst>
                                    </p:anim>
                                    <p:anim calcmode="lin" valueType="num">
                                      <p:cBhvr>
                                        <p:cTn id="45" dur="500" fill="hold"/>
                                        <p:tgtEl>
                                          <p:spTgt spid="64005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0055" grpId="0" autoUpdateAnimBg="0"/>
      <p:bldP spid="640056" grpId="0" build="p" autoUpdateAnimBg="0"/>
      <p:bldP spid="640058" grpId="0" autoUpdateAnimBg="0"/>
      <p:bldP spid="640059"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p:cNvSpPr>
            <a:spLocks noChangeArrowheads="1"/>
          </p:cNvSpPr>
          <p:nvPr/>
        </p:nvSpPr>
        <p:spPr bwMode="auto">
          <a:xfrm>
            <a:off x="7334250" y="173038"/>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b="0">
              <a:latin typeface="Leelawadee UI" panose="020B0502040204020203" pitchFamily="34" charset="-34"/>
              <a:cs typeface="Leelawadee UI" panose="020B0502040204020203" pitchFamily="34" charset="-34"/>
            </a:endParaRPr>
          </a:p>
        </p:txBody>
      </p:sp>
      <p:sp>
        <p:nvSpPr>
          <p:cNvPr id="167938" name="Text Box 4"/>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167939" name="Text Box 5"/>
          <p:cNvSpPr txBox="1">
            <a:spLocks noChangeArrowheads="1"/>
          </p:cNvSpPr>
          <p:nvPr/>
        </p:nvSpPr>
        <p:spPr bwMode="auto">
          <a:xfrm>
            <a:off x="8450263" y="48577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Leelawadee UI" panose="020B0502040204020203" pitchFamily="34" charset="-34"/>
              <a:cs typeface="Leelawadee UI" panose="020B0502040204020203" pitchFamily="34" charset="-34"/>
            </a:endParaRPr>
          </a:p>
        </p:txBody>
      </p:sp>
      <p:sp>
        <p:nvSpPr>
          <p:cNvPr id="539654" name="Rectangle 6"/>
          <p:cNvSpPr>
            <a:spLocks noChangeArrowheads="1"/>
          </p:cNvSpPr>
          <p:nvPr/>
        </p:nvSpPr>
        <p:spPr bwMode="auto">
          <a:xfrm>
            <a:off x="416560" y="1354138"/>
            <a:ext cx="8481378" cy="424475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ctr">
              <a:defRPr/>
            </a:pPr>
            <a:r>
              <a:rPr lang="th-TH" sz="5400" dirty="0" smtClean="0">
                <a:solidFill>
                  <a:srgbClr val="FAFD00"/>
                </a:solidFill>
                <a:latin typeface="Leelawadee UI" panose="020B0502040204020203" pitchFamily="34" charset="-34"/>
                <a:cs typeface="Leelawadee UI" panose="020B0502040204020203" pitchFamily="34" charset="-34"/>
              </a:rPr>
              <a:t>เพราะว่า</a:t>
            </a:r>
            <a:r>
              <a:rPr lang="th-TH" sz="5400" dirty="0" err="1" smtClean="0">
                <a:solidFill>
                  <a:srgbClr val="FAFD00"/>
                </a:solidFill>
                <a:latin typeface="Leelawadee UI" panose="020B0502040204020203" pitchFamily="34" charset="-34"/>
                <a:cs typeface="Leelawadee UI" panose="020B0502040204020203" pitchFamily="34" charset="-34"/>
              </a:rPr>
              <a:t>พันธ</a:t>
            </a:r>
            <a:r>
              <a:rPr lang="th-TH" sz="5400" dirty="0" smtClean="0">
                <a:solidFill>
                  <a:srgbClr val="FAFD00"/>
                </a:solidFill>
                <a:latin typeface="Leelawadee UI" panose="020B0502040204020203" pitchFamily="34" charset="-34"/>
                <a:cs typeface="Leelawadee UI" panose="020B0502040204020203" pitchFamily="34" charset="-34"/>
              </a:rPr>
              <a:t>สัญญาที่</a:t>
            </a:r>
          </a:p>
          <a:p>
            <a:pPr algn="ctr">
              <a:defRPr/>
            </a:pPr>
            <a:r>
              <a:rPr lang="th-TH" sz="5400" u="sng" dirty="0" smtClean="0">
                <a:solidFill>
                  <a:srgbClr val="FAFD00"/>
                </a:solidFill>
                <a:latin typeface="Leelawadee UI" panose="020B0502040204020203" pitchFamily="34" charset="-34"/>
                <a:cs typeface="Leelawadee UI" panose="020B0502040204020203" pitchFamily="34" charset="-34"/>
              </a:rPr>
              <a:t>ไร้เงื่อนไข</a:t>
            </a:r>
            <a:r>
              <a:rPr lang="th-TH" sz="5400" dirty="0" smtClean="0">
                <a:solidFill>
                  <a:srgbClr val="FAFD00"/>
                </a:solidFill>
                <a:latin typeface="Leelawadee UI" panose="020B0502040204020203" pitchFamily="34" charset="-34"/>
                <a:cs typeface="Leelawadee UI" panose="020B0502040204020203" pitchFamily="34" charset="-34"/>
              </a:rPr>
              <a:t>นี้</a:t>
            </a:r>
          </a:p>
          <a:p>
            <a:pPr algn="ctr">
              <a:defRPr/>
            </a:pPr>
            <a:r>
              <a:rPr lang="th-TH" sz="5400" dirty="0" smtClean="0">
                <a:solidFill>
                  <a:srgbClr val="FAFD00"/>
                </a:solidFill>
                <a:latin typeface="Leelawadee UI" panose="020B0502040204020203" pitchFamily="34" charset="-34"/>
                <a:cs typeface="Leelawadee UI" panose="020B0502040204020203" pitchFamily="34" charset="-34"/>
              </a:rPr>
              <a:t>อยู่ในพระคัมภีร์ ... </a:t>
            </a:r>
          </a:p>
          <a:p>
            <a:pPr algn="ctr">
              <a:defRPr/>
            </a:pPr>
            <a:endParaRPr lang="th-TH" sz="5400" dirty="0" smtClean="0">
              <a:solidFill>
                <a:srgbClr val="FAFD00"/>
              </a:solidFill>
              <a:latin typeface="Leelawadee UI" panose="020B0502040204020203" pitchFamily="34" charset="-34"/>
              <a:cs typeface="Leelawadee UI" panose="020B0502040204020203" pitchFamily="34" charset="-34"/>
            </a:endParaRPr>
          </a:p>
          <a:p>
            <a:pPr algn="ctr">
              <a:defRPr/>
            </a:pPr>
            <a:r>
              <a:rPr lang="th-TH" sz="5400" dirty="0" smtClean="0">
                <a:solidFill>
                  <a:srgbClr val="FAFD00"/>
                </a:solidFill>
                <a:latin typeface="Leelawadee UI" panose="020B0502040204020203" pitchFamily="34" charset="-34"/>
                <a:cs typeface="Leelawadee UI" panose="020B0502040204020203" pitchFamily="34" charset="-34"/>
              </a:rPr>
              <a:t>เราต้องทำอะไรซักอย่าง</a:t>
            </a:r>
            <a:r>
              <a:rPr lang="en-GB" sz="5400" dirty="0" smtClean="0">
                <a:solidFill>
                  <a:srgbClr val="FAFD00"/>
                </a:solidFill>
                <a:latin typeface="Leelawadee UI" panose="020B0502040204020203" pitchFamily="34" charset="-34"/>
                <a:cs typeface="Leelawadee UI" panose="020B0502040204020203" pitchFamily="34" charset="-34"/>
              </a:rPr>
              <a:t>!</a:t>
            </a:r>
            <a:endParaRPr lang="en-US" sz="4000" dirty="0">
              <a:solidFill>
                <a:srgbClr val="FAFD00"/>
              </a:solidFill>
              <a:latin typeface="Leelawadee UI" panose="020B0502040204020203" pitchFamily="34" charset="-34"/>
              <a:cs typeface="Leelawadee UI" panose="020B0502040204020203" pitchFamily="34" charset="-34"/>
            </a:endParaRPr>
          </a:p>
        </p:txBody>
      </p:sp>
      <p:sp>
        <p:nvSpPr>
          <p:cNvPr id="167941" name="Text Box 7"/>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39656" name="Rectangle 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39659" name="Rectangle 11"/>
          <p:cNvSpPr>
            <a:spLocks noChangeArrowheads="1"/>
          </p:cNvSpPr>
          <p:nvPr/>
        </p:nvSpPr>
        <p:spPr bwMode="auto">
          <a:xfrm>
            <a:off x="8093075"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76</a:t>
            </a:r>
          </a:p>
        </p:txBody>
      </p:sp>
      <p:sp>
        <p:nvSpPr>
          <p:cNvPr id="539661" name="Rectangle 13"/>
          <p:cNvSpPr>
            <a:spLocks noChangeArrowheads="1"/>
          </p:cNvSpPr>
          <p:nvPr/>
        </p:nvSpPr>
        <p:spPr bwMode="auto">
          <a:xfrm>
            <a:off x="781050" y="287338"/>
            <a:ext cx="7559675"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th-TH" sz="5400" dirty="0" smtClean="0">
                <a:latin typeface="Leelawadee UI" panose="020B0502040204020203" pitchFamily="34" charset="-34"/>
                <a:cs typeface="Leelawadee UI" panose="020B0502040204020203" pitchFamily="34" charset="-34"/>
              </a:rPr>
              <a:t>และทั้งหมดที่กล่าวมานี้</a:t>
            </a:r>
            <a:endParaRPr lang="en-US" sz="4000" dirty="0">
              <a:latin typeface="Leelawadee UI" panose="020B0502040204020203" pitchFamily="34" charset="-34"/>
              <a:cs typeface="Leelawadee UI" panose="020B0502040204020203" pitchFamily="34" charset="-34"/>
            </a:endParaRPr>
          </a:p>
        </p:txBody>
      </p:sp>
      <p:sp>
        <p:nvSpPr>
          <p:cNvPr id="167945" name="Text Box 14"/>
          <p:cNvSpPr txBox="1">
            <a:spLocks noChangeArrowheads="1"/>
          </p:cNvSpPr>
          <p:nvPr/>
        </p:nvSpPr>
        <p:spPr bwMode="auto">
          <a:xfrm>
            <a:off x="8589963" y="64563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9654"/>
                                        </p:tgtEl>
                                        <p:attrNameLst>
                                          <p:attrName>style.visibility</p:attrName>
                                        </p:attrNameLst>
                                      </p:cBhvr>
                                      <p:to>
                                        <p:strVal val="visible"/>
                                      </p:to>
                                    </p:set>
                                    <p:animEffect transition="in" filter="fade">
                                      <p:cBhvr>
                                        <p:cTn id="7" dur="1000"/>
                                        <p:tgtEl>
                                          <p:spTgt spid="539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9654"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10"/>
          <p:cNvSpPr>
            <a:spLocks noChangeArrowheads="1"/>
          </p:cNvSpPr>
          <p:nvPr/>
        </p:nvSpPr>
        <p:spPr bwMode="auto">
          <a:xfrm>
            <a:off x="7334250" y="173038"/>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b="0">
              <a:latin typeface="Leelawadee UI" panose="020B0502040204020203" pitchFamily="34" charset="-34"/>
              <a:cs typeface="Leelawadee UI" panose="020B0502040204020203" pitchFamily="34" charset="-34"/>
            </a:endParaRPr>
          </a:p>
        </p:txBody>
      </p:sp>
      <p:sp>
        <p:nvSpPr>
          <p:cNvPr id="169986" name="Text Box 12"/>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69987" name="Text Box 13"/>
          <p:cNvSpPr txBox="1">
            <a:spLocks noChangeArrowheads="1"/>
          </p:cNvSpPr>
          <p:nvPr/>
        </p:nvSpPr>
        <p:spPr bwMode="auto">
          <a:xfrm>
            <a:off x="8882063" y="48196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grpSp>
        <p:nvGrpSpPr>
          <p:cNvPr id="169988" name="Group 19"/>
          <p:cNvGrpSpPr>
            <a:grpSpLocks/>
          </p:cNvGrpSpPr>
          <p:nvPr/>
        </p:nvGrpSpPr>
        <p:grpSpPr bwMode="auto">
          <a:xfrm>
            <a:off x="544513" y="763588"/>
            <a:ext cx="8004177" cy="5167313"/>
            <a:chOff x="340" y="479"/>
            <a:chExt cx="5042" cy="3255"/>
          </a:xfrm>
        </p:grpSpPr>
        <p:sp>
          <p:nvSpPr>
            <p:cNvPr id="411650" name="Rectangle 2"/>
            <p:cNvSpPr>
              <a:spLocks noChangeArrowheads="1"/>
            </p:cNvSpPr>
            <p:nvPr/>
          </p:nvSpPr>
          <p:spPr bwMode="auto">
            <a:xfrm>
              <a:off x="340" y="479"/>
              <a:ext cx="5042" cy="32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altLang="ja-JP" sz="5400" dirty="0" smtClean="0">
                  <a:solidFill>
                    <a:srgbClr val="FAFD00"/>
                  </a:solidFill>
                  <a:latin typeface="Leelawadee UI" panose="020B0502040204020203" pitchFamily="34" charset="-34"/>
                  <a:cs typeface="Leelawadee UI" panose="020B0502040204020203" pitchFamily="34" charset="-34"/>
                </a:rPr>
                <a:t>“</a:t>
              </a:r>
              <a:r>
                <a:rPr lang="th-TH" altLang="ja-JP" sz="5400" dirty="0" smtClean="0">
                  <a:solidFill>
                    <a:srgbClr val="FAFD00"/>
                  </a:solidFill>
                  <a:latin typeface="Leelawadee UI" panose="020B0502040204020203" pitchFamily="34" charset="-34"/>
                  <a:cs typeface="Leelawadee UI" panose="020B0502040204020203" pitchFamily="34" charset="-34"/>
                </a:rPr>
                <a:t>ถ้าความเชื่อของเราไม่ได้ตั้งอยู่บน</a:t>
              </a:r>
              <a:r>
                <a:rPr lang="en-US" sz="5400" dirty="0" smtClean="0">
                  <a:solidFill>
                    <a:srgbClr val="FAFD00"/>
                  </a:solidFill>
                  <a:latin typeface="Leelawadee UI" panose="020B0502040204020203" pitchFamily="34" charset="-34"/>
                  <a:cs typeface="Leelawadee UI" panose="020B0502040204020203" pitchFamily="34" charset="-34"/>
                </a:rPr>
                <a:t>          </a:t>
              </a:r>
              <a:r>
                <a:rPr lang="th-TH" sz="5400" dirty="0" smtClean="0">
                  <a:solidFill>
                    <a:srgbClr val="FAFD00"/>
                  </a:solidFill>
                  <a:latin typeface="Leelawadee UI" panose="020B0502040204020203" pitchFamily="34" charset="-34"/>
                  <a:cs typeface="Leelawadee UI" panose="020B0502040204020203" pitchFamily="34" charset="-34"/>
                </a:rPr>
                <a:t>       มันก็ไม่ต่างอะไรกับ</a:t>
              </a:r>
              <a:r>
                <a:rPr lang="en-US" sz="5400" dirty="0" smtClean="0">
                  <a:solidFill>
                    <a:srgbClr val="FAFD00"/>
                  </a:solidFill>
                  <a:latin typeface="Leelawadee UI" panose="020B0502040204020203" pitchFamily="34" charset="-34"/>
                  <a:cs typeface="Leelawadee UI" panose="020B0502040204020203" pitchFamily="34" charset="-34"/>
                </a:rPr>
                <a:t>                                          </a:t>
              </a:r>
              <a:r>
                <a:rPr lang="en-US" sz="5400" dirty="0">
                  <a:solidFill>
                    <a:srgbClr val="FAFD00"/>
                  </a:solidFill>
                  <a:latin typeface="Leelawadee UI" panose="020B0502040204020203" pitchFamily="34" charset="-34"/>
                  <a:cs typeface="Leelawadee UI" panose="020B0502040204020203" pitchFamily="34" charset="-34"/>
                </a:rPr>
                <a:t>	                          </a:t>
              </a:r>
              <a:r>
                <a:rPr lang="th-TH" sz="5400" dirty="0" smtClean="0">
                  <a:solidFill>
                    <a:srgbClr val="FAFD00"/>
                  </a:solidFill>
                  <a:latin typeface="Leelawadee UI" panose="020B0502040204020203" pitchFamily="34" charset="-34"/>
                  <a:cs typeface="Leelawadee UI" panose="020B0502040204020203" pitchFamily="34" charset="-34"/>
                </a:rPr>
                <a:t> และ</a:t>
              </a:r>
              <a:r>
                <a:rPr lang="en-US" sz="5400" dirty="0" smtClean="0">
                  <a:solidFill>
                    <a:srgbClr val="FAFD00"/>
                  </a:solidFill>
                  <a:latin typeface="Leelawadee UI" panose="020B0502040204020203" pitchFamily="34" charset="-34"/>
                  <a:cs typeface="Leelawadee UI" panose="020B0502040204020203" pitchFamily="34" charset="-34"/>
                </a:rPr>
                <a:t>                    </a:t>
              </a:r>
              <a:r>
                <a:rPr lang="en-US" sz="5400" dirty="0">
                  <a:solidFill>
                    <a:srgbClr val="FAFD00"/>
                  </a:solidFill>
                  <a:latin typeface="Leelawadee UI" panose="020B0502040204020203" pitchFamily="34" charset="-34"/>
                  <a:cs typeface="Leelawadee UI" panose="020B0502040204020203" pitchFamily="34" charset="-34"/>
                </a:rPr>
                <a:t>	                 </a:t>
              </a:r>
            </a:p>
            <a:p>
              <a:pPr>
                <a:defRPr/>
              </a:pPr>
              <a:r>
                <a:rPr lang="en-US" sz="4000" dirty="0">
                  <a:solidFill>
                    <a:srgbClr val="FAFD00"/>
                  </a:solidFill>
                  <a:latin typeface="Leelawadee UI" panose="020B0502040204020203" pitchFamily="34" charset="-34"/>
                  <a:cs typeface="Leelawadee UI" panose="020B0502040204020203" pitchFamily="34" charset="-34"/>
                </a:rPr>
                <a:t>                            </a:t>
              </a:r>
              <a:r>
                <a:rPr lang="en-US" sz="4000" dirty="0" smtClean="0">
                  <a:solidFill>
                    <a:srgbClr val="FAFD00"/>
                  </a:solidFill>
                  <a:latin typeface="Leelawadee UI" panose="020B0502040204020203" pitchFamily="34" charset="-34"/>
                  <a:cs typeface="Leelawadee UI" panose="020B0502040204020203" pitchFamily="34" charset="-34"/>
                </a:rPr>
                <a:t> </a:t>
              </a:r>
              <a:r>
                <a:rPr lang="en-US" sz="3200" dirty="0" smtClean="0">
                  <a:solidFill>
                    <a:srgbClr val="FAFD00"/>
                  </a:solidFill>
                  <a:latin typeface="Leelawadee UI" panose="020B0502040204020203" pitchFamily="34" charset="-34"/>
                  <a:cs typeface="Leelawadee UI" panose="020B0502040204020203" pitchFamily="34" charset="-34"/>
                </a:rPr>
                <a:t>Miles </a:t>
              </a:r>
              <a:r>
                <a:rPr lang="en-US" sz="3200" dirty="0">
                  <a:solidFill>
                    <a:srgbClr val="FAFD00"/>
                  </a:solidFill>
                  <a:latin typeface="Leelawadee UI" panose="020B0502040204020203" pitchFamily="34" charset="-34"/>
                  <a:cs typeface="Leelawadee UI" panose="020B0502040204020203" pitchFamily="34" charset="-34"/>
                </a:rPr>
                <a:t>Stanford</a:t>
              </a:r>
            </a:p>
            <a:p>
              <a:pPr>
                <a:defRPr/>
              </a:pPr>
              <a:r>
                <a:rPr lang="en-US" sz="2000" i="1" dirty="0">
                  <a:solidFill>
                    <a:srgbClr val="FAFD00"/>
                  </a:solidFill>
                  <a:latin typeface="Leelawadee UI" panose="020B0502040204020203" pitchFamily="34" charset="-34"/>
                  <a:cs typeface="Leelawadee UI" panose="020B0502040204020203" pitchFamily="34" charset="-34"/>
                </a:rPr>
                <a:t>                                                   </a:t>
              </a:r>
              <a:r>
                <a:rPr lang="en-US" sz="2000" i="1" dirty="0" smtClean="0">
                  <a:solidFill>
                    <a:srgbClr val="FAFD00"/>
                  </a:solidFill>
                  <a:latin typeface="Leelawadee UI" panose="020B0502040204020203" pitchFamily="34" charset="-34"/>
                  <a:cs typeface="Leelawadee UI" panose="020B0502040204020203" pitchFamily="34" charset="-34"/>
                </a:rPr>
                <a:t>  </a:t>
              </a:r>
              <a:r>
                <a:rPr lang="en-US" sz="2000" i="1" dirty="0">
                  <a:solidFill>
                    <a:srgbClr val="FAFD00"/>
                  </a:solidFill>
                  <a:latin typeface="Leelawadee UI" panose="020B0502040204020203" pitchFamily="34" charset="-34"/>
                  <a:cs typeface="Leelawadee UI" panose="020B0502040204020203" pitchFamily="34" charset="-34"/>
                </a:rPr>
                <a:t>Principles of Spiritual Growth</a:t>
              </a:r>
              <a:endParaRPr lang="en-US" sz="4000" dirty="0">
                <a:solidFill>
                  <a:srgbClr val="FAFD00"/>
                </a:solidFill>
                <a:latin typeface="Leelawadee UI" panose="020B0502040204020203" pitchFamily="34" charset="-34"/>
                <a:cs typeface="Leelawadee UI" panose="020B0502040204020203" pitchFamily="34" charset="-34"/>
              </a:endParaRPr>
            </a:p>
          </p:txBody>
        </p:sp>
        <p:grpSp>
          <p:nvGrpSpPr>
            <p:cNvPr id="169998" name="Group 18"/>
            <p:cNvGrpSpPr>
              <a:grpSpLocks/>
            </p:cNvGrpSpPr>
            <p:nvPr/>
          </p:nvGrpSpPr>
          <p:grpSpPr bwMode="auto">
            <a:xfrm>
              <a:off x="718" y="987"/>
              <a:ext cx="4323" cy="2120"/>
              <a:chOff x="808" y="1092"/>
              <a:chExt cx="4323" cy="2120"/>
            </a:xfrm>
          </p:grpSpPr>
          <p:sp>
            <p:nvSpPr>
              <p:cNvPr id="411662" name="Text Box 14"/>
              <p:cNvSpPr txBox="1">
                <a:spLocks noChangeArrowheads="1"/>
              </p:cNvSpPr>
              <p:nvPr/>
            </p:nvSpPr>
            <p:spPr bwMode="auto">
              <a:xfrm>
                <a:off x="2086" y="1092"/>
                <a:ext cx="2421" cy="582"/>
              </a:xfrm>
              <a:prstGeom prst="rect">
                <a:avLst/>
              </a:prstGeom>
              <a:noFill/>
              <a:ln w="9525">
                <a:noFill/>
                <a:miter lim="800000"/>
                <a:headEnd/>
                <a:tailEnd/>
              </a:ln>
              <a:effectLst>
                <a:outerShdw blurRad="63500" dist="89803" dir="2700000" algn="ctr" rotWithShape="0">
                  <a:schemeClr val="bg2">
                    <a:alpha val="74998"/>
                  </a:schemeClr>
                </a:outerShdw>
              </a:effectLst>
            </p:spPr>
            <p:txBody>
              <a:bodyPr wrap="square">
                <a:spAutoFit/>
              </a:bodyPr>
              <a:lstStyle/>
              <a:p>
                <a:pPr>
                  <a:spcBef>
                    <a:spcPct val="50000"/>
                  </a:spcBef>
                  <a:defRPr/>
                </a:pPr>
                <a:r>
                  <a:rPr lang="th-TH" altLang="ja-JP" sz="5400" dirty="0" smtClean="0">
                    <a:solidFill>
                      <a:srgbClr val="12780A"/>
                    </a:solidFill>
                    <a:latin typeface="Leelawadee UI" panose="020B0502040204020203" pitchFamily="34" charset="-34"/>
                    <a:cs typeface="Leelawadee UI" panose="020B0502040204020203" pitchFamily="34" charset="-34"/>
                  </a:rPr>
                  <a:t>ความจริง</a:t>
                </a:r>
                <a:endParaRPr lang="en-US" sz="5400" dirty="0">
                  <a:solidFill>
                    <a:srgbClr val="12780A"/>
                  </a:solidFill>
                  <a:latin typeface="Leelawadee UI" panose="020B0502040204020203" pitchFamily="34" charset="-34"/>
                  <a:ea typeface="+mn-ea"/>
                  <a:cs typeface="Leelawadee UI" panose="020B0502040204020203" pitchFamily="34" charset="-34"/>
                </a:endParaRPr>
              </a:p>
            </p:txBody>
          </p:sp>
          <p:sp>
            <p:nvSpPr>
              <p:cNvPr id="411663" name="Text Box 15"/>
              <p:cNvSpPr txBox="1">
                <a:spLocks noChangeArrowheads="1"/>
              </p:cNvSpPr>
              <p:nvPr/>
            </p:nvSpPr>
            <p:spPr bwMode="auto">
              <a:xfrm>
                <a:off x="808" y="2152"/>
                <a:ext cx="3054" cy="582"/>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th-TH" sz="5400" dirty="0">
                    <a:solidFill>
                      <a:srgbClr val="12780A"/>
                    </a:solidFill>
                    <a:latin typeface="Leelawadee UI" panose="020B0502040204020203" pitchFamily="34" charset="-34"/>
                    <a:cs typeface="Leelawadee UI" panose="020B0502040204020203" pitchFamily="34" charset="-34"/>
                  </a:rPr>
                  <a:t>ความเชื่องม</a:t>
                </a:r>
                <a:r>
                  <a:rPr lang="th-TH" sz="5400" dirty="0" smtClean="0">
                    <a:solidFill>
                      <a:srgbClr val="12780A"/>
                    </a:solidFill>
                    <a:latin typeface="Leelawadee UI" panose="020B0502040204020203" pitchFamily="34" charset="-34"/>
                    <a:cs typeface="Leelawadee UI" panose="020B0502040204020203" pitchFamily="34" charset="-34"/>
                  </a:rPr>
                  <a:t>งาย</a:t>
                </a:r>
                <a:endParaRPr lang="en-US" sz="5400" dirty="0">
                  <a:solidFill>
                    <a:srgbClr val="12780A"/>
                  </a:solidFill>
                  <a:latin typeface="Leelawadee UI" panose="020B0502040204020203" pitchFamily="34" charset="-34"/>
                  <a:cs typeface="Leelawadee UI" panose="020B0502040204020203" pitchFamily="34" charset="-34"/>
                </a:endParaRPr>
              </a:p>
            </p:txBody>
          </p:sp>
          <p:sp>
            <p:nvSpPr>
              <p:cNvPr id="411664" name="Text Box 16"/>
              <p:cNvSpPr txBox="1">
                <a:spLocks noChangeArrowheads="1"/>
              </p:cNvSpPr>
              <p:nvPr/>
            </p:nvSpPr>
            <p:spPr bwMode="auto">
              <a:xfrm>
                <a:off x="1448" y="2630"/>
                <a:ext cx="3006" cy="582"/>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th-TH" sz="5400" dirty="0" smtClean="0">
                    <a:solidFill>
                      <a:srgbClr val="12780A"/>
                    </a:solidFill>
                    <a:latin typeface="Leelawadee UI" panose="020B0502040204020203" pitchFamily="34" charset="-34"/>
                    <a:cs typeface="Leelawadee UI" panose="020B0502040204020203" pitchFamily="34" charset="-34"/>
                  </a:rPr>
                  <a:t>การสันนิษฐาน</a:t>
                </a:r>
                <a:endParaRPr lang="en-US" sz="5400" dirty="0">
                  <a:solidFill>
                    <a:srgbClr val="12780A"/>
                  </a:solidFill>
                  <a:latin typeface="Leelawadee UI" panose="020B0502040204020203" pitchFamily="34" charset="-34"/>
                  <a:cs typeface="Leelawadee UI" panose="020B0502040204020203" pitchFamily="34" charset="-34"/>
                </a:endParaRPr>
              </a:p>
            </p:txBody>
          </p:sp>
          <p:sp>
            <p:nvSpPr>
              <p:cNvPr id="411665" name="Rectangle 17"/>
              <p:cNvSpPr>
                <a:spLocks noChangeArrowheads="1"/>
              </p:cNvSpPr>
              <p:nvPr/>
            </p:nvSpPr>
            <p:spPr bwMode="auto">
              <a:xfrm>
                <a:off x="2861" y="1635"/>
                <a:ext cx="2270" cy="582"/>
              </a:xfrm>
              <a:prstGeom prst="rect">
                <a:avLst/>
              </a:prstGeom>
              <a:noFill/>
              <a:ln w="9525">
                <a:noFill/>
                <a:miter lim="800000"/>
                <a:headEnd/>
                <a:tailEnd/>
              </a:ln>
              <a:effectLst>
                <a:outerShdw blurRad="63500" dist="89803" dir="2700000" algn="ctr" rotWithShape="0">
                  <a:schemeClr val="bg2">
                    <a:alpha val="74998"/>
                  </a:schemeClr>
                </a:outerShdw>
              </a:effectLst>
            </p:spPr>
            <p:txBody>
              <a:bodyPr wrap="none">
                <a:spAutoFit/>
              </a:bodyPr>
              <a:lstStyle/>
              <a:p>
                <a:pPr>
                  <a:defRPr/>
                </a:pPr>
                <a:r>
                  <a:rPr lang="th-TH" altLang="ja-JP" sz="5400" dirty="0" smtClean="0">
                    <a:solidFill>
                      <a:srgbClr val="12780A"/>
                    </a:solidFill>
                    <a:latin typeface="Leelawadee UI" panose="020B0502040204020203" pitchFamily="34" charset="-34"/>
                    <a:cs typeface="Leelawadee UI" panose="020B0502040204020203" pitchFamily="34" charset="-34"/>
                  </a:rPr>
                  <a:t>การคาดเดา</a:t>
                </a:r>
                <a:endParaRPr lang="en-US" sz="5400" dirty="0">
                  <a:solidFill>
                    <a:srgbClr val="12780A"/>
                  </a:solidFill>
                  <a:latin typeface="Leelawadee UI" panose="020B0502040204020203" pitchFamily="34" charset="-34"/>
                  <a:ea typeface="+mn-ea"/>
                  <a:cs typeface="Leelawadee UI" panose="020B0502040204020203" pitchFamily="34" charset="-34"/>
                </a:endParaRPr>
              </a:p>
            </p:txBody>
          </p:sp>
        </p:grpSp>
      </p:grpSp>
      <p:sp>
        <p:nvSpPr>
          <p:cNvPr id="411652" name="Text Box 4"/>
          <p:cNvSpPr txBox="1">
            <a:spLocks noChangeArrowheads="1"/>
          </p:cNvSpPr>
          <p:nvPr/>
        </p:nvSpPr>
        <p:spPr bwMode="auto">
          <a:xfrm>
            <a:off x="3173413" y="1567718"/>
            <a:ext cx="3040381" cy="923330"/>
          </a:xfrm>
          <a:prstGeom prst="rect">
            <a:avLst/>
          </a:prstGeom>
          <a:noFill/>
          <a:ln w="9525">
            <a:noFill/>
            <a:miter lim="800000"/>
            <a:headEnd/>
            <a:tailEnd/>
          </a:ln>
          <a:effectLst>
            <a:outerShdw blurRad="63500" dist="89803" dir="2700000" algn="ctr" rotWithShape="0">
              <a:schemeClr val="bg2">
                <a:alpha val="74998"/>
              </a:schemeClr>
            </a:outerShdw>
          </a:effectLst>
        </p:spPr>
        <p:txBody>
          <a:bodyPr wrap="square">
            <a:spAutoFit/>
          </a:bodyPr>
          <a:lstStyle/>
          <a:p>
            <a:pPr>
              <a:spcBef>
                <a:spcPct val="50000"/>
              </a:spcBef>
              <a:defRPr/>
            </a:pPr>
            <a:r>
              <a:rPr lang="th-TH" altLang="ja-JP" sz="5400" dirty="0" smtClean="0">
                <a:solidFill>
                  <a:srgbClr val="00FF00"/>
                </a:solidFill>
                <a:latin typeface="Leelawadee UI" panose="020B0502040204020203" pitchFamily="34" charset="-34"/>
                <a:cs typeface="Leelawadee UI" panose="020B0502040204020203" pitchFamily="34" charset="-34"/>
              </a:rPr>
              <a:t>ความจริง</a:t>
            </a:r>
            <a:endParaRPr lang="en-US" sz="5400" dirty="0">
              <a:solidFill>
                <a:srgbClr val="00FF00"/>
              </a:solidFill>
              <a:latin typeface="Leelawadee UI" panose="020B0502040204020203" pitchFamily="34" charset="-34"/>
              <a:ea typeface="+mn-ea"/>
              <a:cs typeface="Leelawadee UI" panose="020B0502040204020203" pitchFamily="34" charset="-34"/>
            </a:endParaRPr>
          </a:p>
        </p:txBody>
      </p:sp>
      <p:sp>
        <p:nvSpPr>
          <p:cNvPr id="411654" name="Text Box 6"/>
          <p:cNvSpPr txBox="1">
            <a:spLocks noChangeArrowheads="1"/>
          </p:cNvSpPr>
          <p:nvPr/>
        </p:nvSpPr>
        <p:spPr bwMode="auto">
          <a:xfrm>
            <a:off x="1141573" y="3260348"/>
            <a:ext cx="4848225" cy="92333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th-TH" sz="5400" dirty="0" smtClean="0">
                <a:solidFill>
                  <a:srgbClr val="00FF00"/>
                </a:solidFill>
                <a:latin typeface="Leelawadee UI" panose="020B0502040204020203" pitchFamily="34" charset="-34"/>
                <a:cs typeface="Leelawadee UI" panose="020B0502040204020203" pitchFamily="34" charset="-34"/>
              </a:rPr>
              <a:t>ความเชื่องมงาย</a:t>
            </a:r>
            <a:endParaRPr lang="en-US" sz="5400" dirty="0">
              <a:solidFill>
                <a:srgbClr val="00FF00"/>
              </a:solidFill>
              <a:latin typeface="Leelawadee UI" panose="020B0502040204020203" pitchFamily="34" charset="-34"/>
              <a:cs typeface="Leelawadee UI" panose="020B0502040204020203" pitchFamily="34" charset="-34"/>
            </a:endParaRPr>
          </a:p>
        </p:txBody>
      </p:sp>
      <p:sp>
        <p:nvSpPr>
          <p:cNvPr id="411655" name="Text Box 7"/>
          <p:cNvSpPr txBox="1">
            <a:spLocks noChangeArrowheads="1"/>
          </p:cNvSpPr>
          <p:nvPr/>
        </p:nvSpPr>
        <p:spPr bwMode="auto">
          <a:xfrm>
            <a:off x="2160608" y="4015734"/>
            <a:ext cx="5144496" cy="923330"/>
          </a:xfrm>
          <a:prstGeom prst="rect">
            <a:avLst/>
          </a:prstGeom>
          <a:noFill/>
          <a:ln w="9525">
            <a:noFill/>
            <a:miter lim="800000"/>
            <a:headEnd/>
            <a:tailEnd/>
          </a:ln>
          <a:effectLst>
            <a:outerShdw blurRad="63500" dist="89803" dir="2700000" algn="ctr" rotWithShape="0">
              <a:schemeClr val="bg2">
                <a:alpha val="74998"/>
              </a:schemeClr>
            </a:outerShdw>
          </a:effectLst>
        </p:spPr>
        <p:txBody>
          <a:bodyPr wrap="square">
            <a:spAutoFit/>
          </a:bodyPr>
          <a:lstStyle/>
          <a:p>
            <a:pPr>
              <a:spcBef>
                <a:spcPct val="50000"/>
              </a:spcBef>
              <a:defRPr/>
            </a:pPr>
            <a:r>
              <a:rPr lang="th-TH" sz="5400" dirty="0">
                <a:solidFill>
                  <a:srgbClr val="22FF05"/>
                </a:solidFill>
                <a:latin typeface="Leelawadee UI" panose="020B0502040204020203" pitchFamily="34" charset="-34"/>
                <a:cs typeface="Leelawadee UI" panose="020B0502040204020203" pitchFamily="34" charset="-34"/>
              </a:rPr>
              <a:t>การสันนิษฐาน</a:t>
            </a:r>
            <a:endParaRPr lang="en-US" sz="5400" dirty="0">
              <a:solidFill>
                <a:srgbClr val="22FF05"/>
              </a:solidFill>
              <a:latin typeface="Leelawadee UI" panose="020B0502040204020203" pitchFamily="34" charset="-34"/>
              <a:cs typeface="Leelawadee UI" panose="020B0502040204020203" pitchFamily="34" charset="-34"/>
            </a:endParaRPr>
          </a:p>
        </p:txBody>
      </p:sp>
      <p:sp>
        <p:nvSpPr>
          <p:cNvPr id="411656" name="Rectangle 8"/>
          <p:cNvSpPr>
            <a:spLocks noChangeArrowheads="1"/>
          </p:cNvSpPr>
          <p:nvPr/>
        </p:nvSpPr>
        <p:spPr bwMode="auto">
          <a:xfrm>
            <a:off x="4403480" y="2432348"/>
            <a:ext cx="3603872" cy="923330"/>
          </a:xfrm>
          <a:prstGeom prst="rect">
            <a:avLst/>
          </a:prstGeom>
          <a:noFill/>
          <a:ln w="9525">
            <a:noFill/>
            <a:miter lim="800000"/>
            <a:headEnd/>
            <a:tailEnd/>
          </a:ln>
          <a:effectLst>
            <a:outerShdw blurRad="63500" dist="89803" dir="2700000" algn="ctr" rotWithShape="0">
              <a:schemeClr val="bg2">
                <a:alpha val="74998"/>
              </a:schemeClr>
            </a:outerShdw>
          </a:effectLst>
        </p:spPr>
        <p:txBody>
          <a:bodyPr wrap="none">
            <a:spAutoFit/>
          </a:bodyPr>
          <a:lstStyle/>
          <a:p>
            <a:pPr>
              <a:defRPr/>
            </a:pPr>
            <a:r>
              <a:rPr lang="th-TH" altLang="ja-JP" sz="5400" dirty="0">
                <a:solidFill>
                  <a:srgbClr val="00FF00"/>
                </a:solidFill>
                <a:latin typeface="Leelawadee UI" panose="020B0502040204020203" pitchFamily="34" charset="-34"/>
                <a:cs typeface="Leelawadee UI" panose="020B0502040204020203" pitchFamily="34" charset="-34"/>
              </a:rPr>
              <a:t>การคาดเดา</a:t>
            </a:r>
            <a:endParaRPr lang="en-US" sz="5400" dirty="0">
              <a:solidFill>
                <a:srgbClr val="00FF00"/>
              </a:solidFill>
              <a:latin typeface="Leelawadee UI" panose="020B0502040204020203" pitchFamily="34" charset="-34"/>
              <a:cs typeface="Leelawadee UI" panose="020B0502040204020203" pitchFamily="34" charset="-34"/>
            </a:endParaRPr>
          </a:p>
        </p:txBody>
      </p:sp>
      <p:sp>
        <p:nvSpPr>
          <p:cNvPr id="169993" name="Text Box 20"/>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11669" name="Rectangle 2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411672" name="Rectangle 2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77</a:t>
            </a:r>
          </a:p>
        </p:txBody>
      </p:sp>
      <p:sp>
        <p:nvSpPr>
          <p:cNvPr id="169996" name="Text Box 26"/>
          <p:cNvSpPr txBox="1">
            <a:spLocks noChangeArrowheads="1"/>
          </p:cNvSpPr>
          <p:nvPr/>
        </p:nvSpPr>
        <p:spPr bwMode="auto">
          <a:xfrm>
            <a:off x="8589963" y="64595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4</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11652"/>
                                        </p:tgtEl>
                                        <p:attrNameLst>
                                          <p:attrName>style.visibility</p:attrName>
                                        </p:attrNameLst>
                                      </p:cBhvr>
                                      <p:to>
                                        <p:strVal val="visible"/>
                                      </p:to>
                                    </p:set>
                                    <p:anim calcmode="lin" valueType="num">
                                      <p:cBhvr>
                                        <p:cTn id="7" dur="500" fill="hold"/>
                                        <p:tgtEl>
                                          <p:spTgt spid="411652"/>
                                        </p:tgtEl>
                                        <p:attrNameLst>
                                          <p:attrName>ppt_w</p:attrName>
                                        </p:attrNameLst>
                                      </p:cBhvr>
                                      <p:tavLst>
                                        <p:tav tm="0">
                                          <p:val>
                                            <p:fltVal val="0"/>
                                          </p:val>
                                        </p:tav>
                                        <p:tav tm="100000">
                                          <p:val>
                                            <p:strVal val="#ppt_w"/>
                                          </p:val>
                                        </p:tav>
                                      </p:tavLst>
                                    </p:anim>
                                    <p:anim calcmode="lin" valueType="num">
                                      <p:cBhvr>
                                        <p:cTn id="8" dur="500" fill="hold"/>
                                        <p:tgtEl>
                                          <p:spTgt spid="411652"/>
                                        </p:tgtEl>
                                        <p:attrNameLst>
                                          <p:attrName>ppt_h</p:attrName>
                                        </p:attrNameLst>
                                      </p:cBhvr>
                                      <p:tavLst>
                                        <p:tav tm="0">
                                          <p:val>
                                            <p:fltVal val="0"/>
                                          </p:val>
                                        </p:tav>
                                        <p:tav tm="100000">
                                          <p:val>
                                            <p:strVal val="#ppt_h"/>
                                          </p:val>
                                        </p:tav>
                                      </p:tavLst>
                                    </p:anim>
                                    <p:anim calcmode="lin" valueType="num">
                                      <p:cBhvr>
                                        <p:cTn id="9" dur="500" fill="hold"/>
                                        <p:tgtEl>
                                          <p:spTgt spid="411652"/>
                                        </p:tgtEl>
                                        <p:attrNameLst>
                                          <p:attrName>ppt_x</p:attrName>
                                        </p:attrNameLst>
                                      </p:cBhvr>
                                      <p:tavLst>
                                        <p:tav tm="0">
                                          <p:val>
                                            <p:fltVal val="0.5"/>
                                          </p:val>
                                        </p:tav>
                                        <p:tav tm="100000">
                                          <p:val>
                                            <p:strVal val="#ppt_x"/>
                                          </p:val>
                                        </p:tav>
                                      </p:tavLst>
                                    </p:anim>
                                    <p:anim calcmode="lin" valueType="num">
                                      <p:cBhvr>
                                        <p:cTn id="10" dur="500" fill="hold"/>
                                        <p:tgtEl>
                                          <p:spTgt spid="411652"/>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411656"/>
                                        </p:tgtEl>
                                        <p:attrNameLst>
                                          <p:attrName>style.visibility</p:attrName>
                                        </p:attrNameLst>
                                      </p:cBhvr>
                                      <p:to>
                                        <p:strVal val="visible"/>
                                      </p:to>
                                    </p:set>
                                    <p:anim calcmode="lin" valueType="num">
                                      <p:cBhvr>
                                        <p:cTn id="15" dur="500" fill="hold"/>
                                        <p:tgtEl>
                                          <p:spTgt spid="411656"/>
                                        </p:tgtEl>
                                        <p:attrNameLst>
                                          <p:attrName>ppt_w</p:attrName>
                                        </p:attrNameLst>
                                      </p:cBhvr>
                                      <p:tavLst>
                                        <p:tav tm="0">
                                          <p:val>
                                            <p:fltVal val="0"/>
                                          </p:val>
                                        </p:tav>
                                        <p:tav tm="100000">
                                          <p:val>
                                            <p:strVal val="#ppt_w"/>
                                          </p:val>
                                        </p:tav>
                                      </p:tavLst>
                                    </p:anim>
                                    <p:anim calcmode="lin" valueType="num">
                                      <p:cBhvr>
                                        <p:cTn id="16" dur="500" fill="hold"/>
                                        <p:tgtEl>
                                          <p:spTgt spid="411656"/>
                                        </p:tgtEl>
                                        <p:attrNameLst>
                                          <p:attrName>ppt_h</p:attrName>
                                        </p:attrNameLst>
                                      </p:cBhvr>
                                      <p:tavLst>
                                        <p:tav tm="0">
                                          <p:val>
                                            <p:fltVal val="0"/>
                                          </p:val>
                                        </p:tav>
                                        <p:tav tm="100000">
                                          <p:val>
                                            <p:strVal val="#ppt_h"/>
                                          </p:val>
                                        </p:tav>
                                      </p:tavLst>
                                    </p:anim>
                                    <p:anim calcmode="lin" valueType="num">
                                      <p:cBhvr>
                                        <p:cTn id="17" dur="500" fill="hold"/>
                                        <p:tgtEl>
                                          <p:spTgt spid="411656"/>
                                        </p:tgtEl>
                                        <p:attrNameLst>
                                          <p:attrName>ppt_x</p:attrName>
                                        </p:attrNameLst>
                                      </p:cBhvr>
                                      <p:tavLst>
                                        <p:tav tm="0">
                                          <p:val>
                                            <p:fltVal val="0.5"/>
                                          </p:val>
                                        </p:tav>
                                        <p:tav tm="100000">
                                          <p:val>
                                            <p:strVal val="#ppt_x"/>
                                          </p:val>
                                        </p:tav>
                                      </p:tavLst>
                                    </p:anim>
                                    <p:anim calcmode="lin" valueType="num">
                                      <p:cBhvr>
                                        <p:cTn id="18" dur="500" fill="hold"/>
                                        <p:tgtEl>
                                          <p:spTgt spid="411656"/>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411654"/>
                                        </p:tgtEl>
                                        <p:attrNameLst>
                                          <p:attrName>style.visibility</p:attrName>
                                        </p:attrNameLst>
                                      </p:cBhvr>
                                      <p:to>
                                        <p:strVal val="visible"/>
                                      </p:to>
                                    </p:set>
                                    <p:anim calcmode="lin" valueType="num">
                                      <p:cBhvr>
                                        <p:cTn id="23" dur="500" fill="hold"/>
                                        <p:tgtEl>
                                          <p:spTgt spid="411654"/>
                                        </p:tgtEl>
                                        <p:attrNameLst>
                                          <p:attrName>ppt_w</p:attrName>
                                        </p:attrNameLst>
                                      </p:cBhvr>
                                      <p:tavLst>
                                        <p:tav tm="0">
                                          <p:val>
                                            <p:fltVal val="0"/>
                                          </p:val>
                                        </p:tav>
                                        <p:tav tm="100000">
                                          <p:val>
                                            <p:strVal val="#ppt_w"/>
                                          </p:val>
                                        </p:tav>
                                      </p:tavLst>
                                    </p:anim>
                                    <p:anim calcmode="lin" valueType="num">
                                      <p:cBhvr>
                                        <p:cTn id="24" dur="500" fill="hold"/>
                                        <p:tgtEl>
                                          <p:spTgt spid="411654"/>
                                        </p:tgtEl>
                                        <p:attrNameLst>
                                          <p:attrName>ppt_h</p:attrName>
                                        </p:attrNameLst>
                                      </p:cBhvr>
                                      <p:tavLst>
                                        <p:tav tm="0">
                                          <p:val>
                                            <p:fltVal val="0"/>
                                          </p:val>
                                        </p:tav>
                                        <p:tav tm="100000">
                                          <p:val>
                                            <p:strVal val="#ppt_h"/>
                                          </p:val>
                                        </p:tav>
                                      </p:tavLst>
                                    </p:anim>
                                    <p:anim calcmode="lin" valueType="num">
                                      <p:cBhvr>
                                        <p:cTn id="25" dur="500" fill="hold"/>
                                        <p:tgtEl>
                                          <p:spTgt spid="411654"/>
                                        </p:tgtEl>
                                        <p:attrNameLst>
                                          <p:attrName>ppt_x</p:attrName>
                                        </p:attrNameLst>
                                      </p:cBhvr>
                                      <p:tavLst>
                                        <p:tav tm="0">
                                          <p:val>
                                            <p:fltVal val="0.5"/>
                                          </p:val>
                                        </p:tav>
                                        <p:tav tm="100000">
                                          <p:val>
                                            <p:strVal val="#ppt_x"/>
                                          </p:val>
                                        </p:tav>
                                      </p:tavLst>
                                    </p:anim>
                                    <p:anim calcmode="lin" valueType="num">
                                      <p:cBhvr>
                                        <p:cTn id="26" dur="500" fill="hold"/>
                                        <p:tgtEl>
                                          <p:spTgt spid="411654"/>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411655"/>
                                        </p:tgtEl>
                                        <p:attrNameLst>
                                          <p:attrName>style.visibility</p:attrName>
                                        </p:attrNameLst>
                                      </p:cBhvr>
                                      <p:to>
                                        <p:strVal val="visible"/>
                                      </p:to>
                                    </p:set>
                                    <p:anim calcmode="lin" valueType="num">
                                      <p:cBhvr>
                                        <p:cTn id="31" dur="500" fill="hold"/>
                                        <p:tgtEl>
                                          <p:spTgt spid="411655"/>
                                        </p:tgtEl>
                                        <p:attrNameLst>
                                          <p:attrName>ppt_w</p:attrName>
                                        </p:attrNameLst>
                                      </p:cBhvr>
                                      <p:tavLst>
                                        <p:tav tm="0">
                                          <p:val>
                                            <p:fltVal val="0"/>
                                          </p:val>
                                        </p:tav>
                                        <p:tav tm="100000">
                                          <p:val>
                                            <p:strVal val="#ppt_w"/>
                                          </p:val>
                                        </p:tav>
                                      </p:tavLst>
                                    </p:anim>
                                    <p:anim calcmode="lin" valueType="num">
                                      <p:cBhvr>
                                        <p:cTn id="32" dur="500" fill="hold"/>
                                        <p:tgtEl>
                                          <p:spTgt spid="411655"/>
                                        </p:tgtEl>
                                        <p:attrNameLst>
                                          <p:attrName>ppt_h</p:attrName>
                                        </p:attrNameLst>
                                      </p:cBhvr>
                                      <p:tavLst>
                                        <p:tav tm="0">
                                          <p:val>
                                            <p:fltVal val="0"/>
                                          </p:val>
                                        </p:tav>
                                        <p:tav tm="100000">
                                          <p:val>
                                            <p:strVal val="#ppt_h"/>
                                          </p:val>
                                        </p:tav>
                                      </p:tavLst>
                                    </p:anim>
                                    <p:anim calcmode="lin" valueType="num">
                                      <p:cBhvr>
                                        <p:cTn id="33" dur="500" fill="hold"/>
                                        <p:tgtEl>
                                          <p:spTgt spid="411655"/>
                                        </p:tgtEl>
                                        <p:attrNameLst>
                                          <p:attrName>ppt_x</p:attrName>
                                        </p:attrNameLst>
                                      </p:cBhvr>
                                      <p:tavLst>
                                        <p:tav tm="0">
                                          <p:val>
                                            <p:fltVal val="0.5"/>
                                          </p:val>
                                        </p:tav>
                                        <p:tav tm="100000">
                                          <p:val>
                                            <p:strVal val="#ppt_x"/>
                                          </p:val>
                                        </p:tav>
                                      </p:tavLst>
                                    </p:anim>
                                    <p:anim calcmode="lin" valueType="num">
                                      <p:cBhvr>
                                        <p:cTn id="34" dur="500" fill="hold"/>
                                        <p:tgtEl>
                                          <p:spTgt spid="41165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652" grpId="0" autoUpdateAnimBg="0"/>
      <p:bldP spid="411654" grpId="0" autoUpdateAnimBg="0"/>
      <p:bldP spid="411655" grpId="0" autoUpdateAnimBg="0"/>
      <p:bldP spid="411656"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30" name="Rectangle 6"/>
          <p:cNvSpPr>
            <a:spLocks noChangeArrowheads="1"/>
          </p:cNvSpPr>
          <p:nvPr/>
        </p:nvSpPr>
        <p:spPr bwMode="auto">
          <a:xfrm>
            <a:off x="779463" y="355600"/>
            <a:ext cx="7559675"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th-TH" sz="5400" dirty="0" smtClean="0">
                <a:solidFill>
                  <a:srgbClr val="FAFD00"/>
                </a:solidFill>
                <a:latin typeface="Leelawadee UI" panose="020B0502040204020203" pitchFamily="34" charset="-34"/>
                <a:cs typeface="Leelawadee UI" panose="020B0502040204020203" pitchFamily="34" charset="-34"/>
              </a:rPr>
              <a:t>ทางเลือกของคุณ</a:t>
            </a:r>
            <a:r>
              <a:rPr lang="en-US" sz="5400" dirty="0" smtClean="0">
                <a:solidFill>
                  <a:srgbClr val="FAFD00"/>
                </a:solidFill>
                <a:latin typeface="Leelawadee UI" panose="020B0502040204020203" pitchFamily="34" charset="-34"/>
                <a:cs typeface="Leelawadee UI" panose="020B0502040204020203" pitchFamily="34" charset="-34"/>
              </a:rPr>
              <a:t>:</a:t>
            </a:r>
            <a:endParaRPr lang="en-US" sz="4000" dirty="0">
              <a:solidFill>
                <a:srgbClr val="FAFD00"/>
              </a:solidFill>
              <a:latin typeface="Leelawadee UI" panose="020B0502040204020203" pitchFamily="34" charset="-34"/>
              <a:cs typeface="Leelawadee UI" panose="020B0502040204020203" pitchFamily="34" charset="-34"/>
            </a:endParaRPr>
          </a:p>
        </p:txBody>
      </p:sp>
      <p:sp>
        <p:nvSpPr>
          <p:cNvPr id="538631" name="Rectangle 7"/>
          <p:cNvSpPr>
            <a:spLocks noChangeArrowheads="1"/>
          </p:cNvSpPr>
          <p:nvPr/>
        </p:nvSpPr>
        <p:spPr bwMode="auto">
          <a:xfrm>
            <a:off x="782638" y="1339850"/>
            <a:ext cx="75596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200" dirty="0">
                <a:solidFill>
                  <a:srgbClr val="FAFD00"/>
                </a:solidFill>
                <a:latin typeface="Leelawadee UI" panose="020B0502040204020203" pitchFamily="34" charset="-34"/>
                <a:cs typeface="Leelawadee UI" panose="020B0502040204020203" pitchFamily="34" charset="-34"/>
              </a:rPr>
              <a:t>1. </a:t>
            </a:r>
            <a:r>
              <a:rPr lang="th-TH" sz="3200" dirty="0" smtClean="0">
                <a:solidFill>
                  <a:srgbClr val="FAFD00"/>
                </a:solidFill>
                <a:latin typeface="Leelawadee UI" panose="020B0502040204020203" pitchFamily="34" charset="-34"/>
                <a:cs typeface="Leelawadee UI" panose="020B0502040204020203" pitchFamily="34" charset="-34"/>
              </a:rPr>
              <a:t>ไม่รู้ไม่ชี้เพราะไม่เกี่ยวกับฉัน</a:t>
            </a:r>
            <a:r>
              <a:rPr lang="en-US" sz="3200" dirty="0" smtClean="0">
                <a:solidFill>
                  <a:srgbClr val="FAFD00"/>
                </a:solidFill>
                <a:latin typeface="Leelawadee UI" panose="020B0502040204020203" pitchFamily="34" charset="-34"/>
                <a:cs typeface="Leelawadee UI" panose="020B0502040204020203" pitchFamily="34" charset="-34"/>
              </a:rPr>
              <a:t>.</a:t>
            </a:r>
            <a:endParaRPr lang="en-US" sz="2000" dirty="0">
              <a:solidFill>
                <a:srgbClr val="FAFD00"/>
              </a:solidFill>
              <a:latin typeface="Leelawadee UI" panose="020B0502040204020203" pitchFamily="34" charset="-34"/>
              <a:cs typeface="Leelawadee UI" panose="020B0502040204020203" pitchFamily="34" charset="-34"/>
            </a:endParaRPr>
          </a:p>
        </p:txBody>
      </p:sp>
      <p:sp>
        <p:nvSpPr>
          <p:cNvPr id="538634" name="Rectangle 10"/>
          <p:cNvSpPr>
            <a:spLocks noChangeArrowheads="1"/>
          </p:cNvSpPr>
          <p:nvPr/>
        </p:nvSpPr>
        <p:spPr bwMode="auto">
          <a:xfrm>
            <a:off x="782638" y="1849438"/>
            <a:ext cx="7559675" cy="107465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200" dirty="0">
                <a:solidFill>
                  <a:srgbClr val="FAFD00"/>
                </a:solidFill>
                <a:latin typeface="Leelawadee UI" panose="020B0502040204020203" pitchFamily="34" charset="-34"/>
                <a:cs typeface="Leelawadee UI" panose="020B0502040204020203" pitchFamily="34" charset="-34"/>
              </a:rPr>
              <a:t>2. </a:t>
            </a:r>
            <a:r>
              <a:rPr lang="th-TH" sz="3200" dirty="0" smtClean="0">
                <a:solidFill>
                  <a:srgbClr val="FAFD00"/>
                </a:solidFill>
                <a:latin typeface="Leelawadee UI" panose="020B0502040204020203" pitchFamily="34" charset="-34"/>
                <a:cs typeface="Leelawadee UI" panose="020B0502040204020203" pitchFamily="34" charset="-34"/>
              </a:rPr>
              <a:t>ลืมมันไปซะเพราะว่ามันเป็นเพียงแค่</a:t>
            </a:r>
            <a:r>
              <a:rPr lang="th-TH" sz="3200" dirty="0" err="1" smtClean="0">
                <a:solidFill>
                  <a:srgbClr val="FAFD00"/>
                </a:solidFill>
                <a:latin typeface="Leelawadee UI" panose="020B0502040204020203" pitchFamily="34" charset="-34"/>
                <a:cs typeface="Leelawadee UI" panose="020B0502040204020203" pitchFamily="34" charset="-34"/>
              </a:rPr>
              <a:t>พันธ</a:t>
            </a:r>
            <a:r>
              <a:rPr lang="th-TH" sz="3200" dirty="0" smtClean="0">
                <a:solidFill>
                  <a:srgbClr val="FAFD00"/>
                </a:solidFill>
                <a:latin typeface="Leelawadee UI" panose="020B0502040204020203" pitchFamily="34" charset="-34"/>
                <a:cs typeface="Leelawadee UI" panose="020B0502040204020203" pitchFamily="34" charset="-34"/>
              </a:rPr>
              <a:t>สัญญา</a:t>
            </a:r>
            <a:r>
              <a:rPr lang="en-US" sz="3200" dirty="0" smtClean="0">
                <a:solidFill>
                  <a:srgbClr val="FAFD00"/>
                </a:solidFill>
                <a:latin typeface="Leelawadee UI" panose="020B0502040204020203" pitchFamily="34" charset="-34"/>
                <a:cs typeface="Leelawadee UI" panose="020B0502040204020203" pitchFamily="34" charset="-34"/>
              </a:rPr>
              <a:t>“</a:t>
            </a:r>
            <a:r>
              <a:rPr lang="th-TH" sz="3200" u="sng" dirty="0" smtClean="0">
                <a:solidFill>
                  <a:srgbClr val="FAFD00"/>
                </a:solidFill>
                <a:latin typeface="Leelawadee UI" panose="020B0502040204020203" pitchFamily="34" charset="-34"/>
                <a:cs typeface="Leelawadee UI" panose="020B0502040204020203" pitchFamily="34" charset="-34"/>
              </a:rPr>
              <a:t>เดิม</a:t>
            </a:r>
            <a:r>
              <a:rPr lang="en-US" sz="3200" dirty="0" smtClean="0">
                <a:solidFill>
                  <a:srgbClr val="FAFD00"/>
                </a:solidFill>
                <a:latin typeface="Leelawadee UI" panose="020B0502040204020203" pitchFamily="34" charset="-34"/>
                <a:cs typeface="Leelawadee UI" panose="020B0502040204020203" pitchFamily="34" charset="-34"/>
              </a:rPr>
              <a:t>”.</a:t>
            </a:r>
            <a:endParaRPr lang="en-US" sz="2000" dirty="0">
              <a:solidFill>
                <a:srgbClr val="FAFD00"/>
              </a:solidFill>
              <a:latin typeface="Leelawadee UI" panose="020B0502040204020203" pitchFamily="34" charset="-34"/>
              <a:cs typeface="Leelawadee UI" panose="020B0502040204020203" pitchFamily="34" charset="-34"/>
            </a:endParaRPr>
          </a:p>
        </p:txBody>
      </p:sp>
      <p:sp>
        <p:nvSpPr>
          <p:cNvPr id="538635" name="Rectangle 11"/>
          <p:cNvSpPr>
            <a:spLocks noChangeArrowheads="1"/>
          </p:cNvSpPr>
          <p:nvPr/>
        </p:nvSpPr>
        <p:spPr bwMode="auto">
          <a:xfrm>
            <a:off x="215900" y="2840038"/>
            <a:ext cx="8699500" cy="107465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200" dirty="0">
                <a:solidFill>
                  <a:srgbClr val="FAFD00"/>
                </a:solidFill>
                <a:latin typeface="Leelawadee UI" panose="020B0502040204020203" pitchFamily="34" charset="-34"/>
                <a:cs typeface="Leelawadee UI" panose="020B0502040204020203" pitchFamily="34" charset="-34"/>
              </a:rPr>
              <a:t>3. </a:t>
            </a:r>
            <a:r>
              <a:rPr lang="th-TH" sz="3200" dirty="0" smtClean="0">
                <a:solidFill>
                  <a:srgbClr val="FAFD00"/>
                </a:solidFill>
                <a:latin typeface="Leelawadee UI" panose="020B0502040204020203" pitchFamily="34" charset="-34"/>
                <a:cs typeface="Leelawadee UI" panose="020B0502040204020203" pitchFamily="34" charset="-34"/>
              </a:rPr>
              <a:t>เสาะหาความหมายและการนำไปปฏิบัติใช้จริงสำหรับอนาคตของโลกใบนี้</a:t>
            </a:r>
            <a:r>
              <a:rPr lang="en-US" sz="3200" dirty="0" smtClean="0">
                <a:solidFill>
                  <a:srgbClr val="FAFD00"/>
                </a:solidFill>
                <a:latin typeface="Leelawadee UI" panose="020B0502040204020203" pitchFamily="34" charset="-34"/>
                <a:cs typeface="Leelawadee UI" panose="020B0502040204020203" pitchFamily="34" charset="-34"/>
              </a:rPr>
              <a:t>.</a:t>
            </a:r>
            <a:endParaRPr lang="en-US" sz="2000" dirty="0">
              <a:solidFill>
                <a:srgbClr val="FAFD00"/>
              </a:solidFill>
              <a:latin typeface="Leelawadee UI" panose="020B0502040204020203" pitchFamily="34" charset="-34"/>
              <a:cs typeface="Leelawadee UI" panose="020B0502040204020203" pitchFamily="34" charset="-34"/>
            </a:endParaRPr>
          </a:p>
        </p:txBody>
      </p:sp>
      <p:sp>
        <p:nvSpPr>
          <p:cNvPr id="172037" name="Text Box 16"/>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38641" name="Rectangle 1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38644" name="Rectangle 2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78</a:t>
            </a:r>
          </a:p>
        </p:txBody>
      </p:sp>
      <p:sp>
        <p:nvSpPr>
          <p:cNvPr id="172040" name="Text Box 22"/>
          <p:cNvSpPr txBox="1">
            <a:spLocks noChangeArrowheads="1"/>
          </p:cNvSpPr>
          <p:nvPr/>
        </p:nvSpPr>
        <p:spPr bwMode="auto">
          <a:xfrm>
            <a:off x="8583613" y="64563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3</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8631"/>
                                        </p:tgtEl>
                                        <p:attrNameLst>
                                          <p:attrName>style.visibility</p:attrName>
                                        </p:attrNameLst>
                                      </p:cBhvr>
                                      <p:to>
                                        <p:strVal val="visible"/>
                                      </p:to>
                                    </p:set>
                                    <p:animEffect transition="in" filter="fade">
                                      <p:cBhvr>
                                        <p:cTn id="7" dur="1000"/>
                                        <p:tgtEl>
                                          <p:spTgt spid="5386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38634"/>
                                        </p:tgtEl>
                                        <p:attrNameLst>
                                          <p:attrName>style.visibility</p:attrName>
                                        </p:attrNameLst>
                                      </p:cBhvr>
                                      <p:to>
                                        <p:strVal val="visible"/>
                                      </p:to>
                                    </p:set>
                                    <p:animEffect transition="in" filter="fade">
                                      <p:cBhvr>
                                        <p:cTn id="12" dur="1000"/>
                                        <p:tgtEl>
                                          <p:spTgt spid="53863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38635"/>
                                        </p:tgtEl>
                                        <p:attrNameLst>
                                          <p:attrName>style.visibility</p:attrName>
                                        </p:attrNameLst>
                                      </p:cBhvr>
                                      <p:to>
                                        <p:strVal val="visible"/>
                                      </p:to>
                                    </p:set>
                                    <p:animEffect transition="in" filter="fade">
                                      <p:cBhvr>
                                        <p:cTn id="17" dur="1000"/>
                                        <p:tgtEl>
                                          <p:spTgt spid="538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631" grpId="0" autoUpdateAnimBg="0"/>
      <p:bldP spid="538634" grpId="0" autoUpdateAnimBg="0"/>
      <p:bldP spid="538635"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6626" name="Rectangle 3"/>
          <p:cNvSpPr>
            <a:spLocks noChangeArrowheads="1"/>
          </p:cNvSpPr>
          <p:nvPr/>
        </p:nvSpPr>
        <p:spPr bwMode="auto">
          <a:xfrm>
            <a:off x="2551113" y="1290638"/>
            <a:ext cx="471282"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Leelawadee UI" panose="020B0502040204020203" pitchFamily="34" charset="-34"/>
                <a:cs typeface="Leelawadee UI" panose="020B0502040204020203" pitchFamily="34" charset="-34"/>
              </a:rPr>
              <a:t>         </a:t>
            </a:r>
          </a:p>
        </p:txBody>
      </p:sp>
      <p:sp>
        <p:nvSpPr>
          <p:cNvPr id="26627" name="Rectangle 4"/>
          <p:cNvSpPr>
            <a:spLocks noChangeArrowheads="1"/>
          </p:cNvSpPr>
          <p:nvPr/>
        </p:nvSpPr>
        <p:spPr bwMode="auto">
          <a:xfrm>
            <a:off x="2843213" y="1301750"/>
            <a:ext cx="384720" cy="21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latin typeface="Leelawadee UI" panose="020B0502040204020203" pitchFamily="34" charset="-34"/>
                <a:cs typeface="Leelawadee UI" panose="020B0502040204020203" pitchFamily="34" charset="-34"/>
              </a:rPr>
              <a:t>       </a:t>
            </a:r>
          </a:p>
        </p:txBody>
      </p:sp>
      <p:sp>
        <p:nvSpPr>
          <p:cNvPr id="26628" name="Rectangle 5"/>
          <p:cNvSpPr>
            <a:spLocks noChangeArrowheads="1"/>
          </p:cNvSpPr>
          <p:nvPr/>
        </p:nvSpPr>
        <p:spPr bwMode="auto">
          <a:xfrm>
            <a:off x="3033713" y="1301750"/>
            <a:ext cx="384720" cy="21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i="1">
                <a:latin typeface="Leelawadee UI" panose="020B0502040204020203" pitchFamily="34" charset="-34"/>
                <a:cs typeface="Leelawadee UI" panose="020B0502040204020203" pitchFamily="34" charset="-34"/>
              </a:rPr>
              <a:t>       </a:t>
            </a:r>
          </a:p>
        </p:txBody>
      </p:sp>
      <p:sp>
        <p:nvSpPr>
          <p:cNvPr id="26629" name="Rectangle 6"/>
          <p:cNvSpPr>
            <a:spLocks noChangeArrowheads="1"/>
          </p:cNvSpPr>
          <p:nvPr/>
        </p:nvSpPr>
        <p:spPr bwMode="auto">
          <a:xfrm>
            <a:off x="2551113" y="1768475"/>
            <a:ext cx="91916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i="1">
                <a:latin typeface="Leelawadee UI" panose="020B0502040204020203" pitchFamily="34" charset="-34"/>
                <a:cs typeface="Leelawadee UI" panose="020B0502040204020203" pitchFamily="34" charset="-34"/>
              </a:rPr>
              <a:t>                   </a:t>
            </a:r>
          </a:p>
        </p:txBody>
      </p:sp>
      <p:sp>
        <p:nvSpPr>
          <p:cNvPr id="26630" name="Rectangle 7"/>
          <p:cNvSpPr>
            <a:spLocks noChangeArrowheads="1"/>
          </p:cNvSpPr>
          <p:nvPr/>
        </p:nvSpPr>
        <p:spPr bwMode="auto">
          <a:xfrm>
            <a:off x="2551113" y="2071688"/>
            <a:ext cx="246861"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Leelawadee UI" panose="020B0502040204020203" pitchFamily="34" charset="-34"/>
                <a:cs typeface="Leelawadee UI" panose="020B0502040204020203" pitchFamily="34" charset="-34"/>
              </a:rPr>
              <a:t>  </a:t>
            </a:r>
          </a:p>
        </p:txBody>
      </p:sp>
      <p:sp>
        <p:nvSpPr>
          <p:cNvPr id="423944" name="Rectangle 8"/>
          <p:cNvSpPr>
            <a:spLocks noChangeArrowheads="1"/>
          </p:cNvSpPr>
          <p:nvPr/>
        </p:nvSpPr>
        <p:spPr bwMode="auto">
          <a:xfrm>
            <a:off x="1875189" y="2458917"/>
            <a:ext cx="5344411"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2400" i="1" dirty="0">
                <a:solidFill>
                  <a:srgbClr val="000099"/>
                </a:solidFill>
                <a:latin typeface="Leelawadee UI" panose="020B0502040204020203" pitchFamily="34" charset="-34"/>
                <a:ea typeface="+mn-ea"/>
                <a:cs typeface="Leelawadee UI" panose="020B0502040204020203" pitchFamily="34" charset="-34"/>
              </a:rPr>
              <a:t> </a:t>
            </a:r>
            <a:r>
              <a:rPr lang="th-TH" sz="2400" i="1" dirty="0">
                <a:solidFill>
                  <a:srgbClr val="000099"/>
                </a:solidFill>
                <a:latin typeface="Leelawadee UI" panose="020B0502040204020203" pitchFamily="34" charset="-34"/>
                <a:ea typeface="+mn-ea"/>
                <a:cs typeface="Leelawadee UI" panose="020B0502040204020203" pitchFamily="34" charset="-34"/>
              </a:rPr>
              <a:t> ชุดแรก – </a:t>
            </a:r>
          </a:p>
          <a:p>
            <a:pPr algn="ctr">
              <a:defRPr/>
            </a:pPr>
            <a:r>
              <a:rPr lang="th-TH" sz="2400" i="1" dirty="0">
                <a:solidFill>
                  <a:srgbClr val="000099"/>
                </a:solidFill>
                <a:latin typeface="Leelawadee UI" panose="020B0502040204020203" pitchFamily="34" charset="-34"/>
                <a:ea typeface="+mn-ea"/>
                <a:cs typeface="Leelawadee UI" panose="020B0502040204020203" pitchFamily="34" charset="-34"/>
              </a:rPr>
              <a:t>ความรับผิดชอบที่มีต่อพระเจ้า (ข้อ 1-12</a:t>
            </a:r>
            <a:endParaRPr lang="en-US" sz="2400" i="1" dirty="0">
              <a:solidFill>
                <a:srgbClr val="000099"/>
              </a:solidFill>
              <a:latin typeface="Leelawadee UI" panose="020B0502040204020203" pitchFamily="34" charset="-34"/>
              <a:ea typeface="+mn-ea"/>
              <a:cs typeface="Leelawadee UI" panose="020B0502040204020203" pitchFamily="34" charset="-34"/>
            </a:endParaRPr>
          </a:p>
        </p:txBody>
      </p:sp>
      <p:sp>
        <p:nvSpPr>
          <p:cNvPr id="26632" name="Rectangle 9"/>
          <p:cNvSpPr>
            <a:spLocks noChangeArrowheads="1"/>
          </p:cNvSpPr>
          <p:nvPr/>
        </p:nvSpPr>
        <p:spPr bwMode="auto">
          <a:xfrm>
            <a:off x="2779713" y="2211388"/>
            <a:ext cx="375102"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Leelawadee UI" panose="020B0502040204020203" pitchFamily="34" charset="-34"/>
                <a:cs typeface="Leelawadee UI" panose="020B0502040204020203" pitchFamily="34" charset="-34"/>
              </a:rPr>
              <a:t>      </a:t>
            </a:r>
          </a:p>
        </p:txBody>
      </p:sp>
      <p:sp>
        <p:nvSpPr>
          <p:cNvPr id="423946" name="Rectangle 10"/>
          <p:cNvSpPr>
            <a:spLocks noChangeArrowheads="1"/>
          </p:cNvSpPr>
          <p:nvPr/>
        </p:nvSpPr>
        <p:spPr bwMode="auto">
          <a:xfrm>
            <a:off x="1419266" y="3192819"/>
            <a:ext cx="6229268"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th-TH" sz="2400" i="1" dirty="0">
                <a:solidFill>
                  <a:srgbClr val="000099"/>
                </a:solidFill>
                <a:latin typeface="Leelawadee UI" panose="020B0502040204020203" pitchFamily="34" charset="-34"/>
                <a:ea typeface="+mn-ea"/>
                <a:cs typeface="Leelawadee UI" panose="020B0502040204020203" pitchFamily="34" charset="-34"/>
              </a:rPr>
              <a:t>ชุดที่สอง – </a:t>
            </a:r>
          </a:p>
          <a:p>
            <a:pPr algn="ctr">
              <a:defRPr/>
            </a:pPr>
            <a:r>
              <a:rPr lang="th-TH" sz="2400" i="1" dirty="0">
                <a:solidFill>
                  <a:srgbClr val="000099"/>
                </a:solidFill>
                <a:latin typeface="Leelawadee UI" panose="020B0502040204020203" pitchFamily="34" charset="-34"/>
                <a:ea typeface="+mn-ea"/>
                <a:cs typeface="Leelawadee UI" panose="020B0502040204020203" pitchFamily="34" charset="-34"/>
              </a:rPr>
              <a:t>ความรับผิดชอบที่มีต่อเพื่อนมนุษย์ (ข้อ 13-17)</a:t>
            </a:r>
          </a:p>
        </p:txBody>
      </p:sp>
      <p:sp>
        <p:nvSpPr>
          <p:cNvPr id="26634" name="Rectangle 11"/>
          <p:cNvSpPr>
            <a:spLocks noChangeArrowheads="1"/>
          </p:cNvSpPr>
          <p:nvPr/>
        </p:nvSpPr>
        <p:spPr bwMode="auto">
          <a:xfrm>
            <a:off x="2551113" y="3582988"/>
            <a:ext cx="567462"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Leelawadee UI" panose="020B0502040204020203" pitchFamily="34" charset="-34"/>
                <a:cs typeface="Leelawadee UI" panose="020B0502040204020203" pitchFamily="34" charset="-34"/>
              </a:rPr>
              <a:t>            </a:t>
            </a:r>
          </a:p>
        </p:txBody>
      </p:sp>
      <p:sp>
        <p:nvSpPr>
          <p:cNvPr id="26635" name="Rectangle 12"/>
          <p:cNvSpPr>
            <a:spLocks noChangeArrowheads="1"/>
          </p:cNvSpPr>
          <p:nvPr/>
        </p:nvSpPr>
        <p:spPr bwMode="auto">
          <a:xfrm>
            <a:off x="2779713" y="5627688"/>
            <a:ext cx="407162"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Leelawadee UI" panose="020B0502040204020203" pitchFamily="34" charset="-34"/>
                <a:cs typeface="Leelawadee UI" panose="020B0502040204020203" pitchFamily="34" charset="-34"/>
              </a:rPr>
              <a:t>       </a:t>
            </a:r>
          </a:p>
        </p:txBody>
      </p:sp>
      <p:sp>
        <p:nvSpPr>
          <p:cNvPr id="26636" name="Rectangle 13"/>
          <p:cNvSpPr>
            <a:spLocks noChangeArrowheads="1"/>
          </p:cNvSpPr>
          <p:nvPr/>
        </p:nvSpPr>
        <p:spPr bwMode="auto">
          <a:xfrm>
            <a:off x="3084513" y="674688"/>
            <a:ext cx="947374"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latin typeface="Leelawadee UI" panose="020B0502040204020203" pitchFamily="34" charset="-34"/>
                <a:cs typeface="Leelawadee UI" panose="020B0502040204020203" pitchFamily="34" charset="-34"/>
              </a:rPr>
              <a:t>         </a:t>
            </a:r>
          </a:p>
        </p:txBody>
      </p:sp>
      <p:sp>
        <p:nvSpPr>
          <p:cNvPr id="26637" name="Rectangle 14"/>
          <p:cNvSpPr>
            <a:spLocks noChangeArrowheads="1"/>
          </p:cNvSpPr>
          <p:nvPr/>
        </p:nvSpPr>
        <p:spPr bwMode="auto">
          <a:xfrm>
            <a:off x="3084513" y="1054100"/>
            <a:ext cx="391132"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latin typeface="Leelawadee UI" panose="020B0502040204020203" pitchFamily="34" charset="-34"/>
                <a:cs typeface="Leelawadee UI" panose="020B0502040204020203" pitchFamily="34" charset="-34"/>
              </a:rPr>
              <a:t>     </a:t>
            </a:r>
          </a:p>
        </p:txBody>
      </p:sp>
      <p:sp>
        <p:nvSpPr>
          <p:cNvPr id="26638" name="Rectangle 15"/>
          <p:cNvSpPr>
            <a:spLocks noChangeArrowheads="1"/>
          </p:cNvSpPr>
          <p:nvPr/>
        </p:nvSpPr>
        <p:spPr bwMode="auto">
          <a:xfrm>
            <a:off x="3300413" y="1063625"/>
            <a:ext cx="2190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latin typeface="Leelawadee UI" panose="020B0502040204020203" pitchFamily="34" charset="-34"/>
                <a:cs typeface="Leelawadee UI" panose="020B0502040204020203" pitchFamily="34" charset="-34"/>
              </a:rPr>
              <a:t> </a:t>
            </a:r>
          </a:p>
        </p:txBody>
      </p:sp>
      <p:sp>
        <p:nvSpPr>
          <p:cNvPr id="423952" name="Rectangle 16"/>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423967" name="Rectangle 31"/>
          <p:cNvSpPr>
            <a:spLocks noChangeArrowheads="1"/>
          </p:cNvSpPr>
          <p:nvPr/>
        </p:nvSpPr>
        <p:spPr bwMode="auto">
          <a:xfrm>
            <a:off x="1660525" y="393700"/>
            <a:ext cx="5795963" cy="582211"/>
          </a:xfrm>
          <a:prstGeom prst="rect">
            <a:avLst/>
          </a:prstGeom>
          <a:noFill/>
          <a:ln w="12700">
            <a:noFill/>
            <a:miter lim="800000"/>
            <a:headEnd/>
            <a:tailEnd/>
          </a:ln>
          <a:effectLst/>
        </p:spPr>
        <p:txBody>
          <a:bodyPr lIns="90487" tIns="44450" rIns="90487" bIns="44450">
            <a:spAutoFit/>
          </a:bodyPr>
          <a:lstStyle/>
          <a:p>
            <a:pPr algn="ctr">
              <a:defRPr/>
            </a:pPr>
            <a:r>
              <a:rPr lang="en-US" altLang="ja-JP" sz="3200" dirty="0" smtClean="0">
                <a:solidFill>
                  <a:schemeClr val="folHlink"/>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a:t>
            </a:r>
            <a:r>
              <a:rPr lang="th-TH" altLang="ja-JP" sz="3200" dirty="0">
                <a:solidFill>
                  <a:schemeClr val="folHlink"/>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 </a:t>
            </a:r>
            <a:r>
              <a:rPr lang="th-TH" altLang="ja-JP" sz="3200" dirty="0" err="1">
                <a:solidFill>
                  <a:schemeClr val="folHlink"/>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พันธ</a:t>
            </a:r>
            <a:r>
              <a:rPr lang="th-TH" altLang="ja-JP" sz="3200" dirty="0">
                <a:solidFill>
                  <a:schemeClr val="folHlink"/>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สัญญากับโมเสส </a:t>
            </a:r>
            <a:r>
              <a:rPr lang="en-US" altLang="ja-JP" sz="3200" dirty="0" smtClean="0">
                <a:solidFill>
                  <a:schemeClr val="folHlink"/>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a:t>
            </a:r>
            <a:endParaRPr lang="en-US" sz="3200" dirty="0">
              <a:solidFill>
                <a:schemeClr val="folHlink"/>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endParaRPr>
          </a:p>
        </p:txBody>
      </p:sp>
      <p:sp>
        <p:nvSpPr>
          <p:cNvPr id="423968" name="Rectangle 32"/>
          <p:cNvSpPr>
            <a:spLocks noChangeArrowheads="1"/>
          </p:cNvSpPr>
          <p:nvPr/>
        </p:nvSpPr>
        <p:spPr bwMode="auto">
          <a:xfrm>
            <a:off x="2934496" y="1008063"/>
            <a:ext cx="3282950" cy="643766"/>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ctr">
              <a:defRPr/>
            </a:pPr>
            <a:r>
              <a:rPr lang="th-TH" sz="3600" dirty="0">
                <a:solidFill>
                  <a:srgbClr val="000099"/>
                </a:solidFill>
                <a:latin typeface="Leelawadee UI" panose="020B0502040204020203" pitchFamily="34" charset="-34"/>
                <a:cs typeface="Leelawadee UI" panose="020B0502040204020203" pitchFamily="34" charset="-34"/>
              </a:rPr>
              <a:t>อพยพบทที่ 20</a:t>
            </a:r>
            <a:r>
              <a:rPr lang="en-US" sz="3600" dirty="0" smtClean="0">
                <a:solidFill>
                  <a:srgbClr val="000099"/>
                </a:solidFill>
                <a:latin typeface="Leelawadee UI" panose="020B0502040204020203" pitchFamily="34" charset="-34"/>
                <a:cs typeface="Leelawadee UI" panose="020B0502040204020203" pitchFamily="34" charset="-34"/>
              </a:rPr>
              <a:t>: </a:t>
            </a:r>
            <a:endParaRPr lang="en-US" sz="3600" dirty="0">
              <a:solidFill>
                <a:srgbClr val="000099"/>
              </a:solidFill>
              <a:latin typeface="Leelawadee UI" panose="020B0502040204020203" pitchFamily="34" charset="-34"/>
              <a:cs typeface="Leelawadee UI" panose="020B0502040204020203" pitchFamily="34" charset="-34"/>
            </a:endParaRPr>
          </a:p>
        </p:txBody>
      </p:sp>
      <p:sp>
        <p:nvSpPr>
          <p:cNvPr id="423969" name="Text Box 33"/>
          <p:cNvSpPr txBox="1">
            <a:spLocks noChangeArrowheads="1"/>
          </p:cNvSpPr>
          <p:nvPr/>
        </p:nvSpPr>
        <p:spPr bwMode="auto">
          <a:xfrm>
            <a:off x="558800" y="1231900"/>
            <a:ext cx="1422400" cy="82391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4800" b="0" dirty="0" smtClean="0">
                <a:solidFill>
                  <a:srgbClr val="000099"/>
                </a:solidFill>
                <a:latin typeface="Leelawadee UI" panose="020B0502040204020203" pitchFamily="34" charset="-34"/>
                <a:cs typeface="Leelawadee UI" panose="020B0502040204020203" pitchFamily="34" charset="-34"/>
              </a:rPr>
              <a:t>“</a:t>
            </a:r>
            <a:r>
              <a:rPr lang="th-TH" sz="4800" b="0" dirty="0" smtClean="0">
                <a:solidFill>
                  <a:srgbClr val="000099"/>
                </a:solidFill>
                <a:latin typeface="Leelawadee UI" panose="020B0502040204020203" pitchFamily="34" charset="-34"/>
                <a:cs typeface="Leelawadee UI" panose="020B0502040204020203" pitchFamily="34" charset="-34"/>
              </a:rPr>
              <a:t>จ</a:t>
            </a:r>
            <a:r>
              <a:rPr lang="en-US" altLang="ja-JP" sz="4800" b="0" dirty="0" smtClean="0">
                <a:solidFill>
                  <a:srgbClr val="000099"/>
                </a:solidFill>
                <a:latin typeface="Leelawadee UI" panose="020B0502040204020203" pitchFamily="34" charset="-34"/>
                <a:cs typeface="Leelawadee UI" panose="020B0502040204020203" pitchFamily="34" charset="-34"/>
              </a:rPr>
              <a:t>"</a:t>
            </a:r>
            <a:endParaRPr lang="en-US" sz="4800" b="0" dirty="0" smtClean="0">
              <a:solidFill>
                <a:srgbClr val="000099"/>
              </a:solidFill>
              <a:latin typeface="Leelawadee UI" panose="020B0502040204020203" pitchFamily="34" charset="-34"/>
              <a:cs typeface="Leelawadee UI" panose="020B0502040204020203" pitchFamily="34" charset="-34"/>
            </a:endParaRPr>
          </a:p>
        </p:txBody>
      </p:sp>
      <p:sp>
        <p:nvSpPr>
          <p:cNvPr id="423970" name="Text Box 34"/>
          <p:cNvSpPr txBox="1">
            <a:spLocks noChangeArrowheads="1"/>
          </p:cNvSpPr>
          <p:nvPr/>
        </p:nvSpPr>
        <p:spPr bwMode="auto">
          <a:xfrm>
            <a:off x="495300" y="4125913"/>
            <a:ext cx="1689100" cy="10985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6600" b="0" dirty="0" smtClean="0">
                <a:solidFill>
                  <a:schemeClr val="folHlink"/>
                </a:solidFill>
                <a:latin typeface="Leelawadee UI" panose="020B0502040204020203" pitchFamily="34" charset="-34"/>
                <a:cs typeface="Leelawadee UI" panose="020B0502040204020203" pitchFamily="34" charset="-34"/>
              </a:rPr>
              <a:t>“</a:t>
            </a:r>
            <a:r>
              <a:rPr lang="th-TH" altLang="ja-JP" sz="6600" b="0" dirty="0" smtClean="0">
                <a:solidFill>
                  <a:schemeClr val="folHlink"/>
                </a:solidFill>
                <a:latin typeface="Leelawadee UI" panose="020B0502040204020203" pitchFamily="34" charset="-34"/>
                <a:cs typeface="Leelawadee UI" panose="020B0502040204020203" pitchFamily="34" charset="-34"/>
              </a:rPr>
              <a:t>ว</a:t>
            </a:r>
            <a:r>
              <a:rPr lang="en-US" altLang="ja-JP" sz="6600" b="0" dirty="0" smtClean="0">
                <a:solidFill>
                  <a:schemeClr val="folHlink"/>
                </a:solidFill>
                <a:latin typeface="Leelawadee UI" panose="020B0502040204020203" pitchFamily="34" charset="-34"/>
                <a:cs typeface="Leelawadee UI" panose="020B0502040204020203" pitchFamily="34" charset="-34"/>
              </a:rPr>
              <a:t>"</a:t>
            </a:r>
            <a:endParaRPr lang="en-US" sz="6600" b="0" dirty="0" smtClean="0">
              <a:solidFill>
                <a:schemeClr val="folHlink"/>
              </a:solidFill>
              <a:latin typeface="Leelawadee UI" panose="020B0502040204020203" pitchFamily="34" charset="-34"/>
              <a:cs typeface="Leelawadee UI" panose="020B0502040204020203" pitchFamily="34" charset="-34"/>
            </a:endParaRPr>
          </a:p>
        </p:txBody>
      </p:sp>
      <p:sp>
        <p:nvSpPr>
          <p:cNvPr id="423971" name="Text Box 35"/>
          <p:cNvSpPr txBox="1">
            <a:spLocks noChangeArrowheads="1"/>
          </p:cNvSpPr>
          <p:nvPr/>
        </p:nvSpPr>
        <p:spPr bwMode="auto">
          <a:xfrm>
            <a:off x="2425700" y="1778000"/>
            <a:ext cx="5029200" cy="51911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2800" dirty="0" smtClean="0">
                <a:solidFill>
                  <a:srgbClr val="000099"/>
                </a:solidFill>
                <a:latin typeface="Leelawadee UI" panose="020B0502040204020203" pitchFamily="34" charset="-34"/>
                <a:cs typeface="Leelawadee UI" panose="020B0502040204020203" pitchFamily="34" charset="-34"/>
              </a:rPr>
              <a:t>"</a:t>
            </a:r>
            <a:r>
              <a:rPr lang="th-TH" sz="2800" dirty="0">
                <a:solidFill>
                  <a:srgbClr val="000099"/>
                </a:solidFill>
                <a:latin typeface="Leelawadee UI" panose="020B0502040204020203" pitchFamily="34" charset="-34"/>
                <a:cs typeface="Leelawadee UI" panose="020B0502040204020203" pitchFamily="34" charset="-34"/>
              </a:rPr>
              <a:t>พระบัญญัติ 10 ประการ</a:t>
            </a:r>
            <a:r>
              <a:rPr lang="en-US" altLang="ja-JP" sz="2800" dirty="0" smtClean="0">
                <a:solidFill>
                  <a:srgbClr val="000099"/>
                </a:solidFill>
                <a:latin typeface="Leelawadee UI" panose="020B0502040204020203" pitchFamily="34" charset="-34"/>
                <a:cs typeface="Leelawadee UI" panose="020B0502040204020203" pitchFamily="34" charset="-34"/>
              </a:rPr>
              <a:t>"</a:t>
            </a:r>
            <a:endParaRPr lang="en-US" sz="2800" dirty="0" smtClean="0">
              <a:solidFill>
                <a:srgbClr val="000099"/>
              </a:solidFill>
              <a:latin typeface="Leelawadee UI" panose="020B0502040204020203" pitchFamily="34" charset="-34"/>
              <a:cs typeface="Leelawadee UI" panose="020B0502040204020203" pitchFamily="34" charset="-34"/>
            </a:endParaRPr>
          </a:p>
        </p:txBody>
      </p:sp>
      <p:sp>
        <p:nvSpPr>
          <p:cNvPr id="423972" name="Rectangle 36"/>
          <p:cNvSpPr>
            <a:spLocks noChangeArrowheads="1"/>
          </p:cNvSpPr>
          <p:nvPr/>
        </p:nvSpPr>
        <p:spPr bwMode="auto">
          <a:xfrm>
            <a:off x="2675778" y="4346575"/>
            <a:ext cx="3794038" cy="766877"/>
          </a:xfrm>
          <a:prstGeom prst="rect">
            <a:avLst/>
          </a:prstGeom>
          <a:noFill/>
          <a:ln w="12700">
            <a:noFill/>
            <a:miter lim="800000"/>
            <a:headEnd/>
            <a:tailEnd/>
          </a:ln>
          <a:effectLst/>
        </p:spPr>
        <p:txBody>
          <a:bodyPr wrap="none" lIns="90487" tIns="44450" rIns="90487" bIns="44450">
            <a:spAutoFit/>
          </a:bodyPr>
          <a:lstStyle/>
          <a:p>
            <a:pPr algn="ctr">
              <a:defRPr/>
            </a:pPr>
            <a:r>
              <a:rPr lang="th-TH" sz="1900" dirty="0" smtClean="0">
                <a:solidFill>
                  <a:schemeClr val="folHlink"/>
                </a:solidFill>
                <a:effectLst>
                  <a:outerShdw blurRad="50800" dist="38100" dir="2700000" algn="tl" rotWithShape="0">
                    <a:srgbClr val="000000"/>
                  </a:outerShdw>
                </a:effectLst>
                <a:latin typeface="Leelawadee UI" panose="020B0502040204020203" pitchFamily="34" charset="-34"/>
                <a:cs typeface="Leelawadee UI" panose="020B0502040204020203" pitchFamily="34" charset="-34"/>
              </a:rPr>
              <a:t>บทที่</a:t>
            </a:r>
            <a:r>
              <a:rPr lang="en-US" sz="1900" dirty="0" smtClean="0">
                <a:solidFill>
                  <a:schemeClr val="folHlink"/>
                </a:solidFill>
                <a:effectLst>
                  <a:outerShdw blurRad="50800" dist="38100" dir="2700000" algn="tl" rotWithShape="0">
                    <a:srgbClr val="000000"/>
                  </a:outerShdw>
                </a:effectLst>
                <a:latin typeface="Leelawadee UI" panose="020B0502040204020203" pitchFamily="34" charset="-34"/>
                <a:cs typeface="Leelawadee UI" panose="020B0502040204020203" pitchFamily="34" charset="-34"/>
              </a:rPr>
              <a:t> </a:t>
            </a:r>
            <a:r>
              <a:rPr lang="en-US" sz="1900" dirty="0">
                <a:solidFill>
                  <a:schemeClr val="folHlink"/>
                </a:solidFill>
                <a:effectLst>
                  <a:outerShdw blurRad="50800" dist="38100" dir="2700000" algn="tl" rotWithShape="0">
                    <a:srgbClr val="000000"/>
                  </a:outerShdw>
                </a:effectLst>
                <a:latin typeface="Leelawadee UI" panose="020B0502040204020203" pitchFamily="34" charset="-34"/>
                <a:cs typeface="Leelawadee UI" panose="020B0502040204020203" pitchFamily="34" charset="-34"/>
              </a:rPr>
              <a:t>21–24: </a:t>
            </a:r>
          </a:p>
          <a:p>
            <a:pPr algn="ctr">
              <a:defRPr/>
            </a:pPr>
            <a:r>
              <a:rPr lang="th-TH" sz="2500" dirty="0" smtClean="0">
                <a:effectLst>
                  <a:outerShdw blurRad="50800" dist="38100" dir="2700000" algn="tl" rotWithShape="0">
                    <a:srgbClr val="000000"/>
                  </a:outerShdw>
                </a:effectLst>
                <a:latin typeface="Leelawadee UI" panose="020B0502040204020203" pitchFamily="34" charset="-34"/>
                <a:cs typeface="Leelawadee UI" panose="020B0502040204020203" pitchFamily="34" charset="-34"/>
              </a:rPr>
              <a:t>กฎการอยู่รวมกันใน  </a:t>
            </a:r>
            <a:r>
              <a:rPr lang="th-TH" sz="2500" u="sng" dirty="0" smtClean="0">
                <a:effectLst>
                  <a:outerShdw blurRad="50800" dist="38100" dir="2700000" algn="tl" rotWithShape="0">
                    <a:srgbClr val="000000"/>
                  </a:outerShdw>
                </a:effectLst>
                <a:latin typeface="Leelawadee UI" panose="020B0502040204020203" pitchFamily="34" charset="-34"/>
                <a:cs typeface="Leelawadee UI" panose="020B0502040204020203" pitchFamily="34" charset="-34"/>
              </a:rPr>
              <a:t>สังคม</a:t>
            </a:r>
            <a:endParaRPr lang="en-US" sz="1900" u="sng" dirty="0">
              <a:solidFill>
                <a:schemeClr val="folHlink"/>
              </a:solidFill>
              <a:effectLst>
                <a:outerShdw blurRad="50800" dist="38100" dir="2700000" algn="tl" rotWithShape="0">
                  <a:srgbClr val="000000"/>
                </a:outerShdw>
              </a:effectLst>
              <a:latin typeface="Leelawadee UI" panose="020B0502040204020203" pitchFamily="34" charset="-34"/>
              <a:cs typeface="Leelawadee UI" panose="020B0502040204020203" pitchFamily="34" charset="-34"/>
            </a:endParaRPr>
          </a:p>
        </p:txBody>
      </p:sp>
      <p:sp>
        <p:nvSpPr>
          <p:cNvPr id="423973" name="Text Box 37"/>
          <p:cNvSpPr txBox="1">
            <a:spLocks noChangeArrowheads="1"/>
          </p:cNvSpPr>
          <p:nvPr/>
        </p:nvSpPr>
        <p:spPr bwMode="auto">
          <a:xfrm>
            <a:off x="2654300" y="5168900"/>
            <a:ext cx="6337300" cy="1150938"/>
          </a:xfrm>
          <a:prstGeom prst="rect">
            <a:avLst/>
          </a:prstGeom>
          <a:noFill/>
          <a:ln w="9525">
            <a:noFill/>
            <a:miter lim="800000"/>
            <a:headEnd/>
            <a:tailEnd/>
          </a:ln>
          <a:effectLst/>
        </p:spPr>
        <p:txBody>
          <a:bodyPr>
            <a:spAutoFit/>
          </a:bodyPr>
          <a:lstStyle/>
          <a:p>
            <a:pPr>
              <a:lnSpc>
                <a:spcPct val="60000"/>
              </a:lnSpc>
              <a:spcBef>
                <a:spcPct val="50000"/>
              </a:spcBef>
              <a:defRPr/>
            </a:pPr>
            <a:r>
              <a:rPr lang="th-TH" sz="2400" dirty="0" smtClean="0">
                <a:solidFill>
                  <a:schemeClr val="folHlink"/>
                </a:solidFill>
                <a:effectLst>
                  <a:outerShdw blurRad="50800" dist="38100" dir="2700000" algn="tl" rotWithShape="0">
                    <a:srgbClr val="000000"/>
                  </a:outerShdw>
                </a:effectLst>
                <a:latin typeface="Leelawadee UI" panose="020B0502040204020203" pitchFamily="34" charset="-34"/>
                <a:ea typeface="+mn-ea"/>
                <a:cs typeface="Leelawadee UI" panose="020B0502040204020203" pitchFamily="34" charset="-34"/>
              </a:rPr>
              <a:t>สิทธิส่วนบุคคล</a:t>
            </a:r>
            <a:endParaRPr lang="en-US" sz="2400" dirty="0">
              <a:solidFill>
                <a:schemeClr val="folHlink"/>
              </a:solidFill>
              <a:effectLst>
                <a:outerShdw blurRad="50800" dist="38100" dir="2700000" algn="tl" rotWithShape="0">
                  <a:srgbClr val="000000"/>
                </a:outerShdw>
              </a:effectLst>
              <a:latin typeface="Leelawadee UI" panose="020B0502040204020203" pitchFamily="34" charset="-34"/>
              <a:ea typeface="+mn-ea"/>
              <a:cs typeface="Leelawadee UI" panose="020B0502040204020203" pitchFamily="34" charset="-34"/>
            </a:endParaRPr>
          </a:p>
          <a:p>
            <a:pPr>
              <a:lnSpc>
                <a:spcPct val="60000"/>
              </a:lnSpc>
              <a:spcBef>
                <a:spcPct val="50000"/>
              </a:spcBef>
              <a:defRPr/>
            </a:pPr>
            <a:r>
              <a:rPr lang="en-US" sz="2400" dirty="0">
                <a:solidFill>
                  <a:schemeClr val="folHlink"/>
                </a:solidFill>
                <a:effectLst>
                  <a:outerShdw blurRad="50800" dist="38100" dir="2700000" algn="tl" rotWithShape="0">
                    <a:srgbClr val="000000"/>
                  </a:outerShdw>
                </a:effectLst>
                <a:latin typeface="Leelawadee UI" panose="020B0502040204020203" pitchFamily="34" charset="-34"/>
                <a:ea typeface="+mn-ea"/>
                <a:cs typeface="Leelawadee UI" panose="020B0502040204020203" pitchFamily="34" charset="-34"/>
              </a:rPr>
              <a:t>   </a:t>
            </a:r>
            <a:r>
              <a:rPr lang="th-TH" sz="2400" dirty="0" smtClean="0">
                <a:solidFill>
                  <a:schemeClr val="folHlink"/>
                </a:solidFill>
                <a:effectLst>
                  <a:outerShdw blurRad="50800" dist="38100" dir="2700000" algn="tl" rotWithShape="0">
                    <a:srgbClr val="000000"/>
                  </a:outerShdw>
                </a:effectLst>
                <a:latin typeface="Leelawadee UI" panose="020B0502040204020203" pitchFamily="34" charset="-34"/>
                <a:ea typeface="+mn-ea"/>
                <a:cs typeface="Leelawadee UI" panose="020B0502040204020203" pitchFamily="34" charset="-34"/>
              </a:rPr>
              <a:t>สิทธิในการครอบครอง</a:t>
            </a:r>
            <a:endParaRPr lang="en-US" sz="2400" dirty="0">
              <a:solidFill>
                <a:schemeClr val="folHlink"/>
              </a:solidFill>
              <a:effectLst>
                <a:outerShdw blurRad="50800" dist="38100" dir="2700000" algn="tl" rotWithShape="0">
                  <a:srgbClr val="000000"/>
                </a:outerShdw>
              </a:effectLst>
              <a:latin typeface="Leelawadee UI" panose="020B0502040204020203" pitchFamily="34" charset="-34"/>
              <a:ea typeface="+mn-ea"/>
              <a:cs typeface="Leelawadee UI" panose="020B0502040204020203" pitchFamily="34" charset="-34"/>
            </a:endParaRPr>
          </a:p>
          <a:p>
            <a:pPr>
              <a:lnSpc>
                <a:spcPct val="60000"/>
              </a:lnSpc>
              <a:spcBef>
                <a:spcPct val="50000"/>
              </a:spcBef>
              <a:defRPr/>
            </a:pPr>
            <a:r>
              <a:rPr lang="en-US" sz="2400" dirty="0">
                <a:solidFill>
                  <a:schemeClr val="folHlink"/>
                </a:solidFill>
                <a:effectLst>
                  <a:outerShdw blurRad="50800" dist="38100" dir="2700000" algn="tl" rotWithShape="0">
                    <a:srgbClr val="000000"/>
                  </a:outerShdw>
                </a:effectLst>
                <a:latin typeface="Leelawadee UI" panose="020B0502040204020203" pitchFamily="34" charset="-34"/>
                <a:ea typeface="+mn-ea"/>
                <a:cs typeface="Leelawadee UI" panose="020B0502040204020203" pitchFamily="34" charset="-34"/>
              </a:rPr>
              <a:t>      </a:t>
            </a:r>
            <a:r>
              <a:rPr lang="th-TH" sz="2400" dirty="0" smtClean="0">
                <a:solidFill>
                  <a:schemeClr val="folHlink"/>
                </a:solidFill>
                <a:effectLst>
                  <a:outerShdw blurRad="50800" dist="38100" dir="2700000" algn="tl" rotWithShape="0">
                    <a:srgbClr val="000000"/>
                  </a:outerShdw>
                </a:effectLst>
                <a:latin typeface="Leelawadee UI" panose="020B0502040204020203" pitchFamily="34" charset="-34"/>
                <a:ea typeface="+mn-ea"/>
                <a:cs typeface="Leelawadee UI" panose="020B0502040204020203" pitchFamily="34" charset="-34"/>
              </a:rPr>
              <a:t>ความจำเป็นของความซื่อสัตย์ส่วนบุคคล</a:t>
            </a:r>
            <a:r>
              <a:rPr lang="en-US" sz="2400" dirty="0" smtClean="0">
                <a:solidFill>
                  <a:schemeClr val="folHlink"/>
                </a:solidFill>
                <a:effectLst>
                  <a:outerShdw blurRad="50800" dist="38100" dir="2700000" algn="tl" rotWithShape="0">
                    <a:srgbClr val="000000"/>
                  </a:outerShdw>
                </a:effectLst>
                <a:latin typeface="Leelawadee UI" panose="020B0502040204020203" pitchFamily="34" charset="-34"/>
                <a:ea typeface="+mn-ea"/>
                <a:cs typeface="Leelawadee UI" panose="020B0502040204020203" pitchFamily="34" charset="-34"/>
              </a:rPr>
              <a:t>...</a:t>
            </a:r>
            <a:endParaRPr lang="en-US" sz="2400" dirty="0">
              <a:solidFill>
                <a:schemeClr val="folHlink"/>
              </a:solidFill>
              <a:effectLst>
                <a:outerShdw blurRad="50800" dist="38100" dir="2700000" algn="tl" rotWithShape="0">
                  <a:srgbClr val="000000"/>
                </a:outerShdw>
              </a:effectLst>
              <a:latin typeface="Leelawadee UI" panose="020B0502040204020203" pitchFamily="34" charset="-34"/>
              <a:ea typeface="+mn-ea"/>
              <a:cs typeface="Leelawadee UI" panose="020B0502040204020203" pitchFamily="34" charset="-34"/>
            </a:endParaRPr>
          </a:p>
        </p:txBody>
      </p:sp>
      <p:grpSp>
        <p:nvGrpSpPr>
          <p:cNvPr id="2" name="Group 38"/>
          <p:cNvGrpSpPr>
            <a:grpSpLocks/>
          </p:cNvGrpSpPr>
          <p:nvPr/>
        </p:nvGrpSpPr>
        <p:grpSpPr bwMode="auto">
          <a:xfrm>
            <a:off x="1905000" y="4419600"/>
            <a:ext cx="1244600" cy="1892300"/>
            <a:chOff x="1200" y="2888"/>
            <a:chExt cx="792" cy="1104"/>
          </a:xfrm>
        </p:grpSpPr>
        <p:sp>
          <p:nvSpPr>
            <p:cNvPr id="423975" name="Line 39"/>
            <p:cNvSpPr>
              <a:spLocks noChangeShapeType="1"/>
            </p:cNvSpPr>
            <p:nvPr/>
          </p:nvSpPr>
          <p:spPr bwMode="auto">
            <a:xfrm flipH="1">
              <a:off x="1200" y="2888"/>
              <a:ext cx="784" cy="0"/>
            </a:xfrm>
            <a:prstGeom prst="line">
              <a:avLst/>
            </a:prstGeom>
            <a:noFill/>
            <a:ln w="57150">
              <a:solidFill>
                <a:srgbClr val="F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23976" name="Line 40"/>
            <p:cNvSpPr>
              <a:spLocks noChangeShapeType="1"/>
            </p:cNvSpPr>
            <p:nvPr/>
          </p:nvSpPr>
          <p:spPr bwMode="auto">
            <a:xfrm>
              <a:off x="1208" y="2888"/>
              <a:ext cx="784" cy="1104"/>
            </a:xfrm>
            <a:prstGeom prst="line">
              <a:avLst/>
            </a:prstGeom>
            <a:noFill/>
            <a:ln w="57150">
              <a:solidFill>
                <a:srgbClr val="F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423977" name="Text Box 41"/>
          <p:cNvSpPr txBox="1">
            <a:spLocks noChangeArrowheads="1"/>
          </p:cNvSpPr>
          <p:nvPr/>
        </p:nvSpPr>
        <p:spPr bwMode="auto">
          <a:xfrm>
            <a:off x="229112" y="5323001"/>
            <a:ext cx="2632620" cy="70788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th-TH" sz="4000" dirty="0" smtClean="0">
                <a:solidFill>
                  <a:schemeClr val="folHlink"/>
                </a:solidFill>
                <a:latin typeface="Leelawadee UI" panose="020B0502040204020203" pitchFamily="34" charset="-34"/>
                <a:ea typeface="+mn-ea"/>
                <a:cs typeface="Leelawadee UI" panose="020B0502040204020203" pitchFamily="34" charset="-34"/>
              </a:rPr>
              <a:t>วัฒนธรรม</a:t>
            </a:r>
            <a:endParaRPr lang="en-US" sz="4000" dirty="0">
              <a:solidFill>
                <a:schemeClr val="folHlink"/>
              </a:solidFill>
              <a:latin typeface="Leelawadee UI" panose="020B0502040204020203" pitchFamily="34" charset="-34"/>
              <a:ea typeface="+mn-ea"/>
              <a:cs typeface="Leelawadee UI" panose="020B0502040204020203" pitchFamily="34" charset="-34"/>
            </a:endParaRPr>
          </a:p>
        </p:txBody>
      </p:sp>
      <p:grpSp>
        <p:nvGrpSpPr>
          <p:cNvPr id="26649" name="Group 43"/>
          <p:cNvGrpSpPr>
            <a:grpSpLocks/>
          </p:cNvGrpSpPr>
          <p:nvPr/>
        </p:nvGrpSpPr>
        <p:grpSpPr bwMode="auto">
          <a:xfrm>
            <a:off x="7127875" y="304800"/>
            <a:ext cx="1470025" cy="1638300"/>
            <a:chOff x="4490" y="192"/>
            <a:chExt cx="926" cy="1032"/>
          </a:xfrm>
        </p:grpSpPr>
        <p:sp>
          <p:nvSpPr>
            <p:cNvPr id="423980" name="Rectangle 44"/>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423981" name="Oval 45"/>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423982" name="Rectangle 46"/>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423983" name="Rectangle 47"/>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423984" name="Oval 48"/>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423985" name="Rectangle 49"/>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6661" name="Rectangle 50"/>
            <p:cNvSpPr>
              <a:spLocks noChangeArrowheads="1"/>
            </p:cNvSpPr>
            <p:nvPr/>
          </p:nvSpPr>
          <p:spPr bwMode="auto">
            <a:xfrm>
              <a:off x="4978" y="356"/>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VIII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IX</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X</a:t>
              </a:r>
              <a:endParaRPr lang="en-US">
                <a:latin typeface="Leelawadee UI" panose="020B0502040204020203" pitchFamily="34" charset="-34"/>
                <a:cs typeface="Leelawadee UI" panose="020B0502040204020203" pitchFamily="34" charset="-34"/>
              </a:endParaRPr>
            </a:p>
          </p:txBody>
        </p:sp>
        <p:sp>
          <p:nvSpPr>
            <p:cNvPr id="26662" name="Rectangle 51"/>
            <p:cNvSpPr>
              <a:spLocks noChangeArrowheads="1"/>
            </p:cNvSpPr>
            <p:nvPr/>
          </p:nvSpPr>
          <p:spPr bwMode="auto">
            <a:xfrm>
              <a:off x="4490" y="348"/>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IV</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a:t>
              </a:r>
              <a:endParaRPr lang="en-US">
                <a:latin typeface="Leelawadee UI" panose="020B0502040204020203" pitchFamily="34" charset="-34"/>
                <a:cs typeface="Leelawadee UI" panose="020B0502040204020203" pitchFamily="34" charset="-34"/>
              </a:endParaRPr>
            </a:p>
          </p:txBody>
        </p:sp>
      </p:grpSp>
      <p:sp>
        <p:nvSpPr>
          <p:cNvPr id="423991" name="Oval 55"/>
          <p:cNvSpPr>
            <a:spLocks noChangeArrowheads="1"/>
          </p:cNvSpPr>
          <p:nvPr/>
        </p:nvSpPr>
        <p:spPr bwMode="auto">
          <a:xfrm>
            <a:off x="5449542" y="4574496"/>
            <a:ext cx="945869" cy="641350"/>
          </a:xfrm>
          <a:prstGeom prst="ellipse">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6651" name="Text Box 56"/>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Leelawadee UI" panose="020B0502040204020203" pitchFamily="34" charset="-34"/>
                <a:cs typeface="Leelawadee UI" panose="020B0502040204020203" pitchFamily="34" charset="-34"/>
              </a:rPr>
              <a:t> </a:t>
            </a:r>
          </a:p>
        </p:txBody>
      </p:sp>
      <p:sp>
        <p:nvSpPr>
          <p:cNvPr id="423993" name="Rectangle 5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Leelawadee UI" panose="020B0502040204020203" pitchFamily="34" charset="-34"/>
                <a:cs typeface="Leelawadee UI" panose="020B0502040204020203" pitchFamily="34" charset="-34"/>
              </a:rPr>
              <a:t>  </a:t>
            </a:r>
          </a:p>
        </p:txBody>
      </p:sp>
      <p:sp>
        <p:nvSpPr>
          <p:cNvPr id="423996" name="Rectangle 6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Leelawadee UI" panose="020B0502040204020203" pitchFamily="34" charset="-34"/>
                <a:cs typeface="Leelawadee UI" panose="020B0502040204020203" pitchFamily="34" charset="-34"/>
              </a:rPr>
              <a:t>07</a:t>
            </a:r>
          </a:p>
        </p:txBody>
      </p:sp>
      <p:sp>
        <p:nvSpPr>
          <p:cNvPr id="26654" name="Text Box 62"/>
          <p:cNvSpPr txBox="1">
            <a:spLocks noChangeArrowheads="1"/>
          </p:cNvSpPr>
          <p:nvPr/>
        </p:nvSpPr>
        <p:spPr bwMode="auto">
          <a:xfrm>
            <a:off x="8580438" y="64531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Leelawadee UI" panose="020B0502040204020203" pitchFamily="34" charset="-34"/>
                <a:cs typeface="Leelawadee UI" panose="020B0502040204020203" pitchFamily="34" charset="-34"/>
              </a:rPr>
              <a:t>4</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23970"/>
                                        </p:tgtEl>
                                        <p:attrNameLst>
                                          <p:attrName>style.visibility</p:attrName>
                                        </p:attrNameLst>
                                      </p:cBhvr>
                                      <p:to>
                                        <p:strVal val="visible"/>
                                      </p:to>
                                    </p:set>
                                    <p:anim calcmode="lin" valueType="num">
                                      <p:cBhvr>
                                        <p:cTn id="7" dur="500" fill="hold"/>
                                        <p:tgtEl>
                                          <p:spTgt spid="423970"/>
                                        </p:tgtEl>
                                        <p:attrNameLst>
                                          <p:attrName>ppt_w</p:attrName>
                                        </p:attrNameLst>
                                      </p:cBhvr>
                                      <p:tavLst>
                                        <p:tav tm="0">
                                          <p:val>
                                            <p:fltVal val="0"/>
                                          </p:val>
                                        </p:tav>
                                        <p:tav tm="100000">
                                          <p:val>
                                            <p:strVal val="#ppt_w"/>
                                          </p:val>
                                        </p:tav>
                                      </p:tavLst>
                                    </p:anim>
                                    <p:anim calcmode="lin" valueType="num">
                                      <p:cBhvr>
                                        <p:cTn id="8" dur="500" fill="hold"/>
                                        <p:tgtEl>
                                          <p:spTgt spid="423970"/>
                                        </p:tgtEl>
                                        <p:attrNameLst>
                                          <p:attrName>ppt_h</p:attrName>
                                        </p:attrNameLst>
                                      </p:cBhvr>
                                      <p:tavLst>
                                        <p:tav tm="0">
                                          <p:val>
                                            <p:fltVal val="0"/>
                                          </p:val>
                                        </p:tav>
                                        <p:tav tm="100000">
                                          <p:val>
                                            <p:strVal val="#ppt_h"/>
                                          </p:val>
                                        </p:tav>
                                      </p:tavLst>
                                    </p:anim>
                                    <p:anim calcmode="lin" valueType="num">
                                      <p:cBhvr>
                                        <p:cTn id="9" dur="500" fill="hold"/>
                                        <p:tgtEl>
                                          <p:spTgt spid="423970"/>
                                        </p:tgtEl>
                                        <p:attrNameLst>
                                          <p:attrName>ppt_x</p:attrName>
                                        </p:attrNameLst>
                                      </p:cBhvr>
                                      <p:tavLst>
                                        <p:tav tm="0">
                                          <p:val>
                                            <p:fltVal val="0.5"/>
                                          </p:val>
                                        </p:tav>
                                        <p:tav tm="100000">
                                          <p:val>
                                            <p:strVal val="#ppt_x"/>
                                          </p:val>
                                        </p:tav>
                                      </p:tavLst>
                                    </p:anim>
                                    <p:anim calcmode="lin" valueType="num">
                                      <p:cBhvr>
                                        <p:cTn id="10" dur="500" fill="hold"/>
                                        <p:tgtEl>
                                          <p:spTgt spid="42397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423977"/>
                                        </p:tgtEl>
                                        <p:attrNameLst>
                                          <p:attrName>style.visibility</p:attrName>
                                        </p:attrNameLst>
                                      </p:cBhvr>
                                      <p:to>
                                        <p:strVal val="visible"/>
                                      </p:to>
                                    </p:set>
                                    <p:anim calcmode="lin" valueType="num">
                                      <p:cBhvr>
                                        <p:cTn id="14" dur="500" fill="hold"/>
                                        <p:tgtEl>
                                          <p:spTgt spid="423977"/>
                                        </p:tgtEl>
                                        <p:attrNameLst>
                                          <p:attrName>ppt_w</p:attrName>
                                        </p:attrNameLst>
                                      </p:cBhvr>
                                      <p:tavLst>
                                        <p:tav tm="0">
                                          <p:val>
                                            <p:strVal val="(6*min(max(#ppt_w*#ppt_h,.3),1)-7.4)/-.7*#ppt_w"/>
                                          </p:val>
                                        </p:tav>
                                        <p:tav tm="100000">
                                          <p:val>
                                            <p:strVal val="#ppt_w"/>
                                          </p:val>
                                        </p:tav>
                                      </p:tavLst>
                                    </p:anim>
                                    <p:anim calcmode="lin" valueType="num">
                                      <p:cBhvr>
                                        <p:cTn id="15" dur="500" fill="hold"/>
                                        <p:tgtEl>
                                          <p:spTgt spid="423977"/>
                                        </p:tgtEl>
                                        <p:attrNameLst>
                                          <p:attrName>ppt_h</p:attrName>
                                        </p:attrNameLst>
                                      </p:cBhvr>
                                      <p:tavLst>
                                        <p:tav tm="0">
                                          <p:val>
                                            <p:strVal val="(6*min(max(#ppt_w*#ppt_h,.3),1)-7.4)/-.7*#ppt_h"/>
                                          </p:val>
                                        </p:tav>
                                        <p:tav tm="100000">
                                          <p:val>
                                            <p:strVal val="#ppt_h"/>
                                          </p:val>
                                        </p:tav>
                                      </p:tavLst>
                                    </p:anim>
                                    <p:anim calcmode="lin" valueType="num">
                                      <p:cBhvr>
                                        <p:cTn id="16" dur="500" fill="hold"/>
                                        <p:tgtEl>
                                          <p:spTgt spid="423977"/>
                                        </p:tgtEl>
                                        <p:attrNameLst>
                                          <p:attrName>ppt_x</p:attrName>
                                        </p:attrNameLst>
                                      </p:cBhvr>
                                      <p:tavLst>
                                        <p:tav tm="0">
                                          <p:val>
                                            <p:fltVal val="0.5"/>
                                          </p:val>
                                        </p:tav>
                                        <p:tav tm="100000">
                                          <p:val>
                                            <p:strVal val="#ppt_x"/>
                                          </p:val>
                                        </p:tav>
                                      </p:tavLst>
                                    </p:anim>
                                    <p:anim calcmode="lin" valueType="num">
                                      <p:cBhvr>
                                        <p:cTn id="17" dur="500" fill="hold"/>
                                        <p:tgtEl>
                                          <p:spTgt spid="423977"/>
                                        </p:tgtEl>
                                        <p:attrNameLst>
                                          <p:attrName>ppt_y</p:attrName>
                                        </p:attrNameLst>
                                      </p:cBhvr>
                                      <p:tavLst>
                                        <p:tav tm="0">
                                          <p:val>
                                            <p:strVal val="1+(6*min(max(#ppt_w*#ppt_h,.3),1)-7.4)/-.7*#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up)">
                                      <p:cBhvr>
                                        <p:cTn id="22" dur="500"/>
                                        <p:tgtEl>
                                          <p:spTgt spid="2"/>
                                        </p:tgtEl>
                                      </p:cBhvr>
                                    </p:animEffect>
                                  </p:childTnLst>
                                </p:cTn>
                              </p:par>
                            </p:childTnLst>
                          </p:cTn>
                        </p:par>
                        <p:par>
                          <p:cTn id="23" fill="hold" nodeType="afterGroup">
                            <p:stCondLst>
                              <p:cond delay="500"/>
                            </p:stCondLst>
                            <p:childTnLst>
                              <p:par>
                                <p:cTn id="24" presetID="4" presetClass="entr" presetSubtype="32" fill="hold" grpId="0" nodeType="afterEffect">
                                  <p:stCondLst>
                                    <p:cond delay="0"/>
                                  </p:stCondLst>
                                  <p:childTnLst>
                                    <p:set>
                                      <p:cBhvr>
                                        <p:cTn id="25" dur="1" fill="hold">
                                          <p:stCondLst>
                                            <p:cond delay="0"/>
                                          </p:stCondLst>
                                        </p:cTn>
                                        <p:tgtEl>
                                          <p:spTgt spid="423972">
                                            <p:txEl>
                                              <p:pRg st="0" end="0"/>
                                            </p:txEl>
                                          </p:spTgt>
                                        </p:tgtEl>
                                        <p:attrNameLst>
                                          <p:attrName>style.visibility</p:attrName>
                                        </p:attrNameLst>
                                      </p:cBhvr>
                                      <p:to>
                                        <p:strVal val="visible"/>
                                      </p:to>
                                    </p:set>
                                    <p:animEffect transition="in" filter="box(out)">
                                      <p:cBhvr>
                                        <p:cTn id="26" dur="500"/>
                                        <p:tgtEl>
                                          <p:spTgt spid="423972">
                                            <p:txEl>
                                              <p:pRg st="0" end="0"/>
                                            </p:txEl>
                                          </p:spTgt>
                                        </p:tgtEl>
                                      </p:cBhvr>
                                    </p:animEffect>
                                  </p:childTnLst>
                                </p:cTn>
                              </p:par>
                            </p:childTnLst>
                          </p:cTn>
                        </p:par>
                        <p:par>
                          <p:cTn id="27" fill="hold">
                            <p:stCondLst>
                              <p:cond delay="1000"/>
                            </p:stCondLst>
                            <p:childTnLst>
                              <p:par>
                                <p:cTn id="28" presetID="4" presetClass="entr" presetSubtype="32" fill="hold" grpId="0" nodeType="afterEffect">
                                  <p:stCondLst>
                                    <p:cond delay="0"/>
                                  </p:stCondLst>
                                  <p:childTnLst>
                                    <p:set>
                                      <p:cBhvr>
                                        <p:cTn id="29" dur="1" fill="hold">
                                          <p:stCondLst>
                                            <p:cond delay="0"/>
                                          </p:stCondLst>
                                        </p:cTn>
                                        <p:tgtEl>
                                          <p:spTgt spid="423972">
                                            <p:txEl>
                                              <p:pRg st="1" end="1"/>
                                            </p:txEl>
                                          </p:spTgt>
                                        </p:tgtEl>
                                        <p:attrNameLst>
                                          <p:attrName>style.visibility</p:attrName>
                                        </p:attrNameLst>
                                      </p:cBhvr>
                                      <p:to>
                                        <p:strVal val="visible"/>
                                      </p:to>
                                    </p:set>
                                    <p:animEffect transition="in" filter="box(out)">
                                      <p:cBhvr>
                                        <p:cTn id="30" dur="500"/>
                                        <p:tgtEl>
                                          <p:spTgt spid="423972">
                                            <p:txEl>
                                              <p:pRg st="1" end="1"/>
                                            </p:txEl>
                                          </p:spTgt>
                                        </p:tgtEl>
                                      </p:cBhvr>
                                    </p:animEffect>
                                  </p:childTnLst>
                                </p:cTn>
                              </p:par>
                            </p:childTnLst>
                          </p:cTn>
                        </p:par>
                        <p:par>
                          <p:cTn id="31" fill="hold" nodeType="afterGroup">
                            <p:stCondLst>
                              <p:cond delay="1500"/>
                            </p:stCondLst>
                            <p:childTnLst>
                              <p:par>
                                <p:cTn id="32" presetID="23" presetClass="entr" presetSubtype="528" fill="hold" grpId="0" nodeType="afterEffect">
                                  <p:stCondLst>
                                    <p:cond delay="0"/>
                                  </p:stCondLst>
                                  <p:childTnLst>
                                    <p:set>
                                      <p:cBhvr>
                                        <p:cTn id="33" dur="1" fill="hold">
                                          <p:stCondLst>
                                            <p:cond delay="0"/>
                                          </p:stCondLst>
                                        </p:cTn>
                                        <p:tgtEl>
                                          <p:spTgt spid="423991"/>
                                        </p:tgtEl>
                                        <p:attrNameLst>
                                          <p:attrName>style.visibility</p:attrName>
                                        </p:attrNameLst>
                                      </p:cBhvr>
                                      <p:to>
                                        <p:strVal val="visible"/>
                                      </p:to>
                                    </p:set>
                                    <p:anim calcmode="lin" valueType="num">
                                      <p:cBhvr>
                                        <p:cTn id="34" dur="500" fill="hold"/>
                                        <p:tgtEl>
                                          <p:spTgt spid="423991"/>
                                        </p:tgtEl>
                                        <p:attrNameLst>
                                          <p:attrName>ppt_w</p:attrName>
                                        </p:attrNameLst>
                                      </p:cBhvr>
                                      <p:tavLst>
                                        <p:tav tm="0">
                                          <p:val>
                                            <p:fltVal val="0"/>
                                          </p:val>
                                        </p:tav>
                                        <p:tav tm="100000">
                                          <p:val>
                                            <p:strVal val="#ppt_w"/>
                                          </p:val>
                                        </p:tav>
                                      </p:tavLst>
                                    </p:anim>
                                    <p:anim calcmode="lin" valueType="num">
                                      <p:cBhvr>
                                        <p:cTn id="35" dur="500" fill="hold"/>
                                        <p:tgtEl>
                                          <p:spTgt spid="423991"/>
                                        </p:tgtEl>
                                        <p:attrNameLst>
                                          <p:attrName>ppt_h</p:attrName>
                                        </p:attrNameLst>
                                      </p:cBhvr>
                                      <p:tavLst>
                                        <p:tav tm="0">
                                          <p:val>
                                            <p:fltVal val="0"/>
                                          </p:val>
                                        </p:tav>
                                        <p:tav tm="100000">
                                          <p:val>
                                            <p:strVal val="#ppt_h"/>
                                          </p:val>
                                        </p:tav>
                                      </p:tavLst>
                                    </p:anim>
                                    <p:anim calcmode="lin" valueType="num">
                                      <p:cBhvr>
                                        <p:cTn id="36" dur="500" fill="hold"/>
                                        <p:tgtEl>
                                          <p:spTgt spid="423991"/>
                                        </p:tgtEl>
                                        <p:attrNameLst>
                                          <p:attrName>ppt_x</p:attrName>
                                        </p:attrNameLst>
                                      </p:cBhvr>
                                      <p:tavLst>
                                        <p:tav tm="0">
                                          <p:val>
                                            <p:fltVal val="0.5"/>
                                          </p:val>
                                        </p:tav>
                                        <p:tav tm="100000">
                                          <p:val>
                                            <p:strVal val="#ppt_x"/>
                                          </p:val>
                                        </p:tav>
                                      </p:tavLst>
                                    </p:anim>
                                    <p:anim calcmode="lin" valueType="num">
                                      <p:cBhvr>
                                        <p:cTn id="37" dur="500" fill="hold"/>
                                        <p:tgtEl>
                                          <p:spTgt spid="423991"/>
                                        </p:tgtEl>
                                        <p:attrNameLst>
                                          <p:attrName>ppt_y</p:attrName>
                                        </p:attrNameLst>
                                      </p:cBhvr>
                                      <p:tavLst>
                                        <p:tav tm="0">
                                          <p:val>
                                            <p:fltVal val="0.5"/>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423973">
                                            <p:txEl>
                                              <p:pRg st="0" end="0"/>
                                            </p:txEl>
                                          </p:spTgt>
                                        </p:tgtEl>
                                        <p:attrNameLst>
                                          <p:attrName>style.visibility</p:attrName>
                                        </p:attrNameLst>
                                      </p:cBhvr>
                                      <p:to>
                                        <p:strVal val="visible"/>
                                      </p:to>
                                    </p:set>
                                    <p:animEffect transition="in" filter="box(out)">
                                      <p:cBhvr>
                                        <p:cTn id="42" dur="500"/>
                                        <p:tgtEl>
                                          <p:spTgt spid="42397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32" fill="hold" grpId="0" nodeType="clickEffect">
                                  <p:stCondLst>
                                    <p:cond delay="0"/>
                                  </p:stCondLst>
                                  <p:childTnLst>
                                    <p:set>
                                      <p:cBhvr>
                                        <p:cTn id="46" dur="1" fill="hold">
                                          <p:stCondLst>
                                            <p:cond delay="0"/>
                                          </p:stCondLst>
                                        </p:cTn>
                                        <p:tgtEl>
                                          <p:spTgt spid="423973">
                                            <p:txEl>
                                              <p:pRg st="1" end="1"/>
                                            </p:txEl>
                                          </p:spTgt>
                                        </p:tgtEl>
                                        <p:attrNameLst>
                                          <p:attrName>style.visibility</p:attrName>
                                        </p:attrNameLst>
                                      </p:cBhvr>
                                      <p:to>
                                        <p:strVal val="visible"/>
                                      </p:to>
                                    </p:set>
                                    <p:animEffect transition="in" filter="box(out)">
                                      <p:cBhvr>
                                        <p:cTn id="47" dur="500"/>
                                        <p:tgtEl>
                                          <p:spTgt spid="423973">
                                            <p:txEl>
                                              <p:pRg st="1" end="1"/>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32" fill="hold" grpId="0" nodeType="clickEffect">
                                  <p:stCondLst>
                                    <p:cond delay="0"/>
                                  </p:stCondLst>
                                  <p:childTnLst>
                                    <p:set>
                                      <p:cBhvr>
                                        <p:cTn id="51" dur="1" fill="hold">
                                          <p:stCondLst>
                                            <p:cond delay="0"/>
                                          </p:stCondLst>
                                        </p:cTn>
                                        <p:tgtEl>
                                          <p:spTgt spid="423973">
                                            <p:txEl>
                                              <p:pRg st="2" end="2"/>
                                            </p:txEl>
                                          </p:spTgt>
                                        </p:tgtEl>
                                        <p:attrNameLst>
                                          <p:attrName>style.visibility</p:attrName>
                                        </p:attrNameLst>
                                      </p:cBhvr>
                                      <p:to>
                                        <p:strVal val="visible"/>
                                      </p:to>
                                    </p:set>
                                    <p:animEffect transition="in" filter="box(out)">
                                      <p:cBhvr>
                                        <p:cTn id="52" dur="500"/>
                                        <p:tgtEl>
                                          <p:spTgt spid="42397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970" grpId="0" autoUpdateAnimBg="0"/>
      <p:bldP spid="423972" grpId="0" build="p" autoUpdateAnimBg="0" advAuto="0"/>
      <p:bldP spid="423973" grpId="0" build="p" autoUpdateAnimBg="0"/>
      <p:bldP spid="423977" grpId="0" autoUpdateAnimBg="0"/>
      <p:bldP spid="423991"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2"/>
          <p:cNvSpPr>
            <a:spLocks noChangeArrowheads="1"/>
          </p:cNvSpPr>
          <p:nvPr/>
        </p:nvSpPr>
        <p:spPr bwMode="auto">
          <a:xfrm>
            <a:off x="7334250" y="173038"/>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b="0">
              <a:latin typeface="Leelawadee UI" panose="020B0502040204020203" pitchFamily="34" charset="-34"/>
              <a:cs typeface="Leelawadee UI" panose="020B0502040204020203" pitchFamily="34" charset="-34"/>
            </a:endParaRPr>
          </a:p>
        </p:txBody>
      </p:sp>
      <p:sp>
        <p:nvSpPr>
          <p:cNvPr id="174082" name="Text Box 4"/>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544774" name="Rectangle 6"/>
          <p:cNvSpPr>
            <a:spLocks noChangeArrowheads="1"/>
          </p:cNvSpPr>
          <p:nvPr/>
        </p:nvSpPr>
        <p:spPr bwMode="auto">
          <a:xfrm>
            <a:off x="779463" y="355600"/>
            <a:ext cx="7559675"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th-TH" sz="5400" dirty="0">
                <a:solidFill>
                  <a:srgbClr val="008000"/>
                </a:solidFill>
                <a:latin typeface="Leelawadee UI" panose="020B0502040204020203" pitchFamily="34" charset="-34"/>
                <a:cs typeface="Leelawadee UI" panose="020B0502040204020203" pitchFamily="34" charset="-34"/>
              </a:rPr>
              <a:t>ทางเลือกของคุณ</a:t>
            </a:r>
            <a:r>
              <a:rPr lang="en-US" sz="5400" dirty="0" smtClean="0">
                <a:solidFill>
                  <a:srgbClr val="008000"/>
                </a:solidFill>
                <a:latin typeface="Leelawadee UI" panose="020B0502040204020203" pitchFamily="34" charset="-34"/>
                <a:cs typeface="Leelawadee UI" panose="020B0502040204020203" pitchFamily="34" charset="-34"/>
              </a:rPr>
              <a:t>:</a:t>
            </a:r>
            <a:endParaRPr lang="en-US" sz="4000" dirty="0">
              <a:solidFill>
                <a:srgbClr val="008000"/>
              </a:solidFill>
              <a:latin typeface="Leelawadee UI" panose="020B0502040204020203" pitchFamily="34" charset="-34"/>
              <a:cs typeface="Leelawadee UI" panose="020B0502040204020203" pitchFamily="34" charset="-34"/>
            </a:endParaRPr>
          </a:p>
        </p:txBody>
      </p:sp>
      <p:sp>
        <p:nvSpPr>
          <p:cNvPr id="544775" name="Rectangle 7"/>
          <p:cNvSpPr>
            <a:spLocks noChangeArrowheads="1"/>
          </p:cNvSpPr>
          <p:nvPr/>
        </p:nvSpPr>
        <p:spPr bwMode="auto">
          <a:xfrm>
            <a:off x="782638" y="1339850"/>
            <a:ext cx="75596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200" dirty="0">
                <a:solidFill>
                  <a:srgbClr val="008000"/>
                </a:solidFill>
                <a:latin typeface="Leelawadee UI" panose="020B0502040204020203" pitchFamily="34" charset="-34"/>
                <a:cs typeface="Leelawadee UI" panose="020B0502040204020203" pitchFamily="34" charset="-34"/>
              </a:rPr>
              <a:t>1. </a:t>
            </a:r>
            <a:r>
              <a:rPr lang="th-TH" sz="3200" dirty="0">
                <a:solidFill>
                  <a:srgbClr val="008000"/>
                </a:solidFill>
                <a:latin typeface="Leelawadee UI" panose="020B0502040204020203" pitchFamily="34" charset="-34"/>
                <a:cs typeface="Leelawadee UI" panose="020B0502040204020203" pitchFamily="34" charset="-34"/>
              </a:rPr>
              <a:t>ไม่รู้ไม่ชี้เพราะไม่เกี่ยวกับฉัน</a:t>
            </a:r>
            <a:r>
              <a:rPr lang="en-US" sz="3200" dirty="0" smtClean="0">
                <a:solidFill>
                  <a:srgbClr val="008000"/>
                </a:solidFill>
                <a:latin typeface="Leelawadee UI" panose="020B0502040204020203" pitchFamily="34" charset="-34"/>
                <a:cs typeface="Leelawadee UI" panose="020B0502040204020203" pitchFamily="34" charset="-34"/>
              </a:rPr>
              <a:t>.</a:t>
            </a:r>
            <a:endParaRPr lang="en-US" sz="2000" dirty="0">
              <a:solidFill>
                <a:srgbClr val="008000"/>
              </a:solidFill>
              <a:latin typeface="Leelawadee UI" panose="020B0502040204020203" pitchFamily="34" charset="-34"/>
              <a:cs typeface="Leelawadee UI" panose="020B0502040204020203" pitchFamily="34" charset="-34"/>
            </a:endParaRPr>
          </a:p>
        </p:txBody>
      </p:sp>
      <p:sp>
        <p:nvSpPr>
          <p:cNvPr id="544776" name="Rectangle 8"/>
          <p:cNvSpPr>
            <a:spLocks noChangeArrowheads="1"/>
          </p:cNvSpPr>
          <p:nvPr/>
        </p:nvSpPr>
        <p:spPr bwMode="auto">
          <a:xfrm>
            <a:off x="782638" y="1849438"/>
            <a:ext cx="7559675" cy="107465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200" dirty="0">
                <a:solidFill>
                  <a:srgbClr val="008000"/>
                </a:solidFill>
                <a:latin typeface="Leelawadee UI" panose="020B0502040204020203" pitchFamily="34" charset="-34"/>
                <a:cs typeface="Leelawadee UI" panose="020B0502040204020203" pitchFamily="34" charset="-34"/>
              </a:rPr>
              <a:t>2. </a:t>
            </a:r>
            <a:r>
              <a:rPr lang="th-TH" sz="3200" dirty="0">
                <a:solidFill>
                  <a:srgbClr val="008000"/>
                </a:solidFill>
                <a:latin typeface="Leelawadee UI" panose="020B0502040204020203" pitchFamily="34" charset="-34"/>
                <a:cs typeface="Leelawadee UI" panose="020B0502040204020203" pitchFamily="34" charset="-34"/>
              </a:rPr>
              <a:t>ลืมมันไปซะเพราะว่ามันเป็นเพียงแค่</a:t>
            </a:r>
            <a:r>
              <a:rPr lang="th-TH" sz="3200" dirty="0" err="1">
                <a:solidFill>
                  <a:srgbClr val="008000"/>
                </a:solidFill>
                <a:latin typeface="Leelawadee UI" panose="020B0502040204020203" pitchFamily="34" charset="-34"/>
                <a:cs typeface="Leelawadee UI" panose="020B0502040204020203" pitchFamily="34" charset="-34"/>
              </a:rPr>
              <a:t>พันธ</a:t>
            </a:r>
            <a:r>
              <a:rPr lang="th-TH" sz="3200" dirty="0">
                <a:solidFill>
                  <a:srgbClr val="008000"/>
                </a:solidFill>
                <a:latin typeface="Leelawadee UI" panose="020B0502040204020203" pitchFamily="34" charset="-34"/>
                <a:cs typeface="Leelawadee UI" panose="020B0502040204020203" pitchFamily="34" charset="-34"/>
              </a:rPr>
              <a:t>สัญญา“เดิม”</a:t>
            </a:r>
            <a:r>
              <a:rPr lang="en-US" sz="3200" dirty="0" smtClean="0">
                <a:solidFill>
                  <a:srgbClr val="008000"/>
                </a:solidFill>
                <a:latin typeface="Leelawadee UI" panose="020B0502040204020203" pitchFamily="34" charset="-34"/>
                <a:cs typeface="Leelawadee UI" panose="020B0502040204020203" pitchFamily="34" charset="-34"/>
              </a:rPr>
              <a:t>.</a:t>
            </a:r>
            <a:endParaRPr lang="en-US" sz="2000" dirty="0">
              <a:solidFill>
                <a:srgbClr val="008000"/>
              </a:solidFill>
              <a:latin typeface="Leelawadee UI" panose="020B0502040204020203" pitchFamily="34" charset="-34"/>
              <a:cs typeface="Leelawadee UI" panose="020B0502040204020203" pitchFamily="34" charset="-34"/>
            </a:endParaRPr>
          </a:p>
        </p:txBody>
      </p:sp>
      <p:sp>
        <p:nvSpPr>
          <p:cNvPr id="544777" name="Rectangle 9"/>
          <p:cNvSpPr>
            <a:spLocks noChangeArrowheads="1"/>
          </p:cNvSpPr>
          <p:nvPr/>
        </p:nvSpPr>
        <p:spPr bwMode="auto">
          <a:xfrm>
            <a:off x="215900" y="2840038"/>
            <a:ext cx="8699500" cy="107465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200" dirty="0">
                <a:solidFill>
                  <a:srgbClr val="FAFD00"/>
                </a:solidFill>
                <a:latin typeface="Leelawadee UI" panose="020B0502040204020203" pitchFamily="34" charset="-34"/>
                <a:cs typeface="Leelawadee UI" panose="020B0502040204020203" pitchFamily="34" charset="-34"/>
              </a:rPr>
              <a:t>3. </a:t>
            </a:r>
            <a:r>
              <a:rPr lang="th-TH" sz="3200" dirty="0">
                <a:solidFill>
                  <a:srgbClr val="FAFD00"/>
                </a:solidFill>
                <a:latin typeface="Leelawadee UI" panose="020B0502040204020203" pitchFamily="34" charset="-34"/>
                <a:cs typeface="Leelawadee UI" panose="020B0502040204020203" pitchFamily="34" charset="-34"/>
              </a:rPr>
              <a:t>เสาะหาความหมายและการนำไปปฏิบัติใช้จริงสำหรับอนาคตของโลกใบนี้</a:t>
            </a:r>
            <a:r>
              <a:rPr lang="en-US" sz="3200" dirty="0" smtClean="0">
                <a:solidFill>
                  <a:srgbClr val="FAFD00"/>
                </a:solidFill>
                <a:latin typeface="Leelawadee UI" panose="020B0502040204020203" pitchFamily="34" charset="-34"/>
                <a:cs typeface="Leelawadee UI" panose="020B0502040204020203" pitchFamily="34" charset="-34"/>
              </a:rPr>
              <a:t>.</a:t>
            </a:r>
            <a:endParaRPr lang="en-US" sz="2000" dirty="0">
              <a:solidFill>
                <a:srgbClr val="FAFD00"/>
              </a:solidFill>
              <a:latin typeface="Leelawadee UI" panose="020B0502040204020203" pitchFamily="34" charset="-34"/>
              <a:cs typeface="Leelawadee UI" panose="020B0502040204020203" pitchFamily="34" charset="-34"/>
            </a:endParaRPr>
          </a:p>
        </p:txBody>
      </p:sp>
      <p:sp>
        <p:nvSpPr>
          <p:cNvPr id="544778" name="Rectangle 10"/>
          <p:cNvSpPr>
            <a:spLocks noChangeArrowheads="1"/>
          </p:cNvSpPr>
          <p:nvPr/>
        </p:nvSpPr>
        <p:spPr bwMode="auto">
          <a:xfrm>
            <a:off x="0" y="4973638"/>
            <a:ext cx="9144000" cy="107465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200" dirty="0">
                <a:solidFill>
                  <a:srgbClr val="FAFD00"/>
                </a:solidFill>
                <a:latin typeface="Leelawadee UI" panose="020B0502040204020203" pitchFamily="34" charset="-34"/>
                <a:cs typeface="Leelawadee UI" panose="020B0502040204020203" pitchFamily="34" charset="-34"/>
              </a:rPr>
              <a:t>4. </a:t>
            </a:r>
            <a:r>
              <a:rPr lang="th-TH" sz="3200" dirty="0" smtClean="0">
                <a:solidFill>
                  <a:srgbClr val="FAFD00"/>
                </a:solidFill>
                <a:latin typeface="Leelawadee UI" panose="020B0502040204020203" pitchFamily="34" charset="-34"/>
                <a:cs typeface="Leelawadee UI" panose="020B0502040204020203" pitchFamily="34" charset="-34"/>
              </a:rPr>
              <a:t>เลือกเสียเดี๋ยวนี้ว่ามันเกี่ยวข้องอะไรกับอนาคตของฉันและความสัมพันธ์กับพระเยซูคริสต์</a:t>
            </a:r>
            <a:r>
              <a:rPr lang="en-US" sz="3200" dirty="0" smtClean="0">
                <a:solidFill>
                  <a:srgbClr val="FAFD00"/>
                </a:solidFill>
                <a:latin typeface="Leelawadee UI" panose="020B0502040204020203" pitchFamily="34" charset="-34"/>
                <a:cs typeface="Leelawadee UI" panose="020B0502040204020203" pitchFamily="34" charset="-34"/>
              </a:rPr>
              <a:t>.</a:t>
            </a:r>
            <a:endParaRPr lang="en-US" sz="2000" dirty="0">
              <a:solidFill>
                <a:srgbClr val="FAFD00"/>
              </a:solidFill>
              <a:latin typeface="Leelawadee UI" panose="020B0502040204020203" pitchFamily="34" charset="-34"/>
              <a:cs typeface="Leelawadee UI" panose="020B0502040204020203" pitchFamily="34" charset="-34"/>
            </a:endParaRPr>
          </a:p>
        </p:txBody>
      </p:sp>
      <p:sp>
        <p:nvSpPr>
          <p:cNvPr id="544779" name="Rectangle 11"/>
          <p:cNvSpPr>
            <a:spLocks noChangeArrowheads="1"/>
          </p:cNvSpPr>
          <p:nvPr/>
        </p:nvSpPr>
        <p:spPr bwMode="auto">
          <a:xfrm>
            <a:off x="784225" y="4173538"/>
            <a:ext cx="75596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th-TH" sz="3200" dirty="0" smtClean="0">
                <a:latin typeface="Leelawadee UI" panose="020B0502040204020203" pitchFamily="34" charset="-34"/>
                <a:cs typeface="Leelawadee UI" panose="020B0502040204020203" pitchFamily="34" charset="-34"/>
              </a:rPr>
              <a:t>ถ้าคุณเล</a:t>
            </a:r>
            <a:r>
              <a:rPr lang="th-TH" sz="3200" dirty="0">
                <a:latin typeface="Leelawadee UI" panose="020B0502040204020203" pitchFamily="34" charset="-34"/>
                <a:cs typeface="Leelawadee UI" panose="020B0502040204020203" pitchFamily="34" charset="-34"/>
              </a:rPr>
              <a:t>ื</a:t>
            </a:r>
            <a:r>
              <a:rPr lang="th-TH" sz="3200" dirty="0" smtClean="0">
                <a:latin typeface="Leelawadee UI" panose="020B0502040204020203" pitchFamily="34" charset="-34"/>
                <a:cs typeface="Leelawadee UI" panose="020B0502040204020203" pitchFamily="34" charset="-34"/>
              </a:rPr>
              <a:t>อกข้อ 3</a:t>
            </a:r>
            <a:r>
              <a:rPr lang="en-US" sz="3200" dirty="0" smtClean="0">
                <a:latin typeface="Leelawadee UI" panose="020B0502040204020203" pitchFamily="34" charset="-34"/>
                <a:cs typeface="Leelawadee UI" panose="020B0502040204020203" pitchFamily="34" charset="-34"/>
              </a:rPr>
              <a:t>, </a:t>
            </a:r>
            <a:r>
              <a:rPr lang="th-TH" sz="3200" dirty="0" smtClean="0">
                <a:latin typeface="Leelawadee UI" panose="020B0502040204020203" pitchFamily="34" charset="-34"/>
                <a:cs typeface="Leelawadee UI" panose="020B0502040204020203" pitchFamily="34" charset="-34"/>
              </a:rPr>
              <a:t>คุณจะต้อง</a:t>
            </a:r>
            <a:endParaRPr lang="en-US" sz="2000" dirty="0">
              <a:latin typeface="Leelawadee UI" panose="020B0502040204020203" pitchFamily="34" charset="-34"/>
              <a:cs typeface="Leelawadee UI" panose="020B0502040204020203" pitchFamily="34" charset="-34"/>
            </a:endParaRPr>
          </a:p>
        </p:txBody>
      </p:sp>
      <p:sp>
        <p:nvSpPr>
          <p:cNvPr id="174089" name="Text Box 13"/>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44782" name="Rectangle 14"/>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44785" name="Rectangle 1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79</a:t>
            </a:r>
          </a:p>
        </p:txBody>
      </p:sp>
      <p:sp>
        <p:nvSpPr>
          <p:cNvPr id="174092" name="Text Box 19"/>
          <p:cNvSpPr txBox="1">
            <a:spLocks noChangeArrowheads="1"/>
          </p:cNvSpPr>
          <p:nvPr/>
        </p:nvSpPr>
        <p:spPr bwMode="auto">
          <a:xfrm>
            <a:off x="8586788"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4779"/>
                                        </p:tgtEl>
                                        <p:attrNameLst>
                                          <p:attrName>style.visibility</p:attrName>
                                        </p:attrNameLst>
                                      </p:cBhvr>
                                      <p:to>
                                        <p:strVal val="visible"/>
                                      </p:to>
                                    </p:set>
                                    <p:animEffect transition="in" filter="fade">
                                      <p:cBhvr>
                                        <p:cTn id="7" dur="1000"/>
                                        <p:tgtEl>
                                          <p:spTgt spid="5447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44778"/>
                                        </p:tgtEl>
                                        <p:attrNameLst>
                                          <p:attrName>style.visibility</p:attrName>
                                        </p:attrNameLst>
                                      </p:cBhvr>
                                      <p:to>
                                        <p:strVal val="visible"/>
                                      </p:to>
                                    </p:set>
                                    <p:animEffect transition="in" filter="fade">
                                      <p:cBhvr>
                                        <p:cTn id="12" dur="1000"/>
                                        <p:tgtEl>
                                          <p:spTgt spid="544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4778" grpId="0" autoUpdateAnimBg="0"/>
      <p:bldP spid="544779"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ChangeArrowheads="1"/>
          </p:cNvSpPr>
          <p:nvPr/>
        </p:nvSpPr>
        <p:spPr bwMode="auto">
          <a:xfrm>
            <a:off x="6902450" y="185738"/>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b="0">
              <a:latin typeface="Leelawadee UI" panose="020B0502040204020203" pitchFamily="34" charset="-34"/>
              <a:cs typeface="Leelawadee UI" panose="020B0502040204020203" pitchFamily="34" charset="-34"/>
            </a:endParaRPr>
          </a:p>
        </p:txBody>
      </p:sp>
      <p:sp>
        <p:nvSpPr>
          <p:cNvPr id="176130" name="Text Box 3"/>
          <p:cNvSpPr txBox="1">
            <a:spLocks noChangeArrowheads="1"/>
          </p:cNvSpPr>
          <p:nvPr/>
        </p:nvSpPr>
        <p:spPr bwMode="auto">
          <a:xfrm>
            <a:off x="8294688" y="1190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550916" name="Rectangle 4"/>
          <p:cNvSpPr>
            <a:spLocks noChangeArrowheads="1"/>
          </p:cNvSpPr>
          <p:nvPr/>
        </p:nvSpPr>
        <p:spPr bwMode="auto">
          <a:xfrm>
            <a:off x="0" y="744538"/>
            <a:ext cx="9150350"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th-TH" sz="5400" dirty="0" smtClean="0">
                <a:solidFill>
                  <a:srgbClr val="FAFD00"/>
                </a:solidFill>
                <a:latin typeface="Leelawadee UI" panose="020B0502040204020203" pitchFamily="34" charset="-34"/>
                <a:cs typeface="Leelawadee UI" panose="020B0502040204020203" pitchFamily="34" charset="-34"/>
              </a:rPr>
              <a:t>คำถามสำคัญสำหรับคุณ</a:t>
            </a:r>
            <a:r>
              <a:rPr lang="en-US" sz="5400" dirty="0" smtClean="0">
                <a:solidFill>
                  <a:srgbClr val="FAFD00"/>
                </a:solidFill>
                <a:latin typeface="Leelawadee UI" panose="020B0502040204020203" pitchFamily="34" charset="-34"/>
                <a:cs typeface="Leelawadee UI" panose="020B0502040204020203" pitchFamily="34" charset="-34"/>
              </a:rPr>
              <a:t>:</a:t>
            </a:r>
            <a:endParaRPr lang="en-US" sz="4000" dirty="0">
              <a:solidFill>
                <a:srgbClr val="FAFD00"/>
              </a:solidFill>
              <a:latin typeface="Leelawadee UI" panose="020B0502040204020203" pitchFamily="34" charset="-34"/>
              <a:cs typeface="Leelawadee UI" panose="020B0502040204020203" pitchFamily="34" charset="-34"/>
            </a:endParaRPr>
          </a:p>
        </p:txBody>
      </p:sp>
      <p:sp>
        <p:nvSpPr>
          <p:cNvPr id="550921" name="Rectangle 9"/>
          <p:cNvSpPr>
            <a:spLocks noChangeArrowheads="1"/>
          </p:cNvSpPr>
          <p:nvPr/>
        </p:nvSpPr>
        <p:spPr bwMode="auto">
          <a:xfrm>
            <a:off x="-6350" y="2498725"/>
            <a:ext cx="9150350" cy="9207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th-TH" sz="5400" dirty="0" smtClean="0">
                <a:solidFill>
                  <a:srgbClr val="FAFD00"/>
                </a:solidFill>
                <a:latin typeface="Leelawadee UI" panose="020B0502040204020203" pitchFamily="34" charset="-34"/>
                <a:cs typeface="Leelawadee UI" panose="020B0502040204020203" pitchFamily="34" charset="-34"/>
              </a:rPr>
              <a:t>พระคัมภีร์พูดความจริงหรือไม่</a:t>
            </a:r>
            <a:r>
              <a:rPr lang="en-US" sz="5400" dirty="0" smtClean="0">
                <a:solidFill>
                  <a:srgbClr val="FAFD00"/>
                </a:solidFill>
                <a:latin typeface="Leelawadee UI" panose="020B0502040204020203" pitchFamily="34" charset="-34"/>
                <a:cs typeface="Leelawadee UI" panose="020B0502040204020203" pitchFamily="34" charset="-34"/>
              </a:rPr>
              <a:t>?</a:t>
            </a:r>
            <a:endParaRPr lang="en-US" sz="4000" dirty="0">
              <a:solidFill>
                <a:srgbClr val="FAFD00"/>
              </a:solidFill>
              <a:latin typeface="Leelawadee UI" panose="020B0502040204020203" pitchFamily="34" charset="-34"/>
              <a:cs typeface="Leelawadee UI" panose="020B0502040204020203" pitchFamily="34" charset="-34"/>
            </a:endParaRPr>
          </a:p>
        </p:txBody>
      </p:sp>
      <p:sp>
        <p:nvSpPr>
          <p:cNvPr id="550922" name="Rectangle 10"/>
          <p:cNvSpPr>
            <a:spLocks noChangeArrowheads="1"/>
          </p:cNvSpPr>
          <p:nvPr/>
        </p:nvSpPr>
        <p:spPr bwMode="auto">
          <a:xfrm>
            <a:off x="-6350" y="4033463"/>
            <a:ext cx="9150350" cy="17517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th-TH" sz="5400" dirty="0" smtClean="0">
                <a:solidFill>
                  <a:srgbClr val="FAFD00"/>
                </a:solidFill>
                <a:latin typeface="Leelawadee UI" panose="020B0502040204020203" pitchFamily="34" charset="-34"/>
                <a:cs typeface="Leelawadee UI" panose="020B0502040204020203" pitchFamily="34" charset="-34"/>
              </a:rPr>
              <a:t>ไม่สำคัญว่าคุณจะตอบว่าอะไร</a:t>
            </a:r>
            <a:r>
              <a:rPr lang="en-US" sz="5400" dirty="0" smtClean="0">
                <a:solidFill>
                  <a:srgbClr val="FAFD00"/>
                </a:solidFill>
                <a:latin typeface="Leelawadee UI" panose="020B0502040204020203" pitchFamily="34" charset="-34"/>
                <a:cs typeface="Leelawadee UI" panose="020B0502040204020203" pitchFamily="34" charset="-34"/>
              </a:rPr>
              <a:t>, </a:t>
            </a:r>
            <a:endParaRPr lang="th-TH" sz="5400" dirty="0" smtClean="0">
              <a:solidFill>
                <a:srgbClr val="FAFD00"/>
              </a:solidFill>
              <a:latin typeface="Leelawadee UI" panose="020B0502040204020203" pitchFamily="34" charset="-34"/>
              <a:cs typeface="Leelawadee UI" panose="020B0502040204020203" pitchFamily="34" charset="-34"/>
            </a:endParaRPr>
          </a:p>
          <a:p>
            <a:pPr algn="ctr">
              <a:defRPr/>
            </a:pPr>
            <a:r>
              <a:rPr lang="th-TH" sz="5400" dirty="0" smtClean="0">
                <a:solidFill>
                  <a:srgbClr val="FAFD00"/>
                </a:solidFill>
                <a:latin typeface="Leelawadee UI" panose="020B0502040204020203" pitchFamily="34" charset="-34"/>
                <a:cs typeface="Leelawadee UI" panose="020B0502040204020203" pitchFamily="34" charset="-34"/>
              </a:rPr>
              <a:t>แต่คำถามที่ตามมาคือ</a:t>
            </a:r>
            <a:r>
              <a:rPr lang="en-US" sz="5400" dirty="0" smtClean="0">
                <a:solidFill>
                  <a:srgbClr val="FAFD00"/>
                </a:solidFill>
                <a:latin typeface="Leelawadee UI" panose="020B0502040204020203" pitchFamily="34" charset="-34"/>
                <a:cs typeface="Leelawadee UI" panose="020B0502040204020203" pitchFamily="34" charset="-34"/>
              </a:rPr>
              <a:t>…</a:t>
            </a:r>
          </a:p>
        </p:txBody>
      </p:sp>
      <p:sp>
        <p:nvSpPr>
          <p:cNvPr id="176134" name="Text Box 11"/>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Leelawadee UI" panose="020B0502040204020203" pitchFamily="34" charset="-34"/>
              <a:cs typeface="Leelawadee UI" panose="020B0502040204020203" pitchFamily="34" charset="-34"/>
            </a:endParaRPr>
          </a:p>
        </p:txBody>
      </p:sp>
      <p:sp>
        <p:nvSpPr>
          <p:cNvPr id="176135" name="Text Box 12"/>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50925" name="Rectangle 13"/>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50928" name="Rectangle 1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80</a:t>
            </a:r>
          </a:p>
        </p:txBody>
      </p:sp>
      <p:sp>
        <p:nvSpPr>
          <p:cNvPr id="176138" name="Text Box 18"/>
          <p:cNvSpPr txBox="1">
            <a:spLocks noChangeArrowheads="1"/>
          </p:cNvSpPr>
          <p:nvPr/>
        </p:nvSpPr>
        <p:spPr bwMode="auto">
          <a:xfrm>
            <a:off x="8586788"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0921"/>
                                        </p:tgtEl>
                                        <p:attrNameLst>
                                          <p:attrName>style.visibility</p:attrName>
                                        </p:attrNameLst>
                                      </p:cBhvr>
                                      <p:to>
                                        <p:strVal val="visible"/>
                                      </p:to>
                                    </p:set>
                                    <p:animEffect transition="in" filter="fade">
                                      <p:cBhvr>
                                        <p:cTn id="7" dur="1000"/>
                                        <p:tgtEl>
                                          <p:spTgt spid="5509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50922"/>
                                        </p:tgtEl>
                                        <p:attrNameLst>
                                          <p:attrName>style.visibility</p:attrName>
                                        </p:attrNameLst>
                                      </p:cBhvr>
                                      <p:to>
                                        <p:strVal val="visible"/>
                                      </p:to>
                                    </p:set>
                                    <p:animEffect transition="in" filter="fade">
                                      <p:cBhvr>
                                        <p:cTn id="12" dur="1000"/>
                                        <p:tgtEl>
                                          <p:spTgt spid="550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921" grpId="0" autoUpdateAnimBg="0"/>
      <p:bldP spid="550922"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p:cNvSpPr>
            <a:spLocks noChangeArrowheads="1"/>
          </p:cNvSpPr>
          <p:nvPr/>
        </p:nvSpPr>
        <p:spPr bwMode="auto">
          <a:xfrm>
            <a:off x="6902450" y="185738"/>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b="0"/>
          </a:p>
        </p:txBody>
      </p:sp>
      <p:sp>
        <p:nvSpPr>
          <p:cNvPr id="178178" name="Text Box 3"/>
          <p:cNvSpPr txBox="1">
            <a:spLocks noChangeArrowheads="1"/>
          </p:cNvSpPr>
          <p:nvPr/>
        </p:nvSpPr>
        <p:spPr bwMode="auto">
          <a:xfrm>
            <a:off x="8294688" y="1190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46820" name="Rectangle 4"/>
          <p:cNvSpPr>
            <a:spLocks noChangeArrowheads="1"/>
          </p:cNvSpPr>
          <p:nvPr/>
        </p:nvSpPr>
        <p:spPr bwMode="auto">
          <a:xfrm>
            <a:off x="-23813" y="2255838"/>
            <a:ext cx="9166226" cy="230575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th-TH" sz="7200" dirty="0" smtClean="0">
                <a:solidFill>
                  <a:srgbClr val="FAFD00"/>
                </a:solidFill>
                <a:latin typeface="Leelawadee UI" panose="020B0502040204020203" pitchFamily="34" charset="-34"/>
                <a:cs typeface="Leelawadee UI" panose="020B0502040204020203" pitchFamily="34" charset="-34"/>
              </a:rPr>
              <a:t>คุณจะทำอะไรกับ </a:t>
            </a:r>
          </a:p>
          <a:p>
            <a:pPr algn="ctr">
              <a:defRPr/>
            </a:pPr>
            <a:r>
              <a:rPr lang="th-TH" sz="7200" dirty="0" smtClean="0">
                <a:solidFill>
                  <a:srgbClr val="FAFD00"/>
                </a:solidFill>
                <a:latin typeface="Leelawadee UI" panose="020B0502040204020203" pitchFamily="34" charset="-34"/>
                <a:cs typeface="Leelawadee UI" panose="020B0502040204020203" pitchFamily="34" charset="-34"/>
              </a:rPr>
              <a:t>พระเยซูองค์นี้</a:t>
            </a:r>
            <a:r>
              <a:rPr lang="en-US" sz="7200" dirty="0" smtClean="0">
                <a:solidFill>
                  <a:srgbClr val="FAFD00"/>
                </a:solidFill>
                <a:latin typeface="Leelawadee UI" panose="020B0502040204020203" pitchFamily="34" charset="-34"/>
                <a:cs typeface="Leelawadee UI" panose="020B0502040204020203" pitchFamily="34" charset="-34"/>
              </a:rPr>
              <a:t>?</a:t>
            </a:r>
            <a:endParaRPr lang="en-US" sz="5400" dirty="0">
              <a:solidFill>
                <a:srgbClr val="FAFD00"/>
              </a:solidFill>
              <a:latin typeface="Leelawadee UI" panose="020B0502040204020203" pitchFamily="34" charset="-34"/>
              <a:cs typeface="Leelawadee UI" panose="020B0502040204020203" pitchFamily="34" charset="-34"/>
            </a:endParaRPr>
          </a:p>
        </p:txBody>
      </p:sp>
      <p:sp>
        <p:nvSpPr>
          <p:cNvPr id="178180" name="Text Box 10"/>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178181" name="Text Box 11"/>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46828" name="Rectangle 1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46831" name="Rectangle 1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81</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2"/>
          <p:cNvSpPr>
            <a:spLocks noChangeArrowheads="1"/>
          </p:cNvSpPr>
          <p:nvPr/>
        </p:nvSpPr>
        <p:spPr bwMode="auto">
          <a:xfrm>
            <a:off x="6950577" y="1741227"/>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1400" b="0">
              <a:latin typeface="Leelawadee UI" panose="020B0502040204020203" pitchFamily="34" charset="-34"/>
              <a:cs typeface="Leelawadee UI" panose="020B0502040204020203" pitchFamily="34" charset="-34"/>
            </a:endParaRPr>
          </a:p>
        </p:txBody>
      </p:sp>
      <p:sp>
        <p:nvSpPr>
          <p:cNvPr id="180226" name="Text Box 3"/>
          <p:cNvSpPr txBox="1">
            <a:spLocks noChangeArrowheads="1"/>
          </p:cNvSpPr>
          <p:nvPr/>
        </p:nvSpPr>
        <p:spPr bwMode="auto">
          <a:xfrm>
            <a:off x="8349165" y="1628514"/>
            <a:ext cx="247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b="0">
                <a:solidFill>
                  <a:srgbClr val="FFA27C"/>
                </a:solidFill>
                <a:latin typeface="Leelawadee UI" panose="020B0502040204020203" pitchFamily="34" charset="-34"/>
                <a:cs typeface="Leelawadee UI" panose="020B0502040204020203" pitchFamily="34" charset="-34"/>
              </a:rPr>
              <a:t> </a:t>
            </a:r>
          </a:p>
        </p:txBody>
      </p:sp>
      <p:sp>
        <p:nvSpPr>
          <p:cNvPr id="551940" name="Rectangle 4"/>
          <p:cNvSpPr>
            <a:spLocks noChangeArrowheads="1"/>
          </p:cNvSpPr>
          <p:nvPr/>
        </p:nvSpPr>
        <p:spPr bwMode="auto">
          <a:xfrm>
            <a:off x="2089150" y="5475288"/>
            <a:ext cx="6804025" cy="3635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r">
              <a:defRPr/>
            </a:pPr>
            <a:r>
              <a:rPr lang="en-US" sz="1800" dirty="0">
                <a:solidFill>
                  <a:srgbClr val="FAFD00"/>
                </a:solidFill>
                <a:latin typeface="Helvetica" charset="0"/>
              </a:rPr>
              <a:t>C.S. Lewis, </a:t>
            </a:r>
            <a:r>
              <a:rPr lang="en-US" sz="1800" i="1" dirty="0">
                <a:solidFill>
                  <a:srgbClr val="FAFD00"/>
                </a:solidFill>
                <a:latin typeface="Helvetica" charset="0"/>
              </a:rPr>
              <a:t>Mere Christianity</a:t>
            </a:r>
            <a:r>
              <a:rPr lang="en-US" sz="1800" dirty="0">
                <a:solidFill>
                  <a:srgbClr val="FAFD00"/>
                </a:solidFill>
                <a:latin typeface="Helvetica" charset="0"/>
              </a:rPr>
              <a:t>,  40-41</a:t>
            </a:r>
            <a:endParaRPr lang="en-US" sz="1200" dirty="0">
              <a:solidFill>
                <a:srgbClr val="FAFD00"/>
              </a:solidFill>
              <a:latin typeface="Helvetica" charset="0"/>
            </a:endParaRPr>
          </a:p>
        </p:txBody>
      </p:sp>
      <p:sp>
        <p:nvSpPr>
          <p:cNvPr id="551941" name="Rectangle 5"/>
          <p:cNvSpPr>
            <a:spLocks noChangeArrowheads="1"/>
          </p:cNvSpPr>
          <p:nvPr/>
        </p:nvSpPr>
        <p:spPr bwMode="auto">
          <a:xfrm>
            <a:off x="522790" y="1596498"/>
            <a:ext cx="8362950" cy="119776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dirty="0">
                <a:solidFill>
                  <a:srgbClr val="FAFD00"/>
                </a:solidFill>
                <a:latin typeface="Leelawadee UI" panose="020B0502040204020203" pitchFamily="34" charset="-34"/>
                <a:cs typeface="Leelawadee UI" panose="020B0502040204020203" pitchFamily="34" charset="-34"/>
              </a:rPr>
              <a:t>                                                                                </a:t>
            </a:r>
            <a:r>
              <a:rPr lang="th-TH" sz="2400" dirty="0" smtClean="0">
                <a:solidFill>
                  <a:srgbClr val="FAFD00"/>
                </a:solidFill>
                <a:latin typeface="Leelawadee UI" panose="020B0502040204020203" pitchFamily="34" charset="-34"/>
                <a:cs typeface="Leelawadee UI" panose="020B0502040204020203" pitchFamily="34" charset="-34"/>
              </a:rPr>
              <a:t>      </a:t>
            </a:r>
            <a:r>
              <a:rPr lang="th-TH" sz="2400" dirty="0" smtClean="0">
                <a:latin typeface="Leelawadee UI" panose="020B0502040204020203" pitchFamily="34" charset="-34"/>
                <a:cs typeface="Leelawadee UI" panose="020B0502040204020203" pitchFamily="34" charset="-34"/>
              </a:rPr>
              <a:t>ผมยอบรับพ</a:t>
            </a:r>
            <a:r>
              <a:rPr lang="th-TH" altLang="ja-JP" sz="2400" dirty="0" smtClean="0">
                <a:latin typeface="Leelawadee UI" panose="020B0502040204020203" pitchFamily="34" charset="-34"/>
                <a:cs typeface="Leelawadee UI" panose="020B0502040204020203" pitchFamily="34" charset="-34"/>
              </a:rPr>
              <a:t>ระเยซูเป็นนักปรัชญาที่สอนจริยธรรมแต่ผมไม่เชื่อว่าพระองค์เป็นพระเจ้า</a:t>
            </a:r>
            <a:endParaRPr lang="en-US" dirty="0">
              <a:solidFill>
                <a:srgbClr val="FAFD00"/>
              </a:solidFill>
              <a:latin typeface="Leelawadee UI" panose="020B0502040204020203" pitchFamily="34" charset="-34"/>
              <a:cs typeface="Leelawadee UI" panose="020B0502040204020203" pitchFamily="34" charset="-34"/>
            </a:endParaRPr>
          </a:p>
        </p:txBody>
      </p:sp>
      <p:sp>
        <p:nvSpPr>
          <p:cNvPr id="551945" name="Text Box 9"/>
          <p:cNvSpPr txBox="1">
            <a:spLocks noChangeArrowheads="1"/>
          </p:cNvSpPr>
          <p:nvPr/>
        </p:nvSpPr>
        <p:spPr bwMode="auto">
          <a:xfrm>
            <a:off x="346577" y="2363352"/>
            <a:ext cx="8550275" cy="461665"/>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2400" dirty="0" smtClean="0">
                <a:solidFill>
                  <a:srgbClr val="FAFD00"/>
                </a:solidFill>
                <a:latin typeface="Leelawadee UI" panose="020B0502040204020203" pitchFamily="34" charset="-34"/>
                <a:cs typeface="Leelawadee UI" panose="020B0502040204020203" pitchFamily="34" charset="-34"/>
              </a:rPr>
              <a:t>                                 </a:t>
            </a:r>
            <a:r>
              <a:rPr lang="th-TH" sz="2400" dirty="0" smtClean="0">
                <a:solidFill>
                  <a:srgbClr val="FAFD00"/>
                </a:solidFill>
                <a:latin typeface="Leelawadee UI" panose="020B0502040204020203" pitchFamily="34" charset="-34"/>
                <a:cs typeface="Leelawadee UI" panose="020B0502040204020203" pitchFamily="34" charset="-34"/>
              </a:rPr>
              <a:t>นั่นคือสิ่งที่เราคิดผิดอย่างมหันต์</a:t>
            </a:r>
            <a:endParaRPr lang="en-US" sz="1800" b="0" dirty="0" smtClean="0">
              <a:latin typeface="Leelawadee UI" panose="020B0502040204020203" pitchFamily="34" charset="-34"/>
              <a:cs typeface="Leelawadee UI" panose="020B0502040204020203" pitchFamily="34" charset="-34"/>
            </a:endParaRPr>
          </a:p>
        </p:txBody>
      </p:sp>
      <p:sp>
        <p:nvSpPr>
          <p:cNvPr id="551946" name="Text Box 10"/>
          <p:cNvSpPr txBox="1">
            <a:spLocks noChangeArrowheads="1"/>
          </p:cNvSpPr>
          <p:nvPr/>
        </p:nvSpPr>
        <p:spPr bwMode="auto">
          <a:xfrm>
            <a:off x="508502" y="3111587"/>
            <a:ext cx="8548688" cy="1246495"/>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2400" dirty="0" smtClean="0">
                <a:solidFill>
                  <a:srgbClr val="FAFD00"/>
                </a:solidFill>
                <a:latin typeface="Leelawadee UI" panose="020B0502040204020203" pitchFamily="34" charset="-34"/>
                <a:cs typeface="Leelawadee UI" panose="020B0502040204020203" pitchFamily="34" charset="-34"/>
              </a:rPr>
              <a:t>                                              </a:t>
            </a:r>
            <a:r>
              <a:rPr lang="th-TH" sz="2400" dirty="0" smtClean="0">
                <a:solidFill>
                  <a:srgbClr val="FAFD00"/>
                </a:solidFill>
                <a:latin typeface="Leelawadee UI" panose="020B0502040204020203" pitchFamily="34" charset="-34"/>
                <a:cs typeface="Leelawadee UI" panose="020B0502040204020203" pitchFamily="34" charset="-34"/>
              </a:rPr>
              <a:t>ถ้าเขาไม่ใช่คนบ้า ในระดับที่สมองมนุษย์คิดไม่ถึงก็คงจะเป็นซาตานมาจากนรก</a:t>
            </a:r>
            <a:endParaRPr lang="en-US" sz="1800" b="0" dirty="0" smtClean="0">
              <a:latin typeface="Leelawadee UI" panose="020B0502040204020203" pitchFamily="34" charset="-34"/>
              <a:cs typeface="Leelawadee UI" panose="020B0502040204020203" pitchFamily="34" charset="-34"/>
            </a:endParaRPr>
          </a:p>
          <a:p>
            <a:pPr>
              <a:spcBef>
                <a:spcPct val="50000"/>
              </a:spcBef>
              <a:defRPr/>
            </a:pPr>
            <a:endParaRPr lang="en-US" sz="1800" b="0" dirty="0" smtClean="0">
              <a:latin typeface="Leelawadee UI" panose="020B0502040204020203" pitchFamily="34" charset="-34"/>
              <a:cs typeface="Leelawadee UI" panose="020B0502040204020203" pitchFamily="34" charset="-34"/>
            </a:endParaRPr>
          </a:p>
        </p:txBody>
      </p:sp>
      <p:sp>
        <p:nvSpPr>
          <p:cNvPr id="551947" name="Text Box 11"/>
          <p:cNvSpPr txBox="1">
            <a:spLocks noChangeArrowheads="1"/>
          </p:cNvSpPr>
          <p:nvPr/>
        </p:nvSpPr>
        <p:spPr bwMode="auto">
          <a:xfrm>
            <a:off x="574977" y="3493075"/>
            <a:ext cx="8359574" cy="461665"/>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2400" dirty="0" smtClean="0">
                <a:solidFill>
                  <a:srgbClr val="FAFD00"/>
                </a:solidFill>
                <a:latin typeface="Leelawadee UI" panose="020B0502040204020203" pitchFamily="34" charset="-34"/>
                <a:cs typeface="Leelawadee UI" panose="020B0502040204020203" pitchFamily="34" charset="-34"/>
              </a:rPr>
              <a:t>                              </a:t>
            </a:r>
            <a:r>
              <a:rPr lang="th-TH" sz="2400" dirty="0" smtClean="0">
                <a:solidFill>
                  <a:srgbClr val="FAFD00"/>
                </a:solidFill>
                <a:latin typeface="Leelawadee UI" panose="020B0502040204020203" pitchFamily="34" charset="-34"/>
                <a:cs typeface="Leelawadee UI" panose="020B0502040204020203" pitchFamily="34" charset="-34"/>
              </a:rPr>
              <a:t>                                    คุณจำเป็นต้องเลือก</a:t>
            </a:r>
            <a:endParaRPr lang="en-US" sz="1800" b="0" dirty="0" smtClean="0">
              <a:latin typeface="Leelawadee UI" panose="020B0502040204020203" pitchFamily="34" charset="-34"/>
              <a:cs typeface="Leelawadee UI" panose="020B0502040204020203" pitchFamily="34" charset="-34"/>
            </a:endParaRPr>
          </a:p>
        </p:txBody>
      </p:sp>
      <p:sp>
        <p:nvSpPr>
          <p:cNvPr id="551948" name="Text Box 12"/>
          <p:cNvSpPr txBox="1">
            <a:spLocks noChangeArrowheads="1"/>
          </p:cNvSpPr>
          <p:nvPr/>
        </p:nvSpPr>
        <p:spPr bwMode="auto">
          <a:xfrm>
            <a:off x="508502" y="3933088"/>
            <a:ext cx="8313738" cy="830997"/>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th-TH" sz="2400" dirty="0" smtClean="0">
                <a:latin typeface="Leelawadee UI" panose="020B0502040204020203" pitchFamily="34" charset="-34"/>
                <a:cs typeface="Leelawadee UI" panose="020B0502040204020203" pitchFamily="34" charset="-34"/>
              </a:rPr>
              <a:t>ว่าผู้ชายคนนี้เป็นพระบุตรของพระเจ้าหรือเขาเป็นคนบ้าระดับไร้เทียมทาน</a:t>
            </a:r>
            <a:r>
              <a:rPr lang="en-US" sz="2400" dirty="0" smtClean="0">
                <a:latin typeface="Leelawadee UI" panose="020B0502040204020203" pitchFamily="34" charset="-34"/>
                <a:cs typeface="Leelawadee UI" panose="020B0502040204020203" pitchFamily="34" charset="-34"/>
              </a:rPr>
              <a:t>.</a:t>
            </a:r>
            <a:endParaRPr lang="en-US" sz="1800" b="0" dirty="0" smtClean="0">
              <a:latin typeface="Leelawadee UI" panose="020B0502040204020203" pitchFamily="34" charset="-34"/>
              <a:cs typeface="Leelawadee UI" panose="020B0502040204020203" pitchFamily="34" charset="-34"/>
            </a:endParaRPr>
          </a:p>
        </p:txBody>
      </p:sp>
      <p:sp>
        <p:nvSpPr>
          <p:cNvPr id="551949" name="Text Box 13"/>
          <p:cNvSpPr txBox="1">
            <a:spLocks noChangeArrowheads="1"/>
          </p:cNvSpPr>
          <p:nvPr/>
        </p:nvSpPr>
        <p:spPr bwMode="auto">
          <a:xfrm>
            <a:off x="437801" y="1580218"/>
            <a:ext cx="8347075" cy="46166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dirty="0" smtClean="0">
                <a:solidFill>
                  <a:srgbClr val="FAFD00"/>
                </a:solidFill>
                <a:latin typeface="Leelawadee UI" panose="020B0502040204020203" pitchFamily="34" charset="-34"/>
                <a:ea typeface="+mn-ea"/>
                <a:cs typeface="Leelawadee UI" panose="020B0502040204020203" pitchFamily="34" charset="-34"/>
              </a:rPr>
              <a:t>“</a:t>
            </a:r>
            <a:r>
              <a:rPr lang="th-TH" sz="2400" dirty="0" err="1">
                <a:solidFill>
                  <a:srgbClr val="FAFD00"/>
                </a:solidFill>
                <a:latin typeface="Leelawadee UI" panose="020B0502040204020203" pitchFamily="34" charset="-34"/>
                <a:cs typeface="Leelawadee UI" panose="020B0502040204020203" pitchFamily="34" charset="-34"/>
              </a:rPr>
              <a:t>ผู้ชผม</a:t>
            </a:r>
            <a:r>
              <a:rPr lang="th-TH" sz="2400" dirty="0">
                <a:solidFill>
                  <a:srgbClr val="FAFD00"/>
                </a:solidFill>
                <a:latin typeface="Leelawadee UI" panose="020B0502040204020203" pitchFamily="34" charset="-34"/>
                <a:cs typeface="Leelawadee UI" panose="020B0502040204020203" pitchFamily="34" charset="-34"/>
              </a:rPr>
              <a:t>กำลังพยายามหยุดทุกคนที่คิดเกี่ยวกับพระเยซูว่า</a:t>
            </a:r>
            <a:r>
              <a:rPr lang="en-US" sz="2400" dirty="0" smtClean="0">
                <a:solidFill>
                  <a:srgbClr val="FAFD00"/>
                </a:solidFill>
                <a:latin typeface="Leelawadee UI" panose="020B0502040204020203" pitchFamily="34" charset="-34"/>
                <a:ea typeface="+mn-ea"/>
                <a:cs typeface="Leelawadee UI" panose="020B0502040204020203" pitchFamily="34" charset="-34"/>
              </a:rPr>
              <a:t>:</a:t>
            </a:r>
            <a:endParaRPr lang="en-US" sz="2400" dirty="0">
              <a:solidFill>
                <a:srgbClr val="FAFD00"/>
              </a:solidFill>
              <a:latin typeface="Leelawadee UI" panose="020B0502040204020203" pitchFamily="34" charset="-34"/>
              <a:ea typeface="+mn-ea"/>
              <a:cs typeface="Leelawadee UI" panose="020B0502040204020203" pitchFamily="34" charset="-34"/>
            </a:endParaRPr>
          </a:p>
        </p:txBody>
      </p:sp>
      <p:sp>
        <p:nvSpPr>
          <p:cNvPr id="551950" name="Text Box 14"/>
          <p:cNvSpPr txBox="1">
            <a:spLocks noChangeArrowheads="1"/>
          </p:cNvSpPr>
          <p:nvPr/>
        </p:nvSpPr>
        <p:spPr bwMode="auto">
          <a:xfrm>
            <a:off x="562276" y="2371913"/>
            <a:ext cx="8347075" cy="1200329"/>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th-TH" sz="2400" dirty="0">
                <a:solidFill>
                  <a:srgbClr val="FAFD00"/>
                </a:solidFill>
                <a:latin typeface="Leelawadee UI" panose="020B0502040204020203" pitchFamily="34" charset="-34"/>
                <a:cs typeface="Leelawadee UI" panose="020B0502040204020203" pitchFamily="34" charset="-34"/>
              </a:rPr>
              <a:t> </a:t>
            </a:r>
            <a:r>
              <a:rPr lang="th-TH" sz="2400" dirty="0" smtClean="0">
                <a:solidFill>
                  <a:srgbClr val="FAFD00"/>
                </a:solidFill>
                <a:latin typeface="Leelawadee UI" panose="020B0502040204020203" pitchFamily="34" charset="-34"/>
                <a:cs typeface="Leelawadee UI" panose="020B0502040204020203" pitchFamily="34" charset="-34"/>
              </a:rPr>
              <a:t>                                                                                ผู้ชายที่เป็นเพียงคนธรรมดาคนหนึ่งและสอนเหมือนที่พระเยซูสอนก็คงไม่เป็นครูสอนจริยธรรมที่ยิ่งใหญ่</a:t>
            </a:r>
            <a:endParaRPr lang="en-US" dirty="0" smtClean="0">
              <a:latin typeface="Leelawadee UI" panose="020B0502040204020203" pitchFamily="34" charset="-34"/>
              <a:cs typeface="Leelawadee UI" panose="020B0502040204020203" pitchFamily="34" charset="-34"/>
            </a:endParaRPr>
          </a:p>
        </p:txBody>
      </p:sp>
      <p:sp>
        <p:nvSpPr>
          <p:cNvPr id="180235" name="Text Box 15"/>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180236" name="Text Box 16"/>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51953" name="Rectangle 1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51956" name="Rectangle 2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82</a:t>
            </a:r>
          </a:p>
        </p:txBody>
      </p:sp>
      <p:sp>
        <p:nvSpPr>
          <p:cNvPr id="180239" name="Text Box 22"/>
          <p:cNvSpPr txBox="1">
            <a:spLocks noChangeArrowheads="1"/>
          </p:cNvSpPr>
          <p:nvPr/>
        </p:nvSpPr>
        <p:spPr bwMode="auto">
          <a:xfrm>
            <a:off x="8583613" y="64563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7</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1949"/>
                                        </p:tgtEl>
                                        <p:attrNameLst>
                                          <p:attrName>style.visibility</p:attrName>
                                        </p:attrNameLst>
                                      </p:cBhvr>
                                      <p:to>
                                        <p:strVal val="visible"/>
                                      </p:to>
                                    </p:set>
                                    <p:animEffect transition="in" filter="fade">
                                      <p:cBhvr>
                                        <p:cTn id="7" dur="1000"/>
                                        <p:tgtEl>
                                          <p:spTgt spid="5519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51941"/>
                                        </p:tgtEl>
                                        <p:attrNameLst>
                                          <p:attrName>style.visibility</p:attrName>
                                        </p:attrNameLst>
                                      </p:cBhvr>
                                      <p:to>
                                        <p:strVal val="visible"/>
                                      </p:to>
                                    </p:set>
                                    <p:animEffect transition="in" filter="fade">
                                      <p:cBhvr>
                                        <p:cTn id="12" dur="1000"/>
                                        <p:tgtEl>
                                          <p:spTgt spid="55194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51945"/>
                                        </p:tgtEl>
                                        <p:attrNameLst>
                                          <p:attrName>style.visibility</p:attrName>
                                        </p:attrNameLst>
                                      </p:cBhvr>
                                      <p:to>
                                        <p:strVal val="visible"/>
                                      </p:to>
                                    </p:set>
                                    <p:animEffect transition="in" filter="fade">
                                      <p:cBhvr>
                                        <p:cTn id="17" dur="1000"/>
                                        <p:tgtEl>
                                          <p:spTgt spid="55194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51950"/>
                                        </p:tgtEl>
                                        <p:attrNameLst>
                                          <p:attrName>style.visibility</p:attrName>
                                        </p:attrNameLst>
                                      </p:cBhvr>
                                      <p:to>
                                        <p:strVal val="visible"/>
                                      </p:to>
                                    </p:set>
                                    <p:animEffect transition="in" filter="fade">
                                      <p:cBhvr>
                                        <p:cTn id="22" dur="1000"/>
                                        <p:tgtEl>
                                          <p:spTgt spid="55195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51946"/>
                                        </p:tgtEl>
                                        <p:attrNameLst>
                                          <p:attrName>style.visibility</p:attrName>
                                        </p:attrNameLst>
                                      </p:cBhvr>
                                      <p:to>
                                        <p:strVal val="visible"/>
                                      </p:to>
                                    </p:set>
                                    <p:animEffect transition="in" filter="fade">
                                      <p:cBhvr>
                                        <p:cTn id="27" dur="1000"/>
                                        <p:tgtEl>
                                          <p:spTgt spid="55194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51947"/>
                                        </p:tgtEl>
                                        <p:attrNameLst>
                                          <p:attrName>style.visibility</p:attrName>
                                        </p:attrNameLst>
                                      </p:cBhvr>
                                      <p:to>
                                        <p:strVal val="visible"/>
                                      </p:to>
                                    </p:set>
                                    <p:animEffect transition="in" filter="fade">
                                      <p:cBhvr>
                                        <p:cTn id="32" dur="1000"/>
                                        <p:tgtEl>
                                          <p:spTgt spid="55194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51948"/>
                                        </p:tgtEl>
                                        <p:attrNameLst>
                                          <p:attrName>style.visibility</p:attrName>
                                        </p:attrNameLst>
                                      </p:cBhvr>
                                      <p:to>
                                        <p:strVal val="visible"/>
                                      </p:to>
                                    </p:set>
                                    <p:animEffect transition="in" filter="fade">
                                      <p:cBhvr>
                                        <p:cTn id="37" dur="1000"/>
                                        <p:tgtEl>
                                          <p:spTgt spid="551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1941" grpId="0" autoUpdateAnimBg="0"/>
      <p:bldP spid="551945" grpId="0" autoUpdateAnimBg="0"/>
      <p:bldP spid="551946" grpId="0" autoUpdateAnimBg="0"/>
      <p:bldP spid="551947" grpId="0" autoUpdateAnimBg="0"/>
      <p:bldP spid="551948" grpId="0" autoUpdateAnimBg="0"/>
      <p:bldP spid="551949" grpId="0" autoUpdateAnimBg="0"/>
      <p:bldP spid="551950"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ChangeArrowheads="1"/>
          </p:cNvSpPr>
          <p:nvPr/>
        </p:nvSpPr>
        <p:spPr bwMode="auto">
          <a:xfrm>
            <a:off x="6902450" y="185738"/>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b="0"/>
          </a:p>
        </p:txBody>
      </p:sp>
      <p:sp>
        <p:nvSpPr>
          <p:cNvPr id="182274" name="Text Box 3"/>
          <p:cNvSpPr txBox="1">
            <a:spLocks noChangeArrowheads="1"/>
          </p:cNvSpPr>
          <p:nvPr/>
        </p:nvSpPr>
        <p:spPr bwMode="auto">
          <a:xfrm>
            <a:off x="8294688" y="1190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79588" name="Rectangle 4"/>
          <p:cNvSpPr>
            <a:spLocks noChangeArrowheads="1"/>
          </p:cNvSpPr>
          <p:nvPr/>
        </p:nvSpPr>
        <p:spPr bwMode="auto">
          <a:xfrm>
            <a:off x="407988" y="1163638"/>
            <a:ext cx="8362950" cy="424475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th-TH" sz="5400" dirty="0" smtClean="0">
                <a:solidFill>
                  <a:srgbClr val="FAFD00"/>
                </a:solidFill>
                <a:latin typeface="Leelawadee UI" panose="020B0502040204020203" pitchFamily="34" charset="-34"/>
                <a:cs typeface="Leelawadee UI" panose="020B0502040204020203" pitchFamily="34" charset="-34"/>
              </a:rPr>
              <a:t>ถามคำถามนี้กับตัวคุณเองอีกครั้งหนึ่ง</a:t>
            </a:r>
            <a:r>
              <a:rPr lang="en-US" sz="7200" dirty="0" smtClean="0">
                <a:solidFill>
                  <a:srgbClr val="FAFD00"/>
                </a:solidFill>
                <a:latin typeface="Leelawadee UI" panose="020B0502040204020203" pitchFamily="34" charset="-34"/>
                <a:cs typeface="Leelawadee UI" panose="020B0502040204020203" pitchFamily="34" charset="-34"/>
              </a:rPr>
              <a:t>:</a:t>
            </a:r>
            <a:r>
              <a:rPr lang="en-US" sz="7200" dirty="0">
                <a:solidFill>
                  <a:srgbClr val="FAFD00"/>
                </a:solidFill>
                <a:latin typeface="Leelawadee UI" panose="020B0502040204020203" pitchFamily="34" charset="-34"/>
                <a:cs typeface="Leelawadee UI" panose="020B0502040204020203" pitchFamily="34" charset="-34"/>
              </a:rPr>
              <a:t/>
            </a:r>
            <a:br>
              <a:rPr lang="en-US" sz="7200" dirty="0">
                <a:solidFill>
                  <a:srgbClr val="FAFD00"/>
                </a:solidFill>
                <a:latin typeface="Leelawadee UI" panose="020B0502040204020203" pitchFamily="34" charset="-34"/>
                <a:cs typeface="Leelawadee UI" panose="020B0502040204020203" pitchFamily="34" charset="-34"/>
              </a:rPr>
            </a:br>
            <a:r>
              <a:rPr lang="th-TH" sz="7200" u="sng" dirty="0" smtClean="0">
                <a:solidFill>
                  <a:srgbClr val="FAFD00"/>
                </a:solidFill>
                <a:latin typeface="Leelawadee UI" panose="020B0502040204020203" pitchFamily="34" charset="-34"/>
                <a:cs typeface="Leelawadee UI" panose="020B0502040204020203" pitchFamily="34" charset="-34"/>
              </a:rPr>
              <a:t>คุณ</a:t>
            </a:r>
            <a:r>
              <a:rPr lang="th-TH" sz="7200" dirty="0" smtClean="0">
                <a:solidFill>
                  <a:srgbClr val="FAFD00"/>
                </a:solidFill>
                <a:latin typeface="Leelawadee UI" panose="020B0502040204020203" pitchFamily="34" charset="-34"/>
                <a:cs typeface="Leelawadee UI" panose="020B0502040204020203" pitchFamily="34" charset="-34"/>
              </a:rPr>
              <a:t>ควร</a:t>
            </a:r>
            <a:r>
              <a:rPr lang="th-TH" sz="7200" dirty="0">
                <a:solidFill>
                  <a:srgbClr val="FAFD00"/>
                </a:solidFill>
                <a:latin typeface="Leelawadee UI" panose="020B0502040204020203" pitchFamily="34" charset="-34"/>
                <a:cs typeface="Leelawadee UI" panose="020B0502040204020203" pitchFamily="34" charset="-34"/>
              </a:rPr>
              <a:t>จะทำอะไรกับ พระเยซูองค์นี้</a:t>
            </a:r>
            <a:r>
              <a:rPr lang="en-US" sz="7200" dirty="0" smtClean="0">
                <a:solidFill>
                  <a:srgbClr val="FAFD00"/>
                </a:solidFill>
                <a:latin typeface="Leelawadee UI" panose="020B0502040204020203" pitchFamily="34" charset="-34"/>
                <a:cs typeface="Leelawadee UI" panose="020B0502040204020203" pitchFamily="34" charset="-34"/>
              </a:rPr>
              <a:t>?</a:t>
            </a:r>
            <a:endParaRPr lang="en-US" sz="5400" dirty="0">
              <a:solidFill>
                <a:srgbClr val="FAFD00"/>
              </a:solidFill>
              <a:latin typeface="Leelawadee UI" panose="020B0502040204020203" pitchFamily="34" charset="-34"/>
              <a:cs typeface="Leelawadee UI" panose="020B0502040204020203" pitchFamily="34" charset="-34"/>
            </a:endParaRPr>
          </a:p>
        </p:txBody>
      </p:sp>
      <p:sp>
        <p:nvSpPr>
          <p:cNvPr id="182276" name="Text Box 5"/>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Leelawadee UI" panose="020B0502040204020203" pitchFamily="34" charset="-34"/>
              <a:cs typeface="Leelawadee UI" panose="020B0502040204020203" pitchFamily="34" charset="-34"/>
            </a:endParaRPr>
          </a:p>
        </p:txBody>
      </p:sp>
      <p:sp>
        <p:nvSpPr>
          <p:cNvPr id="182277" name="Text Box 6"/>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79591" name="Rectangle 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79594" name="Rectangle 1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83</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90" name="Picture 2"/>
          <p:cNvPicPr>
            <a:picLocks noChangeAspect="1" noChangeArrowheads="1"/>
          </p:cNvPicPr>
          <p:nvPr/>
        </p:nvPicPr>
        <p:blipFill>
          <a:blip r:embed="rId3">
            <a:lum contrast="12000"/>
          </a:blip>
          <a:srcRect/>
          <a:stretch>
            <a:fillRect/>
          </a:stretch>
        </p:blipFill>
        <p:spPr bwMode="auto">
          <a:xfrm>
            <a:off x="146050" y="219075"/>
            <a:ext cx="2541588" cy="1984375"/>
          </a:xfrm>
          <a:prstGeom prst="rect">
            <a:avLst/>
          </a:prstGeom>
          <a:noFill/>
          <a:effectLst>
            <a:outerShdw blurRad="63500" dist="38099" dir="2700000" algn="ctr" rotWithShape="0">
              <a:schemeClr val="bg2">
                <a:alpha val="74998"/>
              </a:schemeClr>
            </a:outerShdw>
          </a:effectLst>
        </p:spPr>
      </p:pic>
      <p:sp>
        <p:nvSpPr>
          <p:cNvPr id="524291" name="Oval 3"/>
          <p:cNvSpPr>
            <a:spLocks noChangeArrowheads="1"/>
          </p:cNvSpPr>
          <p:nvPr/>
        </p:nvSpPr>
        <p:spPr bwMode="auto">
          <a:xfrm>
            <a:off x="666750" y="228600"/>
            <a:ext cx="939800" cy="939800"/>
          </a:xfrm>
          <a:prstGeom prst="ellipse">
            <a:avLst/>
          </a:prstGeom>
          <a:noFill/>
          <a:ln w="76200">
            <a:solidFill>
              <a:srgbClr val="FFEC14"/>
            </a:solidFill>
            <a:round/>
            <a:headEnd/>
            <a:tailEnd/>
          </a:ln>
          <a:effectLst>
            <a:outerShdw blurRad="63500" dist="53882" dir="2700000" algn="ctr" rotWithShape="0">
              <a:schemeClr val="bg2">
                <a:alpha val="74998"/>
              </a:schemeClr>
            </a:outerShdw>
          </a:effectLst>
        </p:spPr>
        <p:txBody>
          <a:bodyPr wrap="none" anchor="ctr"/>
          <a:lstStyle/>
          <a:p>
            <a:pPr algn="ctr">
              <a:defRPr/>
            </a:pPr>
            <a:endParaRPr lang="en-US" sz="2400" b="0">
              <a:solidFill>
                <a:srgbClr val="FFEC14"/>
              </a:solidFill>
              <a:latin typeface="Leelawadee UI" panose="020B0502040204020203" pitchFamily="34" charset="-34"/>
              <a:ea typeface="+mn-ea"/>
              <a:cs typeface="Leelawadee UI" panose="020B0502040204020203" pitchFamily="34" charset="-34"/>
            </a:endParaRPr>
          </a:p>
        </p:txBody>
      </p:sp>
      <p:sp>
        <p:nvSpPr>
          <p:cNvPr id="524293" name="Text Box 5"/>
          <p:cNvSpPr txBox="1">
            <a:spLocks noChangeArrowheads="1"/>
          </p:cNvSpPr>
          <p:nvPr/>
        </p:nvSpPr>
        <p:spPr bwMode="auto">
          <a:xfrm>
            <a:off x="401638" y="1620838"/>
            <a:ext cx="8742362" cy="3693319"/>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400" dirty="0" smtClean="0">
                <a:solidFill>
                  <a:srgbClr val="FFCC18"/>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                            </a:t>
            </a:r>
            <a:r>
              <a:rPr lang="en-US" sz="2400" dirty="0" smtClean="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a:t>
            </a:r>
            <a:r>
              <a:rPr lang="th-TH" sz="2400" dirty="0" smtClean="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ความคิดที่เรียกว่า</a:t>
            </a:r>
            <a:r>
              <a:rPr lang="en-US" sz="2400" dirty="0" smtClean="0">
                <a:solidFill>
                  <a:srgbClr val="FFCC18"/>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 </a:t>
            </a:r>
            <a:r>
              <a:rPr lang="en-US" altLang="ja-JP" sz="2400" dirty="0" smtClean="0">
                <a:solidFill>
                  <a:srgbClr val="1EAFCC"/>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a:t>
            </a:r>
            <a:r>
              <a:rPr lang="th-TH" sz="2400" dirty="0" smtClean="0">
                <a:solidFill>
                  <a:srgbClr val="1EAFCC"/>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แฟ้มพระคัมภีร์</a:t>
            </a:r>
            <a:r>
              <a:rPr lang="en-US" altLang="ja-JP" sz="2400" dirty="0" smtClean="0">
                <a:solidFill>
                  <a:srgbClr val="1EAFCC"/>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a:t>
            </a:r>
            <a:endParaRPr lang="en-US" sz="2400" dirty="0" smtClean="0">
              <a:solidFill>
                <a:srgbClr val="FFCC18"/>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endParaRPr>
          </a:p>
          <a:p>
            <a:pPr>
              <a:spcBef>
                <a:spcPct val="50000"/>
              </a:spcBef>
              <a:defRPr/>
            </a:pPr>
            <a:r>
              <a:rPr lang="en-US" sz="2400" dirty="0" smtClean="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a:t>
            </a:r>
            <a:r>
              <a:rPr lang="th-TH" sz="2400" dirty="0" smtClean="0">
                <a:solidFill>
                  <a:srgbClr val="1EAFCC"/>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กุญแจที่จะเปิด</a:t>
            </a:r>
            <a:r>
              <a:rPr lang="en-US" sz="2400" dirty="0" smtClean="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 </a:t>
            </a:r>
            <a:r>
              <a:rPr lang="en-US" altLang="ja-JP" sz="2400" dirty="0" smtClean="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a:t>
            </a:r>
            <a:r>
              <a:rPr lang="th-TH" sz="2400" dirty="0" smtClean="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แฟ้มพระคัมภีร์</a:t>
            </a:r>
            <a:r>
              <a:rPr lang="en-US" sz="2400" dirty="0" smtClean="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a:t>
            </a:r>
            <a:r>
              <a:rPr lang="th-TH" altLang="ja-JP" sz="2400" dirty="0" smtClean="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 ในหัว</a:t>
            </a:r>
            <a:r>
              <a:rPr lang="en-US" sz="2400" dirty="0" smtClean="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a:t>
            </a:r>
            <a:r>
              <a:rPr lang="th-TH" sz="2400" dirty="0" smtClean="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  </a:t>
            </a:r>
            <a:r>
              <a:rPr lang="th-TH" sz="2800" dirty="0" smtClean="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ส</a:t>
            </a:r>
            <a:r>
              <a:rPr lang="en-US" sz="2800" dirty="0" smtClean="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 7 </a:t>
            </a:r>
            <a:r>
              <a:rPr lang="th-TH" sz="2800" dirty="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ง</a:t>
            </a:r>
            <a:r>
              <a:rPr lang="en-US" sz="2800" dirty="0" smtClean="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 </a:t>
            </a:r>
            <a:r>
              <a:rPr lang="th-TH" sz="2800" dirty="0" smtClean="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ย</a:t>
            </a:r>
            <a:endParaRPr lang="en-US" sz="2800" dirty="0" smtClean="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endParaRPr>
          </a:p>
          <a:p>
            <a:pPr>
              <a:spcBef>
                <a:spcPct val="50000"/>
              </a:spcBef>
              <a:defRPr/>
            </a:pPr>
            <a:r>
              <a:rPr lang="en-US" sz="2400" dirty="0" smtClean="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a:t>
            </a:r>
            <a:r>
              <a:rPr lang="th-TH" sz="2400" dirty="0" smtClean="0">
                <a:solidFill>
                  <a:srgbClr val="1EAFCC"/>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แผนภาพในหัว</a:t>
            </a:r>
            <a:r>
              <a:rPr lang="en-US" sz="2400" dirty="0" smtClean="0">
                <a:solidFill>
                  <a:srgbClr val="FFCC18"/>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 </a:t>
            </a:r>
            <a:r>
              <a:rPr lang="th-TH" sz="2400" dirty="0" smtClean="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ที่แสดงถึงเหตุการณ์หลักๆในพระคัมภีร์</a:t>
            </a:r>
            <a:endParaRPr lang="en-US" sz="2400" dirty="0" smtClean="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endParaRPr>
          </a:p>
          <a:p>
            <a:pPr>
              <a:spcBef>
                <a:spcPct val="50000"/>
              </a:spcBef>
              <a:defRPr/>
            </a:pPr>
            <a:r>
              <a:rPr lang="en-US" sz="2400" dirty="0" smtClean="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a:t>
            </a:r>
            <a:r>
              <a:rPr lang="th-TH" sz="2400" dirty="0" smtClean="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สิ่งที่สำคัญที่สุดใน </a:t>
            </a:r>
            <a:r>
              <a:rPr lang="en-US" sz="2400" dirty="0" smtClean="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a:t>
            </a:r>
            <a:r>
              <a:rPr lang="th-TH" sz="2400" dirty="0" smtClean="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เรื่องเล่า</a:t>
            </a:r>
            <a:r>
              <a:rPr lang="en-US" sz="2400" dirty="0" smtClean="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 :</a:t>
            </a:r>
            <a:r>
              <a:rPr lang="en-US" sz="2400" dirty="0" smtClean="0">
                <a:solidFill>
                  <a:srgbClr val="FFCC18"/>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 </a:t>
            </a:r>
            <a:r>
              <a:rPr lang="en-US" altLang="ja-JP" sz="2400" dirty="0" smtClean="0">
                <a:solidFill>
                  <a:srgbClr val="1EAFCC"/>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a:t>
            </a:r>
            <a:r>
              <a:rPr lang="th-TH" altLang="ja-JP" sz="2400" dirty="0" smtClean="0">
                <a:solidFill>
                  <a:srgbClr val="1EAFCC"/>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ลำดับเหตุการณ์อย่างย่อ</a:t>
            </a:r>
            <a:r>
              <a:rPr lang="en-US" altLang="ja-JP" sz="2400" dirty="0" smtClean="0">
                <a:solidFill>
                  <a:srgbClr val="1EAFCC"/>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a:t>
            </a:r>
            <a:r>
              <a:rPr lang="en-US" sz="2400" dirty="0" smtClean="0">
                <a:solidFill>
                  <a:srgbClr val="FFCC18"/>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 </a:t>
            </a:r>
          </a:p>
          <a:p>
            <a:pPr>
              <a:spcBef>
                <a:spcPct val="50000"/>
              </a:spcBef>
              <a:defRPr/>
            </a:pPr>
            <a:r>
              <a:rPr lang="en-US" sz="2400" dirty="0" smtClean="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a:t>
            </a:r>
            <a:r>
              <a:rPr lang="th-TH" sz="2400" dirty="0" smtClean="0">
                <a:solidFill>
                  <a:srgbClr val="1EAFCC"/>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รากฐานของอับรา</a:t>
            </a:r>
            <a:r>
              <a:rPr lang="th-TH" sz="2400" dirty="0" err="1" smtClean="0">
                <a:solidFill>
                  <a:srgbClr val="1EAFCC"/>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ฮัม</a:t>
            </a:r>
            <a:r>
              <a:rPr lang="en-US" sz="2400" dirty="0" smtClean="0">
                <a:solidFill>
                  <a:srgbClr val="FFCC18"/>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 </a:t>
            </a:r>
            <a:r>
              <a:rPr lang="th-TH" sz="2400" dirty="0" smtClean="0">
                <a:solidFill>
                  <a:srgbClr val="FFCC18"/>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 </a:t>
            </a:r>
            <a:r>
              <a:rPr lang="th-TH" sz="2400" dirty="0" smtClean="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จากพระคัมภีร์ที่เล็งถึง</a:t>
            </a:r>
            <a:r>
              <a:rPr lang="th-TH" sz="2400" dirty="0" err="1" smtClean="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พันธ</a:t>
            </a:r>
            <a:r>
              <a:rPr lang="th-TH" sz="2400" dirty="0" smtClean="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กิจ                            	ของพระเยซูโดยตรง</a:t>
            </a:r>
            <a:endParaRPr lang="en-US" sz="2400" dirty="0" smtClean="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endParaRPr>
          </a:p>
          <a:p>
            <a:pPr>
              <a:spcBef>
                <a:spcPct val="50000"/>
              </a:spcBef>
              <a:defRPr/>
            </a:pPr>
            <a:endParaRPr lang="en-US" sz="2400" dirty="0" smtClean="0">
              <a:solidFill>
                <a:srgbClr val="FFCC18"/>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endParaRPr>
          </a:p>
        </p:txBody>
      </p:sp>
      <p:sp>
        <p:nvSpPr>
          <p:cNvPr id="524294" name="AutoShape 6"/>
          <p:cNvSpPr>
            <a:spLocks noChangeArrowheads="1"/>
          </p:cNvSpPr>
          <p:nvPr/>
        </p:nvSpPr>
        <p:spPr bwMode="auto">
          <a:xfrm>
            <a:off x="427038" y="1587500"/>
            <a:ext cx="8248650" cy="3219450"/>
          </a:xfrm>
          <a:prstGeom prst="roundRect">
            <a:avLst>
              <a:gd name="adj" fmla="val 16667"/>
            </a:avLst>
          </a:prstGeom>
          <a:noFill/>
          <a:ln w="76200">
            <a:solidFill>
              <a:srgbClr val="1FCC16"/>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184325" name="Text Box 8"/>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Leelawadee UI" panose="020B0502040204020203" pitchFamily="34" charset="-34"/>
              <a:cs typeface="Leelawadee UI" panose="020B0502040204020203" pitchFamily="34" charset="-34"/>
            </a:endParaRPr>
          </a:p>
        </p:txBody>
      </p:sp>
      <p:sp>
        <p:nvSpPr>
          <p:cNvPr id="184326" name="Text Box 9"/>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24298" name="Rectangle 1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24301" name="Rectangle 1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84</a:t>
            </a:r>
          </a:p>
        </p:txBody>
      </p:sp>
      <p:sp>
        <p:nvSpPr>
          <p:cNvPr id="184329" name="Text Box 15"/>
          <p:cNvSpPr txBox="1">
            <a:spLocks noChangeArrowheads="1"/>
          </p:cNvSpPr>
          <p:nvPr/>
        </p:nvSpPr>
        <p:spPr bwMode="auto">
          <a:xfrm>
            <a:off x="8585200"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524304" name="Text Box 16"/>
          <p:cNvSpPr txBox="1">
            <a:spLocks noChangeArrowheads="1"/>
          </p:cNvSpPr>
          <p:nvPr/>
        </p:nvSpPr>
        <p:spPr bwMode="auto">
          <a:xfrm>
            <a:off x="2725737" y="168471"/>
            <a:ext cx="6418263" cy="1077218"/>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3200" i="1" dirty="0" smtClean="0">
                <a:solidFill>
                  <a:srgbClr val="FFFFFF"/>
                </a:solidFill>
                <a:latin typeface="Leelawadee UI" panose="020B0502040204020203" pitchFamily="34" charset="-34"/>
                <a:cs typeface="Leelawadee UI" panose="020B0502040204020203" pitchFamily="34" charset="-34"/>
              </a:rPr>
              <a:t>จากที่เรียน </a:t>
            </a:r>
            <a:r>
              <a:rPr lang="en-US" sz="3200" i="1" dirty="0" smtClean="0">
                <a:solidFill>
                  <a:srgbClr val="FFFFFF"/>
                </a:solidFill>
                <a:latin typeface="Leelawadee UI" panose="020B0502040204020203" pitchFamily="34" charset="-34"/>
                <a:cs typeface="Leelawadee UI" panose="020B0502040204020203" pitchFamily="34" charset="-34"/>
              </a:rPr>
              <a:t>“</a:t>
            </a:r>
            <a:r>
              <a:rPr lang="th-TH" sz="3200" i="1" dirty="0" smtClean="0">
                <a:solidFill>
                  <a:srgbClr val="FFFFFF"/>
                </a:solidFill>
                <a:latin typeface="Leelawadee UI" panose="020B0502040204020203" pitchFamily="34" charset="-34"/>
                <a:cs typeface="Leelawadee UI" panose="020B0502040204020203" pitchFamily="34" charset="-34"/>
              </a:rPr>
              <a:t>พระคัมภีร์จากพื้นฐาน</a:t>
            </a:r>
            <a:r>
              <a:rPr lang="en-US" sz="3200" i="1" dirty="0" smtClean="0">
                <a:solidFill>
                  <a:srgbClr val="FFFFFF"/>
                </a:solidFill>
                <a:latin typeface="Leelawadee UI" panose="020B0502040204020203" pitchFamily="34" charset="-34"/>
                <a:cs typeface="Leelawadee UI" panose="020B0502040204020203" pitchFamily="34" charset="-34"/>
              </a:rPr>
              <a:t>”</a:t>
            </a:r>
            <a:r>
              <a:rPr lang="th-TH" sz="3200" i="1" dirty="0" smtClean="0">
                <a:solidFill>
                  <a:srgbClr val="FFFFFF"/>
                </a:solidFill>
                <a:latin typeface="Leelawadee UI" panose="020B0502040204020203" pitchFamily="34" charset="-34"/>
                <a:cs typeface="Leelawadee UI" panose="020B0502040204020203" pitchFamily="34" charset="-34"/>
              </a:rPr>
              <a:t>คุณคงจะคิดในใจว่า</a:t>
            </a:r>
            <a:r>
              <a:rPr lang="en-US" sz="3200" i="1" dirty="0" smtClean="0">
                <a:solidFill>
                  <a:srgbClr val="FFFFFF"/>
                </a:solidFill>
                <a:latin typeface="Leelawadee UI" panose="020B0502040204020203" pitchFamily="34" charset="-34"/>
                <a:cs typeface="Leelawadee UI" panose="020B0502040204020203" pitchFamily="34" charset="-34"/>
              </a:rPr>
              <a:t>…</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524291"/>
                                        </p:tgtEl>
                                        <p:attrNameLst>
                                          <p:attrName>style.visibility</p:attrName>
                                        </p:attrNameLst>
                                      </p:cBhvr>
                                      <p:to>
                                        <p:strVal val="visible"/>
                                      </p:to>
                                    </p:set>
                                    <p:anim calcmode="lin" valueType="num">
                                      <p:cBhvr>
                                        <p:cTn id="7" dur="500" fill="hold"/>
                                        <p:tgtEl>
                                          <p:spTgt spid="524291"/>
                                        </p:tgtEl>
                                        <p:attrNameLst>
                                          <p:attrName>ppt_w</p:attrName>
                                        </p:attrNameLst>
                                      </p:cBhvr>
                                      <p:tavLst>
                                        <p:tav tm="0">
                                          <p:val>
                                            <p:strVal val="(6*min(max(#ppt_w*#ppt_h,.3),1)-7.4)/-.7*#ppt_w"/>
                                          </p:val>
                                        </p:tav>
                                        <p:tav tm="100000">
                                          <p:val>
                                            <p:strVal val="#ppt_w"/>
                                          </p:val>
                                        </p:tav>
                                      </p:tavLst>
                                    </p:anim>
                                    <p:anim calcmode="lin" valueType="num">
                                      <p:cBhvr>
                                        <p:cTn id="8" dur="500" fill="hold"/>
                                        <p:tgtEl>
                                          <p:spTgt spid="524291"/>
                                        </p:tgtEl>
                                        <p:attrNameLst>
                                          <p:attrName>ppt_h</p:attrName>
                                        </p:attrNameLst>
                                      </p:cBhvr>
                                      <p:tavLst>
                                        <p:tav tm="0">
                                          <p:val>
                                            <p:strVal val="(6*min(max(#ppt_w*#ppt_h,.3),1)-7.4)/-.7*#ppt_h"/>
                                          </p:val>
                                        </p:tav>
                                        <p:tav tm="100000">
                                          <p:val>
                                            <p:strVal val="#ppt_h"/>
                                          </p:val>
                                        </p:tav>
                                      </p:tavLst>
                                    </p:anim>
                                    <p:anim calcmode="lin" valueType="num">
                                      <p:cBhvr>
                                        <p:cTn id="9" dur="500" fill="hold"/>
                                        <p:tgtEl>
                                          <p:spTgt spid="524291"/>
                                        </p:tgtEl>
                                        <p:attrNameLst>
                                          <p:attrName>ppt_x</p:attrName>
                                        </p:attrNameLst>
                                      </p:cBhvr>
                                      <p:tavLst>
                                        <p:tav tm="0">
                                          <p:val>
                                            <p:fltVal val="0.5"/>
                                          </p:val>
                                        </p:tav>
                                        <p:tav tm="100000">
                                          <p:val>
                                            <p:strVal val="#ppt_x"/>
                                          </p:val>
                                        </p:tav>
                                      </p:tavLst>
                                    </p:anim>
                                    <p:anim calcmode="lin" valueType="num">
                                      <p:cBhvr>
                                        <p:cTn id="10" dur="500" fill="hold"/>
                                        <p:tgtEl>
                                          <p:spTgt spid="524291"/>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4" presetClass="entr" presetSubtype="32" fill="hold" grpId="0" nodeType="afterEffect">
                                  <p:stCondLst>
                                    <p:cond delay="0"/>
                                  </p:stCondLst>
                                  <p:childTnLst>
                                    <p:set>
                                      <p:cBhvr>
                                        <p:cTn id="13" dur="1" fill="hold">
                                          <p:stCondLst>
                                            <p:cond delay="0"/>
                                          </p:stCondLst>
                                        </p:cTn>
                                        <p:tgtEl>
                                          <p:spTgt spid="524293">
                                            <p:txEl>
                                              <p:pRg st="0" end="0"/>
                                            </p:txEl>
                                          </p:spTgt>
                                        </p:tgtEl>
                                        <p:attrNameLst>
                                          <p:attrName>style.visibility</p:attrName>
                                        </p:attrNameLst>
                                      </p:cBhvr>
                                      <p:to>
                                        <p:strVal val="visible"/>
                                      </p:to>
                                    </p:set>
                                    <p:animEffect transition="in" filter="box(out)">
                                      <p:cBhvr>
                                        <p:cTn id="14" dur="500"/>
                                        <p:tgtEl>
                                          <p:spTgt spid="524293">
                                            <p:txEl>
                                              <p:pRg st="0" end="0"/>
                                            </p:txEl>
                                          </p:spTgt>
                                        </p:tgtEl>
                                      </p:cBhvr>
                                    </p:animEffect>
                                  </p:childTnLst>
                                </p:cTn>
                              </p:par>
                            </p:childTnLst>
                          </p:cTn>
                        </p:par>
                        <p:par>
                          <p:cTn id="15" fill="hold" nodeType="afterGroup">
                            <p:stCondLst>
                              <p:cond delay="1000"/>
                            </p:stCondLst>
                            <p:childTnLst>
                              <p:par>
                                <p:cTn id="16" presetID="4" presetClass="entr" presetSubtype="32" fill="hold" grpId="0" nodeType="afterEffect">
                                  <p:stCondLst>
                                    <p:cond delay="0"/>
                                  </p:stCondLst>
                                  <p:childTnLst>
                                    <p:set>
                                      <p:cBhvr>
                                        <p:cTn id="17" dur="1" fill="hold">
                                          <p:stCondLst>
                                            <p:cond delay="0"/>
                                          </p:stCondLst>
                                        </p:cTn>
                                        <p:tgtEl>
                                          <p:spTgt spid="524293">
                                            <p:txEl>
                                              <p:pRg st="1" end="1"/>
                                            </p:txEl>
                                          </p:spTgt>
                                        </p:tgtEl>
                                        <p:attrNameLst>
                                          <p:attrName>style.visibility</p:attrName>
                                        </p:attrNameLst>
                                      </p:cBhvr>
                                      <p:to>
                                        <p:strVal val="visible"/>
                                      </p:to>
                                    </p:set>
                                    <p:animEffect transition="in" filter="box(out)">
                                      <p:cBhvr>
                                        <p:cTn id="18" dur="500"/>
                                        <p:tgtEl>
                                          <p:spTgt spid="524293">
                                            <p:txEl>
                                              <p:pRg st="1" end="1"/>
                                            </p:txEl>
                                          </p:spTgt>
                                        </p:tgtEl>
                                      </p:cBhvr>
                                    </p:animEffect>
                                  </p:childTnLst>
                                </p:cTn>
                              </p:par>
                            </p:childTnLst>
                          </p:cTn>
                        </p:par>
                        <p:par>
                          <p:cTn id="19" fill="hold" nodeType="afterGroup">
                            <p:stCondLst>
                              <p:cond delay="1500"/>
                            </p:stCondLst>
                            <p:childTnLst>
                              <p:par>
                                <p:cTn id="20" presetID="4" presetClass="entr" presetSubtype="32" fill="hold" grpId="0" nodeType="afterEffect">
                                  <p:stCondLst>
                                    <p:cond delay="0"/>
                                  </p:stCondLst>
                                  <p:childTnLst>
                                    <p:set>
                                      <p:cBhvr>
                                        <p:cTn id="21" dur="1" fill="hold">
                                          <p:stCondLst>
                                            <p:cond delay="0"/>
                                          </p:stCondLst>
                                        </p:cTn>
                                        <p:tgtEl>
                                          <p:spTgt spid="524293">
                                            <p:txEl>
                                              <p:pRg st="2" end="2"/>
                                            </p:txEl>
                                          </p:spTgt>
                                        </p:tgtEl>
                                        <p:attrNameLst>
                                          <p:attrName>style.visibility</p:attrName>
                                        </p:attrNameLst>
                                      </p:cBhvr>
                                      <p:to>
                                        <p:strVal val="visible"/>
                                      </p:to>
                                    </p:set>
                                    <p:animEffect transition="in" filter="box(out)">
                                      <p:cBhvr>
                                        <p:cTn id="22" dur="500"/>
                                        <p:tgtEl>
                                          <p:spTgt spid="524293">
                                            <p:txEl>
                                              <p:pRg st="2" end="2"/>
                                            </p:txEl>
                                          </p:spTgt>
                                        </p:tgtEl>
                                      </p:cBhvr>
                                    </p:animEffect>
                                  </p:childTnLst>
                                </p:cTn>
                              </p:par>
                            </p:childTnLst>
                          </p:cTn>
                        </p:par>
                        <p:par>
                          <p:cTn id="23" fill="hold" nodeType="afterGroup">
                            <p:stCondLst>
                              <p:cond delay="2000"/>
                            </p:stCondLst>
                            <p:childTnLst>
                              <p:par>
                                <p:cTn id="24" presetID="4" presetClass="entr" presetSubtype="32" fill="hold" grpId="0" nodeType="afterEffect">
                                  <p:stCondLst>
                                    <p:cond delay="0"/>
                                  </p:stCondLst>
                                  <p:childTnLst>
                                    <p:set>
                                      <p:cBhvr>
                                        <p:cTn id="25" dur="1" fill="hold">
                                          <p:stCondLst>
                                            <p:cond delay="0"/>
                                          </p:stCondLst>
                                        </p:cTn>
                                        <p:tgtEl>
                                          <p:spTgt spid="524293">
                                            <p:txEl>
                                              <p:pRg st="3" end="3"/>
                                            </p:txEl>
                                          </p:spTgt>
                                        </p:tgtEl>
                                        <p:attrNameLst>
                                          <p:attrName>style.visibility</p:attrName>
                                        </p:attrNameLst>
                                      </p:cBhvr>
                                      <p:to>
                                        <p:strVal val="visible"/>
                                      </p:to>
                                    </p:set>
                                    <p:animEffect transition="in" filter="box(out)">
                                      <p:cBhvr>
                                        <p:cTn id="26" dur="500"/>
                                        <p:tgtEl>
                                          <p:spTgt spid="524293">
                                            <p:txEl>
                                              <p:pRg st="3" end="3"/>
                                            </p:txEl>
                                          </p:spTgt>
                                        </p:tgtEl>
                                      </p:cBhvr>
                                    </p:animEffect>
                                  </p:childTnLst>
                                </p:cTn>
                              </p:par>
                            </p:childTnLst>
                          </p:cTn>
                        </p:par>
                        <p:par>
                          <p:cTn id="27" fill="hold" nodeType="afterGroup">
                            <p:stCondLst>
                              <p:cond delay="2500"/>
                            </p:stCondLst>
                            <p:childTnLst>
                              <p:par>
                                <p:cTn id="28" presetID="4" presetClass="entr" presetSubtype="32" fill="hold" grpId="0" nodeType="afterEffect">
                                  <p:stCondLst>
                                    <p:cond delay="0"/>
                                  </p:stCondLst>
                                  <p:childTnLst>
                                    <p:set>
                                      <p:cBhvr>
                                        <p:cTn id="29" dur="1" fill="hold">
                                          <p:stCondLst>
                                            <p:cond delay="0"/>
                                          </p:stCondLst>
                                        </p:cTn>
                                        <p:tgtEl>
                                          <p:spTgt spid="524293">
                                            <p:txEl>
                                              <p:pRg st="4" end="4"/>
                                            </p:txEl>
                                          </p:spTgt>
                                        </p:tgtEl>
                                        <p:attrNameLst>
                                          <p:attrName>style.visibility</p:attrName>
                                        </p:attrNameLst>
                                      </p:cBhvr>
                                      <p:to>
                                        <p:strVal val="visible"/>
                                      </p:to>
                                    </p:set>
                                    <p:animEffect transition="in" filter="box(out)">
                                      <p:cBhvr>
                                        <p:cTn id="30" dur="500"/>
                                        <p:tgtEl>
                                          <p:spTgt spid="524293">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524294"/>
                                        </p:tgtEl>
                                        <p:attrNameLst>
                                          <p:attrName>style.visibility</p:attrName>
                                        </p:attrNameLst>
                                      </p:cBhvr>
                                      <p:to>
                                        <p:strVal val="visible"/>
                                      </p:to>
                                    </p:set>
                                    <p:anim calcmode="lin" valueType="num">
                                      <p:cBhvr>
                                        <p:cTn id="35" dur="2000" fill="hold"/>
                                        <p:tgtEl>
                                          <p:spTgt spid="524294"/>
                                        </p:tgtEl>
                                        <p:attrNameLst>
                                          <p:attrName>ppt_w</p:attrName>
                                        </p:attrNameLst>
                                      </p:cBhvr>
                                      <p:tavLst>
                                        <p:tav tm="0">
                                          <p:val>
                                            <p:fltVal val="0"/>
                                          </p:val>
                                        </p:tav>
                                        <p:tav tm="100000">
                                          <p:val>
                                            <p:strVal val="#ppt_w"/>
                                          </p:val>
                                        </p:tav>
                                      </p:tavLst>
                                    </p:anim>
                                    <p:anim calcmode="lin" valueType="num">
                                      <p:cBhvr>
                                        <p:cTn id="36" dur="2000" fill="hold"/>
                                        <p:tgtEl>
                                          <p:spTgt spid="52429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4291" grpId="0" animBg="1" autoUpdateAnimBg="0"/>
      <p:bldP spid="524293" grpId="0" build="p" autoUpdateAnimBg="0" advAuto="0"/>
      <p:bldP spid="52429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7" name="Text Box 22"/>
          <p:cNvSpPr txBox="1">
            <a:spLocks noChangeArrowheads="1"/>
          </p:cNvSpPr>
          <p:nvPr/>
        </p:nvSpPr>
        <p:spPr bwMode="auto">
          <a:xfrm>
            <a:off x="475495" y="4652044"/>
            <a:ext cx="923851" cy="23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97" tIns="45698" rIns="91397" bIns="45698"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lgn="ctr">
              <a:spcBef>
                <a:spcPct val="50000"/>
              </a:spcBef>
            </a:pPr>
            <a:r>
              <a:rPr lang="en-US" sz="900" i="0" dirty="0">
                <a:solidFill>
                  <a:srgbClr val="FFFFFF"/>
                </a:solidFill>
                <a:latin typeface="Arial" charset="0"/>
              </a:rPr>
              <a:t>©2006 TBBMI</a:t>
            </a:r>
          </a:p>
        </p:txBody>
      </p:sp>
      <p:pic>
        <p:nvPicPr>
          <p:cNvPr id="6"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753"/>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0" y="5633815"/>
            <a:ext cx="9144000" cy="1375896"/>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397" tIns="45698" rIns="91397" bIns="45698"/>
          <a:lstStyle/>
          <a:p>
            <a:pPr algn="ctr" eaLnBrk="1" hangingPunct="1">
              <a:spcBef>
                <a:spcPct val="20000"/>
              </a:spcBef>
              <a:spcAft>
                <a:spcPts val="0"/>
              </a:spcAft>
              <a:buClr>
                <a:srgbClr val="FFCC00"/>
              </a:buClr>
              <a:buSzPct val="70000"/>
              <a:defRPr/>
            </a:pPr>
            <a:endParaRPr lang="en-US" sz="2000" kern="0" dirty="0">
              <a:solidFill>
                <a:srgbClr val="FFFFFF"/>
              </a:solidFill>
              <a:effectLst>
                <a:outerShdw blurRad="38100" dist="38100" dir="2700000" algn="tl">
                  <a:srgbClr val="000000"/>
                </a:outerShdw>
              </a:effectLst>
              <a:latin typeface="Arial"/>
              <a:cs typeface="Arial"/>
            </a:endParaRPr>
          </a:p>
        </p:txBody>
      </p:sp>
      <p:grpSp>
        <p:nvGrpSpPr>
          <p:cNvPr id="8" name="Group 7"/>
          <p:cNvGrpSpPr>
            <a:grpSpLocks/>
          </p:cNvGrpSpPr>
          <p:nvPr/>
        </p:nvGrpSpPr>
        <p:grpSpPr bwMode="auto">
          <a:xfrm>
            <a:off x="0" y="5633815"/>
            <a:ext cx="8902801" cy="1605302"/>
            <a:chOff x="48" y="3424"/>
            <a:chExt cx="5415" cy="833"/>
          </a:xfrm>
        </p:grpSpPr>
        <p:sp>
          <p:nvSpPr>
            <p:cNvPr id="9" name="Text Box 8"/>
            <p:cNvSpPr txBox="1">
              <a:spLocks noChangeArrowheads="1"/>
            </p:cNvSpPr>
            <p:nvPr/>
          </p:nvSpPr>
          <p:spPr bwMode="auto">
            <a:xfrm>
              <a:off x="48" y="4113"/>
              <a:ext cx="1017" cy="14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en-US" sz="1200" b="1">
                <a:effectLst>
                  <a:outerShdw blurRad="38100" dist="38100" dir="2700000" algn="tl">
                    <a:srgbClr val="000000"/>
                  </a:outerShdw>
                </a:effectLst>
                <a:latin typeface="Times New Roman" charset="0"/>
                <a:ea typeface="ＭＳ Ｐゴシック" charset="-128"/>
                <a:cs typeface="ＭＳ Ｐゴシック" charset="-128"/>
              </a:endParaRPr>
            </a:p>
          </p:txBody>
        </p:sp>
        <p:sp>
          <p:nvSpPr>
            <p:cNvPr id="10" name="Text Box 9"/>
            <p:cNvSpPr txBox="1">
              <a:spLocks noChangeArrowheads="1"/>
            </p:cNvSpPr>
            <p:nvPr/>
          </p:nvSpPr>
          <p:spPr bwMode="auto">
            <a:xfrm>
              <a:off x="48" y="3424"/>
              <a:ext cx="5415" cy="663"/>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a:spAutoFit/>
            </a:bodyPr>
            <a:lstStyle>
              <a:lvl1pPr>
                <a:defRPr sz="1600">
                  <a:solidFill>
                    <a:schemeClr val="tx1"/>
                  </a:solidFill>
                  <a:latin typeface="Times" charset="0"/>
                  <a:ea typeface="ＭＳ Ｐゴシック" charset="0"/>
                  <a:cs typeface="Tahoma" charset="0"/>
                </a:defRPr>
              </a:lvl1pPr>
              <a:lvl2pPr marL="37931725" indent="-37474525">
                <a:defRPr sz="1600">
                  <a:solidFill>
                    <a:schemeClr val="tx1"/>
                  </a:solidFill>
                  <a:latin typeface="Times" charset="0"/>
                  <a:ea typeface="Tahoma" charset="0"/>
                  <a:cs typeface="Tahoma" charset="0"/>
                </a:defRPr>
              </a:lvl2pPr>
              <a:lvl3pPr>
                <a:defRPr sz="1600">
                  <a:solidFill>
                    <a:schemeClr val="tx1"/>
                  </a:solidFill>
                  <a:latin typeface="Times" charset="0"/>
                  <a:ea typeface="Tahoma" charset="0"/>
                  <a:cs typeface="Tahoma" charset="0"/>
                </a:defRPr>
              </a:lvl3pPr>
              <a:lvl4pPr>
                <a:defRPr sz="1600">
                  <a:solidFill>
                    <a:schemeClr val="tx1"/>
                  </a:solidFill>
                  <a:latin typeface="Times" charset="0"/>
                  <a:ea typeface="Tahoma" charset="0"/>
                  <a:cs typeface="Tahoma" charset="0"/>
                </a:defRPr>
              </a:lvl4pPr>
              <a:lvl5pPr>
                <a:defRPr sz="1600">
                  <a:solidFill>
                    <a:schemeClr val="tx1"/>
                  </a:solidFill>
                  <a:latin typeface="Times" charset="0"/>
                  <a:ea typeface="Tahoma" charset="0"/>
                  <a:cs typeface="Tahoma" charset="0"/>
                </a:defRPr>
              </a:lvl5pPr>
              <a:lvl6pPr marL="457200" eaLnBrk="0" fontAlgn="base" hangingPunct="0">
                <a:spcBef>
                  <a:spcPct val="0"/>
                </a:spcBef>
                <a:spcAft>
                  <a:spcPct val="0"/>
                </a:spcAft>
                <a:defRPr sz="1600">
                  <a:solidFill>
                    <a:schemeClr val="tx1"/>
                  </a:solidFill>
                  <a:latin typeface="Times" charset="0"/>
                  <a:ea typeface="Tahoma" charset="0"/>
                  <a:cs typeface="Tahoma" charset="0"/>
                </a:defRPr>
              </a:lvl6pPr>
              <a:lvl7pPr marL="914400" eaLnBrk="0" fontAlgn="base" hangingPunct="0">
                <a:spcBef>
                  <a:spcPct val="0"/>
                </a:spcBef>
                <a:spcAft>
                  <a:spcPct val="0"/>
                </a:spcAft>
                <a:defRPr sz="1600">
                  <a:solidFill>
                    <a:schemeClr val="tx1"/>
                  </a:solidFill>
                  <a:latin typeface="Times" charset="0"/>
                  <a:ea typeface="Tahoma" charset="0"/>
                  <a:cs typeface="Tahoma" charset="0"/>
                </a:defRPr>
              </a:lvl7pPr>
              <a:lvl8pPr marL="1371600" eaLnBrk="0" fontAlgn="base" hangingPunct="0">
                <a:spcBef>
                  <a:spcPct val="0"/>
                </a:spcBef>
                <a:spcAft>
                  <a:spcPct val="0"/>
                </a:spcAft>
                <a:defRPr sz="1600">
                  <a:solidFill>
                    <a:schemeClr val="tx1"/>
                  </a:solidFill>
                  <a:latin typeface="Times" charset="0"/>
                  <a:ea typeface="Tahoma" charset="0"/>
                  <a:cs typeface="Tahoma" charset="0"/>
                </a:defRPr>
              </a:lvl8pPr>
              <a:lvl9pPr marL="1828800" eaLnBrk="0" fontAlgn="base" hangingPunct="0">
                <a:spcBef>
                  <a:spcPct val="0"/>
                </a:spcBef>
                <a:spcAft>
                  <a:spcPct val="0"/>
                </a:spcAft>
                <a:defRPr sz="1600">
                  <a:solidFill>
                    <a:schemeClr val="tx1"/>
                  </a:solidFill>
                  <a:latin typeface="Times" charset="0"/>
                  <a:ea typeface="Tahoma" charset="0"/>
                  <a:cs typeface="Tahoma" charset="0"/>
                </a:defRPr>
              </a:lvl9pPr>
            </a:lstStyle>
            <a:p>
              <a:pPr algn="ctr">
                <a:spcBef>
                  <a:spcPct val="50000"/>
                </a:spcBef>
                <a:defRPr/>
              </a:pPr>
              <a:r>
                <a:rPr lang="th-TH" sz="2000" b="1" i="1" dirty="0" smtClean="0">
                  <a:solidFill>
                    <a:srgbClr val="FAFD00"/>
                  </a:solidFill>
                  <a:latin typeface="Leelawadee UI" panose="020B0502040204020203" pitchFamily="34" charset="-34"/>
                  <a:cs typeface="Leelawadee UI" panose="020B0502040204020203" pitchFamily="34" charset="-34"/>
                </a:rPr>
                <a:t>ผลงานนำเสนอของกลุ่ม “</a:t>
              </a:r>
              <a:r>
                <a:rPr lang="th-TH" sz="2000" b="1" i="1" dirty="0" err="1" smtClean="0">
                  <a:solidFill>
                    <a:srgbClr val="FAFD00"/>
                  </a:solidFill>
                  <a:latin typeface="Leelawadee UI" panose="020B0502040204020203" pitchFamily="34" charset="-34"/>
                  <a:cs typeface="Leelawadee UI" panose="020B0502040204020203" pitchFamily="34" charset="-34"/>
                </a:rPr>
                <a:t>พันธ</a:t>
              </a:r>
              <a:r>
                <a:rPr lang="th-TH" sz="2000" b="1" i="1" dirty="0" smtClean="0">
                  <a:solidFill>
                    <a:srgbClr val="FAFD00"/>
                  </a:solidFill>
                  <a:latin typeface="Leelawadee UI" panose="020B0502040204020203" pitchFamily="34" charset="-34"/>
                  <a:cs typeface="Leelawadee UI" panose="020B0502040204020203" pitchFamily="34" charset="-34"/>
                </a:rPr>
                <a:t>กิจพระคัมภีร์...จากพื้นฐาน” นานาชาติ</a:t>
              </a:r>
            </a:p>
            <a:p>
              <a:pPr algn="ctr">
                <a:spcBef>
                  <a:spcPct val="50000"/>
                </a:spcBef>
                <a:defRPr/>
              </a:pPr>
              <a:r>
                <a:rPr lang="th-TH" sz="2000" b="1" i="1" dirty="0" err="1" smtClean="0">
                  <a:solidFill>
                    <a:srgbClr val="FAFD00"/>
                  </a:solidFill>
                  <a:latin typeface="Leelawadee UI" panose="020B0502040204020203" pitchFamily="34" charset="-34"/>
                  <a:cs typeface="Leelawadee UI" panose="020B0502040204020203" pitchFamily="34" charset="-34"/>
                </a:rPr>
                <a:t>ฟอร์ท</a:t>
              </a:r>
              <a:r>
                <a:rPr lang="th-TH" sz="2000" b="1" i="1" dirty="0" smtClean="0">
                  <a:solidFill>
                    <a:srgbClr val="FAFD00"/>
                  </a:solidFill>
                  <a:latin typeface="Leelawadee UI" panose="020B0502040204020203" pitchFamily="34" charset="-34"/>
                  <a:cs typeface="Leelawadee UI" panose="020B0502040204020203" pitchFamily="34" charset="-34"/>
                </a:rPr>
                <a:t> </a:t>
              </a:r>
              <a:r>
                <a:rPr lang="th-TH" sz="2000" b="1" i="1" dirty="0" err="1" smtClean="0">
                  <a:solidFill>
                    <a:srgbClr val="FAFD00"/>
                  </a:solidFill>
                  <a:latin typeface="Leelawadee UI" panose="020B0502040204020203" pitchFamily="34" charset="-34"/>
                  <a:cs typeface="Leelawadee UI" panose="020B0502040204020203" pitchFamily="34" charset="-34"/>
                </a:rPr>
                <a:t>เวิร์ธ</a:t>
              </a:r>
              <a:r>
                <a:rPr lang="th-TH" sz="2000" b="1" i="1" dirty="0" smtClean="0">
                  <a:solidFill>
                    <a:srgbClr val="FAFD00"/>
                  </a:solidFill>
                  <a:latin typeface="Leelawadee UI" panose="020B0502040204020203" pitchFamily="34" charset="-34"/>
                  <a:cs typeface="Leelawadee UI" panose="020B0502040204020203" pitchFamily="34" charset="-34"/>
                </a:rPr>
                <a:t>, </a:t>
              </a:r>
              <a:r>
                <a:rPr lang="th-TH" sz="2000" b="1" i="1" dirty="0" err="1" smtClean="0">
                  <a:solidFill>
                    <a:srgbClr val="FAFD00"/>
                  </a:solidFill>
                  <a:latin typeface="Leelawadee UI" panose="020B0502040204020203" pitchFamily="34" charset="-34"/>
                  <a:cs typeface="Leelawadee UI" panose="020B0502040204020203" pitchFamily="34" charset="-34"/>
                </a:rPr>
                <a:t>เท็กซัส</a:t>
              </a:r>
              <a:endParaRPr lang="en-US" sz="1800" b="1" dirty="0" smtClean="0">
                <a:solidFill>
                  <a:srgbClr val="FAFD00"/>
                </a:solidFill>
                <a:latin typeface="Leelawadee UI" panose="020B0502040204020203" pitchFamily="34" charset="-34"/>
                <a:cs typeface="Leelawadee UI" panose="020B0502040204020203" pitchFamily="34" charset="-34"/>
              </a:endParaRPr>
            </a:p>
            <a:p>
              <a:pPr algn="ctr">
                <a:spcBef>
                  <a:spcPct val="50000"/>
                </a:spcBef>
                <a:defRPr/>
              </a:pPr>
              <a:endParaRPr lang="en-US" sz="1800" b="1" dirty="0" smtClean="0">
                <a:solidFill>
                  <a:srgbClr val="FAFD00"/>
                </a:solidFill>
                <a:latin typeface="Leelawadee UI" panose="020B0502040204020203" pitchFamily="34" charset="-34"/>
                <a:cs typeface="Leelawadee UI" panose="020B0502040204020203" pitchFamily="34" charset="-34"/>
              </a:endParaRPr>
            </a:p>
          </p:txBody>
        </p:sp>
        <p:sp>
          <p:nvSpPr>
            <p:cNvPr id="11" name="Text Box 10"/>
            <p:cNvSpPr txBox="1">
              <a:spLocks noChangeArrowheads="1"/>
            </p:cNvSpPr>
            <p:nvPr/>
          </p:nvSpPr>
          <p:spPr bwMode="auto">
            <a:xfrm>
              <a:off x="1701" y="3866"/>
              <a:ext cx="2198" cy="206"/>
            </a:xfrm>
            <a:prstGeom prst="rect">
              <a:avLst/>
            </a:prstGeom>
            <a:noFill/>
            <a:ln w="9525">
              <a:noFill/>
              <a:miter lim="800000"/>
              <a:headEnd/>
              <a:tailEnd/>
            </a:ln>
            <a:effectLst>
              <a:outerShdw blurRad="63500" dist="53882" dir="2700000" algn="ctr" rotWithShape="0">
                <a:srgbClr val="080435">
                  <a:alpha val="74998"/>
                </a:srgbClr>
              </a:outerShdw>
            </a:effectLst>
          </p:spPr>
          <p:txBody>
            <a:bodyPr wrap="square">
              <a:spAutoFit/>
            </a:bodyPr>
            <a:lstStyle/>
            <a:p>
              <a:pPr algn="ctr">
                <a:spcBef>
                  <a:spcPct val="50000"/>
                </a:spcBef>
                <a:defRPr/>
              </a:pPr>
              <a:r>
                <a:rPr lang="en-US" sz="2000" dirty="0">
                  <a:solidFill>
                    <a:srgbClr val="FFFB0C"/>
                  </a:solidFill>
                  <a:latin typeface="Helvetica" charset="0"/>
                  <a:ea typeface="ＭＳ Ｐゴシック" charset="-128"/>
                  <a:cs typeface="ＭＳ Ｐゴシック" charset="-128"/>
                </a:rPr>
                <a:t>BibleBasically.org</a:t>
              </a:r>
            </a:p>
          </p:txBody>
        </p:sp>
      </p:grpSp>
      <p:pic>
        <p:nvPicPr>
          <p:cNvPr id="2" name="Picture 1" descr="Title pag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0750"/>
            <a:ext cx="9144000" cy="5472401"/>
          </a:xfrm>
          <a:prstGeom prst="rect">
            <a:avLst/>
          </a:prstGeom>
        </p:spPr>
      </p:pic>
    </p:spTree>
    <p:extLst>
      <p:ext uri="{BB962C8B-B14F-4D97-AF65-F5344CB8AC3E}">
        <p14:creationId xmlns:p14="http://schemas.microsoft.com/office/powerpoint/2010/main" val="401039655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th-TH" sz="2400" b="1" dirty="0" smtClean="0">
                <a:solidFill>
                  <a:srgbClr val="FFFFFF"/>
                </a:solidFill>
                <a:latin typeface="Leelawadee UI" panose="020B0502040204020203" pitchFamily="34" charset="-34"/>
                <a:ea typeface="ＭＳ Ｐゴシック" charset="0"/>
                <a:cs typeface="Leelawadee UI" panose="020B0502040204020203" pitchFamily="34" charset="-34"/>
              </a:rPr>
              <a:t>ตามลิงค์นี้เลย –</a:t>
            </a:r>
            <a:r>
              <a:rPr lang="en-US" sz="2400" b="1" dirty="0" smtClean="0">
                <a:solidFill>
                  <a:srgbClr val="FFFFFF"/>
                </a:solidFill>
                <a:latin typeface="Leelawadee UI" panose="020B0502040204020203" pitchFamily="34" charset="-34"/>
                <a:ea typeface="ＭＳ Ｐゴシック" charset="0"/>
                <a:cs typeface="Leelawadee UI" panose="020B0502040204020203" pitchFamily="34" charset="-34"/>
              </a:rPr>
              <a:t>&gt; BibleStudyDownloads.org</a:t>
            </a:r>
            <a:endParaRPr lang="en-US" sz="1000" b="1" dirty="0">
              <a:solidFill>
                <a:srgbClr val="FFFFFF"/>
              </a:solidFill>
              <a:latin typeface="Leelawadee UI" panose="020B0502040204020203" pitchFamily="34" charset="-34"/>
              <a:ea typeface="ＭＳ Ｐゴシック" charset="0"/>
              <a:cs typeface="Leelawadee UI" panose="020B0502040204020203" pitchFamily="34" charset="-34"/>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397" tIns="45698" rIns="91397" bIns="4569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th-TH" sz="2800" dirty="0" smtClean="0">
                <a:solidFill>
                  <a:srgbClr val="FFFFFF"/>
                </a:solidFill>
                <a:latin typeface="Leelawadee UI" panose="020B0502040204020203" pitchFamily="34" charset="-34"/>
                <a:cs typeface="Leelawadee UI" panose="020B0502040204020203" pitchFamily="34" charset="-34"/>
              </a:rPr>
              <a:t>โหลดไปใช้ได้เลยฟรีๆ</a:t>
            </a:r>
            <a:endParaRPr lang="en-US" sz="1050" dirty="0">
              <a:solidFill>
                <a:srgbClr val="FFFFFF"/>
              </a:solidFill>
              <a:latin typeface="Leelawadee UI" panose="020B0502040204020203" pitchFamily="34" charset="-34"/>
              <a:cs typeface="Leelawadee UI" panose="020B0502040204020203" pitchFamily="34" charset="-34"/>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5"/>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92208577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Text Box 6"/>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09959" name="Rectangle 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09962" name="Rectangle 1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81</a:t>
            </a:r>
          </a:p>
        </p:txBody>
      </p:sp>
      <p:sp>
        <p:nvSpPr>
          <p:cNvPr id="509964" name="Rectangle 12"/>
          <p:cNvSpPr>
            <a:spLocks noChangeArrowheads="1"/>
          </p:cNvSpPr>
          <p:nvPr/>
        </p:nvSpPr>
        <p:spPr bwMode="auto">
          <a:xfrm>
            <a:off x="0" y="0"/>
            <a:ext cx="9144000" cy="6858000"/>
          </a:xfrm>
          <a:prstGeom prst="rect">
            <a:avLst/>
          </a:prstGeom>
          <a:solidFill>
            <a:schemeClr val="bg2"/>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88421" name="Text Box 13"/>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09966" name="Rectangle 14"/>
          <p:cNvSpPr>
            <a:spLocks noChangeArrowheads="1"/>
          </p:cNvSpPr>
          <p:nvPr/>
        </p:nvSpPr>
        <p:spPr bwMode="auto">
          <a:xfrm>
            <a:off x="7464425"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509969" name="Rectangle 17"/>
          <p:cNvSpPr>
            <a:spLocks noChangeArrowheads="1"/>
          </p:cNvSpPr>
          <p:nvPr/>
        </p:nvSpPr>
        <p:spPr bwMode="auto">
          <a:xfrm>
            <a:off x="8086725" y="652780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86</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8674" name="Rectangle 3"/>
          <p:cNvSpPr>
            <a:spLocks noChangeArrowheads="1"/>
          </p:cNvSpPr>
          <p:nvPr/>
        </p:nvSpPr>
        <p:spPr bwMode="auto">
          <a:xfrm>
            <a:off x="2551113" y="1290638"/>
            <a:ext cx="471282"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Leelawadee UI" panose="020B0502040204020203" pitchFamily="34" charset="-34"/>
                <a:cs typeface="Leelawadee UI" panose="020B0502040204020203" pitchFamily="34" charset="-34"/>
              </a:rPr>
              <a:t>         </a:t>
            </a:r>
          </a:p>
        </p:txBody>
      </p:sp>
      <p:sp>
        <p:nvSpPr>
          <p:cNvPr id="28675" name="Rectangle 4"/>
          <p:cNvSpPr>
            <a:spLocks noChangeArrowheads="1"/>
          </p:cNvSpPr>
          <p:nvPr/>
        </p:nvSpPr>
        <p:spPr bwMode="auto">
          <a:xfrm>
            <a:off x="2843213" y="1301750"/>
            <a:ext cx="384720" cy="21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latin typeface="Leelawadee UI" panose="020B0502040204020203" pitchFamily="34" charset="-34"/>
                <a:cs typeface="Leelawadee UI" panose="020B0502040204020203" pitchFamily="34" charset="-34"/>
              </a:rPr>
              <a:t>       </a:t>
            </a:r>
          </a:p>
        </p:txBody>
      </p:sp>
      <p:sp>
        <p:nvSpPr>
          <p:cNvPr id="28676" name="Rectangle 5"/>
          <p:cNvSpPr>
            <a:spLocks noChangeArrowheads="1"/>
          </p:cNvSpPr>
          <p:nvPr/>
        </p:nvSpPr>
        <p:spPr bwMode="auto">
          <a:xfrm>
            <a:off x="3033713" y="1301750"/>
            <a:ext cx="384720" cy="21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i="1">
                <a:latin typeface="Leelawadee UI" panose="020B0502040204020203" pitchFamily="34" charset="-34"/>
                <a:cs typeface="Leelawadee UI" panose="020B0502040204020203" pitchFamily="34" charset="-34"/>
              </a:rPr>
              <a:t>       </a:t>
            </a:r>
          </a:p>
        </p:txBody>
      </p:sp>
      <p:sp>
        <p:nvSpPr>
          <p:cNvPr id="28677" name="Rectangle 6"/>
          <p:cNvSpPr>
            <a:spLocks noChangeArrowheads="1"/>
          </p:cNvSpPr>
          <p:nvPr/>
        </p:nvSpPr>
        <p:spPr bwMode="auto">
          <a:xfrm>
            <a:off x="2551113" y="1768475"/>
            <a:ext cx="91916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i="1">
                <a:latin typeface="Leelawadee UI" panose="020B0502040204020203" pitchFamily="34" charset="-34"/>
                <a:cs typeface="Leelawadee UI" panose="020B0502040204020203" pitchFamily="34" charset="-34"/>
              </a:rPr>
              <a:t>                   </a:t>
            </a:r>
          </a:p>
        </p:txBody>
      </p:sp>
      <p:sp>
        <p:nvSpPr>
          <p:cNvPr id="28678" name="Rectangle 7"/>
          <p:cNvSpPr>
            <a:spLocks noChangeArrowheads="1"/>
          </p:cNvSpPr>
          <p:nvPr/>
        </p:nvSpPr>
        <p:spPr bwMode="auto">
          <a:xfrm>
            <a:off x="2551113" y="2071688"/>
            <a:ext cx="246861"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Leelawadee UI" panose="020B0502040204020203" pitchFamily="34" charset="-34"/>
                <a:cs typeface="Leelawadee UI" panose="020B0502040204020203" pitchFamily="34" charset="-34"/>
              </a:rPr>
              <a:t>  </a:t>
            </a:r>
          </a:p>
        </p:txBody>
      </p:sp>
      <p:sp>
        <p:nvSpPr>
          <p:cNvPr id="648200" name="Rectangle 8"/>
          <p:cNvSpPr>
            <a:spLocks noChangeArrowheads="1"/>
          </p:cNvSpPr>
          <p:nvPr/>
        </p:nvSpPr>
        <p:spPr bwMode="auto">
          <a:xfrm>
            <a:off x="2806700" y="2566988"/>
            <a:ext cx="3497263"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2000" i="1">
                <a:solidFill>
                  <a:srgbClr val="000099"/>
                </a:solidFill>
                <a:latin typeface="Leelawadee UI" panose="020B0502040204020203" pitchFamily="34" charset="-34"/>
                <a:ea typeface="+mn-ea"/>
                <a:cs typeface="Leelawadee UI" panose="020B0502040204020203" pitchFamily="34" charset="-34"/>
              </a:rPr>
              <a:t> The First Table – </a:t>
            </a:r>
          </a:p>
          <a:p>
            <a:pPr algn="ctr">
              <a:defRPr/>
            </a:pPr>
            <a:r>
              <a:rPr lang="en-US" sz="2000" i="1">
                <a:solidFill>
                  <a:srgbClr val="000099"/>
                </a:solidFill>
                <a:latin typeface="Leelawadee UI" panose="020B0502040204020203" pitchFamily="34" charset="-34"/>
                <a:ea typeface="+mn-ea"/>
                <a:cs typeface="Leelawadee UI" panose="020B0502040204020203" pitchFamily="34" charset="-34"/>
              </a:rPr>
              <a:t>Duties to God (Verses 1-12)</a:t>
            </a:r>
          </a:p>
        </p:txBody>
      </p:sp>
      <p:sp>
        <p:nvSpPr>
          <p:cNvPr id="28680" name="Rectangle 9"/>
          <p:cNvSpPr>
            <a:spLocks noChangeArrowheads="1"/>
          </p:cNvSpPr>
          <p:nvPr/>
        </p:nvSpPr>
        <p:spPr bwMode="auto">
          <a:xfrm>
            <a:off x="2779713" y="2211388"/>
            <a:ext cx="375102"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Leelawadee UI" panose="020B0502040204020203" pitchFamily="34" charset="-34"/>
                <a:cs typeface="Leelawadee UI" panose="020B0502040204020203" pitchFamily="34" charset="-34"/>
              </a:rPr>
              <a:t>      </a:t>
            </a:r>
          </a:p>
        </p:txBody>
      </p:sp>
      <p:sp>
        <p:nvSpPr>
          <p:cNvPr id="648202" name="Rectangle 10"/>
          <p:cNvSpPr>
            <a:spLocks noChangeArrowheads="1"/>
          </p:cNvSpPr>
          <p:nvPr/>
        </p:nvSpPr>
        <p:spPr bwMode="auto">
          <a:xfrm>
            <a:off x="2719394" y="3195638"/>
            <a:ext cx="3656001" cy="70532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2000" i="1">
                <a:solidFill>
                  <a:srgbClr val="000099"/>
                </a:solidFill>
                <a:latin typeface="Leelawadee UI" panose="020B0502040204020203" pitchFamily="34" charset="-34"/>
                <a:ea typeface="+mn-ea"/>
                <a:cs typeface="Leelawadee UI" panose="020B0502040204020203" pitchFamily="34" charset="-34"/>
              </a:rPr>
              <a:t>  The Second Table – </a:t>
            </a:r>
          </a:p>
          <a:p>
            <a:pPr algn="ctr">
              <a:defRPr/>
            </a:pPr>
            <a:r>
              <a:rPr lang="en-US" sz="2000" i="1">
                <a:solidFill>
                  <a:srgbClr val="000099"/>
                </a:solidFill>
                <a:latin typeface="Leelawadee UI" panose="020B0502040204020203" pitchFamily="34" charset="-34"/>
                <a:ea typeface="+mn-ea"/>
                <a:cs typeface="Leelawadee UI" panose="020B0502040204020203" pitchFamily="34" charset="-34"/>
              </a:rPr>
              <a:t>Duties to Men (verses 13-17)</a:t>
            </a:r>
          </a:p>
        </p:txBody>
      </p:sp>
      <p:sp>
        <p:nvSpPr>
          <p:cNvPr id="28682" name="Rectangle 11"/>
          <p:cNvSpPr>
            <a:spLocks noChangeArrowheads="1"/>
          </p:cNvSpPr>
          <p:nvPr/>
        </p:nvSpPr>
        <p:spPr bwMode="auto">
          <a:xfrm>
            <a:off x="2551113" y="3582988"/>
            <a:ext cx="567462"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Leelawadee UI" panose="020B0502040204020203" pitchFamily="34" charset="-34"/>
                <a:cs typeface="Leelawadee UI" panose="020B0502040204020203" pitchFamily="34" charset="-34"/>
              </a:rPr>
              <a:t>            </a:t>
            </a:r>
          </a:p>
        </p:txBody>
      </p:sp>
      <p:sp>
        <p:nvSpPr>
          <p:cNvPr id="648204" name="Rectangle 12"/>
          <p:cNvSpPr>
            <a:spLocks noChangeArrowheads="1"/>
          </p:cNvSpPr>
          <p:nvPr/>
        </p:nvSpPr>
        <p:spPr bwMode="auto">
          <a:xfrm>
            <a:off x="2498508" y="4346575"/>
            <a:ext cx="4148571"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ctr">
              <a:defRPr/>
            </a:pPr>
            <a:r>
              <a:rPr lang="en-US" sz="1900">
                <a:solidFill>
                  <a:srgbClr val="000099"/>
                </a:solidFill>
                <a:latin typeface="Leelawadee UI" panose="020B0502040204020203" pitchFamily="34" charset="-34"/>
                <a:cs typeface="Leelawadee UI" panose="020B0502040204020203" pitchFamily="34" charset="-34"/>
              </a:rPr>
              <a:t>CHAPTER 21-24: </a:t>
            </a:r>
          </a:p>
          <a:p>
            <a:pPr algn="ctr">
              <a:defRPr/>
            </a:pPr>
            <a:r>
              <a:rPr lang="en-US" sz="2500">
                <a:solidFill>
                  <a:srgbClr val="000099"/>
                </a:solidFill>
                <a:latin typeface="Leelawadee UI" panose="020B0502040204020203" pitchFamily="34" charset="-34"/>
                <a:cs typeface="Leelawadee UI" panose="020B0502040204020203" pitchFamily="34" charset="-34"/>
              </a:rPr>
              <a:t>THE SOCIAL ORDINANCES</a:t>
            </a:r>
            <a:endParaRPr lang="en-US" sz="1900">
              <a:solidFill>
                <a:srgbClr val="000099"/>
              </a:solidFill>
              <a:latin typeface="Leelawadee UI" panose="020B0502040204020203" pitchFamily="34" charset="-34"/>
              <a:cs typeface="Leelawadee UI" panose="020B0502040204020203" pitchFamily="34" charset="-34"/>
            </a:endParaRPr>
          </a:p>
        </p:txBody>
      </p:sp>
      <p:sp>
        <p:nvSpPr>
          <p:cNvPr id="648205" name="Rectangle 13"/>
          <p:cNvSpPr>
            <a:spLocks noChangeArrowheads="1"/>
          </p:cNvSpPr>
          <p:nvPr/>
        </p:nvSpPr>
        <p:spPr bwMode="auto">
          <a:xfrm>
            <a:off x="2698100" y="5286375"/>
            <a:ext cx="3746217"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ctr">
              <a:defRPr/>
            </a:pPr>
            <a:r>
              <a:rPr lang="th-TH" sz="1900" dirty="0" smtClean="0">
                <a:solidFill>
                  <a:schemeClr val="folHlink"/>
                </a:solidFill>
                <a:latin typeface="Leelawadee UI" panose="020B0502040204020203" pitchFamily="34" charset="-34"/>
                <a:cs typeface="Leelawadee UI" panose="020B0502040204020203" pitchFamily="34" charset="-34"/>
              </a:rPr>
              <a:t>บทที่</a:t>
            </a:r>
            <a:r>
              <a:rPr lang="en-US" sz="1900" dirty="0" smtClean="0">
                <a:solidFill>
                  <a:schemeClr val="folHlink"/>
                </a:solidFill>
                <a:latin typeface="Leelawadee UI" panose="020B0502040204020203" pitchFamily="34" charset="-34"/>
                <a:cs typeface="Leelawadee UI" panose="020B0502040204020203" pitchFamily="34" charset="-34"/>
              </a:rPr>
              <a:t> </a:t>
            </a:r>
            <a:r>
              <a:rPr lang="en-US" sz="1900" dirty="0">
                <a:solidFill>
                  <a:schemeClr val="folHlink"/>
                </a:solidFill>
                <a:latin typeface="Leelawadee UI" panose="020B0502040204020203" pitchFamily="34" charset="-34"/>
                <a:cs typeface="Leelawadee UI" panose="020B0502040204020203" pitchFamily="34" charset="-34"/>
              </a:rPr>
              <a:t>25–31: </a:t>
            </a:r>
          </a:p>
          <a:p>
            <a:pPr algn="ctr">
              <a:defRPr/>
            </a:pPr>
            <a:r>
              <a:rPr lang="th-TH" sz="2500" dirty="0" smtClean="0">
                <a:latin typeface="Leelawadee UI" panose="020B0502040204020203" pitchFamily="34" charset="-34"/>
                <a:cs typeface="Leelawadee UI" panose="020B0502040204020203" pitchFamily="34" charset="-34"/>
              </a:rPr>
              <a:t>บัญญัติเกี่ยวกับ   </a:t>
            </a:r>
            <a:r>
              <a:rPr lang="th-TH" sz="2500" dirty="0" err="1" smtClean="0">
                <a:latin typeface="Leelawadee UI" panose="020B0502040204020203" pitchFamily="34" charset="-34"/>
                <a:cs typeface="Leelawadee UI" panose="020B0502040204020203" pitchFamily="34" charset="-34"/>
              </a:rPr>
              <a:t>พลับพลา</a:t>
            </a:r>
            <a:endParaRPr lang="en-US" sz="1900" dirty="0">
              <a:solidFill>
                <a:schemeClr val="folHlink"/>
              </a:solidFill>
              <a:latin typeface="Leelawadee UI" panose="020B0502040204020203" pitchFamily="34" charset="-34"/>
              <a:cs typeface="Leelawadee UI" panose="020B0502040204020203" pitchFamily="34" charset="-34"/>
            </a:endParaRPr>
          </a:p>
        </p:txBody>
      </p:sp>
      <p:sp>
        <p:nvSpPr>
          <p:cNvPr id="28685" name="Rectangle 14"/>
          <p:cNvSpPr>
            <a:spLocks noChangeArrowheads="1"/>
          </p:cNvSpPr>
          <p:nvPr/>
        </p:nvSpPr>
        <p:spPr bwMode="auto">
          <a:xfrm>
            <a:off x="2779713" y="5627688"/>
            <a:ext cx="407162"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Leelawadee UI" panose="020B0502040204020203" pitchFamily="34" charset="-34"/>
                <a:cs typeface="Leelawadee UI" panose="020B0502040204020203" pitchFamily="34" charset="-34"/>
              </a:rPr>
              <a:t>       </a:t>
            </a:r>
          </a:p>
        </p:txBody>
      </p:sp>
      <p:sp>
        <p:nvSpPr>
          <p:cNvPr id="28686" name="Rectangle 15"/>
          <p:cNvSpPr>
            <a:spLocks noChangeArrowheads="1"/>
          </p:cNvSpPr>
          <p:nvPr/>
        </p:nvSpPr>
        <p:spPr bwMode="auto">
          <a:xfrm>
            <a:off x="3084513" y="674688"/>
            <a:ext cx="947374"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latin typeface="Leelawadee UI" panose="020B0502040204020203" pitchFamily="34" charset="-34"/>
                <a:cs typeface="Leelawadee UI" panose="020B0502040204020203" pitchFamily="34" charset="-34"/>
              </a:rPr>
              <a:t>         </a:t>
            </a:r>
          </a:p>
        </p:txBody>
      </p:sp>
      <p:sp>
        <p:nvSpPr>
          <p:cNvPr id="28687" name="Rectangle 16"/>
          <p:cNvSpPr>
            <a:spLocks noChangeArrowheads="1"/>
          </p:cNvSpPr>
          <p:nvPr/>
        </p:nvSpPr>
        <p:spPr bwMode="auto">
          <a:xfrm>
            <a:off x="3084513" y="1054100"/>
            <a:ext cx="391132"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latin typeface="Leelawadee UI" panose="020B0502040204020203" pitchFamily="34" charset="-34"/>
                <a:cs typeface="Leelawadee UI" panose="020B0502040204020203" pitchFamily="34" charset="-34"/>
              </a:rPr>
              <a:t>     </a:t>
            </a:r>
          </a:p>
        </p:txBody>
      </p:sp>
      <p:sp>
        <p:nvSpPr>
          <p:cNvPr id="28688" name="Rectangle 17"/>
          <p:cNvSpPr>
            <a:spLocks noChangeArrowheads="1"/>
          </p:cNvSpPr>
          <p:nvPr/>
        </p:nvSpPr>
        <p:spPr bwMode="auto">
          <a:xfrm>
            <a:off x="3300413" y="1063625"/>
            <a:ext cx="2190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latin typeface="Leelawadee UI" panose="020B0502040204020203" pitchFamily="34" charset="-34"/>
                <a:cs typeface="Leelawadee UI" panose="020B0502040204020203" pitchFamily="34" charset="-34"/>
              </a:rPr>
              <a:t> </a:t>
            </a:r>
          </a:p>
        </p:txBody>
      </p:sp>
      <p:sp>
        <p:nvSpPr>
          <p:cNvPr id="648210" name="Rectangle 18"/>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648212" name="Rectangle 20"/>
          <p:cNvSpPr>
            <a:spLocks noChangeArrowheads="1"/>
          </p:cNvSpPr>
          <p:nvPr/>
        </p:nvSpPr>
        <p:spPr bwMode="auto">
          <a:xfrm>
            <a:off x="3175192" y="881848"/>
            <a:ext cx="3143122" cy="1074653"/>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algn="ctr">
              <a:defRPr/>
            </a:pPr>
            <a:r>
              <a:rPr lang="th-TH" sz="3200" dirty="0">
                <a:solidFill>
                  <a:srgbClr val="000099"/>
                </a:solidFill>
                <a:latin typeface="Leelawadee UI" panose="020B0502040204020203" pitchFamily="34" charset="-34"/>
                <a:cs typeface="Leelawadee UI" panose="020B0502040204020203" pitchFamily="34" charset="-34"/>
              </a:rPr>
              <a:t>อพยพบทที่ 20: </a:t>
            </a:r>
          </a:p>
          <a:p>
            <a:pPr algn="ctr">
              <a:defRPr/>
            </a:pPr>
            <a:endParaRPr lang="en-US" sz="3200" dirty="0">
              <a:solidFill>
                <a:srgbClr val="000099"/>
              </a:solidFill>
              <a:latin typeface="Leelawadee UI" panose="020B0502040204020203" pitchFamily="34" charset="-34"/>
              <a:cs typeface="Leelawadee UI" panose="020B0502040204020203" pitchFamily="34" charset="-34"/>
            </a:endParaRPr>
          </a:p>
        </p:txBody>
      </p:sp>
      <p:sp>
        <p:nvSpPr>
          <p:cNvPr id="648213" name="Text Box 21"/>
          <p:cNvSpPr txBox="1">
            <a:spLocks noChangeArrowheads="1"/>
          </p:cNvSpPr>
          <p:nvPr/>
        </p:nvSpPr>
        <p:spPr bwMode="auto">
          <a:xfrm>
            <a:off x="558800" y="1231900"/>
            <a:ext cx="1422400" cy="82391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4800" b="0" dirty="0" smtClean="0">
                <a:solidFill>
                  <a:srgbClr val="000099"/>
                </a:solidFill>
                <a:latin typeface="Leelawadee UI" panose="020B0502040204020203" pitchFamily="34" charset="-34"/>
                <a:cs typeface="Leelawadee UI" panose="020B0502040204020203" pitchFamily="34" charset="-34"/>
              </a:rPr>
              <a:t>"</a:t>
            </a:r>
            <a:r>
              <a:rPr lang="en-US" sz="4800" b="0" dirty="0" smtClean="0">
                <a:solidFill>
                  <a:srgbClr val="000099"/>
                </a:solidFill>
                <a:latin typeface="Leelawadee UI" panose="020B0502040204020203" pitchFamily="34" charset="-34"/>
                <a:cs typeface="Leelawadee UI" panose="020B0502040204020203" pitchFamily="34" charset="-34"/>
              </a:rPr>
              <a:t>M</a:t>
            </a:r>
            <a:r>
              <a:rPr lang="en-US" altLang="ja-JP" sz="4800" b="0" dirty="0" smtClean="0">
                <a:solidFill>
                  <a:srgbClr val="000099"/>
                </a:solidFill>
                <a:latin typeface="Leelawadee UI" panose="020B0502040204020203" pitchFamily="34" charset="-34"/>
                <a:cs typeface="Leelawadee UI" panose="020B0502040204020203" pitchFamily="34" charset="-34"/>
              </a:rPr>
              <a:t>"</a:t>
            </a:r>
            <a:endParaRPr lang="en-US" sz="4800" b="0" dirty="0" smtClean="0">
              <a:solidFill>
                <a:srgbClr val="000099"/>
              </a:solidFill>
              <a:latin typeface="Leelawadee UI" panose="020B0502040204020203" pitchFamily="34" charset="-34"/>
              <a:cs typeface="Leelawadee UI" panose="020B0502040204020203" pitchFamily="34" charset="-34"/>
            </a:endParaRPr>
          </a:p>
        </p:txBody>
      </p:sp>
      <p:sp>
        <p:nvSpPr>
          <p:cNvPr id="648214" name="Text Box 22"/>
          <p:cNvSpPr txBox="1">
            <a:spLocks noChangeArrowheads="1"/>
          </p:cNvSpPr>
          <p:nvPr/>
        </p:nvSpPr>
        <p:spPr bwMode="auto">
          <a:xfrm>
            <a:off x="596900" y="4316413"/>
            <a:ext cx="1689100" cy="823912"/>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4800" b="0" dirty="0" smtClean="0">
                <a:solidFill>
                  <a:srgbClr val="000099"/>
                </a:solidFill>
                <a:latin typeface="Leelawadee UI" panose="020B0502040204020203" pitchFamily="34" charset="-34"/>
                <a:cs typeface="Leelawadee UI" panose="020B0502040204020203" pitchFamily="34" charset="-34"/>
              </a:rPr>
              <a:t>“</a:t>
            </a:r>
            <a:r>
              <a:rPr lang="th-TH" sz="4800" b="0" dirty="0" smtClean="0">
                <a:solidFill>
                  <a:srgbClr val="000099"/>
                </a:solidFill>
                <a:latin typeface="Leelawadee UI" panose="020B0502040204020203" pitchFamily="34" charset="-34"/>
                <a:cs typeface="Leelawadee UI" panose="020B0502040204020203" pitchFamily="34" charset="-34"/>
              </a:rPr>
              <a:t>พ</a:t>
            </a:r>
            <a:r>
              <a:rPr lang="en-US" altLang="ja-JP" sz="4800" b="0" dirty="0" smtClean="0">
                <a:solidFill>
                  <a:srgbClr val="000099"/>
                </a:solidFill>
                <a:latin typeface="Leelawadee UI" panose="020B0502040204020203" pitchFamily="34" charset="-34"/>
                <a:cs typeface="Leelawadee UI" panose="020B0502040204020203" pitchFamily="34" charset="-34"/>
              </a:rPr>
              <a:t>"</a:t>
            </a:r>
            <a:endParaRPr lang="en-US" sz="4800" b="0" dirty="0" smtClean="0">
              <a:solidFill>
                <a:srgbClr val="000099"/>
              </a:solidFill>
              <a:latin typeface="Leelawadee UI" panose="020B0502040204020203" pitchFamily="34" charset="-34"/>
              <a:cs typeface="Leelawadee UI" panose="020B0502040204020203" pitchFamily="34" charset="-34"/>
            </a:endParaRPr>
          </a:p>
        </p:txBody>
      </p:sp>
      <p:sp>
        <p:nvSpPr>
          <p:cNvPr id="648215" name="Text Box 23"/>
          <p:cNvSpPr txBox="1">
            <a:spLocks noChangeArrowheads="1"/>
          </p:cNvSpPr>
          <p:nvPr/>
        </p:nvSpPr>
        <p:spPr bwMode="auto">
          <a:xfrm>
            <a:off x="508000" y="5065713"/>
            <a:ext cx="1765300" cy="10985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6600" b="0" dirty="0" smtClean="0">
                <a:solidFill>
                  <a:schemeClr val="folHlink"/>
                </a:solidFill>
                <a:latin typeface="Leelawadee UI" panose="020B0502040204020203" pitchFamily="34" charset="-34"/>
                <a:cs typeface="Leelawadee UI" panose="020B0502040204020203" pitchFamily="34" charset="-34"/>
              </a:rPr>
              <a:t>“</a:t>
            </a:r>
            <a:r>
              <a:rPr lang="th-TH" sz="6600" b="0" dirty="0" smtClean="0">
                <a:solidFill>
                  <a:schemeClr val="folHlink"/>
                </a:solidFill>
                <a:latin typeface="Leelawadee UI" panose="020B0502040204020203" pitchFamily="34" charset="-34"/>
                <a:cs typeface="Leelawadee UI" panose="020B0502040204020203" pitchFamily="34" charset="-34"/>
              </a:rPr>
              <a:t>พ</a:t>
            </a:r>
            <a:r>
              <a:rPr lang="en-US" altLang="ja-JP" sz="6600" b="0" dirty="0" smtClean="0">
                <a:solidFill>
                  <a:schemeClr val="folHlink"/>
                </a:solidFill>
                <a:latin typeface="Leelawadee UI" panose="020B0502040204020203" pitchFamily="34" charset="-34"/>
                <a:cs typeface="Leelawadee UI" panose="020B0502040204020203" pitchFamily="34" charset="-34"/>
              </a:rPr>
              <a:t>"</a:t>
            </a:r>
            <a:endParaRPr lang="en-US" sz="6600" b="0" dirty="0" smtClean="0">
              <a:solidFill>
                <a:schemeClr val="folHlink"/>
              </a:solidFill>
              <a:latin typeface="Leelawadee UI" panose="020B0502040204020203" pitchFamily="34" charset="-34"/>
              <a:cs typeface="Leelawadee UI" panose="020B0502040204020203" pitchFamily="34" charset="-34"/>
            </a:endParaRPr>
          </a:p>
        </p:txBody>
      </p:sp>
      <p:sp>
        <p:nvSpPr>
          <p:cNvPr id="648216" name="Text Box 24"/>
          <p:cNvSpPr txBox="1">
            <a:spLocks noChangeArrowheads="1"/>
          </p:cNvSpPr>
          <p:nvPr/>
        </p:nvSpPr>
        <p:spPr bwMode="auto">
          <a:xfrm>
            <a:off x="2647950" y="1624806"/>
            <a:ext cx="5029200" cy="51911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2800" dirty="0" smtClean="0">
                <a:solidFill>
                  <a:srgbClr val="000099"/>
                </a:solidFill>
                <a:latin typeface="Leelawadee UI" panose="020B0502040204020203" pitchFamily="34" charset="-34"/>
                <a:cs typeface="Leelawadee UI" panose="020B0502040204020203" pitchFamily="34" charset="-34"/>
              </a:rPr>
              <a:t>"</a:t>
            </a:r>
            <a:r>
              <a:rPr lang="th-TH" sz="2800" dirty="0" smtClean="0">
                <a:solidFill>
                  <a:srgbClr val="000099"/>
                </a:solidFill>
                <a:latin typeface="Leelawadee UI" panose="020B0502040204020203" pitchFamily="34" charset="-34"/>
                <a:cs typeface="Leelawadee UI" panose="020B0502040204020203" pitchFamily="34" charset="-34"/>
              </a:rPr>
              <a:t>พระ</a:t>
            </a:r>
            <a:r>
              <a:rPr lang="th-TH" sz="2800" dirty="0">
                <a:solidFill>
                  <a:srgbClr val="000099"/>
                </a:solidFill>
                <a:latin typeface="Leelawadee UI" panose="020B0502040204020203" pitchFamily="34" charset="-34"/>
                <a:cs typeface="Leelawadee UI" panose="020B0502040204020203" pitchFamily="34" charset="-34"/>
              </a:rPr>
              <a:t>บัญญัติ 10 ประการ </a:t>
            </a:r>
            <a:r>
              <a:rPr lang="en-US" altLang="ja-JP" sz="2800" dirty="0" smtClean="0">
                <a:solidFill>
                  <a:srgbClr val="000099"/>
                </a:solidFill>
                <a:latin typeface="Leelawadee UI" panose="020B0502040204020203" pitchFamily="34" charset="-34"/>
                <a:cs typeface="Leelawadee UI" panose="020B0502040204020203" pitchFamily="34" charset="-34"/>
              </a:rPr>
              <a:t>"</a:t>
            </a:r>
            <a:endParaRPr lang="en-US" sz="2800" dirty="0" smtClean="0">
              <a:solidFill>
                <a:srgbClr val="000099"/>
              </a:solidFill>
              <a:latin typeface="Leelawadee UI" panose="020B0502040204020203" pitchFamily="34" charset="-34"/>
              <a:cs typeface="Leelawadee UI" panose="020B0502040204020203" pitchFamily="34" charset="-34"/>
            </a:endParaRPr>
          </a:p>
        </p:txBody>
      </p:sp>
      <p:grpSp>
        <p:nvGrpSpPr>
          <p:cNvPr id="2" name="Group 25"/>
          <p:cNvGrpSpPr>
            <a:grpSpLocks/>
          </p:cNvGrpSpPr>
          <p:nvPr/>
        </p:nvGrpSpPr>
        <p:grpSpPr bwMode="auto">
          <a:xfrm>
            <a:off x="1841500" y="2286000"/>
            <a:ext cx="1612900" cy="3786188"/>
            <a:chOff x="1160" y="1440"/>
            <a:chExt cx="1016" cy="2385"/>
          </a:xfrm>
        </p:grpSpPr>
        <p:sp>
          <p:nvSpPr>
            <p:cNvPr id="648218" name="Line 26"/>
            <p:cNvSpPr>
              <a:spLocks noChangeShapeType="1"/>
            </p:cNvSpPr>
            <p:nvPr/>
          </p:nvSpPr>
          <p:spPr bwMode="auto">
            <a:xfrm>
              <a:off x="1480" y="1449"/>
              <a:ext cx="696" cy="0"/>
            </a:xfrm>
            <a:prstGeom prst="line">
              <a:avLst/>
            </a:prstGeom>
            <a:noFill/>
            <a:ln w="5715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48219" name="Line 27"/>
            <p:cNvSpPr>
              <a:spLocks noChangeShapeType="1"/>
            </p:cNvSpPr>
            <p:nvPr/>
          </p:nvSpPr>
          <p:spPr bwMode="auto">
            <a:xfrm flipH="1">
              <a:off x="1160" y="1440"/>
              <a:ext cx="328" cy="2385"/>
            </a:xfrm>
            <a:prstGeom prst="line">
              <a:avLst/>
            </a:prstGeom>
            <a:noFill/>
            <a:ln w="5715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48220" name="Line 28"/>
            <p:cNvSpPr>
              <a:spLocks noChangeShapeType="1"/>
            </p:cNvSpPr>
            <p:nvPr/>
          </p:nvSpPr>
          <p:spPr bwMode="auto">
            <a:xfrm>
              <a:off x="1168" y="3817"/>
              <a:ext cx="696" cy="0"/>
            </a:xfrm>
            <a:prstGeom prst="line">
              <a:avLst/>
            </a:prstGeom>
            <a:noFill/>
            <a:ln w="5715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648221" name="Rectangle 29"/>
          <p:cNvSpPr>
            <a:spLocks noChangeArrowheads="1"/>
          </p:cNvSpPr>
          <p:nvPr/>
        </p:nvSpPr>
        <p:spPr bwMode="auto">
          <a:xfrm>
            <a:off x="2486025" y="2370138"/>
            <a:ext cx="5562600" cy="2903537"/>
          </a:xfrm>
          <a:prstGeom prst="rect">
            <a:avLst/>
          </a:prstGeom>
          <a:gradFill rotWithShape="0">
            <a:gsLst>
              <a:gs pos="0">
                <a:srgbClr val="000099"/>
              </a:gs>
              <a:gs pos="50000">
                <a:srgbClr val="000047"/>
              </a:gs>
              <a:gs pos="100000">
                <a:srgbClr val="000099"/>
              </a:gs>
            </a:gsLst>
            <a:lin ang="18900000" scaled="1"/>
          </a:gradFill>
          <a:ln w="76200">
            <a:solidFill>
              <a:srgbClr val="000066"/>
            </a:solidFill>
            <a:miter lim="800000"/>
            <a:headEnd/>
            <a:tailEnd/>
          </a:ln>
        </p:spPr>
        <p:txBody>
          <a:bodyPr wrap="none" anchor="ctr"/>
          <a:lstStyle/>
          <a:p>
            <a:pPr algn="ctr">
              <a:spcBef>
                <a:spcPct val="50000"/>
              </a:spcBef>
            </a:pPr>
            <a:endParaRPr lang="en-US">
              <a:solidFill>
                <a:schemeClr val="folHlink"/>
              </a:solidFill>
              <a:latin typeface="Leelawadee UI" panose="020B0502040204020203" pitchFamily="34" charset="-34"/>
              <a:cs typeface="Leelawadee UI" panose="020B0502040204020203" pitchFamily="34" charset="-34"/>
            </a:endParaRPr>
          </a:p>
        </p:txBody>
      </p:sp>
      <p:sp>
        <p:nvSpPr>
          <p:cNvPr id="648222" name="Text Box 30"/>
          <p:cNvSpPr txBox="1">
            <a:spLocks noChangeArrowheads="1"/>
          </p:cNvSpPr>
          <p:nvPr/>
        </p:nvSpPr>
        <p:spPr bwMode="auto">
          <a:xfrm>
            <a:off x="383381" y="5970905"/>
            <a:ext cx="2459832" cy="70788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th-TH" sz="4000" dirty="0" smtClean="0">
                <a:solidFill>
                  <a:schemeClr val="folHlink"/>
                </a:solidFill>
                <a:latin typeface="Leelawadee UI" panose="020B0502040204020203" pitchFamily="34" charset="-34"/>
                <a:ea typeface="+mn-ea"/>
                <a:cs typeface="Leelawadee UI" panose="020B0502040204020203" pitchFamily="34" charset="-34"/>
              </a:rPr>
              <a:t>พิธีกรรม</a:t>
            </a:r>
            <a:endParaRPr lang="en-US" sz="4000" dirty="0">
              <a:solidFill>
                <a:schemeClr val="folHlink"/>
              </a:solidFill>
              <a:latin typeface="Leelawadee UI" panose="020B0502040204020203" pitchFamily="34" charset="-34"/>
              <a:ea typeface="+mn-ea"/>
              <a:cs typeface="Leelawadee UI" panose="020B0502040204020203" pitchFamily="34" charset="-34"/>
            </a:endParaRPr>
          </a:p>
        </p:txBody>
      </p:sp>
      <p:grpSp>
        <p:nvGrpSpPr>
          <p:cNvPr id="28698" name="Group 31"/>
          <p:cNvGrpSpPr>
            <a:grpSpLocks/>
          </p:cNvGrpSpPr>
          <p:nvPr/>
        </p:nvGrpSpPr>
        <p:grpSpPr bwMode="auto">
          <a:xfrm>
            <a:off x="7127875" y="304800"/>
            <a:ext cx="1470025" cy="1638300"/>
            <a:chOff x="4490" y="192"/>
            <a:chExt cx="926" cy="1032"/>
          </a:xfrm>
        </p:grpSpPr>
        <p:sp>
          <p:nvSpPr>
            <p:cNvPr id="648224" name="Rectangle 32"/>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648225" name="Oval 33"/>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648226" name="Rectangle 34"/>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648227" name="Rectangle 35"/>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648228" name="Oval 36"/>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648229" name="Rectangle 37"/>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8725" name="Rectangle 38"/>
            <p:cNvSpPr>
              <a:spLocks noChangeArrowheads="1"/>
            </p:cNvSpPr>
            <p:nvPr/>
          </p:nvSpPr>
          <p:spPr bwMode="auto">
            <a:xfrm>
              <a:off x="4978" y="356"/>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VIII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IX</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X</a:t>
              </a:r>
              <a:endParaRPr lang="en-US">
                <a:latin typeface="Leelawadee UI" panose="020B0502040204020203" pitchFamily="34" charset="-34"/>
                <a:cs typeface="Leelawadee UI" panose="020B0502040204020203" pitchFamily="34" charset="-34"/>
              </a:endParaRPr>
            </a:p>
          </p:txBody>
        </p:sp>
        <p:sp>
          <p:nvSpPr>
            <p:cNvPr id="28726" name="Rectangle 39"/>
            <p:cNvSpPr>
              <a:spLocks noChangeArrowheads="1"/>
            </p:cNvSpPr>
            <p:nvPr/>
          </p:nvSpPr>
          <p:spPr bwMode="auto">
            <a:xfrm>
              <a:off x="4490" y="348"/>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IV</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a:t>
              </a:r>
              <a:endParaRPr lang="en-US">
                <a:latin typeface="Leelawadee UI" panose="020B0502040204020203" pitchFamily="34" charset="-34"/>
                <a:cs typeface="Leelawadee UI" panose="020B0502040204020203" pitchFamily="34" charset="-34"/>
              </a:endParaRPr>
            </a:p>
          </p:txBody>
        </p:sp>
      </p:grpSp>
      <p:sp>
        <p:nvSpPr>
          <p:cNvPr id="28699" name="Text Box 40"/>
          <p:cNvSpPr txBox="1">
            <a:spLocks noChangeArrowheads="1"/>
          </p:cNvSpPr>
          <p:nvPr/>
        </p:nvSpPr>
        <p:spPr bwMode="auto">
          <a:xfrm>
            <a:off x="3155950" y="2905125"/>
            <a:ext cx="4405313"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b="0">
              <a:latin typeface="Leelawadee UI" panose="020B0502040204020203" pitchFamily="34" charset="-34"/>
              <a:cs typeface="Leelawadee UI" panose="020B0502040204020203" pitchFamily="34" charset="-34"/>
            </a:endParaRPr>
          </a:p>
          <a:p>
            <a:pPr>
              <a:spcBef>
                <a:spcPct val="50000"/>
              </a:spcBef>
            </a:pPr>
            <a:endParaRPr lang="en-US" b="0">
              <a:latin typeface="Leelawadee UI" panose="020B0502040204020203" pitchFamily="34" charset="-34"/>
              <a:cs typeface="Leelawadee UI" panose="020B0502040204020203" pitchFamily="34" charset="-34"/>
            </a:endParaRPr>
          </a:p>
          <a:p>
            <a:pPr>
              <a:spcBef>
                <a:spcPct val="50000"/>
              </a:spcBef>
            </a:pPr>
            <a:endParaRPr lang="en-US" b="0">
              <a:latin typeface="Leelawadee UI" panose="020B0502040204020203" pitchFamily="34" charset="-34"/>
              <a:cs typeface="Leelawadee UI" panose="020B0502040204020203" pitchFamily="34" charset="-34"/>
            </a:endParaRPr>
          </a:p>
        </p:txBody>
      </p:sp>
      <p:sp>
        <p:nvSpPr>
          <p:cNvPr id="648233" name="Text Box 41"/>
          <p:cNvSpPr txBox="1">
            <a:spLocks noChangeArrowheads="1"/>
          </p:cNvSpPr>
          <p:nvPr/>
        </p:nvSpPr>
        <p:spPr bwMode="auto">
          <a:xfrm>
            <a:off x="2932113" y="2589213"/>
            <a:ext cx="4657725" cy="646331"/>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th-TH" sz="3600" dirty="0" err="1" smtClean="0">
                <a:solidFill>
                  <a:schemeClr val="folHlink"/>
                </a:solidFill>
                <a:latin typeface="Leelawadee UI" panose="020B0502040204020203" pitchFamily="34" charset="-34"/>
                <a:ea typeface="+mn-ea"/>
                <a:cs typeface="Leelawadee UI" panose="020B0502040204020203" pitchFamily="34" charset="-34"/>
              </a:rPr>
              <a:t>กฏ</a:t>
            </a:r>
            <a:r>
              <a:rPr lang="th-TH" sz="3600" dirty="0" smtClean="0">
                <a:solidFill>
                  <a:schemeClr val="folHlink"/>
                </a:solidFill>
                <a:latin typeface="Leelawadee UI" panose="020B0502040204020203" pitchFamily="34" charset="-34"/>
                <a:ea typeface="+mn-ea"/>
                <a:cs typeface="Leelawadee UI" panose="020B0502040204020203" pitchFamily="34" charset="-34"/>
              </a:rPr>
              <a:t>พิเศษ</a:t>
            </a:r>
            <a:endParaRPr lang="en-US" sz="2800" dirty="0">
              <a:solidFill>
                <a:schemeClr val="folHlink"/>
              </a:solidFill>
              <a:latin typeface="Leelawadee UI" panose="020B0502040204020203" pitchFamily="34" charset="-34"/>
              <a:ea typeface="+mn-ea"/>
              <a:cs typeface="Leelawadee UI" panose="020B0502040204020203" pitchFamily="34" charset="-34"/>
            </a:endParaRPr>
          </a:p>
        </p:txBody>
      </p:sp>
      <p:sp>
        <p:nvSpPr>
          <p:cNvPr id="648234" name="Text Box 42"/>
          <p:cNvSpPr txBox="1">
            <a:spLocks noChangeArrowheads="1"/>
          </p:cNvSpPr>
          <p:nvPr/>
        </p:nvSpPr>
        <p:spPr bwMode="auto">
          <a:xfrm>
            <a:off x="3278188" y="3436938"/>
            <a:ext cx="4770437" cy="646331"/>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th-TH" sz="3600" dirty="0" smtClean="0">
                <a:solidFill>
                  <a:schemeClr val="folHlink"/>
                </a:solidFill>
                <a:latin typeface="Leelawadee UI" panose="020B0502040204020203" pitchFamily="34" charset="-34"/>
                <a:ea typeface="+mn-ea"/>
                <a:cs typeface="Leelawadee UI" panose="020B0502040204020203" pitchFamily="34" charset="-34"/>
              </a:rPr>
              <a:t>วิธีการนมัสการ</a:t>
            </a:r>
            <a:endParaRPr lang="en-US" sz="2800" dirty="0">
              <a:solidFill>
                <a:schemeClr val="folHlink"/>
              </a:solidFill>
              <a:latin typeface="Leelawadee UI" panose="020B0502040204020203" pitchFamily="34" charset="-34"/>
              <a:ea typeface="+mn-ea"/>
              <a:cs typeface="Leelawadee UI" panose="020B0502040204020203" pitchFamily="34" charset="-34"/>
            </a:endParaRPr>
          </a:p>
        </p:txBody>
      </p:sp>
      <p:sp>
        <p:nvSpPr>
          <p:cNvPr id="648235" name="Text Box 43"/>
          <p:cNvSpPr txBox="1">
            <a:spLocks noChangeArrowheads="1"/>
          </p:cNvSpPr>
          <p:nvPr/>
        </p:nvSpPr>
        <p:spPr bwMode="auto">
          <a:xfrm>
            <a:off x="3797300" y="4341813"/>
            <a:ext cx="3960813" cy="646331"/>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th-TH" sz="3600" dirty="0" smtClean="0">
                <a:solidFill>
                  <a:schemeClr val="folHlink"/>
                </a:solidFill>
                <a:latin typeface="Leelawadee UI" panose="020B0502040204020203" pitchFamily="34" charset="-34"/>
                <a:ea typeface="+mn-ea"/>
                <a:cs typeface="Leelawadee UI" panose="020B0502040204020203" pitchFamily="34" charset="-34"/>
              </a:rPr>
              <a:t>วิธีการใช้ชีวิต</a:t>
            </a:r>
            <a:endParaRPr lang="en-US" sz="2800" dirty="0">
              <a:solidFill>
                <a:schemeClr val="folHlink"/>
              </a:solidFill>
              <a:latin typeface="Leelawadee UI" panose="020B0502040204020203" pitchFamily="34" charset="-34"/>
              <a:ea typeface="+mn-ea"/>
              <a:cs typeface="Leelawadee UI" panose="020B0502040204020203" pitchFamily="34" charset="-34"/>
            </a:endParaRPr>
          </a:p>
        </p:txBody>
      </p:sp>
      <p:sp>
        <p:nvSpPr>
          <p:cNvPr id="648236" name="Rectangle 44"/>
          <p:cNvSpPr>
            <a:spLocks noChangeArrowheads="1"/>
          </p:cNvSpPr>
          <p:nvPr/>
        </p:nvSpPr>
        <p:spPr bwMode="auto">
          <a:xfrm>
            <a:off x="2486025" y="2357438"/>
            <a:ext cx="5562600" cy="2903538"/>
          </a:xfrm>
          <a:prstGeom prst="rect">
            <a:avLst/>
          </a:prstGeom>
          <a:gradFill rotWithShape="0">
            <a:gsLst>
              <a:gs pos="0">
                <a:srgbClr val="000099"/>
              </a:gs>
              <a:gs pos="50000">
                <a:srgbClr val="000047"/>
              </a:gs>
              <a:gs pos="100000">
                <a:srgbClr val="000099"/>
              </a:gs>
            </a:gsLst>
            <a:lin ang="18900000" scaled="1"/>
          </a:gradFill>
          <a:ln w="76200">
            <a:solidFill>
              <a:srgbClr val="000066"/>
            </a:solidFill>
            <a:miter lim="800000"/>
            <a:headEnd/>
            <a:tailEnd/>
          </a:ln>
        </p:spPr>
        <p:txBody>
          <a:bodyPr wrap="none" anchor="ctr"/>
          <a:lstStyle/>
          <a:p>
            <a:pPr algn="ctr">
              <a:spcBef>
                <a:spcPct val="50000"/>
              </a:spcBef>
            </a:pPr>
            <a:endParaRPr lang="en-US">
              <a:solidFill>
                <a:schemeClr val="folHlink"/>
              </a:solidFill>
              <a:latin typeface="Leelawadee UI" panose="020B0502040204020203" pitchFamily="34" charset="-34"/>
              <a:cs typeface="Leelawadee UI" panose="020B0502040204020203" pitchFamily="34" charset="-34"/>
            </a:endParaRPr>
          </a:p>
        </p:txBody>
      </p:sp>
      <p:sp>
        <p:nvSpPr>
          <p:cNvPr id="648238" name="Text Box 46"/>
          <p:cNvSpPr txBox="1">
            <a:spLocks noChangeArrowheads="1"/>
          </p:cNvSpPr>
          <p:nvPr/>
        </p:nvSpPr>
        <p:spPr bwMode="auto">
          <a:xfrm>
            <a:off x="2786754" y="3059331"/>
            <a:ext cx="4724400" cy="369888"/>
          </a:xfrm>
          <a:prstGeom prst="rect">
            <a:avLst/>
          </a:prstGeom>
          <a:noFill/>
          <a:ln w="9525">
            <a:noFill/>
            <a:miter lim="800000"/>
            <a:headEnd/>
            <a:tailEnd/>
          </a:ln>
          <a:effectLst/>
        </p:spPr>
        <p:txBody>
          <a:bodyPr>
            <a:spAutoFit/>
          </a:bodyPr>
          <a:lstStyle/>
          <a:p>
            <a:pPr>
              <a:spcBef>
                <a:spcPct val="50000"/>
              </a:spcBef>
              <a:defRPr/>
            </a:pPr>
            <a:r>
              <a:rPr lang="en-US" sz="1800" dirty="0">
                <a:solidFill>
                  <a:schemeClr val="folHlink"/>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rPr>
              <a:t> </a:t>
            </a:r>
            <a:r>
              <a:rPr lang="th-TH" sz="1800" dirty="0" smtClean="0">
                <a:solidFill>
                  <a:schemeClr val="folHlink"/>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rPr>
              <a:t>วิธีสร้าง</a:t>
            </a:r>
            <a:endParaRPr lang="en-US" sz="1800" dirty="0">
              <a:solidFill>
                <a:schemeClr val="folHlink"/>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endParaRPr>
          </a:p>
        </p:txBody>
      </p:sp>
      <p:sp>
        <p:nvSpPr>
          <p:cNvPr id="648237" name="Text Box 45"/>
          <p:cNvSpPr txBox="1">
            <a:spLocks noChangeArrowheads="1"/>
          </p:cNvSpPr>
          <p:nvPr/>
        </p:nvSpPr>
        <p:spPr bwMode="auto">
          <a:xfrm>
            <a:off x="2660784" y="2369548"/>
            <a:ext cx="5084763" cy="646331"/>
          </a:xfrm>
          <a:prstGeom prst="rect">
            <a:avLst/>
          </a:prstGeom>
          <a:noFill/>
          <a:ln w="9525">
            <a:noFill/>
            <a:miter lim="800000"/>
            <a:headEnd/>
            <a:tailEnd/>
          </a:ln>
          <a:effectLst/>
        </p:spPr>
        <p:txBody>
          <a:bodyPr wrap="square">
            <a:spAutoFit/>
          </a:bodyPr>
          <a:lstStyle/>
          <a:p>
            <a:pPr>
              <a:spcBef>
                <a:spcPct val="50000"/>
              </a:spcBef>
              <a:defRPr/>
            </a:pPr>
            <a:r>
              <a:rPr lang="th-TH" sz="1800" dirty="0" smtClean="0">
                <a:solidFill>
                  <a:schemeClr val="folHlink"/>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rPr>
              <a:t>หีบ</a:t>
            </a:r>
            <a:r>
              <a:rPr lang="th-TH" sz="1800" dirty="0" err="1" smtClean="0">
                <a:solidFill>
                  <a:schemeClr val="folHlink"/>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rPr>
              <a:t>พันธ</a:t>
            </a:r>
            <a:r>
              <a:rPr lang="th-TH" sz="1800" dirty="0" smtClean="0">
                <a:solidFill>
                  <a:schemeClr val="folHlink"/>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rPr>
              <a:t>สัญญา</a:t>
            </a:r>
            <a:r>
              <a:rPr lang="en-US" sz="1800" dirty="0" smtClean="0">
                <a:solidFill>
                  <a:schemeClr val="folHlink"/>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rPr>
              <a:t>, </a:t>
            </a:r>
            <a:r>
              <a:rPr lang="th-TH" sz="1800" dirty="0" smtClean="0">
                <a:solidFill>
                  <a:schemeClr val="folHlink"/>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rPr>
              <a:t>โต๊ะขนมปังหน้าพระพักตร์</a:t>
            </a:r>
            <a:r>
              <a:rPr lang="en-US" sz="1800" dirty="0" smtClean="0">
                <a:solidFill>
                  <a:schemeClr val="folHlink"/>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rPr>
              <a:t> </a:t>
            </a:r>
            <a:r>
              <a:rPr lang="th-TH" sz="1800" dirty="0" smtClean="0">
                <a:solidFill>
                  <a:schemeClr val="folHlink"/>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rPr>
              <a:t>และ</a:t>
            </a:r>
            <a:r>
              <a:rPr lang="en-US" sz="1800" dirty="0" smtClean="0">
                <a:solidFill>
                  <a:schemeClr val="folHlink"/>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rPr>
              <a:t> </a:t>
            </a:r>
            <a:r>
              <a:rPr lang="th-TH" sz="1800" dirty="0" smtClean="0">
                <a:solidFill>
                  <a:schemeClr val="folHlink"/>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rPr>
              <a:t>    คันประทีปทองคำ</a:t>
            </a:r>
            <a:endParaRPr lang="en-US" sz="1800" dirty="0">
              <a:solidFill>
                <a:schemeClr val="folHlink"/>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endParaRPr>
          </a:p>
        </p:txBody>
      </p:sp>
      <p:sp>
        <p:nvSpPr>
          <p:cNvPr id="648239" name="Text Box 47"/>
          <p:cNvSpPr txBox="1">
            <a:spLocks noChangeArrowheads="1"/>
          </p:cNvSpPr>
          <p:nvPr/>
        </p:nvSpPr>
        <p:spPr bwMode="auto">
          <a:xfrm>
            <a:off x="2906813" y="3370155"/>
            <a:ext cx="4749800" cy="369887"/>
          </a:xfrm>
          <a:prstGeom prst="rect">
            <a:avLst/>
          </a:prstGeom>
          <a:noFill/>
          <a:ln w="9525">
            <a:noFill/>
            <a:miter lim="800000"/>
            <a:headEnd/>
            <a:tailEnd/>
          </a:ln>
          <a:effectLst/>
        </p:spPr>
        <p:txBody>
          <a:bodyPr>
            <a:spAutoFit/>
          </a:bodyPr>
          <a:lstStyle/>
          <a:p>
            <a:pPr>
              <a:spcBef>
                <a:spcPct val="50000"/>
              </a:spcBef>
              <a:defRPr/>
            </a:pPr>
            <a:r>
              <a:rPr lang="en-US" sz="1800" dirty="0">
                <a:solidFill>
                  <a:schemeClr val="folHlink"/>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rPr>
              <a:t> </a:t>
            </a:r>
            <a:r>
              <a:rPr lang="th-TH" sz="1800" dirty="0" smtClean="0">
                <a:solidFill>
                  <a:schemeClr val="folHlink"/>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rPr>
              <a:t>แท่นบูชาและลาน</a:t>
            </a:r>
            <a:r>
              <a:rPr lang="th-TH" sz="1800" dirty="0" err="1" smtClean="0">
                <a:solidFill>
                  <a:schemeClr val="folHlink"/>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rPr>
              <a:t>พลับพลา</a:t>
            </a:r>
            <a:endParaRPr lang="en-US" sz="1800" dirty="0">
              <a:solidFill>
                <a:schemeClr val="folHlink"/>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endParaRPr>
          </a:p>
        </p:txBody>
      </p:sp>
      <p:sp>
        <p:nvSpPr>
          <p:cNvPr id="648240" name="Text Box 48"/>
          <p:cNvSpPr txBox="1">
            <a:spLocks noChangeArrowheads="1"/>
          </p:cNvSpPr>
          <p:nvPr/>
        </p:nvSpPr>
        <p:spPr bwMode="auto">
          <a:xfrm>
            <a:off x="3184621" y="3768617"/>
            <a:ext cx="3429000" cy="369887"/>
          </a:xfrm>
          <a:prstGeom prst="rect">
            <a:avLst/>
          </a:prstGeom>
          <a:noFill/>
          <a:ln w="9525">
            <a:noFill/>
            <a:miter lim="800000"/>
            <a:headEnd/>
            <a:tailEnd/>
          </a:ln>
          <a:effectLst/>
        </p:spPr>
        <p:txBody>
          <a:bodyPr>
            <a:spAutoFit/>
          </a:bodyPr>
          <a:lstStyle/>
          <a:p>
            <a:pPr>
              <a:spcBef>
                <a:spcPct val="50000"/>
              </a:spcBef>
              <a:defRPr/>
            </a:pPr>
            <a:r>
              <a:rPr lang="th-TH" sz="1800" dirty="0" smtClean="0">
                <a:solidFill>
                  <a:schemeClr val="folHlink"/>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rPr>
              <a:t>เครื่องแต่งกายต่างๆของปุโรหิต</a:t>
            </a:r>
            <a:endParaRPr lang="en-US" sz="1800" dirty="0">
              <a:solidFill>
                <a:schemeClr val="folHlink"/>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endParaRPr>
          </a:p>
        </p:txBody>
      </p:sp>
      <p:sp>
        <p:nvSpPr>
          <p:cNvPr id="648241" name="Text Box 49"/>
          <p:cNvSpPr txBox="1">
            <a:spLocks noChangeArrowheads="1"/>
          </p:cNvSpPr>
          <p:nvPr/>
        </p:nvSpPr>
        <p:spPr bwMode="auto">
          <a:xfrm>
            <a:off x="3309938" y="4148324"/>
            <a:ext cx="4292600" cy="369888"/>
          </a:xfrm>
          <a:prstGeom prst="rect">
            <a:avLst/>
          </a:prstGeom>
          <a:noFill/>
          <a:ln w="9525">
            <a:noFill/>
            <a:miter lim="800000"/>
            <a:headEnd/>
            <a:tailEnd/>
          </a:ln>
          <a:effectLst/>
        </p:spPr>
        <p:txBody>
          <a:bodyPr>
            <a:spAutoFit/>
          </a:bodyPr>
          <a:lstStyle/>
          <a:p>
            <a:pPr>
              <a:spcBef>
                <a:spcPct val="50000"/>
              </a:spcBef>
              <a:defRPr/>
            </a:pPr>
            <a:r>
              <a:rPr lang="en-US" sz="1800" dirty="0">
                <a:solidFill>
                  <a:schemeClr val="folHlink"/>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rPr>
              <a:t> </a:t>
            </a:r>
            <a:r>
              <a:rPr lang="th-TH" sz="1800" dirty="0" smtClean="0">
                <a:solidFill>
                  <a:schemeClr val="folHlink"/>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rPr>
              <a:t>การแต่งตั้งปุโรหิต</a:t>
            </a:r>
            <a:endParaRPr lang="en-US" sz="1800" dirty="0">
              <a:solidFill>
                <a:schemeClr val="folHlink"/>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endParaRPr>
          </a:p>
        </p:txBody>
      </p:sp>
      <p:sp>
        <p:nvSpPr>
          <p:cNvPr id="648242" name="Text Box 50"/>
          <p:cNvSpPr txBox="1">
            <a:spLocks noChangeArrowheads="1"/>
          </p:cNvSpPr>
          <p:nvPr/>
        </p:nvSpPr>
        <p:spPr bwMode="auto">
          <a:xfrm>
            <a:off x="3539073" y="4504328"/>
            <a:ext cx="5257800" cy="369888"/>
          </a:xfrm>
          <a:prstGeom prst="rect">
            <a:avLst/>
          </a:prstGeom>
          <a:noFill/>
          <a:ln w="9525">
            <a:noFill/>
            <a:miter lim="800000"/>
            <a:headEnd/>
            <a:tailEnd/>
          </a:ln>
          <a:effectLst/>
        </p:spPr>
        <p:txBody>
          <a:bodyPr>
            <a:spAutoFit/>
          </a:bodyPr>
          <a:lstStyle/>
          <a:p>
            <a:pPr>
              <a:spcBef>
                <a:spcPct val="50000"/>
              </a:spcBef>
              <a:defRPr/>
            </a:pPr>
            <a:r>
              <a:rPr lang="th-TH" sz="1800" dirty="0" smtClean="0">
                <a:solidFill>
                  <a:schemeClr val="folHlink"/>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rPr>
              <a:t>แท่นเผาเครื่องหอมและการนมัสการ</a:t>
            </a:r>
            <a:endParaRPr lang="en-US" sz="1800" dirty="0">
              <a:solidFill>
                <a:schemeClr val="folHlink"/>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endParaRPr>
          </a:p>
        </p:txBody>
      </p:sp>
      <p:sp>
        <p:nvSpPr>
          <p:cNvPr id="648243" name="Text Box 51"/>
          <p:cNvSpPr txBox="1">
            <a:spLocks noChangeArrowheads="1"/>
          </p:cNvSpPr>
          <p:nvPr/>
        </p:nvSpPr>
        <p:spPr bwMode="auto">
          <a:xfrm>
            <a:off x="3895374" y="4891678"/>
            <a:ext cx="5257800" cy="369888"/>
          </a:xfrm>
          <a:prstGeom prst="rect">
            <a:avLst/>
          </a:prstGeom>
          <a:noFill/>
          <a:ln w="9525">
            <a:noFill/>
            <a:miter lim="800000"/>
            <a:headEnd/>
            <a:tailEnd/>
          </a:ln>
          <a:effectLst/>
        </p:spPr>
        <p:txBody>
          <a:bodyPr>
            <a:spAutoFit/>
          </a:bodyPr>
          <a:lstStyle/>
          <a:p>
            <a:pPr>
              <a:spcBef>
                <a:spcPct val="50000"/>
              </a:spcBef>
              <a:defRPr/>
            </a:pPr>
            <a:r>
              <a:rPr lang="th-TH" sz="1800" dirty="0" smtClean="0">
                <a:solidFill>
                  <a:schemeClr val="folHlink"/>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rPr>
              <a:t>คนที่ปฏิบัติหน้าที่และวันสะบาโต</a:t>
            </a:r>
            <a:endParaRPr lang="en-US" sz="1800" dirty="0">
              <a:solidFill>
                <a:schemeClr val="folHlink"/>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endParaRPr>
          </a:p>
        </p:txBody>
      </p:sp>
      <p:sp>
        <p:nvSpPr>
          <p:cNvPr id="28711" name="Text Box 52"/>
          <p:cNvSpPr txBox="1">
            <a:spLocks noChangeArrowheads="1"/>
          </p:cNvSpPr>
          <p:nvPr/>
        </p:nvSpPr>
        <p:spPr bwMode="auto">
          <a:xfrm>
            <a:off x="8764588"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Leelawadee UI" panose="020B0502040204020203" pitchFamily="34" charset="-34"/>
              <a:cs typeface="Leelawadee UI" panose="020B0502040204020203" pitchFamily="34" charset="-34"/>
            </a:endParaRPr>
          </a:p>
        </p:txBody>
      </p:sp>
      <p:sp>
        <p:nvSpPr>
          <p:cNvPr id="648245" name="Oval 53"/>
          <p:cNvSpPr>
            <a:spLocks noChangeArrowheads="1"/>
          </p:cNvSpPr>
          <p:nvPr/>
        </p:nvSpPr>
        <p:spPr bwMode="auto">
          <a:xfrm>
            <a:off x="4867842" y="5583236"/>
            <a:ext cx="1591128" cy="501650"/>
          </a:xfrm>
          <a:prstGeom prst="ellipse">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8713" name="Text Box 54"/>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648247" name="Rectangle 5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648248" name="Rectangle 5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08</a:t>
            </a:r>
          </a:p>
        </p:txBody>
      </p:sp>
      <p:sp>
        <p:nvSpPr>
          <p:cNvPr id="28716" name="Text Box 57"/>
          <p:cNvSpPr txBox="1">
            <a:spLocks noChangeArrowheads="1"/>
          </p:cNvSpPr>
          <p:nvPr/>
        </p:nvSpPr>
        <p:spPr bwMode="auto">
          <a:xfrm>
            <a:off x="8521700" y="6459538"/>
            <a:ext cx="431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11</a:t>
            </a:r>
          </a:p>
        </p:txBody>
      </p:sp>
      <p:pic>
        <p:nvPicPr>
          <p:cNvPr id="648250" name="Picture 58" descr="The Tabernacle at Timna, bb n032300 sr"/>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442913" y="174625"/>
            <a:ext cx="2808287" cy="1919288"/>
          </a:xfrm>
          <a:prstGeom prst="rect">
            <a:avLst/>
          </a:prstGeom>
          <a:noFill/>
          <a:ln w="76200">
            <a:solidFill>
              <a:srgbClr val="EF1F1D"/>
            </a:solidFill>
            <a:miter lim="800000"/>
            <a:headEnd/>
            <a:tailEnd/>
          </a:ln>
          <a:effectLst>
            <a:outerShdw blurRad="63500" dist="89803" dir="2700000" algn="ctr" rotWithShape="0">
              <a:schemeClr val="bg2">
                <a:alpha val="74998"/>
              </a:schemeClr>
            </a:outerShdw>
          </a:effectLst>
        </p:spPr>
      </p:pic>
      <p:sp>
        <p:nvSpPr>
          <p:cNvPr id="59" name="Rectangle 31"/>
          <p:cNvSpPr>
            <a:spLocks noChangeArrowheads="1"/>
          </p:cNvSpPr>
          <p:nvPr/>
        </p:nvSpPr>
        <p:spPr bwMode="auto">
          <a:xfrm>
            <a:off x="1660525" y="393700"/>
            <a:ext cx="5795963" cy="582211"/>
          </a:xfrm>
          <a:prstGeom prst="rect">
            <a:avLst/>
          </a:prstGeom>
          <a:noFill/>
          <a:ln w="12700">
            <a:noFill/>
            <a:miter lim="800000"/>
            <a:headEnd/>
            <a:tailEnd/>
          </a:ln>
          <a:effectLst/>
        </p:spPr>
        <p:txBody>
          <a:bodyPr lIns="90487" tIns="44450" rIns="90487" bIns="44450">
            <a:spAutoFit/>
          </a:bodyPr>
          <a:lstStyle/>
          <a:p>
            <a:pPr algn="ctr">
              <a:defRPr/>
            </a:pPr>
            <a:r>
              <a:rPr lang="en-US" altLang="ja-JP" sz="3200" dirty="0" smtClean="0">
                <a:solidFill>
                  <a:schemeClr val="folHlink"/>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a:t>
            </a:r>
            <a:r>
              <a:rPr lang="th-TH" altLang="ja-JP" sz="3200" dirty="0">
                <a:solidFill>
                  <a:schemeClr val="folHlink"/>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 </a:t>
            </a:r>
            <a:r>
              <a:rPr lang="th-TH" altLang="ja-JP" sz="3200" dirty="0" err="1">
                <a:solidFill>
                  <a:schemeClr val="folHlink"/>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พันธ</a:t>
            </a:r>
            <a:r>
              <a:rPr lang="th-TH" altLang="ja-JP" sz="3200" dirty="0">
                <a:solidFill>
                  <a:schemeClr val="folHlink"/>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สัญญากับโมเสส </a:t>
            </a:r>
            <a:r>
              <a:rPr lang="en-US" altLang="ja-JP" sz="3200" dirty="0" smtClean="0">
                <a:solidFill>
                  <a:schemeClr val="folHlink"/>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a:t>
            </a:r>
            <a:endParaRPr lang="en-US" sz="3200" dirty="0">
              <a:solidFill>
                <a:schemeClr val="folHlink"/>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48215"/>
                                        </p:tgtEl>
                                        <p:attrNameLst>
                                          <p:attrName>style.visibility</p:attrName>
                                        </p:attrNameLst>
                                      </p:cBhvr>
                                      <p:to>
                                        <p:strVal val="visible"/>
                                      </p:to>
                                    </p:set>
                                    <p:anim calcmode="lin" valueType="num">
                                      <p:cBhvr>
                                        <p:cTn id="7" dur="500" fill="hold"/>
                                        <p:tgtEl>
                                          <p:spTgt spid="648215"/>
                                        </p:tgtEl>
                                        <p:attrNameLst>
                                          <p:attrName>ppt_w</p:attrName>
                                        </p:attrNameLst>
                                      </p:cBhvr>
                                      <p:tavLst>
                                        <p:tav tm="0">
                                          <p:val>
                                            <p:fltVal val="0"/>
                                          </p:val>
                                        </p:tav>
                                        <p:tav tm="100000">
                                          <p:val>
                                            <p:strVal val="#ppt_w"/>
                                          </p:val>
                                        </p:tav>
                                      </p:tavLst>
                                    </p:anim>
                                    <p:anim calcmode="lin" valueType="num">
                                      <p:cBhvr>
                                        <p:cTn id="8" dur="500" fill="hold"/>
                                        <p:tgtEl>
                                          <p:spTgt spid="648215"/>
                                        </p:tgtEl>
                                        <p:attrNameLst>
                                          <p:attrName>ppt_h</p:attrName>
                                        </p:attrNameLst>
                                      </p:cBhvr>
                                      <p:tavLst>
                                        <p:tav tm="0">
                                          <p:val>
                                            <p:fltVal val="0"/>
                                          </p:val>
                                        </p:tav>
                                        <p:tav tm="100000">
                                          <p:val>
                                            <p:strVal val="#ppt_h"/>
                                          </p:val>
                                        </p:tav>
                                      </p:tavLst>
                                    </p:anim>
                                    <p:anim calcmode="lin" valueType="num">
                                      <p:cBhvr>
                                        <p:cTn id="9" dur="500" fill="hold"/>
                                        <p:tgtEl>
                                          <p:spTgt spid="648215"/>
                                        </p:tgtEl>
                                        <p:attrNameLst>
                                          <p:attrName>ppt_x</p:attrName>
                                        </p:attrNameLst>
                                      </p:cBhvr>
                                      <p:tavLst>
                                        <p:tav tm="0">
                                          <p:val>
                                            <p:fltVal val="0.5"/>
                                          </p:val>
                                        </p:tav>
                                        <p:tav tm="100000">
                                          <p:val>
                                            <p:strVal val="#ppt_x"/>
                                          </p:val>
                                        </p:tav>
                                      </p:tavLst>
                                    </p:anim>
                                    <p:anim calcmode="lin" valueType="num">
                                      <p:cBhvr>
                                        <p:cTn id="10" dur="500" fill="hold"/>
                                        <p:tgtEl>
                                          <p:spTgt spid="64821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648222"/>
                                        </p:tgtEl>
                                        <p:attrNameLst>
                                          <p:attrName>style.visibility</p:attrName>
                                        </p:attrNameLst>
                                      </p:cBhvr>
                                      <p:to>
                                        <p:strVal val="visible"/>
                                      </p:to>
                                    </p:set>
                                    <p:anim calcmode="lin" valueType="num">
                                      <p:cBhvr>
                                        <p:cTn id="14" dur="500" fill="hold"/>
                                        <p:tgtEl>
                                          <p:spTgt spid="648222"/>
                                        </p:tgtEl>
                                        <p:attrNameLst>
                                          <p:attrName>ppt_w</p:attrName>
                                        </p:attrNameLst>
                                      </p:cBhvr>
                                      <p:tavLst>
                                        <p:tav tm="0">
                                          <p:val>
                                            <p:strVal val="(6*min(max(#ppt_w*#ppt_h,.3),1)-7.4)/-.7*#ppt_w"/>
                                          </p:val>
                                        </p:tav>
                                        <p:tav tm="100000">
                                          <p:val>
                                            <p:strVal val="#ppt_w"/>
                                          </p:val>
                                        </p:tav>
                                      </p:tavLst>
                                    </p:anim>
                                    <p:anim calcmode="lin" valueType="num">
                                      <p:cBhvr>
                                        <p:cTn id="15" dur="500" fill="hold"/>
                                        <p:tgtEl>
                                          <p:spTgt spid="648222"/>
                                        </p:tgtEl>
                                        <p:attrNameLst>
                                          <p:attrName>ppt_h</p:attrName>
                                        </p:attrNameLst>
                                      </p:cBhvr>
                                      <p:tavLst>
                                        <p:tav tm="0">
                                          <p:val>
                                            <p:strVal val="(6*min(max(#ppt_w*#ppt_h,.3),1)-7.4)/-.7*#ppt_h"/>
                                          </p:val>
                                        </p:tav>
                                        <p:tav tm="100000">
                                          <p:val>
                                            <p:strVal val="#ppt_h"/>
                                          </p:val>
                                        </p:tav>
                                      </p:tavLst>
                                    </p:anim>
                                    <p:anim calcmode="lin" valueType="num">
                                      <p:cBhvr>
                                        <p:cTn id="16" dur="500" fill="hold"/>
                                        <p:tgtEl>
                                          <p:spTgt spid="648222"/>
                                        </p:tgtEl>
                                        <p:attrNameLst>
                                          <p:attrName>ppt_x</p:attrName>
                                        </p:attrNameLst>
                                      </p:cBhvr>
                                      <p:tavLst>
                                        <p:tav tm="0">
                                          <p:val>
                                            <p:fltVal val="0.5"/>
                                          </p:val>
                                        </p:tav>
                                        <p:tav tm="100000">
                                          <p:val>
                                            <p:strVal val="#ppt_x"/>
                                          </p:val>
                                        </p:tav>
                                      </p:tavLst>
                                    </p:anim>
                                    <p:anim calcmode="lin" valueType="num">
                                      <p:cBhvr>
                                        <p:cTn id="17" dur="500" fill="hold"/>
                                        <p:tgtEl>
                                          <p:spTgt spid="648222"/>
                                        </p:tgtEl>
                                        <p:attrNameLst>
                                          <p:attrName>ppt_y</p:attrName>
                                        </p:attrNameLst>
                                      </p:cBhvr>
                                      <p:tavLst>
                                        <p:tav tm="0">
                                          <p:val>
                                            <p:strVal val="1+(6*min(max(#ppt_w*#ppt_h,.3),1)-7.4)/-.7*#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528" fill="hold" grpId="0" nodeType="clickEffect">
                                  <p:stCondLst>
                                    <p:cond delay="0"/>
                                  </p:stCondLst>
                                  <p:childTnLst>
                                    <p:set>
                                      <p:cBhvr>
                                        <p:cTn id="21" dur="1" fill="hold">
                                          <p:stCondLst>
                                            <p:cond delay="0"/>
                                          </p:stCondLst>
                                        </p:cTn>
                                        <p:tgtEl>
                                          <p:spTgt spid="648205"/>
                                        </p:tgtEl>
                                        <p:attrNameLst>
                                          <p:attrName>style.visibility</p:attrName>
                                        </p:attrNameLst>
                                      </p:cBhvr>
                                      <p:to>
                                        <p:strVal val="visible"/>
                                      </p:to>
                                    </p:set>
                                    <p:anim calcmode="lin" valueType="num">
                                      <p:cBhvr>
                                        <p:cTn id="22" dur="500" fill="hold"/>
                                        <p:tgtEl>
                                          <p:spTgt spid="648205"/>
                                        </p:tgtEl>
                                        <p:attrNameLst>
                                          <p:attrName>ppt_w</p:attrName>
                                        </p:attrNameLst>
                                      </p:cBhvr>
                                      <p:tavLst>
                                        <p:tav tm="0">
                                          <p:val>
                                            <p:fltVal val="0"/>
                                          </p:val>
                                        </p:tav>
                                        <p:tav tm="100000">
                                          <p:val>
                                            <p:strVal val="#ppt_w"/>
                                          </p:val>
                                        </p:tav>
                                      </p:tavLst>
                                    </p:anim>
                                    <p:anim calcmode="lin" valueType="num">
                                      <p:cBhvr>
                                        <p:cTn id="23" dur="500" fill="hold"/>
                                        <p:tgtEl>
                                          <p:spTgt spid="648205"/>
                                        </p:tgtEl>
                                        <p:attrNameLst>
                                          <p:attrName>ppt_h</p:attrName>
                                        </p:attrNameLst>
                                      </p:cBhvr>
                                      <p:tavLst>
                                        <p:tav tm="0">
                                          <p:val>
                                            <p:fltVal val="0"/>
                                          </p:val>
                                        </p:tav>
                                        <p:tav tm="100000">
                                          <p:val>
                                            <p:strVal val="#ppt_h"/>
                                          </p:val>
                                        </p:tav>
                                      </p:tavLst>
                                    </p:anim>
                                    <p:anim calcmode="lin" valueType="num">
                                      <p:cBhvr>
                                        <p:cTn id="24" dur="500" fill="hold"/>
                                        <p:tgtEl>
                                          <p:spTgt spid="648205"/>
                                        </p:tgtEl>
                                        <p:attrNameLst>
                                          <p:attrName>ppt_x</p:attrName>
                                        </p:attrNameLst>
                                      </p:cBhvr>
                                      <p:tavLst>
                                        <p:tav tm="0">
                                          <p:val>
                                            <p:fltVal val="0.5"/>
                                          </p:val>
                                        </p:tav>
                                        <p:tav tm="100000">
                                          <p:val>
                                            <p:strVal val="#ppt_x"/>
                                          </p:val>
                                        </p:tav>
                                      </p:tavLst>
                                    </p:anim>
                                    <p:anim calcmode="lin" valueType="num">
                                      <p:cBhvr>
                                        <p:cTn id="25" dur="500" fill="hold"/>
                                        <p:tgtEl>
                                          <p:spTgt spid="648205"/>
                                        </p:tgtEl>
                                        <p:attrNameLst>
                                          <p:attrName>ppt_y</p:attrName>
                                        </p:attrNameLst>
                                      </p:cBhvr>
                                      <p:tavLst>
                                        <p:tav tm="0">
                                          <p:val>
                                            <p:fltVal val="0.5"/>
                                          </p:val>
                                        </p:tav>
                                        <p:tav tm="100000">
                                          <p:val>
                                            <p:strVal val="#ppt_y"/>
                                          </p:val>
                                        </p:tav>
                                      </p:tavLst>
                                    </p:anim>
                                  </p:childTnLst>
                                </p:cTn>
                              </p:par>
                            </p:childTnLst>
                          </p:cTn>
                        </p:par>
                        <p:par>
                          <p:cTn id="26" fill="hold" nodeType="afterGroup">
                            <p:stCondLst>
                              <p:cond delay="500"/>
                            </p:stCondLst>
                            <p:childTnLst>
                              <p:par>
                                <p:cTn id="27" presetID="23" presetClass="entr" presetSubtype="528" fill="hold" grpId="0" nodeType="afterEffect">
                                  <p:stCondLst>
                                    <p:cond delay="0"/>
                                  </p:stCondLst>
                                  <p:childTnLst>
                                    <p:set>
                                      <p:cBhvr>
                                        <p:cTn id="28" dur="1" fill="hold">
                                          <p:stCondLst>
                                            <p:cond delay="0"/>
                                          </p:stCondLst>
                                        </p:cTn>
                                        <p:tgtEl>
                                          <p:spTgt spid="648245"/>
                                        </p:tgtEl>
                                        <p:attrNameLst>
                                          <p:attrName>style.visibility</p:attrName>
                                        </p:attrNameLst>
                                      </p:cBhvr>
                                      <p:to>
                                        <p:strVal val="visible"/>
                                      </p:to>
                                    </p:set>
                                    <p:anim calcmode="lin" valueType="num">
                                      <p:cBhvr>
                                        <p:cTn id="29" dur="500" fill="hold"/>
                                        <p:tgtEl>
                                          <p:spTgt spid="648245"/>
                                        </p:tgtEl>
                                        <p:attrNameLst>
                                          <p:attrName>ppt_w</p:attrName>
                                        </p:attrNameLst>
                                      </p:cBhvr>
                                      <p:tavLst>
                                        <p:tav tm="0">
                                          <p:val>
                                            <p:fltVal val="0"/>
                                          </p:val>
                                        </p:tav>
                                        <p:tav tm="100000">
                                          <p:val>
                                            <p:strVal val="#ppt_w"/>
                                          </p:val>
                                        </p:tav>
                                      </p:tavLst>
                                    </p:anim>
                                    <p:anim calcmode="lin" valueType="num">
                                      <p:cBhvr>
                                        <p:cTn id="30" dur="500" fill="hold"/>
                                        <p:tgtEl>
                                          <p:spTgt spid="648245"/>
                                        </p:tgtEl>
                                        <p:attrNameLst>
                                          <p:attrName>ppt_h</p:attrName>
                                        </p:attrNameLst>
                                      </p:cBhvr>
                                      <p:tavLst>
                                        <p:tav tm="0">
                                          <p:val>
                                            <p:fltVal val="0"/>
                                          </p:val>
                                        </p:tav>
                                        <p:tav tm="100000">
                                          <p:val>
                                            <p:strVal val="#ppt_h"/>
                                          </p:val>
                                        </p:tav>
                                      </p:tavLst>
                                    </p:anim>
                                    <p:anim calcmode="lin" valueType="num">
                                      <p:cBhvr>
                                        <p:cTn id="31" dur="500" fill="hold"/>
                                        <p:tgtEl>
                                          <p:spTgt spid="648245"/>
                                        </p:tgtEl>
                                        <p:attrNameLst>
                                          <p:attrName>ppt_x</p:attrName>
                                        </p:attrNameLst>
                                      </p:cBhvr>
                                      <p:tavLst>
                                        <p:tav tm="0">
                                          <p:val>
                                            <p:fltVal val="0.5"/>
                                          </p:val>
                                        </p:tav>
                                        <p:tav tm="100000">
                                          <p:val>
                                            <p:strVal val="#ppt_x"/>
                                          </p:val>
                                        </p:tav>
                                      </p:tavLst>
                                    </p:anim>
                                    <p:anim calcmode="lin" valueType="num">
                                      <p:cBhvr>
                                        <p:cTn id="32" dur="500" fill="hold"/>
                                        <p:tgtEl>
                                          <p:spTgt spid="648245"/>
                                        </p:tgtEl>
                                        <p:attrNameLst>
                                          <p:attrName>ppt_y</p:attrName>
                                        </p:attrNameLst>
                                      </p:cBhvr>
                                      <p:tavLst>
                                        <p:tav tm="0">
                                          <p:val>
                                            <p:fltVal val="0.5"/>
                                          </p:val>
                                        </p:tav>
                                        <p:tav tm="100000">
                                          <p:val>
                                            <p:strVal val="#ppt_y"/>
                                          </p:val>
                                        </p:tav>
                                      </p:tavLst>
                                    </p:anim>
                                  </p:childTnLst>
                                </p:cTn>
                              </p:par>
                            </p:childTnLst>
                          </p:cTn>
                        </p:par>
                        <p:par>
                          <p:cTn id="33" fill="hold" nodeType="afterGroup">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648250"/>
                                        </p:tgtEl>
                                        <p:attrNameLst>
                                          <p:attrName>style.visibility</p:attrName>
                                        </p:attrNameLst>
                                      </p:cBhvr>
                                      <p:to>
                                        <p:strVal val="visible"/>
                                      </p:to>
                                    </p:set>
                                    <p:animEffect transition="in" filter="fade">
                                      <p:cBhvr>
                                        <p:cTn id="36" dur="1000"/>
                                        <p:tgtEl>
                                          <p:spTgt spid="64825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xit" presetSubtype="0" fill="hold" grpId="1" nodeType="clickEffect">
                                  <p:stCondLst>
                                    <p:cond delay="0"/>
                                  </p:stCondLst>
                                  <p:childTnLst>
                                    <p:animEffect transition="out" filter="fade">
                                      <p:cBhvr>
                                        <p:cTn id="40" dur="1000"/>
                                        <p:tgtEl>
                                          <p:spTgt spid="648245"/>
                                        </p:tgtEl>
                                      </p:cBhvr>
                                    </p:animEffect>
                                    <p:set>
                                      <p:cBhvr>
                                        <p:cTn id="41" dur="1" fill="hold">
                                          <p:stCondLst>
                                            <p:cond delay="999"/>
                                          </p:stCondLst>
                                        </p:cTn>
                                        <p:tgtEl>
                                          <p:spTgt spid="648245"/>
                                        </p:tgtEl>
                                        <p:attrNameLst>
                                          <p:attrName>style.visibility</p:attrName>
                                        </p:attrNameLst>
                                      </p:cBhvr>
                                      <p:to>
                                        <p:strVal val="hidden"/>
                                      </p:to>
                                    </p:set>
                                  </p:childTnLst>
                                </p:cTn>
                              </p:par>
                            </p:childTnLst>
                          </p:cTn>
                        </p:par>
                        <p:par>
                          <p:cTn id="42" fill="hold" nodeType="afterGroup">
                            <p:stCondLst>
                              <p:cond delay="1000"/>
                            </p:stCondLst>
                            <p:childTnLst>
                              <p:par>
                                <p:cTn id="43" presetID="22" presetClass="entr" presetSubtype="4" fill="hold" nodeType="after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wipe(down)">
                                      <p:cBhvr>
                                        <p:cTn id="45" dur="500"/>
                                        <p:tgtEl>
                                          <p:spTgt spid="2"/>
                                        </p:tgtEl>
                                      </p:cBhvr>
                                    </p:animEffect>
                                  </p:childTnLst>
                                </p:cTn>
                              </p:par>
                            </p:childTnLst>
                          </p:cTn>
                        </p:par>
                        <p:par>
                          <p:cTn id="46" fill="hold" nodeType="afterGroup">
                            <p:stCondLst>
                              <p:cond delay="1500"/>
                            </p:stCondLst>
                            <p:childTnLst>
                              <p:par>
                                <p:cTn id="47" presetID="23" presetClass="entr" presetSubtype="528" fill="hold" grpId="0" nodeType="afterEffect">
                                  <p:stCondLst>
                                    <p:cond delay="100"/>
                                  </p:stCondLst>
                                  <p:childTnLst>
                                    <p:set>
                                      <p:cBhvr>
                                        <p:cTn id="48" dur="1" fill="hold">
                                          <p:stCondLst>
                                            <p:cond delay="0"/>
                                          </p:stCondLst>
                                        </p:cTn>
                                        <p:tgtEl>
                                          <p:spTgt spid="648221"/>
                                        </p:tgtEl>
                                        <p:attrNameLst>
                                          <p:attrName>style.visibility</p:attrName>
                                        </p:attrNameLst>
                                      </p:cBhvr>
                                      <p:to>
                                        <p:strVal val="visible"/>
                                      </p:to>
                                    </p:set>
                                    <p:anim calcmode="lin" valueType="num">
                                      <p:cBhvr>
                                        <p:cTn id="49" dur="500" fill="hold"/>
                                        <p:tgtEl>
                                          <p:spTgt spid="648221"/>
                                        </p:tgtEl>
                                        <p:attrNameLst>
                                          <p:attrName>ppt_w</p:attrName>
                                        </p:attrNameLst>
                                      </p:cBhvr>
                                      <p:tavLst>
                                        <p:tav tm="0">
                                          <p:val>
                                            <p:fltVal val="0"/>
                                          </p:val>
                                        </p:tav>
                                        <p:tav tm="100000">
                                          <p:val>
                                            <p:strVal val="#ppt_w"/>
                                          </p:val>
                                        </p:tav>
                                      </p:tavLst>
                                    </p:anim>
                                    <p:anim calcmode="lin" valueType="num">
                                      <p:cBhvr>
                                        <p:cTn id="50" dur="500" fill="hold"/>
                                        <p:tgtEl>
                                          <p:spTgt spid="648221"/>
                                        </p:tgtEl>
                                        <p:attrNameLst>
                                          <p:attrName>ppt_h</p:attrName>
                                        </p:attrNameLst>
                                      </p:cBhvr>
                                      <p:tavLst>
                                        <p:tav tm="0">
                                          <p:val>
                                            <p:fltVal val="0"/>
                                          </p:val>
                                        </p:tav>
                                        <p:tav tm="100000">
                                          <p:val>
                                            <p:strVal val="#ppt_h"/>
                                          </p:val>
                                        </p:tav>
                                      </p:tavLst>
                                    </p:anim>
                                    <p:anim calcmode="lin" valueType="num">
                                      <p:cBhvr>
                                        <p:cTn id="51" dur="500" fill="hold"/>
                                        <p:tgtEl>
                                          <p:spTgt spid="648221"/>
                                        </p:tgtEl>
                                        <p:attrNameLst>
                                          <p:attrName>ppt_x</p:attrName>
                                        </p:attrNameLst>
                                      </p:cBhvr>
                                      <p:tavLst>
                                        <p:tav tm="0">
                                          <p:val>
                                            <p:fltVal val="0.5"/>
                                          </p:val>
                                        </p:tav>
                                        <p:tav tm="100000">
                                          <p:val>
                                            <p:strVal val="#ppt_x"/>
                                          </p:val>
                                        </p:tav>
                                      </p:tavLst>
                                    </p:anim>
                                    <p:anim calcmode="lin" valueType="num">
                                      <p:cBhvr>
                                        <p:cTn id="52" dur="500" fill="hold"/>
                                        <p:tgtEl>
                                          <p:spTgt spid="648221"/>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2100"/>
                            </p:stCondLst>
                            <p:childTnLst>
                              <p:par>
                                <p:cTn id="54" presetID="10" presetClass="entr" presetSubtype="0" fill="hold" grpId="0" nodeType="afterEffect">
                                  <p:stCondLst>
                                    <p:cond delay="0"/>
                                  </p:stCondLst>
                                  <p:childTnLst>
                                    <p:set>
                                      <p:cBhvr>
                                        <p:cTn id="55" dur="1" fill="hold">
                                          <p:stCondLst>
                                            <p:cond delay="0"/>
                                          </p:stCondLst>
                                        </p:cTn>
                                        <p:tgtEl>
                                          <p:spTgt spid="648233"/>
                                        </p:tgtEl>
                                        <p:attrNameLst>
                                          <p:attrName>style.visibility</p:attrName>
                                        </p:attrNameLst>
                                      </p:cBhvr>
                                      <p:to>
                                        <p:strVal val="visible"/>
                                      </p:to>
                                    </p:set>
                                    <p:animEffect transition="in" filter="fade">
                                      <p:cBhvr>
                                        <p:cTn id="56" dur="1000"/>
                                        <p:tgtEl>
                                          <p:spTgt spid="648233"/>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48234"/>
                                        </p:tgtEl>
                                        <p:attrNameLst>
                                          <p:attrName>style.visibility</p:attrName>
                                        </p:attrNameLst>
                                      </p:cBhvr>
                                      <p:to>
                                        <p:strVal val="visible"/>
                                      </p:to>
                                    </p:set>
                                    <p:animEffect transition="in" filter="fade">
                                      <p:cBhvr>
                                        <p:cTn id="61" dur="1000"/>
                                        <p:tgtEl>
                                          <p:spTgt spid="648234"/>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48235"/>
                                        </p:tgtEl>
                                        <p:attrNameLst>
                                          <p:attrName>style.visibility</p:attrName>
                                        </p:attrNameLst>
                                      </p:cBhvr>
                                      <p:to>
                                        <p:strVal val="visible"/>
                                      </p:to>
                                    </p:set>
                                    <p:animEffect transition="in" filter="fade">
                                      <p:cBhvr>
                                        <p:cTn id="66" dur="1000"/>
                                        <p:tgtEl>
                                          <p:spTgt spid="648235"/>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648236"/>
                                        </p:tgtEl>
                                        <p:attrNameLst>
                                          <p:attrName>style.visibility</p:attrName>
                                        </p:attrNameLst>
                                      </p:cBhvr>
                                      <p:to>
                                        <p:strVal val="visible"/>
                                      </p:to>
                                    </p:set>
                                    <p:animEffect transition="in" filter="wipe(left)">
                                      <p:cBhvr>
                                        <p:cTn id="71" dur="500"/>
                                        <p:tgtEl>
                                          <p:spTgt spid="648236"/>
                                        </p:tgtEl>
                                      </p:cBhvr>
                                    </p:animEffect>
                                  </p:childTnLst>
                                </p:cTn>
                              </p:par>
                            </p:childTnLst>
                          </p:cTn>
                        </p:par>
                        <p:par>
                          <p:cTn id="72" fill="hold" nodeType="afterGroup">
                            <p:stCondLst>
                              <p:cond delay="500"/>
                            </p:stCondLst>
                            <p:childTnLst>
                              <p:par>
                                <p:cTn id="73" presetID="4" presetClass="entr" presetSubtype="32" fill="hold" grpId="0" nodeType="afterEffect">
                                  <p:stCondLst>
                                    <p:cond delay="1000"/>
                                  </p:stCondLst>
                                  <p:childTnLst>
                                    <p:set>
                                      <p:cBhvr>
                                        <p:cTn id="74" dur="1" fill="hold">
                                          <p:stCondLst>
                                            <p:cond delay="0"/>
                                          </p:stCondLst>
                                        </p:cTn>
                                        <p:tgtEl>
                                          <p:spTgt spid="648237">
                                            <p:txEl>
                                              <p:pRg st="0" end="0"/>
                                            </p:txEl>
                                          </p:spTgt>
                                        </p:tgtEl>
                                        <p:attrNameLst>
                                          <p:attrName>style.visibility</p:attrName>
                                        </p:attrNameLst>
                                      </p:cBhvr>
                                      <p:to>
                                        <p:strVal val="visible"/>
                                      </p:to>
                                    </p:set>
                                    <p:animEffect transition="in" filter="box(out)">
                                      <p:cBhvr>
                                        <p:cTn id="75" dur="500"/>
                                        <p:tgtEl>
                                          <p:spTgt spid="648237">
                                            <p:txEl>
                                              <p:pRg st="0" end="0"/>
                                            </p:txEl>
                                          </p:spTgt>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4" presetClass="entr" presetSubtype="32" fill="hold" grpId="0" nodeType="clickEffect">
                                  <p:stCondLst>
                                    <p:cond delay="0"/>
                                  </p:stCondLst>
                                  <p:childTnLst>
                                    <p:set>
                                      <p:cBhvr>
                                        <p:cTn id="79" dur="1" fill="hold">
                                          <p:stCondLst>
                                            <p:cond delay="0"/>
                                          </p:stCondLst>
                                        </p:cTn>
                                        <p:tgtEl>
                                          <p:spTgt spid="648238">
                                            <p:txEl>
                                              <p:pRg st="0" end="0"/>
                                            </p:txEl>
                                          </p:spTgt>
                                        </p:tgtEl>
                                        <p:attrNameLst>
                                          <p:attrName>style.visibility</p:attrName>
                                        </p:attrNameLst>
                                      </p:cBhvr>
                                      <p:to>
                                        <p:strVal val="visible"/>
                                      </p:to>
                                    </p:set>
                                    <p:animEffect transition="in" filter="box(out)">
                                      <p:cBhvr>
                                        <p:cTn id="80" dur="500"/>
                                        <p:tgtEl>
                                          <p:spTgt spid="648238">
                                            <p:txEl>
                                              <p:pRg st="0" end="0"/>
                                            </p:txEl>
                                          </p:spTgt>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4" presetClass="entr" presetSubtype="32" fill="hold" grpId="0" nodeType="clickEffect">
                                  <p:stCondLst>
                                    <p:cond delay="0"/>
                                  </p:stCondLst>
                                  <p:childTnLst>
                                    <p:set>
                                      <p:cBhvr>
                                        <p:cTn id="84" dur="1" fill="hold">
                                          <p:stCondLst>
                                            <p:cond delay="0"/>
                                          </p:stCondLst>
                                        </p:cTn>
                                        <p:tgtEl>
                                          <p:spTgt spid="648239">
                                            <p:txEl>
                                              <p:pRg st="0" end="0"/>
                                            </p:txEl>
                                          </p:spTgt>
                                        </p:tgtEl>
                                        <p:attrNameLst>
                                          <p:attrName>style.visibility</p:attrName>
                                        </p:attrNameLst>
                                      </p:cBhvr>
                                      <p:to>
                                        <p:strVal val="visible"/>
                                      </p:to>
                                    </p:set>
                                    <p:animEffect transition="in" filter="box(out)">
                                      <p:cBhvr>
                                        <p:cTn id="85" dur="500"/>
                                        <p:tgtEl>
                                          <p:spTgt spid="648239">
                                            <p:txEl>
                                              <p:pRg st="0" end="0"/>
                                            </p:txEl>
                                          </p:spTgt>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4" presetClass="entr" presetSubtype="32" fill="hold" grpId="0" nodeType="clickEffect">
                                  <p:stCondLst>
                                    <p:cond delay="0"/>
                                  </p:stCondLst>
                                  <p:childTnLst>
                                    <p:set>
                                      <p:cBhvr>
                                        <p:cTn id="89" dur="1" fill="hold">
                                          <p:stCondLst>
                                            <p:cond delay="0"/>
                                          </p:stCondLst>
                                        </p:cTn>
                                        <p:tgtEl>
                                          <p:spTgt spid="648240">
                                            <p:txEl>
                                              <p:pRg st="0" end="0"/>
                                            </p:txEl>
                                          </p:spTgt>
                                        </p:tgtEl>
                                        <p:attrNameLst>
                                          <p:attrName>style.visibility</p:attrName>
                                        </p:attrNameLst>
                                      </p:cBhvr>
                                      <p:to>
                                        <p:strVal val="visible"/>
                                      </p:to>
                                    </p:set>
                                    <p:animEffect transition="in" filter="box(out)">
                                      <p:cBhvr>
                                        <p:cTn id="90" dur="500"/>
                                        <p:tgtEl>
                                          <p:spTgt spid="648240">
                                            <p:txEl>
                                              <p:pRg st="0" end="0"/>
                                            </p:txEl>
                                          </p:spTgt>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4" presetClass="entr" presetSubtype="32" fill="hold" grpId="0" nodeType="clickEffect">
                                  <p:stCondLst>
                                    <p:cond delay="0"/>
                                  </p:stCondLst>
                                  <p:childTnLst>
                                    <p:set>
                                      <p:cBhvr>
                                        <p:cTn id="94" dur="1" fill="hold">
                                          <p:stCondLst>
                                            <p:cond delay="0"/>
                                          </p:stCondLst>
                                        </p:cTn>
                                        <p:tgtEl>
                                          <p:spTgt spid="648241">
                                            <p:txEl>
                                              <p:pRg st="0" end="0"/>
                                            </p:txEl>
                                          </p:spTgt>
                                        </p:tgtEl>
                                        <p:attrNameLst>
                                          <p:attrName>style.visibility</p:attrName>
                                        </p:attrNameLst>
                                      </p:cBhvr>
                                      <p:to>
                                        <p:strVal val="visible"/>
                                      </p:to>
                                    </p:set>
                                    <p:animEffect transition="in" filter="box(out)">
                                      <p:cBhvr>
                                        <p:cTn id="95" dur="500"/>
                                        <p:tgtEl>
                                          <p:spTgt spid="648241">
                                            <p:txEl>
                                              <p:pRg st="0" end="0"/>
                                            </p:txEl>
                                          </p:spTgt>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4" presetClass="entr" presetSubtype="32" fill="hold" grpId="0" nodeType="clickEffect">
                                  <p:stCondLst>
                                    <p:cond delay="0"/>
                                  </p:stCondLst>
                                  <p:childTnLst>
                                    <p:set>
                                      <p:cBhvr>
                                        <p:cTn id="99" dur="1" fill="hold">
                                          <p:stCondLst>
                                            <p:cond delay="0"/>
                                          </p:stCondLst>
                                        </p:cTn>
                                        <p:tgtEl>
                                          <p:spTgt spid="648242">
                                            <p:txEl>
                                              <p:pRg st="0" end="0"/>
                                            </p:txEl>
                                          </p:spTgt>
                                        </p:tgtEl>
                                        <p:attrNameLst>
                                          <p:attrName>style.visibility</p:attrName>
                                        </p:attrNameLst>
                                      </p:cBhvr>
                                      <p:to>
                                        <p:strVal val="visible"/>
                                      </p:to>
                                    </p:set>
                                    <p:animEffect transition="in" filter="box(out)">
                                      <p:cBhvr>
                                        <p:cTn id="100" dur="500"/>
                                        <p:tgtEl>
                                          <p:spTgt spid="648242">
                                            <p:txEl>
                                              <p:pRg st="0" end="0"/>
                                            </p:txEl>
                                          </p:spTgt>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4" presetClass="entr" presetSubtype="32" fill="hold" grpId="0" nodeType="clickEffect">
                                  <p:stCondLst>
                                    <p:cond delay="0"/>
                                  </p:stCondLst>
                                  <p:childTnLst>
                                    <p:set>
                                      <p:cBhvr>
                                        <p:cTn id="104" dur="1" fill="hold">
                                          <p:stCondLst>
                                            <p:cond delay="0"/>
                                          </p:stCondLst>
                                        </p:cTn>
                                        <p:tgtEl>
                                          <p:spTgt spid="648243">
                                            <p:txEl>
                                              <p:pRg st="0" end="0"/>
                                            </p:txEl>
                                          </p:spTgt>
                                        </p:tgtEl>
                                        <p:attrNameLst>
                                          <p:attrName>style.visibility</p:attrName>
                                        </p:attrNameLst>
                                      </p:cBhvr>
                                      <p:to>
                                        <p:strVal val="visible"/>
                                      </p:to>
                                    </p:set>
                                    <p:animEffect transition="in" filter="box(out)">
                                      <p:cBhvr>
                                        <p:cTn id="105" dur="500"/>
                                        <p:tgtEl>
                                          <p:spTgt spid="6482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205" grpId="0" autoUpdateAnimBg="0"/>
      <p:bldP spid="648215" grpId="0" autoUpdateAnimBg="0"/>
      <p:bldP spid="648221" grpId="0" animBg="1" autoUpdateAnimBg="0"/>
      <p:bldP spid="648222" grpId="0" autoUpdateAnimBg="0"/>
      <p:bldP spid="648233" grpId="0" autoUpdateAnimBg="0"/>
      <p:bldP spid="648234" grpId="0" autoUpdateAnimBg="0"/>
      <p:bldP spid="648235" grpId="0" autoUpdateAnimBg="0"/>
      <p:bldP spid="648236" grpId="0" animBg="1" autoUpdateAnimBg="0"/>
      <p:bldP spid="648238" grpId="0" build="p" autoUpdateAnimBg="0"/>
      <p:bldP spid="648237" grpId="0" build="p" autoUpdateAnimBg="0" advAuto="1000"/>
      <p:bldP spid="648239" grpId="0" build="p" autoUpdateAnimBg="0"/>
      <p:bldP spid="648240" grpId="0" build="p" autoUpdateAnimBg="0"/>
      <p:bldP spid="648241" grpId="0" build="p" autoUpdateAnimBg="0"/>
      <p:bldP spid="648242" grpId="0" build="p" autoUpdateAnimBg="0"/>
      <p:bldP spid="648243" grpId="0" build="p" autoUpdateAnimBg="0"/>
      <p:bldP spid="648245" grpId="0" animBg="1"/>
      <p:bldP spid="648245" grpId="1" animBg="1"/>
      <p:bldP spid="648250" grpId="0" animBg="1"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D:\0Adds 2002\01 Galilee\Sea of Galilee-east\sr\Sunset over Sea of Galilee, tb q102602.jpg"/>
</p:tagLst>
</file>

<file path=ppt/tags/tag12.xml><?xml version="1.0" encoding="utf-8"?>
<p:tagLst xmlns:a="http://schemas.openxmlformats.org/drawingml/2006/main" xmlns:r="http://schemas.openxmlformats.org/officeDocument/2006/relationships" xmlns:p="http://schemas.openxmlformats.org/presentationml/2006/main">
  <p:tag name="PHOTO" val="TRUE"/>
  <p:tag name="FILENAME" val="D:\0Adds 2002\01 Galilee\Sea of Galilee-east\sr\Sunset over Sea of Galilee, tb q102602.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0Adds\042600 Gezer\Sr\The Tabernacle at Timna, bb n0323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D:\0Images\0Adds 2002\02 Samaria\Jezreel Valley\sr\Jezreel Valley from Muhraqa to Tabor and Moreh,.JPG"/>
</p:tagLst>
</file>

<file path=ppt/tags/tag5.xml><?xml version="1.0" encoding="utf-8"?>
<p:tagLst xmlns:a="http://schemas.openxmlformats.org/drawingml/2006/main" xmlns:r="http://schemas.openxmlformats.org/officeDocument/2006/relationships" xmlns:p="http://schemas.openxmlformats.org/presentationml/2006/main">
  <p:tag name="FILENAME" val="E:\Todd Sites\0 Adds\df\1 Galilee\Sea of Galilee\sr\Sea of Galilee from northwest, df 040102.jpg"/>
  <p:tag name="PHOTO" val="TRUE"/>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udah\Bethlehem\Bethlehem sr\Shepherd with flock, 43-30tb sr.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0 Adds\2 Jerus\051601 Mt of Olives\sr\Gethsemane olive tree2, tb n051601.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0 Adds\1 Galilee\temp sr\Sunset from Kursi, tb n111800 sr.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0 Adds\1 Galilee\temp sr\Sunset from Kursi, tb n111800 sr.jpg"/>
</p:tagLst>
</file>

<file path=ppt/theme/theme1.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08"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Times New Roman-Arial">
      <a:maj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 Designs:Pulse</Template>
  <TotalTime>17181</TotalTime>
  <Words>7398</Words>
  <Application>Microsoft Macintosh PowerPoint</Application>
  <PresentationFormat>On-screen Show (4:3)</PresentationFormat>
  <Paragraphs>1668</Paragraphs>
  <Slides>88</Slides>
  <Notes>88</Notes>
  <HiddenSlides>0</HiddenSlides>
  <MMClips>0</MMClips>
  <ScaleCrop>false</ScaleCrop>
  <HeadingPairs>
    <vt:vector size="4" baseType="variant">
      <vt:variant>
        <vt:lpstr>Theme</vt:lpstr>
      </vt:variant>
      <vt:variant>
        <vt:i4>3</vt:i4>
      </vt:variant>
      <vt:variant>
        <vt:lpstr>Slide Titles</vt:lpstr>
      </vt:variant>
      <vt:variant>
        <vt:i4>88</vt:i4>
      </vt:variant>
    </vt:vector>
  </HeadingPairs>
  <TitlesOfParts>
    <vt:vector size="91" baseType="lpstr">
      <vt:lpstr>Pulse</vt:lpstr>
      <vt:lpstr>untitled 2</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คู่มือศึกษา #16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Sunset from Kursi</vt:lpstr>
      <vt:lpstr>PowerPoint Presentation</vt:lpstr>
      <vt:lpstr>Sunset over Sea of Galilee</vt:lpstr>
      <vt:lpstr>Sunset over Sea of Galilee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ตามลิงค์นี้เลย –&gt; BibleStudyDownloads.org</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john fryman</dc:creator>
  <cp:lastModifiedBy>Rick Griffith</cp:lastModifiedBy>
  <cp:revision>669</cp:revision>
  <dcterms:created xsi:type="dcterms:W3CDTF">2008-07-09T22:44:28Z</dcterms:created>
  <dcterms:modified xsi:type="dcterms:W3CDTF">2017-10-23T08:03:04Z</dcterms:modified>
</cp:coreProperties>
</file>