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Lst>
  <p:notesMasterIdLst>
    <p:notesMasterId r:id="rId33"/>
  </p:notesMasterIdLst>
  <p:handoutMasterIdLst>
    <p:handoutMasterId r:id="rId34"/>
  </p:handoutMasterIdLst>
  <p:sldIdLst>
    <p:sldId id="897" r:id="rId5"/>
    <p:sldId id="871" r:id="rId6"/>
    <p:sldId id="882" r:id="rId7"/>
    <p:sldId id="872" r:id="rId8"/>
    <p:sldId id="873" r:id="rId9"/>
    <p:sldId id="874" r:id="rId10"/>
    <p:sldId id="875" r:id="rId11"/>
    <p:sldId id="890" r:id="rId12"/>
    <p:sldId id="747" r:id="rId13"/>
    <p:sldId id="892" r:id="rId14"/>
    <p:sldId id="867" r:id="rId15"/>
    <p:sldId id="854" r:id="rId16"/>
    <p:sldId id="894" r:id="rId17"/>
    <p:sldId id="878" r:id="rId18"/>
    <p:sldId id="879" r:id="rId19"/>
    <p:sldId id="880" r:id="rId20"/>
    <p:sldId id="843" r:id="rId21"/>
    <p:sldId id="883" r:id="rId22"/>
    <p:sldId id="884" r:id="rId23"/>
    <p:sldId id="885" r:id="rId24"/>
    <p:sldId id="886" r:id="rId25"/>
    <p:sldId id="887" r:id="rId26"/>
    <p:sldId id="831" r:id="rId27"/>
    <p:sldId id="888" r:id="rId28"/>
    <p:sldId id="866" r:id="rId29"/>
    <p:sldId id="895" r:id="rId30"/>
    <p:sldId id="898" r:id="rId31"/>
    <p:sldId id="899" r:id="rId32"/>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1pPr>
    <a:lvl2pPr marL="4572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2pPr>
    <a:lvl3pPr marL="9144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5pPr>
    <a:lvl6pPr marL="22860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6pPr>
    <a:lvl7pPr marL="27432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7pPr>
    <a:lvl8pPr marL="32004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8pPr>
    <a:lvl9pPr marL="36576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4218">
          <p15:clr>
            <a:srgbClr val="A4A3A4"/>
          </p15:clr>
        </p15:guide>
        <p15:guide id="2" pos="5150">
          <p15:clr>
            <a:srgbClr val="A4A3A4"/>
          </p15:clr>
        </p15:guide>
        <p15:guide id="3" pos="551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FF00"/>
    <a:srgbClr val="2D1A1D"/>
    <a:srgbClr val="16F00F"/>
    <a:srgbClr val="02278E"/>
    <a:srgbClr val="FF0000"/>
    <a:srgbClr val="040404"/>
    <a:srgbClr val="030303"/>
    <a:srgbClr val="B8001E"/>
    <a:srgbClr val="60CA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241" autoAdjust="0"/>
    <p:restoredTop sz="90485" autoAdjust="0"/>
  </p:normalViewPr>
  <p:slideViewPr>
    <p:cSldViewPr snapToGrid="0">
      <p:cViewPr varScale="1">
        <p:scale>
          <a:sx n="90" d="100"/>
          <a:sy n="90" d="100"/>
        </p:scale>
        <p:origin x="-1688" y="-112"/>
      </p:cViewPr>
      <p:guideLst>
        <p:guide orient="horz" pos="4218"/>
        <p:guide pos="5150"/>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1" d="100"/>
          <a:sy n="71" d="100"/>
        </p:scale>
        <p:origin x="-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942BB060-9F3A-BC41-BB81-D4162F565265}"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55753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424613A8-0A0F-AE48-81E8-228A12E564B5}"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595265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2525" y="692150"/>
            <a:ext cx="4552950"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4908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Based on the ten labeled Bible Files – with lots of visuals…lots of graphic assistance…we are now going to learn Scripture</a:t>
            </a:r>
            <a:r>
              <a:rPr lang="fr-FR" b="1" dirty="0">
                <a:solidFill>
                  <a:srgbClr val="000000"/>
                </a:solidFill>
                <a:latin typeface="Times" charset="0"/>
                <a:ea typeface="ＭＳ Ｐゴシック" charset="0"/>
                <a:cs typeface="ＭＳ Ｐゴシック" charset="0"/>
              </a:rPr>
              <a:t>'</a:t>
            </a:r>
            <a:r>
              <a:rPr lang="en-US" b="1" dirty="0">
                <a:solidFill>
                  <a:srgbClr val="000000"/>
                </a:solidFill>
                <a:latin typeface="Times" charset="0"/>
                <a:ea typeface="ＭＳ Ｐゴシック" charset="0"/>
                <a:cs typeface="ＭＳ Ｐゴシック" charset="0"/>
              </a:rPr>
              <a:t>s basic chronology, its foundational story and time line. Keep in mind our main concern: learning only the most outstanding </a:t>
            </a:r>
            <a:r>
              <a:rPr lang="en-US" b="1" dirty="0" smtClean="0">
                <a:solidFill>
                  <a:srgbClr val="000000"/>
                </a:solidFill>
                <a:latin typeface="Times" charset="0"/>
                <a:ea typeface="ＭＳ Ｐゴシック" charset="0"/>
                <a:cs typeface="ＭＳ Ｐゴシック" charset="0"/>
              </a:rPr>
              <a:t>biblical </a:t>
            </a:r>
            <a:r>
              <a:rPr lang="en-US" b="1" dirty="0">
                <a:solidFill>
                  <a:srgbClr val="000000"/>
                </a:solidFill>
                <a:latin typeface="Times" charset="0"/>
                <a:ea typeface="ＭＳ Ｐゴシック" charset="0"/>
                <a:cs typeface="ＭＳ Ｐゴシック" charset="0"/>
              </a:rPr>
              <a:t>milestone events, along with some of the most well known </a:t>
            </a:r>
            <a:r>
              <a:rPr lang="en-US" b="1" dirty="0" smtClean="0">
                <a:solidFill>
                  <a:srgbClr val="000000"/>
                </a:solidFill>
                <a:latin typeface="Times" charset="0"/>
                <a:ea typeface="ＭＳ Ｐゴシック" charset="0"/>
                <a:cs typeface="ＭＳ Ｐゴシック" charset="0"/>
              </a:rPr>
              <a:t>biblical </a:t>
            </a:r>
            <a:r>
              <a:rPr lang="en-US" b="1" dirty="0">
                <a:solidFill>
                  <a:srgbClr val="000000"/>
                </a:solidFill>
                <a:latin typeface="Times" charset="0"/>
                <a:ea typeface="ＭＳ Ｐゴシック" charset="0"/>
                <a:cs typeface="ＭＳ Ｐゴシック" charset="0"/>
              </a:rPr>
              <a:t>characters. Many events and characters that you might expect to find will not be mentioned. But their places are reserved among those that are.  And all this done while learning a mental tool to keep it all in order.</a:t>
            </a:r>
          </a:p>
          <a:p>
            <a:r>
              <a:rPr lang="en-US" b="1" dirty="0">
                <a:solidFill>
                  <a:srgbClr val="000000"/>
                </a:solidFill>
                <a:latin typeface="Times" charset="0"/>
                <a:ea typeface="ＭＳ Ｐゴシック" charset="0"/>
                <a:cs typeface="ＭＳ Ｐゴシック" charset="0"/>
              </a:rPr>
              <a:t>		[blue </a:t>
            </a:r>
            <a:r>
              <a:rPr lang="en-US" altLang="ja-JP" b="1" dirty="0">
                <a:solidFill>
                  <a:srgbClr val="000000"/>
                </a:solidFill>
                <a:latin typeface="Times" charset="0"/>
                <a:ea typeface="ＭＳ Ｐゴシック" charset="0"/>
                <a:cs typeface="ＭＳ Ｐゴシック" charset="0"/>
              </a:rPr>
              <a:t>"woven" fabric graphic is the last one</a:t>
            </a:r>
            <a:r>
              <a:rPr lang="en-US" altLang="ja-JP" b="1" dirty="0" smtClean="0">
                <a:solidFill>
                  <a:srgbClr val="000000"/>
                </a:solidFill>
                <a:latin typeface="Times" charset="0"/>
                <a:ea typeface="ＭＳ Ｐゴシック" charset="0"/>
                <a:cs typeface="ＭＳ Ｐゴシック" charset="0"/>
              </a:rPr>
              <a:t>]</a:t>
            </a:r>
          </a:p>
          <a:p>
            <a:endParaRPr lang="en-US" b="1" dirty="0" smtClean="0">
              <a:solidFill>
                <a:srgbClr val="000000"/>
              </a:solidFill>
              <a:latin typeface="Times" charset="0"/>
              <a:ea typeface="ＭＳ Ｐゴシック" charset="0"/>
              <a:cs typeface="ＭＳ Ｐゴシック" charset="0"/>
            </a:endParaRPr>
          </a:p>
          <a:p>
            <a:r>
              <a:rPr lang="en-US" b="1" dirty="0" smtClean="0">
                <a:solidFill>
                  <a:srgbClr val="000000"/>
                </a:solidFill>
                <a:latin typeface="Times" charset="0"/>
                <a:ea typeface="ＭＳ Ｐゴシック" charset="0"/>
                <a:cs typeface="ＭＳ Ｐゴシック" charset="0"/>
              </a:rPr>
              <a:t>_______________</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000000"/>
                </a:solidFill>
                <a:latin typeface="Times" charset="0"/>
                <a:ea typeface="ＭＳ Ｐゴシック" charset="0"/>
                <a:cs typeface="ＭＳ Ｐゴシック" charset="0"/>
              </a:rPr>
              <a:t>Note to Translators: Slides 3A.10 and 5A.04 are identical</a:t>
            </a:r>
            <a:r>
              <a:rPr lang="en-US" b="1" baseline="0" dirty="0" smtClean="0">
                <a:solidFill>
                  <a:srgbClr val="000000"/>
                </a:solidFill>
                <a:latin typeface="Times" charset="0"/>
                <a:ea typeface="ＭＳ Ｐゴシック" charset="0"/>
                <a:cs typeface="ＭＳ Ｐゴシック" charset="0"/>
              </a:rPr>
              <a:t> and </a:t>
            </a:r>
            <a:r>
              <a:rPr lang="en-US" b="1" dirty="0" smtClean="0">
                <a:solidFill>
                  <a:srgbClr val="000000"/>
                </a:solidFill>
                <a:latin typeface="Times" charset="0"/>
                <a:ea typeface="ＭＳ Ｐゴシック" charset="0"/>
                <a:cs typeface="ＭＳ Ｐゴシック" charset="0"/>
              </a:rPr>
              <a:t>preview slides that should be translated in the other presentations.</a:t>
            </a:r>
            <a:r>
              <a:rPr lang="en-US" b="1" baseline="0" dirty="0" smtClean="0">
                <a:solidFill>
                  <a:srgbClr val="000000"/>
                </a:solidFill>
                <a:latin typeface="Times" charset="0"/>
                <a:ea typeface="ＭＳ Ｐゴシック" charset="0"/>
                <a:cs typeface="ＭＳ Ｐゴシック" charset="0"/>
              </a:rPr>
              <a:t>  Note that each graphic listed below shows where to find it in the other presentations.  </a:t>
            </a:r>
            <a:r>
              <a:rPr lang="en-US" b="1" dirty="0" smtClean="0">
                <a:solidFill>
                  <a:srgbClr val="000000"/>
                </a:solidFill>
                <a:latin typeface="Times" charset="0"/>
                <a:ea typeface="ＭＳ Ｐゴシック" charset="0"/>
                <a:cs typeface="ＭＳ Ｐゴシック" charset="0"/>
              </a:rPr>
              <a:t>Only the “Help” graphic in the upper left corner and the blue OT map in the lower right corner are translated by</a:t>
            </a:r>
            <a:r>
              <a:rPr lang="en-US" b="1" baseline="0" dirty="0" smtClean="0">
                <a:solidFill>
                  <a:srgbClr val="000000"/>
                </a:solidFill>
                <a:latin typeface="Times" charset="0"/>
                <a:ea typeface="ＭＳ Ｐゴシック" charset="0"/>
                <a:cs typeface="ＭＳ Ｐゴシック" charset="0"/>
              </a:rPr>
              <a:t> the time you start to translate presentation 3A</a:t>
            </a:r>
            <a:r>
              <a:rPr lang="en-US" b="1" dirty="0" smtClean="0">
                <a:solidFill>
                  <a:srgbClr val="000000"/>
                </a:solidFill>
                <a:latin typeface="Times" charset="0"/>
                <a:ea typeface="ＭＳ Ｐゴシック" charset="0"/>
                <a:cs typeface="ＭＳ Ｐゴシック" charset="0"/>
              </a:rPr>
              <a:t>, so take a screenshot of these slides at 01.19 (Presentation 01, slide 19) and 02.79 and substitute the English ones here.  For</a:t>
            </a:r>
            <a:r>
              <a:rPr lang="en-US" b="1" baseline="0" dirty="0" smtClean="0">
                <a:solidFill>
                  <a:srgbClr val="000000"/>
                </a:solidFill>
                <a:latin typeface="Times" charset="0"/>
                <a:ea typeface="ＭＳ Ｐゴシック" charset="0"/>
                <a:cs typeface="ＭＳ Ｐゴシック" charset="0"/>
              </a:rPr>
              <a:t> example, t</a:t>
            </a:r>
            <a:r>
              <a:rPr lang="en-US" b="1" dirty="0" smtClean="0">
                <a:solidFill>
                  <a:srgbClr val="000000"/>
                </a:solidFill>
                <a:latin typeface="Times" charset="0"/>
                <a:ea typeface="ＭＳ Ｐゴシック" charset="0"/>
                <a:cs typeface="ＭＳ Ｐゴシック" charset="0"/>
              </a:rPr>
              <a:t>he HELP!</a:t>
            </a:r>
            <a:r>
              <a:rPr lang="en-US" b="1" baseline="0" dirty="0" smtClean="0">
                <a:solidFill>
                  <a:srgbClr val="000000"/>
                </a:solidFill>
                <a:latin typeface="Times" charset="0"/>
                <a:ea typeface="ＭＳ Ｐゴシック" charset="0"/>
                <a:cs typeface="ＭＳ Ｐゴシック" charset="0"/>
              </a:rPr>
              <a:t> Graphic </a:t>
            </a:r>
            <a:r>
              <a:rPr lang="en-US" b="1" dirty="0" smtClean="0">
                <a:solidFill>
                  <a:srgbClr val="000000"/>
                </a:solidFill>
                <a:latin typeface="Times" charset="0"/>
                <a:ea typeface="ＭＳ Ｐゴシック" charset="0"/>
                <a:cs typeface="ＭＳ Ｐゴシック" charset="0"/>
              </a:rPr>
              <a:t>is at Animation</a:t>
            </a:r>
            <a:r>
              <a:rPr lang="en-US" b="1" baseline="0" dirty="0" smtClean="0">
                <a:solidFill>
                  <a:srgbClr val="000000"/>
                </a:solidFill>
                <a:latin typeface="Times" charset="0"/>
                <a:ea typeface="ＭＳ Ｐゴシック" charset="0"/>
                <a:cs typeface="ＭＳ Ｐゴシック" charset="0"/>
              </a:rPr>
              <a:t> &gt; Picture 13 &gt; Effect Options &gt; In From Screen Center &gt; Timing &gt; After Previous.  Put the translated version of this graphic over it and then delete the </a:t>
            </a:r>
            <a:r>
              <a:rPr lang="en-US" b="1" baseline="0" smtClean="0">
                <a:solidFill>
                  <a:srgbClr val="000000"/>
                </a:solidFill>
                <a:latin typeface="Times" charset="0"/>
                <a:ea typeface="ＭＳ Ｐゴシック" charset="0"/>
                <a:cs typeface="ＭＳ Ｐゴシック" charset="0"/>
              </a:rPr>
              <a:t>English version.</a:t>
            </a:r>
            <a:endParaRPr lang="en-US" b="1" baseline="0" dirty="0" smtClean="0">
              <a:solidFill>
                <a:srgbClr val="000000"/>
              </a:solidFill>
              <a:latin typeface="Times" charset="0"/>
              <a:ea typeface="ＭＳ Ｐゴシック" charset="0"/>
              <a:cs typeface="ＭＳ Ｐゴシック" charset="0"/>
            </a:endParaRPr>
          </a:p>
          <a:p>
            <a:endParaRPr lang="en-US" b="1" baseline="0" dirty="0" smtClean="0">
              <a:solidFill>
                <a:srgbClr val="000000"/>
              </a:solidFill>
              <a:latin typeface="Times" charset="0"/>
              <a:ea typeface="ＭＳ Ｐゴシック" charset="0"/>
              <a:cs typeface="ＭＳ Ｐゴシック" charset="0"/>
            </a:endParaRPr>
          </a:p>
          <a:p>
            <a:r>
              <a:rPr lang="en-US" b="1" baseline="0" dirty="0" smtClean="0">
                <a:solidFill>
                  <a:srgbClr val="000000"/>
                </a:solidFill>
                <a:latin typeface="Times" charset="0"/>
                <a:ea typeface="ＭＳ Ｐゴシック" charset="0"/>
                <a:cs typeface="ＭＳ Ｐゴシック" charset="0"/>
              </a:rPr>
              <a:t>Later, once all the presentations are translated, screen shots of these various slides should be added here.</a:t>
            </a:r>
          </a:p>
          <a:p>
            <a:endParaRPr lang="en-US" b="1" baseline="0" dirty="0" smtClean="0">
              <a:solidFill>
                <a:srgbClr val="000000"/>
              </a:solidFill>
              <a:latin typeface="Times" charset="0"/>
              <a:ea typeface="ＭＳ Ｐゴシック" charset="0"/>
              <a:cs typeface="ＭＳ Ｐゴシック" charset="0"/>
            </a:endParaRPr>
          </a:p>
          <a:p>
            <a:r>
              <a:rPr lang="en-US" b="1" baseline="0" dirty="0" smtClean="0">
                <a:solidFill>
                  <a:srgbClr val="000000"/>
                </a:solidFill>
                <a:latin typeface="Times" charset="0"/>
                <a:ea typeface="ＭＳ Ｐゴシック" charset="0"/>
                <a:cs typeface="ＭＳ Ｐゴシック" charset="0"/>
              </a:rPr>
              <a:t>Here is where to find the 11 graphics:</a:t>
            </a:r>
          </a:p>
          <a:p>
            <a:r>
              <a:rPr lang="en-US" b="1" baseline="0" dirty="0" smtClean="0">
                <a:solidFill>
                  <a:srgbClr val="000000"/>
                </a:solidFill>
                <a:latin typeface="Times" charset="0"/>
                <a:ea typeface="ＭＳ Ｐゴシック" charset="0"/>
                <a:cs typeface="ＭＳ Ｐゴシック" charset="0"/>
              </a:rPr>
              <a:t>Picture 8 Map with Red Dots at 08.49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3 Sea of Galilee at 3F.15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5 Jesus file Folder at 3F.57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7 The Synoptics Blue Quadrants at 08.21</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2 Solomon’s Temple at 3D.30.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14 Blue OT Map at 02.79.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9 Light Blue OT Historical Books Structure at 07.37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10 Open Bible Blue OT &amp; NT at 06.16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11 Abrahamic Covenant Eternal—Literal—Unconditional at 5B.13.</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13 HELP! at 01.19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rgbClr val="000000"/>
                </a:solidFill>
                <a:latin typeface="Times" charset="0"/>
                <a:ea typeface="ＭＳ Ｐゴシック" charset="0"/>
                <a:cs typeface="ＭＳ Ｐゴシック" charset="0"/>
              </a:rPr>
              <a:t>Picture 18 Fabric of the Bible’s Chronology with Covenants &amp; Jeremiah 31 at 3F.83 and 08.83</a:t>
            </a:r>
            <a:endParaRPr lang="en-US" b="1" dirty="0" smtClean="0">
              <a:solidFill>
                <a:srgbClr val="000000"/>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7588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50938" y="692150"/>
            <a:ext cx="4556125" cy="3416300"/>
          </a:xfrm>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Then as we move through The Quick Chronology -- based on THE BIBLE FILE -- you</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be able to tie in each part – </a:t>
            </a:r>
          </a:p>
          <a:p>
            <a:r>
              <a:rPr lang="en-US" b="1">
                <a:solidFill>
                  <a:srgbClr val="000000"/>
                </a:solidFill>
                <a:latin typeface="Times" charset="0"/>
                <a:ea typeface="ＭＳ Ｐゴシック" charset="0"/>
                <a:cs typeface="ＭＳ Ｐゴシック" charset="0"/>
              </a:rPr>
              <a:t>each event and character --with one of those ten key words now placed on ten mental BIBLE FILE folders — </a:t>
            </a:r>
          </a:p>
          <a:p>
            <a:r>
              <a:rPr lang="en-US" b="1">
                <a:solidFill>
                  <a:srgbClr val="000000"/>
                </a:solidFill>
                <a:latin typeface="Times" charset="0"/>
                <a:ea typeface="ＭＳ Ｐゴシック" charset="0"/>
                <a:cs typeface="ＭＳ Ｐゴシック" charset="0"/>
              </a:rPr>
              <a:t>in the chronological order you learned them.</a:t>
            </a:r>
          </a:p>
        </p:txBody>
      </p:sp>
    </p:spTree>
    <p:extLst>
      <p:ext uri="{BB962C8B-B14F-4D97-AF65-F5344CB8AC3E}">
        <p14:creationId xmlns:p14="http://schemas.microsoft.com/office/powerpoint/2010/main" val="396741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first of which will be the CREATION file.  This is the beginning of your chronological thinking.</a:t>
            </a:r>
          </a:p>
        </p:txBody>
      </p:sp>
      <p:sp>
        <p:nvSpPr>
          <p:cNvPr id="27650" name="Rectangle 3"/>
          <p:cNvSpPr>
            <a:spLocks noGrp="1" noRot="1" noChangeAspect="1" noChangeArrowheads="1"/>
          </p:cNvSpPr>
          <p:nvPr>
            <p:ph type="sldImg"/>
          </p:nvPr>
        </p:nvSpPr>
        <p:spPr>
          <a:xfrm>
            <a:off x="1150938" y="692150"/>
            <a:ext cx="4556125" cy="3416300"/>
          </a:xfrm>
          <a:ln cap="flat"/>
        </p:spPr>
      </p:sp>
    </p:spTree>
    <p:extLst>
      <p:ext uri="{BB962C8B-B14F-4D97-AF65-F5344CB8AC3E}">
        <p14:creationId xmlns:p14="http://schemas.microsoft.com/office/powerpoint/2010/main" val="2876420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If you have the worksheet from the student handbook entitled INDEXING THE BIBLE FILE – STUDY HELP NUMBER 4 -- </a:t>
            </a:r>
            <a:r>
              <a:rPr lang="en-US" b="1" dirty="0" smtClean="0">
                <a:solidFill>
                  <a:srgbClr val="000000"/>
                </a:solidFill>
                <a:latin typeface="Times" charset="0"/>
                <a:ea typeface="ＭＳ Ｐゴシック" charset="0"/>
                <a:cs typeface="ＭＳ Ｐゴシック" charset="0"/>
              </a:rPr>
              <a:t>keep </a:t>
            </a:r>
            <a:r>
              <a:rPr lang="en-US" b="1" dirty="0">
                <a:solidFill>
                  <a:srgbClr val="000000"/>
                </a:solidFill>
                <a:latin typeface="Times" charset="0"/>
                <a:ea typeface="ＭＳ Ｐゴシック" charset="0"/>
                <a:cs typeface="ＭＳ Ｐゴシック" charset="0"/>
              </a:rPr>
              <a:t>it handy as we work through the next section.  All the Bible Files are located there as you work through them. </a:t>
            </a:r>
            <a:r>
              <a:rPr lang="en-US" b="1" dirty="0" smtClean="0">
                <a:solidFill>
                  <a:srgbClr val="000000"/>
                </a:solidFill>
                <a:latin typeface="Times" charset="0"/>
                <a:ea typeface="ＭＳ Ｐゴシック" charset="0"/>
                <a:cs typeface="ＭＳ Ｐゴシック" charset="0"/>
              </a:rPr>
              <a:t>It </a:t>
            </a:r>
            <a:r>
              <a:rPr lang="en-US" b="1" dirty="0">
                <a:solidFill>
                  <a:srgbClr val="000000"/>
                </a:solidFill>
                <a:latin typeface="Times" charset="0"/>
                <a:ea typeface="ＭＳ Ｐゴシック" charset="0"/>
                <a:cs typeface="ＭＳ Ｐゴシック" charset="0"/>
              </a:rPr>
              <a:t>will help you to embed THE QUICK CHRONOLOGY mentally as we move forward…beginning with the CREATION file.</a:t>
            </a:r>
          </a:p>
          <a:p>
            <a:r>
              <a:rPr lang="en-US" b="1" dirty="0">
                <a:solidFill>
                  <a:srgbClr val="000000"/>
                </a:solidFill>
                <a:latin typeface="Times" charset="0"/>
                <a:ea typeface="ＭＳ Ｐゴシック" charset="0"/>
                <a:cs typeface="ＭＳ Ｐゴシック" charset="0"/>
              </a:rPr>
              <a:t>////	Now let</a:t>
            </a:r>
            <a:r>
              <a:rPr lang="fr-FR" b="1" dirty="0">
                <a:solidFill>
                  <a:srgbClr val="000000"/>
                </a:solidFill>
                <a:latin typeface="Times" charset="0"/>
                <a:ea typeface="ＭＳ Ｐゴシック" charset="0"/>
                <a:cs typeface="ＭＳ Ｐゴシック" charset="0"/>
              </a:rPr>
              <a:t>'</a:t>
            </a:r>
            <a:r>
              <a:rPr lang="en-US" b="1" dirty="0">
                <a:solidFill>
                  <a:srgbClr val="000000"/>
                </a:solidFill>
                <a:latin typeface="Times" charset="0"/>
                <a:ea typeface="ＭＳ Ｐゴシック" charset="0"/>
                <a:cs typeface="ＭＳ Ｐゴシック" charset="0"/>
              </a:rPr>
              <a:t>s move on to expand The Bible Files, always filling them with more details, building on what has gone before</a:t>
            </a:r>
            <a:r>
              <a:rPr lang="en-US" b="1" dirty="0" smtClean="0">
                <a:solidFill>
                  <a:srgbClr val="000000"/>
                </a:solidFill>
                <a:latin typeface="Times" charset="0"/>
                <a:ea typeface="ＭＳ Ｐゴシック" charset="0"/>
                <a:cs typeface="ＭＳ Ｐゴシック" charset="0"/>
              </a:rPr>
              <a:t>,</a:t>
            </a:r>
            <a:r>
              <a:rPr lang="en-US" b="1" baseline="0" dirty="0" smtClean="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while </a:t>
            </a:r>
            <a:r>
              <a:rPr lang="en-US" b="1" dirty="0">
                <a:solidFill>
                  <a:srgbClr val="000000"/>
                </a:solidFill>
                <a:latin typeface="Times" charset="0"/>
                <a:ea typeface="ＭＳ Ｐゴシック" charset="0"/>
                <a:cs typeface="ＭＳ Ｐゴシック" charset="0"/>
              </a:rPr>
              <a:t>still maintaining that high, outline view of the overall story line of Scripture.</a:t>
            </a:r>
          </a:p>
        </p:txBody>
      </p:sp>
    </p:spTree>
    <p:extLst>
      <p:ext uri="{BB962C8B-B14F-4D97-AF65-F5344CB8AC3E}">
        <p14:creationId xmlns:p14="http://schemas.microsoft.com/office/powerpoint/2010/main" val="3391872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CREATION FILE, with great speed, we are swept through the first eleven chapters of the book of Genesis.  We see the universe in its broadest dimensions of time and space…and then…</a:t>
            </a:r>
          </a:p>
          <a:p>
            <a:r>
              <a:rPr lang="en-US" b="1">
                <a:latin typeface="Times" charset="0"/>
                <a:ea typeface="ＭＳ Ｐゴシック" charset="0"/>
                <a:cs typeface="ＭＳ Ｐゴシック" charset="0"/>
              </a:rPr>
              <a:t>////	We view the earliest events in the opening chapters through that telescope into Eternity Past... In both early Genesis here and Revelation later on we see a telescoped view of enormous spans of time.  [God breaks through eternity past by creating the earth.]</a:t>
            </a:r>
          </a:p>
        </p:txBody>
      </p:sp>
    </p:spTree>
    <p:extLst>
      <p:ext uri="{BB962C8B-B14F-4D97-AF65-F5344CB8AC3E}">
        <p14:creationId xmlns:p14="http://schemas.microsoft.com/office/powerpoint/2010/main" val="1684965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Through this telescope into Eternity Past, the effect is quite similar to viewing mountain ranges from a great distance. </a:t>
            </a:r>
          </a:p>
          <a:p>
            <a:r>
              <a:rPr lang="en-US" b="1">
                <a:latin typeface="Times" charset="0"/>
                <a:ea typeface="ＭＳ Ｐゴシック" charset="0"/>
                <a:cs typeface="ＭＳ Ｐゴシック" charset="0"/>
              </a:rPr>
              <a:t>We can see the peaks lined up one after another into the far distance.</a:t>
            </a:r>
          </a:p>
        </p:txBody>
      </p:sp>
    </p:spTree>
    <p:extLst>
      <p:ext uri="{BB962C8B-B14F-4D97-AF65-F5344CB8AC3E}">
        <p14:creationId xmlns:p14="http://schemas.microsoft.com/office/powerpoint/2010/main" val="32813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It is obvious that a great deal of land lies between the peaks.</a:t>
            </a:r>
          </a:p>
          <a:p>
            <a:r>
              <a:rPr lang="en-US" b="1">
                <a:latin typeface="Times" charset="0"/>
                <a:ea typeface="ＭＳ Ｐゴシック" charset="0"/>
                <a:cs typeface="ＭＳ Ｐゴシック" charset="0"/>
              </a:rPr>
              <a:t>////	But only when we get into the valleys between the peaks can we clearly see that the valleys are there…</a:t>
            </a:r>
          </a:p>
          <a:p>
            <a:r>
              <a:rPr lang="en-US" b="1">
                <a:latin typeface="Times" charset="0"/>
                <a:ea typeface="ＭＳ Ｐゴシック" charset="0"/>
                <a:cs typeface="ＭＳ Ｐゴシック" charset="0"/>
              </a:rPr>
              <a:t>and to estimate the distances that lie across the valleys between the mountain peaks.</a:t>
            </a:r>
          </a:p>
        </p:txBody>
      </p:sp>
    </p:spTree>
    <p:extLst>
      <p:ext uri="{BB962C8B-B14F-4D97-AF65-F5344CB8AC3E}">
        <p14:creationId xmlns:p14="http://schemas.microsoft.com/office/powerpoint/2010/main" val="224120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So…as we enter the CREATION BIBLE FILE…at Genesis 1:1…</a:t>
            </a:r>
          </a:p>
          <a:p>
            <a:r>
              <a:rPr lang="en-US" b="1">
                <a:latin typeface="Times" charset="0"/>
                <a:ea typeface="ＭＳ Ｐゴシック" charset="0"/>
                <a:cs typeface="ＭＳ Ｐゴシック" charset="0"/>
              </a:rPr>
              <a:t>////	…we are </a:t>
            </a:r>
            <a:r>
              <a:rPr lang="en-US" altLang="ja-JP" b="1">
                <a:latin typeface="Times" charset="0"/>
                <a:ea typeface="ＭＳ Ｐゴシック" charset="0"/>
                <a:cs typeface="ＭＳ Ｐゴシック" charset="0"/>
              </a:rPr>
              <a:t>"In the Beginning…" those three small words that ring up a curtain of unfathomable depth and meaning for the unfolding Plan of the Ages.</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10788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150938" y="692150"/>
            <a:ext cx="4556125" cy="3416300"/>
          </a:xfrm>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378766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150938" y="692150"/>
            <a:ext cx="4556125" cy="3416300"/>
          </a:xfrm>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[AUTO ADVANCE]</a:t>
            </a:r>
          </a:p>
        </p:txBody>
      </p:sp>
    </p:spTree>
    <p:extLst>
      <p:ext uri="{BB962C8B-B14F-4D97-AF65-F5344CB8AC3E}">
        <p14:creationId xmlns:p14="http://schemas.microsoft.com/office/powerpoint/2010/main" val="357741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Part Three…and here we get to the heart of the matter…the very story core of Scripture.  We call it THE QUICK CHRONOLOGY.  This is the </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WHAT HAPPENED</a:t>
            </a:r>
            <a:r>
              <a:rPr lang="en-US" altLang="ja-JP" b="1">
                <a:solidFill>
                  <a:srgbClr val="000000"/>
                </a:solidFill>
                <a:latin typeface="Times" charset="0"/>
                <a:ea typeface="ＭＳ Ｐゴシック" charset="0"/>
                <a:cs typeface="ＭＳ Ｐゴシック" charset="0"/>
              </a:rPr>
              <a:t>" of the great Biblical drama…in the briefest possible detail.</a:t>
            </a:r>
            <a:endParaRPr lang="en-US" b="1">
              <a:solidFill>
                <a:srgbClr val="000000"/>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146847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[AUTO ADVANCE]</a:t>
            </a:r>
          </a:p>
        </p:txBody>
      </p:sp>
    </p:spTree>
    <p:extLst>
      <p:ext uri="{BB962C8B-B14F-4D97-AF65-F5344CB8AC3E}">
        <p14:creationId xmlns:p14="http://schemas.microsoft.com/office/powerpoint/2010/main" val="78893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[AUTO ADVANCE]</a:t>
            </a:r>
          </a:p>
        </p:txBody>
      </p:sp>
    </p:spTree>
    <p:extLst>
      <p:ext uri="{BB962C8B-B14F-4D97-AF65-F5344CB8AC3E}">
        <p14:creationId xmlns:p14="http://schemas.microsoft.com/office/powerpoint/2010/main" val="4174570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[LAST SLIDE IN AUTO SEQUENCE]</a:t>
            </a:r>
          </a:p>
        </p:txBody>
      </p:sp>
    </p:spTree>
    <p:extLst>
      <p:ext uri="{BB962C8B-B14F-4D97-AF65-F5344CB8AC3E}">
        <p14:creationId xmlns:p14="http://schemas.microsoft.com/office/powerpoint/2010/main" val="2753017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50938" y="692150"/>
            <a:ext cx="4556125" cy="3416300"/>
          </a:xfrm>
          <a:ln/>
        </p:spPr>
      </p:sp>
      <p:sp>
        <p:nvSpPr>
          <p:cNvPr id="501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Times" charset="0"/>
                <a:ea typeface="ＭＳ Ｐゴシック" charset="0"/>
                <a:cs typeface="ＭＳ Ｐゴシック" charset="0"/>
              </a:rPr>
              <a:t>And…should men get overwhelmed by their own earthly pride of accomplishment and conceit on this </a:t>
            </a:r>
            <a:r>
              <a:rPr lang="en-US" b="1" dirty="0" smtClean="0">
                <a:latin typeface="Times" charset="0"/>
                <a:ea typeface="ＭＳ Ｐゴシック" charset="0"/>
                <a:cs typeface="ＭＳ Ｐゴシック" charset="0"/>
              </a:rPr>
              <a:t>planet, </a:t>
            </a:r>
            <a:r>
              <a:rPr lang="en-US" b="1" dirty="0">
                <a:latin typeface="Times" charset="0"/>
                <a:ea typeface="ＭＳ Ｐゴシック" charset="0"/>
                <a:cs typeface="ＭＳ Ｐゴシック" charset="0"/>
              </a:rPr>
              <a:t>the Creator set them straight when he asked Job the simple question… </a:t>
            </a:r>
            <a:r>
              <a:rPr lang="en-US" altLang="ja-JP" b="1" dirty="0">
                <a:latin typeface="Times" charset="0"/>
                <a:ea typeface="ＭＳ Ｐゴシック" charset="0"/>
                <a:cs typeface="ＭＳ Ｐゴシック" charset="0"/>
              </a:rPr>
              <a:t>"Where were you when I laid the earth</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foundations?"</a:t>
            </a:r>
            <a:endParaRPr lang="en-US" b="1"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805491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charset="0"/>
                <a:ea typeface="ＭＳ Ｐゴシック" charset="0"/>
              </a:rPr>
              <a:t>SO…As we open up the first file folder, CREATION, Genesis 1-11…the BIBLE FILE FOLDER image has spaces</a:t>
            </a:r>
          </a:p>
          <a:p>
            <a:r>
              <a:rPr lang="en-US" b="1" dirty="0" smtClean="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	….provided for seven items.  </a:t>
            </a:r>
          </a:p>
          <a:p>
            <a:r>
              <a:rPr lang="en-US" b="1" dirty="0">
                <a:latin typeface="Times" charset="0"/>
                <a:ea typeface="ＭＳ Ｐゴシック" charset="0"/>
                <a:cs typeface="ＭＳ Ｐゴシック" charset="0"/>
              </a:rPr>
              <a:t>////	All time prior to 2000 </a:t>
            </a:r>
            <a:r>
              <a:rPr lang="en-US" b="1" dirty="0" smtClean="0">
                <a:latin typeface="Times" charset="0"/>
                <a:ea typeface="ＭＳ Ｐゴシック" charset="0"/>
                <a:cs typeface="ＭＳ Ｐゴシック" charset="0"/>
              </a:rPr>
              <a:t>BC—call </a:t>
            </a:r>
            <a:r>
              <a:rPr lang="en-US" b="1" dirty="0">
                <a:latin typeface="Times" charset="0"/>
                <a:ea typeface="ＭＳ Ｐゴシック" charset="0"/>
                <a:cs typeface="ＭＳ Ｐゴシック" charset="0"/>
              </a:rPr>
              <a:t>it pre-</a:t>
            </a:r>
            <a:r>
              <a:rPr lang="en-US" b="1" dirty="0" smtClean="0">
                <a:latin typeface="Times" charset="0"/>
                <a:ea typeface="ＭＳ Ｐゴシック" charset="0"/>
                <a:cs typeface="ＭＳ Ｐゴシック" charset="0"/>
              </a:rPr>
              <a:t>Abraham—is </a:t>
            </a:r>
            <a:r>
              <a:rPr lang="en-US" b="1" dirty="0">
                <a:latin typeface="Times" charset="0"/>
                <a:ea typeface="ＭＳ Ｐゴシック" charset="0"/>
                <a:cs typeface="ＭＳ Ｐゴシック" charset="0"/>
              </a:rPr>
              <a:t>included in the first eleven Genesis chapters. </a:t>
            </a:r>
            <a:r>
              <a:rPr lang="en-US" b="1" dirty="0" smtClean="0">
                <a:latin typeface="Times" charset="0"/>
                <a:ea typeface="ＭＳ Ｐゴシック" charset="0"/>
                <a:cs typeface="ＭＳ Ｐゴシック" charset="0"/>
              </a:rPr>
              <a:t>[…] The </a:t>
            </a:r>
            <a:r>
              <a:rPr lang="en-US" b="1" dirty="0">
                <a:latin typeface="Times" charset="0"/>
                <a:ea typeface="ＭＳ Ｐゴシック" charset="0"/>
                <a:cs typeface="ＭＳ Ｐゴシック" charset="0"/>
              </a:rPr>
              <a:t>entire story of CREATION and the course of the universe and this planet up through the development of the first known civilizations are contained in Genesis, chapters 1 through 11. But in spite of the brevity of those first eleven Genesis chapters, they are priceless words that teach us many important </a:t>
            </a:r>
            <a:r>
              <a:rPr lang="en-US" altLang="ja-JP" b="1" dirty="0">
                <a:latin typeface="Times" charset="0"/>
                <a:ea typeface="ＭＳ Ｐゴシック" charset="0"/>
                <a:cs typeface="ＭＳ Ｐゴシック" charset="0"/>
              </a:rPr>
              <a:t>"first things."  </a:t>
            </a:r>
          </a:p>
          <a:p>
            <a:r>
              <a:rPr lang="en-US" b="1" dirty="0">
                <a:latin typeface="Times" charset="0"/>
                <a:ea typeface="ＭＳ Ｐゴシック" charset="0"/>
                <a:cs typeface="ＭＳ Ｐゴシック" charset="0"/>
              </a:rPr>
              <a:t>Beginning now with A LIST OF FIRST THINGS… </a:t>
            </a:r>
          </a:p>
          <a:p>
            <a:r>
              <a:rPr lang="en-US" b="1" dirty="0">
                <a:latin typeface="Times" charset="0"/>
                <a:ea typeface="ＭＳ Ｐゴシック" charset="0"/>
                <a:cs typeface="ＭＳ Ｐゴシック" charset="0"/>
              </a:rPr>
              <a:t>////     The FIRST MAN and WOMAN </a:t>
            </a:r>
          </a:p>
          <a:p>
            <a:r>
              <a:rPr lang="en-US" b="1" dirty="0">
                <a:latin typeface="Times" charset="0"/>
                <a:ea typeface="ＭＳ Ｐゴシック" charset="0"/>
                <a:cs typeface="ＭＳ Ｐゴシック" charset="0"/>
              </a:rPr>
              <a:t>Man appears on earth in a perfect form and is placed in the sinless environment of God</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created perfection.</a:t>
            </a:r>
          </a:p>
          <a:p>
            <a:r>
              <a:rPr lang="en-US" b="1" dirty="0">
                <a:latin typeface="Times" charset="0"/>
                <a:ea typeface="ＭＳ Ｐゴシック" charset="0"/>
                <a:cs typeface="ＭＳ Ｐゴシック" charset="0"/>
              </a:rPr>
              <a:t>////	The FIRST SIN</a:t>
            </a:r>
          </a:p>
          <a:p>
            <a:r>
              <a:rPr lang="en-US" b="1" dirty="0">
                <a:latin typeface="Times" charset="0"/>
                <a:ea typeface="ＭＳ Ｐゴシック" charset="0"/>
                <a:cs typeface="ＭＳ Ｐゴシック" charset="0"/>
              </a:rPr>
              <a:t>Man is given a test of his gift of free will. He is tempted by Satan and falls from his created state of perfection into a sinful condition, having </a:t>
            </a:r>
            <a:r>
              <a:rPr lang="en-US" altLang="ja-JP" b="1" dirty="0">
                <a:latin typeface="Times" charset="0"/>
                <a:ea typeface="ＭＳ Ｐゴシック" charset="0"/>
                <a:cs typeface="ＭＳ Ｐゴシック" charset="0"/>
              </a:rPr>
              <a:t>"missed the mark" for which he was created.  A distance or gulf is created between the Creator and his created!</a:t>
            </a:r>
          </a:p>
          <a:p>
            <a:r>
              <a:rPr lang="en-US" b="1" dirty="0">
                <a:latin typeface="Times" charset="0"/>
                <a:ea typeface="ＭＳ Ｐゴシック" charset="0"/>
                <a:cs typeface="ＭＳ Ｐゴシック" charset="0"/>
              </a:rPr>
              <a:t>////	The FIRST GOSPEL</a:t>
            </a:r>
          </a:p>
          <a:p>
            <a:r>
              <a:rPr lang="en-US" b="1" dirty="0">
                <a:latin typeface="Times" charset="0"/>
                <a:ea typeface="ＭＳ Ｐゴシック" charset="0"/>
                <a:cs typeface="ＭＳ Ｐゴシック" charset="0"/>
              </a:rPr>
              <a:t>The Creator provides the first announcement that He will send a Redeemer to provide for man a way back to that original state of created perfection, innocence and holiness.</a:t>
            </a:r>
          </a:p>
          <a:p>
            <a:r>
              <a:rPr lang="en-US" b="1" dirty="0">
                <a:latin typeface="Times" charset="0"/>
                <a:ea typeface="ＭＳ Ｐゴシック" charset="0"/>
                <a:cs typeface="ＭＳ Ｐゴシック" charset="0"/>
              </a:rPr>
              <a:t>////	It</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important to note Genesis 3:15: </a:t>
            </a:r>
            <a:r>
              <a:rPr lang="en-US" altLang="ja-JP" b="1" dirty="0">
                <a:latin typeface="Times" charset="0"/>
                <a:ea typeface="ＭＳ Ｐゴシック" charset="0"/>
                <a:cs typeface="ＭＳ Ｐゴシック" charset="0"/>
              </a:rPr>
              <a:t>"…he will crush your head, and you will strike his heel."  In a footnote in the NIV Study Bible is this statement: "The offspring of the woman would eventually crush the serpent</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head; a promise fulfilled in Christ</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victory over Satan…a victory in which all believers will share."</a:t>
            </a:r>
          </a:p>
          <a:p>
            <a:r>
              <a:rPr lang="en-US" b="1" dirty="0">
                <a:latin typeface="Times" charset="0"/>
                <a:ea typeface="ＭＳ Ｐゴシック" charset="0"/>
                <a:cs typeface="ＭＳ Ｐゴシック" charset="0"/>
              </a:rPr>
              <a:t>////	 The FIRST FAMILY</a:t>
            </a:r>
          </a:p>
          <a:p>
            <a:r>
              <a:rPr lang="en-US" b="1" dirty="0">
                <a:latin typeface="Times" charset="0"/>
                <a:ea typeface="ＭＳ Ｐゴシック" charset="0"/>
                <a:cs typeface="ＭＳ Ｐゴシック" charset="0"/>
              </a:rPr>
              <a:t>Adam and Eve have children.  They provide the basis for future development of a race of men which must contend with satanic efforts to keep them from a restored relationship with the loving Father and Creator.</a:t>
            </a:r>
          </a:p>
          <a:p>
            <a:r>
              <a:rPr lang="en-US" b="1" dirty="0">
                <a:latin typeface="Times" charset="0"/>
                <a:ea typeface="ＭＳ Ｐゴシック" charset="0"/>
                <a:cs typeface="ＭＳ Ｐゴシック" charset="0"/>
              </a:rPr>
              <a:t>////	The FIRST MURDER</a:t>
            </a:r>
          </a:p>
          <a:p>
            <a:r>
              <a:rPr lang="en-US" b="1" dirty="0">
                <a:latin typeface="Times" charset="0"/>
                <a:ea typeface="ＭＳ Ｐゴシック" charset="0"/>
                <a:cs typeface="ＭＳ Ｐゴシック" charset="0"/>
              </a:rPr>
              <a:t>Sin is committed in its most abusive and abject form, man</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destruction of God</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ultimate gift, life itself.</a:t>
            </a:r>
          </a:p>
          <a:p>
            <a:r>
              <a:rPr lang="en-US" b="1" dirty="0">
                <a:latin typeface="Times" charset="0"/>
                <a:ea typeface="ＭＳ Ｐゴシック" charset="0"/>
                <a:cs typeface="ＭＳ Ｐゴシック" charset="0"/>
              </a:rPr>
              <a:t>And then we have two items of ancient history in those first eleven chapters.  These are contained in two programs of God</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action among men.</a:t>
            </a:r>
          </a:p>
          <a:p>
            <a:r>
              <a:rPr lang="en-US" b="1" dirty="0">
                <a:latin typeface="Times" charset="0"/>
                <a:ea typeface="ＭＳ Ｐゴシック" charset="0"/>
                <a:cs typeface="ＭＳ Ｐゴシック" charset="0"/>
              </a:rPr>
              <a:t>////	The GREAT FLOOD and RAINBOW</a:t>
            </a:r>
          </a:p>
          <a:p>
            <a:r>
              <a:rPr lang="en-US" b="1" dirty="0">
                <a:latin typeface="Times" charset="0"/>
                <a:ea typeface="ＭＳ Ｐゴシック" charset="0"/>
                <a:cs typeface="ＭＳ Ｐゴシック" charset="0"/>
              </a:rPr>
              <a:t>First program: God determines to wipe out His Creation turned desperately sinful…and to begin it again. All mankind perishes except eight people who, under the leadership of righteous Noah, remain true to the Father, Who provides His rainbow promise as the waters recede.  And then…  </a:t>
            </a:r>
          </a:p>
          <a:p>
            <a:r>
              <a:rPr lang="en-US" b="1" dirty="0">
                <a:latin typeface="Times" charset="0"/>
                <a:ea typeface="ＭＳ Ｐゴシック" charset="0"/>
                <a:cs typeface="ＭＳ Ｐゴシック" charset="0"/>
              </a:rPr>
              <a:t>////	The TOWER OF BABEL</a:t>
            </a:r>
          </a:p>
          <a:p>
            <a:r>
              <a:rPr lang="en-US" b="1" dirty="0">
                <a:latin typeface="Times" charset="0"/>
                <a:ea typeface="ＭＳ Ｐゴシック" charset="0"/>
                <a:cs typeface="ＭＳ Ｐゴシック" charset="0"/>
              </a:rPr>
              <a:t>Second program: Man attempts to climb to an elevation equal to God Himself. God intervenes with a confusion of earthly languages in order to disperse the races.</a:t>
            </a:r>
          </a:p>
        </p:txBody>
      </p:sp>
      <p:sp>
        <p:nvSpPr>
          <p:cNvPr id="52226" name="Rectangle 3"/>
          <p:cNvSpPr>
            <a:spLocks noGrp="1" noRot="1" noChangeAspect="1" noChangeArrowheads="1"/>
          </p:cNvSpPr>
          <p:nvPr>
            <p:ph type="sldImg"/>
          </p:nvPr>
        </p:nvSpPr>
        <p:spPr>
          <a:xfrm>
            <a:off x="1150938" y="692150"/>
            <a:ext cx="4556125" cy="3416300"/>
          </a:xfrm>
          <a:ln cap="flat"/>
        </p:spPr>
      </p:sp>
    </p:spTree>
    <p:extLst>
      <p:ext uri="{BB962C8B-B14F-4D97-AF65-F5344CB8AC3E}">
        <p14:creationId xmlns:p14="http://schemas.microsoft.com/office/powerpoint/2010/main" val="278012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50938" y="692150"/>
            <a:ext cx="4556125"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So, then, Genesis 1 to 11...In summary: the CREATION file is the story of God</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creation of Man and his subsequent fall. It contains the declaration of the Father</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eternal plan for Man</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return to that original sinless state of close and intimate relationship with Him. As John Walvoord has written: </a:t>
            </a:r>
            <a:r>
              <a:rPr lang="en-US" altLang="ja-JP" b="1">
                <a:latin typeface="Times" charset="0"/>
                <a:ea typeface="ＭＳ Ｐゴシック" charset="0"/>
                <a:cs typeface="ＭＳ Ｐゴシック" charset="0"/>
              </a:rPr>
              <a:t>"The story of that return is the substance of the Bible story, the very core of the Gospel."</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3095513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The CREATION folder is now complete. Think of these first eleven chapters of Genesis as a record of titanic human events squeezed into a few pages --- presented in only limited words…but with spiritual impact and instruction beyond our comprehension!  The first Bible File folder is now complete.</a:t>
            </a:r>
          </a:p>
        </p:txBody>
      </p:sp>
    </p:spTree>
    <p:extLst>
      <p:ext uri="{BB962C8B-B14F-4D97-AF65-F5344CB8AC3E}">
        <p14:creationId xmlns:p14="http://schemas.microsoft.com/office/powerpoint/2010/main" val="2487177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6200" y="8686800"/>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6290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First…a quick review…the 7 with a dash through the stem…</a:t>
            </a:r>
          </a:p>
          <a:p>
            <a:r>
              <a:rPr lang="en-US" b="1">
                <a:solidFill>
                  <a:srgbClr val="000000"/>
                </a:solidFill>
                <a:latin typeface="Times" charset="0"/>
                <a:ea typeface="ＭＳ Ｐゴシック" charset="0"/>
                <a:cs typeface="ＭＳ Ｐゴシック" charset="0"/>
              </a:rPr>
              <a:t>////	…surrounded by the C, the S, and the J.</a:t>
            </a:r>
          </a:p>
        </p:txBody>
      </p:sp>
      <p:sp>
        <p:nvSpPr>
          <p:cNvPr id="9218"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16220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charset="0"/>
                <a:ea typeface="ＭＳ Ｐゴシック" charset="0"/>
              </a:rPr>
              <a:t>Just a reminder…the 7 in the upper left corner of the frame…almost always there as a mental help…</a:t>
            </a:r>
            <a:br>
              <a:rPr lang="en-US" b="1" dirty="0" smtClean="0">
                <a:latin typeface="Times" charset="0"/>
                <a:ea typeface="ＭＳ Ｐゴシック" charset="0"/>
              </a:rPr>
            </a:br>
            <a:r>
              <a:rPr lang="en-US" b="1" dirty="0" smtClean="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a:t>
            </a:r>
            <a:r>
              <a:rPr lang="en-US" b="1" dirty="0" smtClean="0">
                <a:latin typeface="Times" charset="0"/>
                <a:ea typeface="ＭＳ Ｐゴシック" charset="0"/>
                <a:cs typeface="ＭＳ Ｐゴシック" charset="0"/>
              </a:rPr>
              <a:t>/</a:t>
            </a:r>
            <a:r>
              <a:rPr lang="en-US" b="1" baseline="0" dirty="0" smtClean="0">
                <a:latin typeface="Times" charset="0"/>
                <a:ea typeface="ＭＳ Ｐゴシック" charset="0"/>
                <a:cs typeface="ＭＳ Ｐゴシック" charset="0"/>
              </a:rPr>
              <a:t>   </a:t>
            </a:r>
            <a:r>
              <a:rPr lang="en-US" b="1" dirty="0" smtClean="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the 7 breaks into the 4 and the 3.</a:t>
            </a:r>
          </a:p>
        </p:txBody>
      </p:sp>
    </p:spTree>
    <p:extLst>
      <p:ext uri="{BB962C8B-B14F-4D97-AF65-F5344CB8AC3E}">
        <p14:creationId xmlns:p14="http://schemas.microsoft.com/office/powerpoint/2010/main" val="315929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…which leads to  C  4  3  S  J…</a:t>
            </a:r>
          </a:p>
        </p:txBody>
      </p:sp>
    </p:spTree>
    <p:extLst>
      <p:ext uri="{BB962C8B-B14F-4D97-AF65-F5344CB8AC3E}">
        <p14:creationId xmlns:p14="http://schemas.microsoft.com/office/powerpoint/2010/main" val="307196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….bringing us to the five ideas of</a:t>
            </a:r>
          </a:p>
          <a:p>
            <a:r>
              <a:rPr lang="en-US" b="1">
                <a:solidFill>
                  <a:srgbClr val="000000"/>
                </a:solidFill>
                <a:latin typeface="Times" charset="0"/>
                <a:ea typeface="ＭＳ Ｐゴシック" charset="0"/>
                <a:cs typeface="ＭＳ Ｐゴシック" charset="0"/>
              </a:rPr>
              <a:t>CREATION…4 PEOPLE…3 SOCIETIES…SILENCE…JESUS.</a:t>
            </a:r>
          </a:p>
        </p:txBody>
      </p:sp>
    </p:spTree>
    <p:extLst>
      <p:ext uri="{BB962C8B-B14F-4D97-AF65-F5344CB8AC3E}">
        <p14:creationId xmlns:p14="http://schemas.microsoft.com/office/powerpoint/2010/main" val="67841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finally…the ten file folders of THE BIBLE FILE.  </a:t>
            </a:r>
          </a:p>
          <a:p>
            <a:r>
              <a:rPr lang="en-US" b="1">
                <a:solidFill>
                  <a:srgbClr val="000000"/>
                </a:solidFill>
                <a:latin typeface="Times" charset="0"/>
                <a:ea typeface="ＭＳ Ｐゴシック" charset="0"/>
                <a:cs typeface="ＭＳ Ｐゴシック" charset="0"/>
              </a:rPr>
              <a:t>Say them with me: CREATION, ABRAHAM, JOSEPH, MOSES, JOSHUA, ANARCHY, ROYALTY, CAPTIVITY, SILENCE and JESUS.</a:t>
            </a:r>
          </a:p>
        </p:txBody>
      </p:sp>
      <p:sp>
        <p:nvSpPr>
          <p:cNvPr id="17410"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16955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now...with your own map of the Ancient Near East in your mind – THE STAGE OF THE ACTION -- and</a:t>
            </a:r>
          </a:p>
          <a:p>
            <a:r>
              <a:rPr lang="en-US" b="1">
                <a:solidFill>
                  <a:srgbClr val="000000"/>
                </a:solidFill>
                <a:latin typeface="Times" charset="0"/>
                <a:ea typeface="ＭＳ Ｐゴシック" charset="0"/>
                <a:cs typeface="ＭＳ Ｐゴシック" charset="0"/>
              </a:rPr>
              <a:t>////	THE BIBLE FILE FOLDERS outlined in their order...what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next?</a:t>
            </a:r>
          </a:p>
        </p:txBody>
      </p:sp>
    </p:spTree>
    <p:extLst>
      <p:ext uri="{BB962C8B-B14F-4D97-AF65-F5344CB8AC3E}">
        <p14:creationId xmlns:p14="http://schemas.microsoft.com/office/powerpoint/2010/main" val="151093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Remember, first, that we</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re building a </a:t>
            </a:r>
            <a:r>
              <a:rPr lang="en-US" b="1" i="1">
                <a:solidFill>
                  <a:srgbClr val="000000"/>
                </a:solidFill>
                <a:latin typeface="Times" charset="0"/>
                <a:ea typeface="ＭＳ Ｐゴシック" charset="0"/>
                <a:cs typeface="ＭＳ Ｐゴシック" charset="0"/>
              </a:rPr>
              <a:t>mental map</a:t>
            </a:r>
            <a:r>
              <a:rPr lang="en-US" b="1">
                <a:solidFill>
                  <a:srgbClr val="000000"/>
                </a:solidFill>
                <a:latin typeface="Times" charset="0"/>
                <a:ea typeface="ＭＳ Ｐゴシック" charset="0"/>
                <a:cs typeface="ＭＳ Ｐゴシック" charset="0"/>
              </a:rPr>
              <a:t>. We use the ten Bible Files as basic building blocks for what eventually can become a very large intellectual or mental structure!  However, we are only building AN OUTLINE MAP of the Author</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enormous literary work. </a:t>
            </a:r>
          </a:p>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re learning no small details! </a:t>
            </a:r>
          </a:p>
          <a:p>
            <a:r>
              <a:rPr lang="en-US" b="1">
                <a:solidFill>
                  <a:srgbClr val="000000"/>
                </a:solidFill>
                <a:latin typeface="Times" charset="0"/>
                <a:ea typeface="ＭＳ Ｐゴシック" charset="0"/>
                <a:cs typeface="ＭＳ Ｐゴシック" charset="0"/>
              </a:rPr>
              <a:t>////	We will be dealing only with the big picture...</a:t>
            </a:r>
          </a:p>
          <a:p>
            <a:r>
              <a:rPr lang="en-US" b="1">
                <a:solidFill>
                  <a:srgbClr val="000000"/>
                </a:solidFill>
                <a:latin typeface="Times" charset="0"/>
                <a:ea typeface="ＭＳ Ｐゴシック" charset="0"/>
                <a:cs typeface="ＭＳ Ｐゴシック" charset="0"/>
              </a:rPr>
              <a:t>////	…only the Bible</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general outline.   And that</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the great value of THE BIBLE…BASICALLY.  </a:t>
            </a:r>
          </a:p>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finally begin learning generally WHAT is WHERE in God</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great love letter to His Creation.</a:t>
            </a:r>
          </a:p>
        </p:txBody>
      </p:sp>
    </p:spTree>
    <p:extLst>
      <p:ext uri="{BB962C8B-B14F-4D97-AF65-F5344CB8AC3E}">
        <p14:creationId xmlns:p14="http://schemas.microsoft.com/office/powerpoint/2010/main" val="367224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6718876"/>
      </p:ext>
    </p:extLst>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022312"/>
      </p:ext>
    </p:extLst>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778442"/>
      </p:ext>
    </p:extLst>
  </p:cSld>
  <p:clrMapOvr>
    <a:masterClrMapping/>
  </p:clrMapOvr>
  <p:transition xmlns:p14="http://schemas.microsoft.com/office/powerpoint/2010/mai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i="1">
                  <a:solidFill>
                    <a:srgbClr val="FFFFFF"/>
                  </a:solidFill>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rgbClr val="FFD34A"/>
                </a:solidFill>
                <a:effectLst/>
                <a:latin typeface="Times" pitchFamily="-110" charset="0"/>
              </a:rPr>
              <a:t> DRESSING</a:t>
            </a:r>
          </a:p>
          <a:p>
            <a:pPr algn="l">
              <a:defRPr/>
            </a:pPr>
            <a:r>
              <a:rPr lang="en-US" sz="2000" b="1">
                <a:solidFill>
                  <a:srgbClr val="FFD34A"/>
                </a:solidFill>
                <a:effectLst/>
                <a:latin typeface="Times" pitchFamily="-110" charset="0"/>
              </a:rPr>
              <a:t>        THE                                    </a:t>
            </a:r>
          </a:p>
          <a:p>
            <a:pPr algn="l">
              <a:defRPr/>
            </a:pPr>
            <a:r>
              <a:rPr lang="en-US" sz="2000" b="1">
                <a:solidFill>
                  <a:srgbClr val="FFD34A"/>
                </a:solidFill>
                <a:effectLst/>
                <a:latin typeface="Times" pitchFamily="-110"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1581898419"/>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9620731"/>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7057351"/>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22204"/>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3481771"/>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815269459"/>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49703"/>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7726290"/>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135287"/>
      </p:ext>
    </p:extLst>
  </p:cSld>
  <p:clrMapOvr>
    <a:masterClrMapping/>
  </p:clrMapOvr>
  <p:transition xmlns:p14="http://schemas.microsoft.com/office/powerpoint/2010/mai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7720786"/>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8594858"/>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494686"/>
      </p:ext>
    </p:extLst>
  </p:cSld>
  <p:clrMapOvr>
    <a:masterClrMapping/>
  </p:clrMapOvr>
  <p:transition xmlns:p14="http://schemas.microsoft.com/office/powerpoint/2010/mai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731606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17368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543959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8329401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9710875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6052773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283430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266162"/>
      </p:ext>
    </p:extLst>
  </p:cSld>
  <p:clrMapOvr>
    <a:masterClrMapping/>
  </p:clrMapOvr>
  <p:transition xmlns:p14="http://schemas.microsoft.com/office/powerpoint/2010/mai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1176595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3845233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8821291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7937693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5983974"/>
      </p:ext>
    </p:extLst>
  </p:cSld>
  <p:clrMapOvr>
    <a:masterClrMapping/>
  </p:clrMapOvr>
  <p:transition xmlns:p14="http://schemas.microsoft.com/office/powerpoint/2010/mai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638371"/>
      </p:ext>
    </p:extLst>
  </p:cSld>
  <p:clrMapOvr>
    <a:masterClrMapping/>
  </p:clrMapOvr>
  <p:transition xmlns:p14="http://schemas.microsoft.com/office/powerpoint/2010/mai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5062383"/>
      </p:ext>
    </p:extLst>
  </p:cSld>
  <p:clrMapOvr>
    <a:masterClrMapping/>
  </p:clrMapOvr>
  <p:transition xmlns:p14="http://schemas.microsoft.com/office/powerpoint/2010/mai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9265551"/>
      </p:ext>
    </p:extLst>
  </p:cSld>
  <p:clrMapOvr>
    <a:masterClrMapping/>
  </p:clrMapOvr>
  <p:transition xmlns:p14="http://schemas.microsoft.com/office/powerpoint/2010/mai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160053"/>
      </p:ext>
    </p:extLst>
  </p:cSld>
  <p:clrMapOvr>
    <a:masterClrMapping/>
  </p:clrMapOvr>
  <p:transition xmlns:p14="http://schemas.microsoft.com/office/powerpoint/2010/mai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384859"/>
      </p:ext>
    </p:extLst>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3662284"/>
      </p:ext>
    </p:extLst>
  </p:cSld>
  <p:clrMapOvr>
    <a:masterClrMapping/>
  </p:clrMapOvr>
  <p:transition xmlns:p14="http://schemas.microsoft.com/office/powerpoint/2010/mai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028746"/>
      </p:ext>
    </p:extLst>
  </p:cSld>
  <p:clrMapOvr>
    <a:masterClrMapping/>
  </p:clrMapOvr>
  <p:transition xmlns:p14="http://schemas.microsoft.com/office/powerpoint/2010/mai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0017739"/>
      </p:ext>
    </p:extLst>
  </p:cSld>
  <p:clrMapOvr>
    <a:masterClrMapping/>
  </p:clrMapOvr>
  <p:transition xmlns:p14="http://schemas.microsoft.com/office/powerpoint/2010/mai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2411105"/>
      </p:ext>
    </p:extLst>
  </p:cSld>
  <p:clrMapOvr>
    <a:masterClrMapping/>
  </p:clrMapOvr>
  <p:transition xmlns:p14="http://schemas.microsoft.com/office/powerpoint/2010/mai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419248"/>
      </p:ext>
    </p:extLst>
  </p:cSld>
  <p:clrMapOvr>
    <a:masterClrMapping/>
  </p:clrMapOvr>
  <p:transition xmlns:p14="http://schemas.microsoft.com/office/powerpoint/2010/mai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987376"/>
      </p:ext>
    </p:extLst>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0319443"/>
      </p:ext>
    </p:extLst>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436341431"/>
      </p:ext>
    </p:extLst>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386205"/>
      </p:ext>
    </p:extLst>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6462619"/>
      </p:ext>
    </p:extLst>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3008891"/>
      </p:ext>
    </p:extLst>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smtClean="0">
                <a:solidFill>
                  <a:srgbClr val="FFFFFF"/>
                </a:solidFill>
                <a:effectLst/>
              </a:rPr>
              <a:t>© </a:t>
            </a:r>
            <a:r>
              <a:rPr lang="en-US" sz="1000" b="1" smtClean="0">
                <a:solidFill>
                  <a:srgbClr val="FFFFFF"/>
                </a:solidFill>
                <a:effectLst/>
              </a:rPr>
              <a:t>2006</a:t>
            </a:r>
            <a:r>
              <a:rPr lang="en-US" sz="900" b="1" smtClean="0">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rgbClr val="FFD34A"/>
                </a:solidFill>
                <a:effectLst/>
                <a:latin typeface="Times" charset="0"/>
              </a:rPr>
              <a:t> DRESSING</a:t>
            </a:r>
          </a:p>
          <a:p>
            <a:pPr algn="l">
              <a:defRPr/>
            </a:pPr>
            <a:r>
              <a:rPr lang="en-US" sz="2000" b="1">
                <a:solidFill>
                  <a:srgbClr val="FFD34A"/>
                </a:solidFill>
                <a:effectLst/>
                <a:latin typeface="Times" charset="0"/>
              </a:rPr>
              <a:t>        THE                                    </a:t>
            </a:r>
          </a:p>
          <a:p>
            <a:pPr algn="l">
              <a:defRPr/>
            </a:pPr>
            <a:r>
              <a:rPr lang="en-US" sz="2000" b="1">
                <a:solidFill>
                  <a:srgbClr val="FFD34A"/>
                </a:solidFill>
                <a:effectLst/>
                <a:latin typeface="Times"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smtClean="0">
                <a:solidFill>
                  <a:srgbClr val="FFFFFF"/>
                </a:solidFill>
                <a:effectLst/>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24465854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3023452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smtClean="0">
                <a:solidFill>
                  <a:srgbClr val="FFFFFF"/>
                </a:solidFill>
                <a:effectLst/>
              </a:rPr>
              <a:t>© </a:t>
            </a:r>
            <a:r>
              <a:rPr lang="en-US" sz="1000" b="1" smtClean="0">
                <a:solidFill>
                  <a:srgbClr val="FFFFFF"/>
                </a:solidFill>
                <a:effectLst/>
              </a:rPr>
              <a:t>2006</a:t>
            </a:r>
            <a:r>
              <a:rPr lang="en-US" sz="900" b="1" smtClean="0">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9.65.03a.</a:t>
            </a:r>
          </a:p>
        </p:txBody>
      </p:sp>
    </p:spTree>
    <p:extLst>
      <p:ext uri="{BB962C8B-B14F-4D97-AF65-F5344CB8AC3E}">
        <p14:creationId xmlns:p14="http://schemas.microsoft.com/office/powerpoint/2010/main" val="80822849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0.xml"/><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11.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11.xml"/><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3.jpeg"/><Relationship Id="rId5" Type="http://schemas.openxmlformats.org/officeDocument/2006/relationships/oleObject" Target="../embeddings/oleObject1.bin"/><Relationship Id="rId6"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3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22"/>
          <p:cNvSpPr txBox="1">
            <a:spLocks noChangeArrowheads="1"/>
          </p:cNvSpPr>
          <p:nvPr/>
        </p:nvSpPr>
        <p:spPr bwMode="auto">
          <a:xfrm>
            <a:off x="475495" y="4652044"/>
            <a:ext cx="923851" cy="2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7" tIns="45698" rIns="91397" bIns="45698"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pPr>
            <a:r>
              <a:rPr lang="en-US" sz="900" i="0" dirty="0">
                <a:solidFill>
                  <a:srgbClr val="FFFFFF"/>
                </a:solidFill>
                <a:latin typeface="Arial" charset="0"/>
              </a:rPr>
              <a:t>©2006 TBBMI</a:t>
            </a:r>
          </a:p>
        </p:txBody>
      </p:sp>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547"/>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130069" y="312439"/>
            <a:ext cx="9144000" cy="4339605"/>
          </a:xfrm>
          <a:prstGeom prst="rect">
            <a:avLst/>
          </a:prstGeom>
          <a:noFill/>
          <a:ln w="9525">
            <a:noFill/>
            <a:miter lim="800000"/>
            <a:headEnd/>
            <a:tailEnd/>
          </a:ln>
          <a:effectLst>
            <a:outerShdw dist="35921" dir="2700000" algn="ctr" rotWithShape="0">
              <a:srgbClr val="808080">
                <a:alpha val="74997"/>
              </a:srgbClr>
            </a:outerShdw>
          </a:effectLst>
        </p:spPr>
        <p:txBody>
          <a:bodyPr lIns="91397" tIns="45698" rIns="91397" bIns="45698">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1" hangingPunct="1">
              <a:defRPr/>
            </a:pPr>
            <a:r>
              <a:rPr lang="th-TH" sz="13800" dirty="0" smtClean="0">
                <a:solidFill>
                  <a:srgbClr val="FFFF00"/>
                </a:solidFill>
                <a:effectLst>
                  <a:outerShdw blurRad="50800" dist="101600" dir="2700000" algn="tl" rotWithShape="0">
                    <a:srgbClr val="000000"/>
                  </a:outerShdw>
                </a:effectLst>
                <a:latin typeface="Kosher-Normal" charset="0"/>
              </a:rPr>
              <a:t>พระคัมภีร์จากพื้นฐาน</a:t>
            </a:r>
            <a:endParaRPr lang="en-US" sz="13800" dirty="0">
              <a:solidFill>
                <a:srgbClr val="FFFF00"/>
              </a:solidFill>
              <a:effectLst>
                <a:outerShdw blurRad="50800" dist="101600" dir="2700000" algn="tl" rotWithShape="0">
                  <a:srgbClr val="000000"/>
                </a:outerShdw>
              </a:effectLst>
              <a:latin typeface="Kosher-Normal" charset="0"/>
            </a:endParaRPr>
          </a:p>
        </p:txBody>
      </p:sp>
      <p:sp>
        <p:nvSpPr>
          <p:cNvPr id="5" name="Rectangle 4"/>
          <p:cNvSpPr>
            <a:spLocks noChangeArrowheads="1"/>
          </p:cNvSpPr>
          <p:nvPr/>
        </p:nvSpPr>
        <p:spPr bwMode="auto">
          <a:xfrm>
            <a:off x="0" y="5482104"/>
            <a:ext cx="9144000" cy="1375896"/>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397" tIns="45698" rIns="91397" bIns="45698"/>
          <a:lstStyle/>
          <a:p>
            <a:pPr algn="ctr" eaLnBrk="1" hangingPunct="1">
              <a:spcBef>
                <a:spcPct val="20000"/>
              </a:spcBef>
              <a:spcAft>
                <a:spcPts val="0"/>
              </a:spcAft>
              <a:buClr>
                <a:srgbClr val="FFCC00"/>
              </a:buClr>
              <a:buSzPct val="70000"/>
              <a:defRPr/>
            </a:pPr>
            <a:r>
              <a:rPr lang="th-TH" sz="2000" kern="0" dirty="0" smtClean="0">
                <a:solidFill>
                  <a:srgbClr val="FFFFFF"/>
                </a:solidFill>
                <a:effectLst>
                  <a:outerShdw blurRad="38100" dist="38100" dir="2700000" algn="tl">
                    <a:srgbClr val="000000"/>
                  </a:outerShdw>
                </a:effectLst>
                <a:latin typeface="Arial"/>
                <a:cs typeface="Arial"/>
              </a:rPr>
              <a:t>ออกแบบโดย</a:t>
            </a:r>
            <a:r>
              <a:rPr lang="en-US" sz="2000" kern="0" dirty="0" smtClean="0">
                <a:solidFill>
                  <a:srgbClr val="FFFFFF"/>
                </a:solidFill>
                <a:effectLst>
                  <a:outerShdw blurRad="38100" dist="38100" dir="2700000" algn="tl">
                    <a:srgbClr val="000000"/>
                  </a:outerShdw>
                </a:effectLst>
                <a:latin typeface="Arial"/>
                <a:cs typeface="Arial"/>
              </a:rPr>
              <a:t> </a:t>
            </a:r>
            <a:r>
              <a:rPr lang="en-US" sz="2000" kern="0" dirty="0">
                <a:solidFill>
                  <a:srgbClr val="FFFFFF"/>
                </a:solidFill>
                <a:effectLst>
                  <a:outerShdw blurRad="38100" dist="38100" dir="2700000" algn="tl">
                    <a:srgbClr val="000000"/>
                  </a:outerShdw>
                </a:effectLst>
                <a:latin typeface="Arial"/>
                <a:cs typeface="Arial"/>
              </a:rPr>
              <a:t>Dr. John Fryman, Texas, USA • BibleBasically.org</a:t>
            </a:r>
            <a:br>
              <a:rPr lang="en-US" sz="2000" kern="0" dirty="0">
                <a:solidFill>
                  <a:srgbClr val="FFFFFF"/>
                </a:solidFill>
                <a:effectLst>
                  <a:outerShdw blurRad="38100" dist="38100" dir="2700000" algn="tl">
                    <a:srgbClr val="000000"/>
                  </a:outerShdw>
                </a:effectLst>
                <a:latin typeface="Arial"/>
                <a:cs typeface="Arial"/>
              </a:rPr>
            </a:br>
            <a:r>
              <a:rPr lang="th-TH" sz="2000" kern="0" dirty="0" smtClean="0">
                <a:solidFill>
                  <a:srgbClr val="FFFFFF"/>
                </a:solidFill>
                <a:effectLst>
                  <a:outerShdw blurRad="38100" dist="38100" dir="2700000" algn="tl">
                    <a:srgbClr val="000000"/>
                  </a:outerShdw>
                </a:effectLst>
                <a:latin typeface="Arial"/>
                <a:cs typeface="Arial"/>
              </a:rPr>
              <a:t>สอนโดย</a:t>
            </a:r>
            <a:r>
              <a:rPr lang="en-US" sz="2000" kern="0" dirty="0" smtClean="0">
                <a:solidFill>
                  <a:srgbClr val="FFFFFF"/>
                </a:solidFill>
                <a:effectLst>
                  <a:outerShdw blurRad="38100" dist="38100" dir="2700000" algn="tl">
                    <a:srgbClr val="000000"/>
                  </a:outerShdw>
                </a:effectLst>
                <a:latin typeface="Arial"/>
                <a:cs typeface="Arial"/>
              </a:rPr>
              <a:t> </a:t>
            </a:r>
            <a:r>
              <a:rPr lang="en-US" sz="2000" kern="0" dirty="0">
                <a:solidFill>
                  <a:srgbClr val="FFFFFF"/>
                </a:solidFill>
                <a:effectLst>
                  <a:outerShdw blurRad="38100" dist="38100" dir="2700000" algn="tl">
                    <a:srgbClr val="000000"/>
                  </a:outerShdw>
                </a:effectLst>
                <a:latin typeface="Arial"/>
                <a:cs typeface="Arial"/>
              </a:rPr>
              <a:t>Dr. Rick Griffith, Singapore Bible College</a:t>
            </a:r>
            <a:br>
              <a:rPr lang="en-US" sz="2000" kern="0" dirty="0">
                <a:solidFill>
                  <a:srgbClr val="FFFFFF"/>
                </a:solidFill>
                <a:effectLst>
                  <a:outerShdw blurRad="38100" dist="38100" dir="2700000" algn="tl">
                    <a:srgbClr val="000000"/>
                  </a:outerShdw>
                </a:effectLst>
                <a:latin typeface="Arial"/>
                <a:cs typeface="Arial"/>
              </a:rPr>
            </a:br>
            <a:r>
              <a:rPr lang="th-TH" sz="2000" kern="0" dirty="0" smtClean="0">
                <a:solidFill>
                  <a:srgbClr val="FFFFFF"/>
                </a:solidFill>
                <a:effectLst>
                  <a:outerShdw blurRad="38100" dist="38100" dir="2700000" algn="tl">
                    <a:srgbClr val="000000"/>
                  </a:outerShdw>
                </a:effectLst>
                <a:latin typeface="Arial"/>
                <a:cs typeface="Arial"/>
              </a:rPr>
              <a:t>เอกสารแปลเป็นหลายภาษาสามารถดาวน์โหลดได้ฟรีที่</a:t>
            </a:r>
            <a:r>
              <a:rPr lang="en-US" sz="2000" kern="0" dirty="0" smtClean="0">
                <a:solidFill>
                  <a:srgbClr val="FFFFFF"/>
                </a:solidFill>
                <a:effectLst>
                  <a:outerShdw blurRad="38100" dist="38100" dir="2700000" algn="tl">
                    <a:srgbClr val="000000"/>
                  </a:outerShdw>
                </a:effectLst>
                <a:latin typeface="Arial"/>
                <a:cs typeface="Arial"/>
              </a:rPr>
              <a:t> </a:t>
            </a:r>
            <a:r>
              <a:rPr lang="en-US" sz="2000"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22255893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7"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hinThick">
                <a:solidFill>
                  <a:srgbClr val="000000"/>
                </a:solidFill>
                <a:miter lim="800000"/>
                <a:headEnd/>
                <a:tailEnd/>
              </a14:hiddenLine>
            </a:ext>
          </a:extLst>
        </p:spPr>
      </p:pic>
      <p:pic>
        <p:nvPicPr>
          <p:cNvPr id="75878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p:spPr>
      </p:pic>
      <p:pic>
        <p:nvPicPr>
          <p:cNvPr id="75878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5879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pic>
        <p:nvPicPr>
          <p:cNvPr id="758793"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p:spPr>
      </p:pic>
      <p:pic>
        <p:nvPicPr>
          <p:cNvPr id="758794"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p:spPr>
      </p:pic>
      <p:pic>
        <p:nvPicPr>
          <p:cNvPr id="758795" name="Picture 1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9863" y="4210050"/>
            <a:ext cx="2560637" cy="1909763"/>
          </a:xfrm>
          <a:prstGeom prst="rect">
            <a:avLst/>
          </a:prstGeom>
          <a:noFill/>
          <a:effectLst>
            <a:outerShdw blurRad="63500" dist="81320" dir="2319588" algn="ctr" rotWithShape="0">
              <a:schemeClr val="bg2">
                <a:alpha val="74998"/>
              </a:schemeClr>
            </a:outerShdw>
          </a:effectLst>
        </p:spPr>
      </p:pic>
      <p:pic>
        <p:nvPicPr>
          <p:cNvPr id="758797" name="Picture 1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p:spPr>
      </p:pic>
      <p:pic>
        <p:nvPicPr>
          <p:cNvPr id="758798" name="Picture 1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p:spPr>
      </p:pic>
      <p:sp>
        <p:nvSpPr>
          <p:cNvPr id="758800" name="Rectangle 1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10</a:t>
            </a:r>
          </a:p>
        </p:txBody>
      </p:sp>
      <p:pic>
        <p:nvPicPr>
          <p:cNvPr id="758791" name="Picture 7"/>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p:spPr>
      </p:pic>
      <p:pic>
        <p:nvPicPr>
          <p:cNvPr id="758802" name="Picture 1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w="9525">
            <a:noFill/>
            <a:miter lim="800000"/>
            <a:headEnd/>
            <a:tailEnd/>
          </a:ln>
          <a:effectLst>
            <a:outerShdw blurRad="63500" dist="53882" dir="2700000" algn="ctr" rotWithShape="0">
              <a:schemeClr val="bg2">
                <a:alpha val="74998"/>
              </a:schemeClr>
            </a:outerShdw>
          </a:effectLst>
        </p:spPr>
      </p:pic>
      <p:pic>
        <p:nvPicPr>
          <p:cNvPr id="758789" name="Picture 5"/>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63800" y="2149475"/>
            <a:ext cx="3200400" cy="2406650"/>
          </a:xfrm>
          <a:prstGeom prst="rect">
            <a:avLst/>
          </a:prstGeom>
          <a:noFill/>
          <a:effectLst>
            <a:outerShdw blurRad="63500" dist="89803" dir="2700000" algn="ctr" rotWithShape="0">
              <a:schemeClr val="bg2">
                <a:alpha val="74998"/>
              </a:schemeClr>
            </a:outerShdw>
          </a:effectLst>
        </p:spPr>
      </p:pic>
      <p:sp>
        <p:nvSpPr>
          <p:cNvPr id="15" name="6-Point Star 14"/>
          <p:cNvSpPr/>
          <p:nvPr/>
        </p:nvSpPr>
        <p:spPr bwMode="auto">
          <a:xfrm>
            <a:off x="629587" y="4886793"/>
            <a:ext cx="1703638" cy="1555282"/>
          </a:xfrm>
          <a:prstGeom prst="star6">
            <a:avLst/>
          </a:pr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19385213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ppt_w</p:attrName>
                                        </p:attrNameLst>
                                      </p:cBhvr>
                                      <p:tavLst>
                                        <p:tav tm="0">
                                          <p:val>
                                            <p:fltVal val="0"/>
                                          </p:val>
                                        </p:tav>
                                        <p:tav tm="100000">
                                          <p:val>
                                            <p:strVal val="#ppt_w"/>
                                          </p:val>
                                        </p:tav>
                                      </p:tavLst>
                                    </p:anim>
                                    <p:anim calcmode="lin" valueType="num">
                                      <p:cBhvr>
                                        <p:cTn id="8" dur="500" fill="hold"/>
                                        <p:tgtEl>
                                          <p:spTgt spid="758792"/>
                                        </p:tgtEl>
                                        <p:attrNameLst>
                                          <p:attrName>ppt_h</p:attrName>
                                        </p:attrNameLst>
                                      </p:cBhvr>
                                      <p:tavLst>
                                        <p:tav tm="0">
                                          <p:val>
                                            <p:fltVal val="0"/>
                                          </p:val>
                                        </p:tav>
                                        <p:tav tm="100000">
                                          <p:val>
                                            <p:strVal val="#ppt_h"/>
                                          </p:val>
                                        </p:tav>
                                      </p:tavLst>
                                    </p:anim>
                                    <p:anim calcmode="lin" valueType="num">
                                      <p:cBhvr>
                                        <p:cTn id="9" dur="500" fill="hold"/>
                                        <p:tgtEl>
                                          <p:spTgt spid="758792"/>
                                        </p:tgtEl>
                                        <p:attrNameLst>
                                          <p:attrName>ppt_x</p:attrName>
                                        </p:attrNameLst>
                                      </p:cBhvr>
                                      <p:tavLst>
                                        <p:tav tm="0">
                                          <p:val>
                                            <p:fltVal val="0.5"/>
                                          </p:val>
                                        </p:tav>
                                        <p:tav tm="100000">
                                          <p:val>
                                            <p:strVal val="#ppt_x"/>
                                          </p:val>
                                        </p:tav>
                                      </p:tavLst>
                                    </p:anim>
                                    <p:anim calcmode="lin" valueType="num">
                                      <p:cBhvr>
                                        <p:cTn id="10" dur="500" fill="hold"/>
                                        <p:tgtEl>
                                          <p:spTgt spid="75879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8787"/>
                                        </p:tgtEl>
                                        <p:attrNameLst>
                                          <p:attrName>style.visibility</p:attrName>
                                        </p:attrNameLst>
                                      </p:cBhvr>
                                      <p:to>
                                        <p:strVal val="visible"/>
                                      </p:to>
                                    </p:set>
                                    <p:anim calcmode="lin" valueType="num">
                                      <p:cBhvr>
                                        <p:cTn id="14" dur="500" fill="hold"/>
                                        <p:tgtEl>
                                          <p:spTgt spid="758787"/>
                                        </p:tgtEl>
                                        <p:attrNameLst>
                                          <p:attrName>ppt_w</p:attrName>
                                        </p:attrNameLst>
                                      </p:cBhvr>
                                      <p:tavLst>
                                        <p:tav tm="0">
                                          <p:val>
                                            <p:fltVal val="0"/>
                                          </p:val>
                                        </p:tav>
                                        <p:tav tm="100000">
                                          <p:val>
                                            <p:strVal val="#ppt_w"/>
                                          </p:val>
                                        </p:tav>
                                      </p:tavLst>
                                    </p:anim>
                                    <p:anim calcmode="lin" valueType="num">
                                      <p:cBhvr>
                                        <p:cTn id="15" dur="500" fill="hold"/>
                                        <p:tgtEl>
                                          <p:spTgt spid="758787"/>
                                        </p:tgtEl>
                                        <p:attrNameLst>
                                          <p:attrName>ppt_h</p:attrName>
                                        </p:attrNameLst>
                                      </p:cBhvr>
                                      <p:tavLst>
                                        <p:tav tm="0">
                                          <p:val>
                                            <p:fltVal val="0"/>
                                          </p:val>
                                        </p:tav>
                                        <p:tav tm="100000">
                                          <p:val>
                                            <p:strVal val="#ppt_h"/>
                                          </p:val>
                                        </p:tav>
                                      </p:tavLst>
                                    </p:anim>
                                    <p:anim calcmode="lin" valueType="num">
                                      <p:cBhvr>
                                        <p:cTn id="16" dur="500" fill="hold"/>
                                        <p:tgtEl>
                                          <p:spTgt spid="758787"/>
                                        </p:tgtEl>
                                        <p:attrNameLst>
                                          <p:attrName>ppt_x</p:attrName>
                                        </p:attrNameLst>
                                      </p:cBhvr>
                                      <p:tavLst>
                                        <p:tav tm="0">
                                          <p:val>
                                            <p:fltVal val="0.5"/>
                                          </p:val>
                                        </p:tav>
                                        <p:tav tm="100000">
                                          <p:val>
                                            <p:strVal val="#ppt_x"/>
                                          </p:val>
                                        </p:tav>
                                      </p:tavLst>
                                    </p:anim>
                                    <p:anim calcmode="lin" valueType="num">
                                      <p:cBhvr>
                                        <p:cTn id="17" dur="500" fill="hold"/>
                                        <p:tgtEl>
                                          <p:spTgt spid="75878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758789"/>
                                        </p:tgtEl>
                                        <p:attrNameLst>
                                          <p:attrName>style.visibility</p:attrName>
                                        </p:attrNameLst>
                                      </p:cBhvr>
                                      <p:to>
                                        <p:strVal val="visible"/>
                                      </p:to>
                                    </p:set>
                                    <p:anim calcmode="lin" valueType="num">
                                      <p:cBhvr>
                                        <p:cTn id="21" dur="500" fill="hold"/>
                                        <p:tgtEl>
                                          <p:spTgt spid="758789"/>
                                        </p:tgtEl>
                                        <p:attrNameLst>
                                          <p:attrName>ppt_w</p:attrName>
                                        </p:attrNameLst>
                                      </p:cBhvr>
                                      <p:tavLst>
                                        <p:tav tm="0">
                                          <p:val>
                                            <p:fltVal val="0"/>
                                          </p:val>
                                        </p:tav>
                                        <p:tav tm="100000">
                                          <p:val>
                                            <p:strVal val="#ppt_w"/>
                                          </p:val>
                                        </p:tav>
                                      </p:tavLst>
                                    </p:anim>
                                    <p:anim calcmode="lin" valueType="num">
                                      <p:cBhvr>
                                        <p:cTn id="22" dur="500" fill="hold"/>
                                        <p:tgtEl>
                                          <p:spTgt spid="758789"/>
                                        </p:tgtEl>
                                        <p:attrNameLst>
                                          <p:attrName>ppt_h</p:attrName>
                                        </p:attrNameLst>
                                      </p:cBhvr>
                                      <p:tavLst>
                                        <p:tav tm="0">
                                          <p:val>
                                            <p:fltVal val="0"/>
                                          </p:val>
                                        </p:tav>
                                        <p:tav tm="100000">
                                          <p:val>
                                            <p:strVal val="#ppt_h"/>
                                          </p:val>
                                        </p:tav>
                                      </p:tavLst>
                                    </p:anim>
                                    <p:anim calcmode="lin" valueType="num">
                                      <p:cBhvr>
                                        <p:cTn id="23" dur="500" fill="hold"/>
                                        <p:tgtEl>
                                          <p:spTgt spid="758789"/>
                                        </p:tgtEl>
                                        <p:attrNameLst>
                                          <p:attrName>ppt_x</p:attrName>
                                        </p:attrNameLst>
                                      </p:cBhvr>
                                      <p:tavLst>
                                        <p:tav tm="0">
                                          <p:val>
                                            <p:fltVal val="0.5"/>
                                          </p:val>
                                        </p:tav>
                                        <p:tav tm="100000">
                                          <p:val>
                                            <p:strVal val="#ppt_x"/>
                                          </p:val>
                                        </p:tav>
                                      </p:tavLst>
                                    </p:anim>
                                    <p:anim calcmode="lin" valueType="num">
                                      <p:cBhvr>
                                        <p:cTn id="24" dur="500" fill="hold"/>
                                        <p:tgtEl>
                                          <p:spTgt spid="75878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758791"/>
                                        </p:tgtEl>
                                        <p:attrNameLst>
                                          <p:attrName>style.visibility</p:attrName>
                                        </p:attrNameLst>
                                      </p:cBhvr>
                                      <p:to>
                                        <p:strVal val="visible"/>
                                      </p:to>
                                    </p:set>
                                    <p:anim calcmode="lin" valueType="num">
                                      <p:cBhvr>
                                        <p:cTn id="28" dur="500" fill="hold"/>
                                        <p:tgtEl>
                                          <p:spTgt spid="758791"/>
                                        </p:tgtEl>
                                        <p:attrNameLst>
                                          <p:attrName>ppt_w</p:attrName>
                                        </p:attrNameLst>
                                      </p:cBhvr>
                                      <p:tavLst>
                                        <p:tav tm="0">
                                          <p:val>
                                            <p:fltVal val="0"/>
                                          </p:val>
                                        </p:tav>
                                        <p:tav tm="100000">
                                          <p:val>
                                            <p:strVal val="#ppt_w"/>
                                          </p:val>
                                        </p:tav>
                                      </p:tavLst>
                                    </p:anim>
                                    <p:anim calcmode="lin" valueType="num">
                                      <p:cBhvr>
                                        <p:cTn id="29" dur="500" fill="hold"/>
                                        <p:tgtEl>
                                          <p:spTgt spid="758791"/>
                                        </p:tgtEl>
                                        <p:attrNameLst>
                                          <p:attrName>ppt_h</p:attrName>
                                        </p:attrNameLst>
                                      </p:cBhvr>
                                      <p:tavLst>
                                        <p:tav tm="0">
                                          <p:val>
                                            <p:fltVal val="0"/>
                                          </p:val>
                                        </p:tav>
                                        <p:tav tm="100000">
                                          <p:val>
                                            <p:strVal val="#ppt_h"/>
                                          </p:val>
                                        </p:tav>
                                      </p:tavLst>
                                    </p:anim>
                                    <p:anim calcmode="lin" valueType="num">
                                      <p:cBhvr>
                                        <p:cTn id="30" dur="500" fill="hold"/>
                                        <p:tgtEl>
                                          <p:spTgt spid="758791"/>
                                        </p:tgtEl>
                                        <p:attrNameLst>
                                          <p:attrName>ppt_x</p:attrName>
                                        </p:attrNameLst>
                                      </p:cBhvr>
                                      <p:tavLst>
                                        <p:tav tm="0">
                                          <p:val>
                                            <p:fltVal val="0.5"/>
                                          </p:val>
                                        </p:tav>
                                        <p:tav tm="100000">
                                          <p:val>
                                            <p:strVal val="#ppt_x"/>
                                          </p:val>
                                        </p:tav>
                                      </p:tavLst>
                                    </p:anim>
                                    <p:anim calcmode="lin" valueType="num">
                                      <p:cBhvr>
                                        <p:cTn id="31" dur="500" fill="hold"/>
                                        <p:tgtEl>
                                          <p:spTgt spid="758791"/>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758786"/>
                                        </p:tgtEl>
                                        <p:attrNameLst>
                                          <p:attrName>style.visibility</p:attrName>
                                        </p:attrNameLst>
                                      </p:cBhvr>
                                      <p:to>
                                        <p:strVal val="visible"/>
                                      </p:to>
                                    </p:set>
                                    <p:anim calcmode="lin" valueType="num">
                                      <p:cBhvr>
                                        <p:cTn id="35" dur="500" fill="hold"/>
                                        <p:tgtEl>
                                          <p:spTgt spid="758786"/>
                                        </p:tgtEl>
                                        <p:attrNameLst>
                                          <p:attrName>ppt_w</p:attrName>
                                        </p:attrNameLst>
                                      </p:cBhvr>
                                      <p:tavLst>
                                        <p:tav tm="0">
                                          <p:val>
                                            <p:fltVal val="0"/>
                                          </p:val>
                                        </p:tav>
                                        <p:tav tm="100000">
                                          <p:val>
                                            <p:strVal val="#ppt_w"/>
                                          </p:val>
                                        </p:tav>
                                      </p:tavLst>
                                    </p:anim>
                                    <p:anim calcmode="lin" valueType="num">
                                      <p:cBhvr>
                                        <p:cTn id="36" dur="500" fill="hold"/>
                                        <p:tgtEl>
                                          <p:spTgt spid="758786"/>
                                        </p:tgtEl>
                                        <p:attrNameLst>
                                          <p:attrName>ppt_h</p:attrName>
                                        </p:attrNameLst>
                                      </p:cBhvr>
                                      <p:tavLst>
                                        <p:tav tm="0">
                                          <p:val>
                                            <p:fltVal val="0"/>
                                          </p:val>
                                        </p:tav>
                                        <p:tav tm="100000">
                                          <p:val>
                                            <p:strVal val="#ppt_h"/>
                                          </p:val>
                                        </p:tav>
                                      </p:tavLst>
                                    </p:anim>
                                    <p:anim calcmode="lin" valueType="num">
                                      <p:cBhvr>
                                        <p:cTn id="37" dur="500" fill="hold"/>
                                        <p:tgtEl>
                                          <p:spTgt spid="758786"/>
                                        </p:tgtEl>
                                        <p:attrNameLst>
                                          <p:attrName>ppt_x</p:attrName>
                                        </p:attrNameLst>
                                      </p:cBhvr>
                                      <p:tavLst>
                                        <p:tav tm="0">
                                          <p:val>
                                            <p:fltVal val="0.5"/>
                                          </p:val>
                                        </p:tav>
                                        <p:tav tm="100000">
                                          <p:val>
                                            <p:strVal val="#ppt_x"/>
                                          </p:val>
                                        </p:tav>
                                      </p:tavLst>
                                    </p:anim>
                                    <p:anim calcmode="lin" valueType="num">
                                      <p:cBhvr>
                                        <p:cTn id="38" dur="500" fill="hold"/>
                                        <p:tgtEl>
                                          <p:spTgt spid="75878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758798"/>
                                        </p:tgtEl>
                                        <p:attrNameLst>
                                          <p:attrName>style.visibility</p:attrName>
                                        </p:attrNameLst>
                                      </p:cBhvr>
                                      <p:to>
                                        <p:strVal val="visible"/>
                                      </p:to>
                                    </p:set>
                                    <p:anim calcmode="lin" valueType="num">
                                      <p:cBhvr>
                                        <p:cTn id="42" dur="500" fill="hold"/>
                                        <p:tgtEl>
                                          <p:spTgt spid="758798"/>
                                        </p:tgtEl>
                                        <p:attrNameLst>
                                          <p:attrName>ppt_w</p:attrName>
                                        </p:attrNameLst>
                                      </p:cBhvr>
                                      <p:tavLst>
                                        <p:tav tm="0">
                                          <p:val>
                                            <p:fltVal val="0"/>
                                          </p:val>
                                        </p:tav>
                                        <p:tav tm="100000">
                                          <p:val>
                                            <p:strVal val="#ppt_w"/>
                                          </p:val>
                                        </p:tav>
                                      </p:tavLst>
                                    </p:anim>
                                    <p:anim calcmode="lin" valueType="num">
                                      <p:cBhvr>
                                        <p:cTn id="43" dur="500" fill="hold"/>
                                        <p:tgtEl>
                                          <p:spTgt spid="758798"/>
                                        </p:tgtEl>
                                        <p:attrNameLst>
                                          <p:attrName>ppt_h</p:attrName>
                                        </p:attrNameLst>
                                      </p:cBhvr>
                                      <p:tavLst>
                                        <p:tav tm="0">
                                          <p:val>
                                            <p:fltVal val="0"/>
                                          </p:val>
                                        </p:tav>
                                        <p:tav tm="100000">
                                          <p:val>
                                            <p:strVal val="#ppt_h"/>
                                          </p:val>
                                        </p:tav>
                                      </p:tavLst>
                                    </p:anim>
                                    <p:anim calcmode="lin" valueType="num">
                                      <p:cBhvr>
                                        <p:cTn id="44" dur="500" fill="hold"/>
                                        <p:tgtEl>
                                          <p:spTgt spid="758798"/>
                                        </p:tgtEl>
                                        <p:attrNameLst>
                                          <p:attrName>ppt_x</p:attrName>
                                        </p:attrNameLst>
                                      </p:cBhvr>
                                      <p:tavLst>
                                        <p:tav tm="0">
                                          <p:val>
                                            <p:fltVal val="0.5"/>
                                          </p:val>
                                        </p:tav>
                                        <p:tav tm="100000">
                                          <p:val>
                                            <p:strVal val="#ppt_x"/>
                                          </p:val>
                                        </p:tav>
                                      </p:tavLst>
                                    </p:anim>
                                    <p:anim calcmode="lin" valueType="num">
                                      <p:cBhvr>
                                        <p:cTn id="45" dur="500" fill="hold"/>
                                        <p:tgtEl>
                                          <p:spTgt spid="75879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758793"/>
                                        </p:tgtEl>
                                        <p:attrNameLst>
                                          <p:attrName>style.visibility</p:attrName>
                                        </p:attrNameLst>
                                      </p:cBhvr>
                                      <p:to>
                                        <p:strVal val="visible"/>
                                      </p:to>
                                    </p:set>
                                    <p:anim calcmode="lin" valueType="num">
                                      <p:cBhvr>
                                        <p:cTn id="49" dur="500" fill="hold"/>
                                        <p:tgtEl>
                                          <p:spTgt spid="758793"/>
                                        </p:tgtEl>
                                        <p:attrNameLst>
                                          <p:attrName>ppt_w</p:attrName>
                                        </p:attrNameLst>
                                      </p:cBhvr>
                                      <p:tavLst>
                                        <p:tav tm="0">
                                          <p:val>
                                            <p:fltVal val="0"/>
                                          </p:val>
                                        </p:tav>
                                        <p:tav tm="100000">
                                          <p:val>
                                            <p:strVal val="#ppt_w"/>
                                          </p:val>
                                        </p:tav>
                                      </p:tavLst>
                                    </p:anim>
                                    <p:anim calcmode="lin" valueType="num">
                                      <p:cBhvr>
                                        <p:cTn id="50" dur="500" fill="hold"/>
                                        <p:tgtEl>
                                          <p:spTgt spid="758793"/>
                                        </p:tgtEl>
                                        <p:attrNameLst>
                                          <p:attrName>ppt_h</p:attrName>
                                        </p:attrNameLst>
                                      </p:cBhvr>
                                      <p:tavLst>
                                        <p:tav tm="0">
                                          <p:val>
                                            <p:fltVal val="0"/>
                                          </p:val>
                                        </p:tav>
                                        <p:tav tm="100000">
                                          <p:val>
                                            <p:strVal val="#ppt_h"/>
                                          </p:val>
                                        </p:tav>
                                      </p:tavLst>
                                    </p:anim>
                                    <p:anim calcmode="lin" valueType="num">
                                      <p:cBhvr>
                                        <p:cTn id="51" dur="500" fill="hold"/>
                                        <p:tgtEl>
                                          <p:spTgt spid="758793"/>
                                        </p:tgtEl>
                                        <p:attrNameLst>
                                          <p:attrName>ppt_x</p:attrName>
                                        </p:attrNameLst>
                                      </p:cBhvr>
                                      <p:tavLst>
                                        <p:tav tm="0">
                                          <p:val>
                                            <p:fltVal val="0.5"/>
                                          </p:val>
                                        </p:tav>
                                        <p:tav tm="100000">
                                          <p:val>
                                            <p:strVal val="#ppt_x"/>
                                          </p:val>
                                        </p:tav>
                                      </p:tavLst>
                                    </p:anim>
                                    <p:anim calcmode="lin" valueType="num">
                                      <p:cBhvr>
                                        <p:cTn id="52" dur="500" fill="hold"/>
                                        <p:tgtEl>
                                          <p:spTgt spid="758793"/>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758794"/>
                                        </p:tgtEl>
                                        <p:attrNameLst>
                                          <p:attrName>style.visibility</p:attrName>
                                        </p:attrNameLst>
                                      </p:cBhvr>
                                      <p:to>
                                        <p:strVal val="visible"/>
                                      </p:to>
                                    </p:set>
                                    <p:anim calcmode="lin" valueType="num">
                                      <p:cBhvr>
                                        <p:cTn id="56" dur="500" fill="hold"/>
                                        <p:tgtEl>
                                          <p:spTgt spid="758794"/>
                                        </p:tgtEl>
                                        <p:attrNameLst>
                                          <p:attrName>ppt_w</p:attrName>
                                        </p:attrNameLst>
                                      </p:cBhvr>
                                      <p:tavLst>
                                        <p:tav tm="0">
                                          <p:val>
                                            <p:fltVal val="0"/>
                                          </p:val>
                                        </p:tav>
                                        <p:tav tm="100000">
                                          <p:val>
                                            <p:strVal val="#ppt_w"/>
                                          </p:val>
                                        </p:tav>
                                      </p:tavLst>
                                    </p:anim>
                                    <p:anim calcmode="lin" valueType="num">
                                      <p:cBhvr>
                                        <p:cTn id="57" dur="500" fill="hold"/>
                                        <p:tgtEl>
                                          <p:spTgt spid="758794"/>
                                        </p:tgtEl>
                                        <p:attrNameLst>
                                          <p:attrName>ppt_h</p:attrName>
                                        </p:attrNameLst>
                                      </p:cBhvr>
                                      <p:tavLst>
                                        <p:tav tm="0">
                                          <p:val>
                                            <p:fltVal val="0"/>
                                          </p:val>
                                        </p:tav>
                                        <p:tav tm="100000">
                                          <p:val>
                                            <p:strVal val="#ppt_h"/>
                                          </p:val>
                                        </p:tav>
                                      </p:tavLst>
                                    </p:anim>
                                    <p:anim calcmode="lin" valueType="num">
                                      <p:cBhvr>
                                        <p:cTn id="58" dur="500" fill="hold"/>
                                        <p:tgtEl>
                                          <p:spTgt spid="758794"/>
                                        </p:tgtEl>
                                        <p:attrNameLst>
                                          <p:attrName>ppt_x</p:attrName>
                                        </p:attrNameLst>
                                      </p:cBhvr>
                                      <p:tavLst>
                                        <p:tav tm="0">
                                          <p:val>
                                            <p:fltVal val="0.5"/>
                                          </p:val>
                                        </p:tav>
                                        <p:tav tm="100000">
                                          <p:val>
                                            <p:strVal val="#ppt_x"/>
                                          </p:val>
                                        </p:tav>
                                      </p:tavLst>
                                    </p:anim>
                                    <p:anim calcmode="lin" valueType="num">
                                      <p:cBhvr>
                                        <p:cTn id="59" dur="500" fill="hold"/>
                                        <p:tgtEl>
                                          <p:spTgt spid="758794"/>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758795"/>
                                        </p:tgtEl>
                                        <p:attrNameLst>
                                          <p:attrName>style.visibility</p:attrName>
                                        </p:attrNameLst>
                                      </p:cBhvr>
                                      <p:to>
                                        <p:strVal val="visible"/>
                                      </p:to>
                                    </p:set>
                                    <p:anim calcmode="lin" valueType="num">
                                      <p:cBhvr>
                                        <p:cTn id="63" dur="500" fill="hold"/>
                                        <p:tgtEl>
                                          <p:spTgt spid="758795"/>
                                        </p:tgtEl>
                                        <p:attrNameLst>
                                          <p:attrName>ppt_w</p:attrName>
                                        </p:attrNameLst>
                                      </p:cBhvr>
                                      <p:tavLst>
                                        <p:tav tm="0">
                                          <p:val>
                                            <p:fltVal val="0"/>
                                          </p:val>
                                        </p:tav>
                                        <p:tav tm="100000">
                                          <p:val>
                                            <p:strVal val="#ppt_w"/>
                                          </p:val>
                                        </p:tav>
                                      </p:tavLst>
                                    </p:anim>
                                    <p:anim calcmode="lin" valueType="num">
                                      <p:cBhvr>
                                        <p:cTn id="64" dur="500" fill="hold"/>
                                        <p:tgtEl>
                                          <p:spTgt spid="758795"/>
                                        </p:tgtEl>
                                        <p:attrNameLst>
                                          <p:attrName>ppt_h</p:attrName>
                                        </p:attrNameLst>
                                      </p:cBhvr>
                                      <p:tavLst>
                                        <p:tav tm="0">
                                          <p:val>
                                            <p:fltVal val="0"/>
                                          </p:val>
                                        </p:tav>
                                        <p:tav tm="100000">
                                          <p:val>
                                            <p:strVal val="#ppt_h"/>
                                          </p:val>
                                        </p:tav>
                                      </p:tavLst>
                                    </p:anim>
                                    <p:anim calcmode="lin" valueType="num">
                                      <p:cBhvr>
                                        <p:cTn id="65" dur="500" fill="hold"/>
                                        <p:tgtEl>
                                          <p:spTgt spid="758795"/>
                                        </p:tgtEl>
                                        <p:attrNameLst>
                                          <p:attrName>ppt_x</p:attrName>
                                        </p:attrNameLst>
                                      </p:cBhvr>
                                      <p:tavLst>
                                        <p:tav tm="0">
                                          <p:val>
                                            <p:fltVal val="0.5"/>
                                          </p:val>
                                        </p:tav>
                                        <p:tav tm="100000">
                                          <p:val>
                                            <p:strVal val="#ppt_x"/>
                                          </p:val>
                                        </p:tav>
                                      </p:tavLst>
                                    </p:anim>
                                    <p:anim calcmode="lin" valueType="num">
                                      <p:cBhvr>
                                        <p:cTn id="66" dur="500" fill="hold"/>
                                        <p:tgtEl>
                                          <p:spTgt spid="758795"/>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758797"/>
                                        </p:tgtEl>
                                        <p:attrNameLst>
                                          <p:attrName>style.visibility</p:attrName>
                                        </p:attrNameLst>
                                      </p:cBhvr>
                                      <p:to>
                                        <p:strVal val="visible"/>
                                      </p:to>
                                    </p:set>
                                    <p:anim calcmode="lin" valueType="num">
                                      <p:cBhvr>
                                        <p:cTn id="70" dur="500" fill="hold"/>
                                        <p:tgtEl>
                                          <p:spTgt spid="758797"/>
                                        </p:tgtEl>
                                        <p:attrNameLst>
                                          <p:attrName>ppt_w</p:attrName>
                                        </p:attrNameLst>
                                      </p:cBhvr>
                                      <p:tavLst>
                                        <p:tav tm="0">
                                          <p:val>
                                            <p:fltVal val="0"/>
                                          </p:val>
                                        </p:tav>
                                        <p:tav tm="100000">
                                          <p:val>
                                            <p:strVal val="#ppt_w"/>
                                          </p:val>
                                        </p:tav>
                                      </p:tavLst>
                                    </p:anim>
                                    <p:anim calcmode="lin" valueType="num">
                                      <p:cBhvr>
                                        <p:cTn id="71" dur="500" fill="hold"/>
                                        <p:tgtEl>
                                          <p:spTgt spid="758797"/>
                                        </p:tgtEl>
                                        <p:attrNameLst>
                                          <p:attrName>ppt_h</p:attrName>
                                        </p:attrNameLst>
                                      </p:cBhvr>
                                      <p:tavLst>
                                        <p:tav tm="0">
                                          <p:val>
                                            <p:fltVal val="0"/>
                                          </p:val>
                                        </p:tav>
                                        <p:tav tm="100000">
                                          <p:val>
                                            <p:strVal val="#ppt_h"/>
                                          </p:val>
                                        </p:tav>
                                      </p:tavLst>
                                    </p:anim>
                                    <p:anim calcmode="lin" valueType="num">
                                      <p:cBhvr>
                                        <p:cTn id="72" dur="500" fill="hold"/>
                                        <p:tgtEl>
                                          <p:spTgt spid="758797"/>
                                        </p:tgtEl>
                                        <p:attrNameLst>
                                          <p:attrName>ppt_x</p:attrName>
                                        </p:attrNameLst>
                                      </p:cBhvr>
                                      <p:tavLst>
                                        <p:tav tm="0">
                                          <p:val>
                                            <p:fltVal val="0.5"/>
                                          </p:val>
                                        </p:tav>
                                        <p:tav tm="100000">
                                          <p:val>
                                            <p:strVal val="#ppt_x"/>
                                          </p:val>
                                        </p:tav>
                                      </p:tavLst>
                                    </p:anim>
                                    <p:anim calcmode="lin" valueType="num">
                                      <p:cBhvr>
                                        <p:cTn id="73" dur="500" fill="hold"/>
                                        <p:tgtEl>
                                          <p:spTgt spid="758797"/>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758802"/>
                                        </p:tgtEl>
                                        <p:attrNameLst>
                                          <p:attrName>style.visibility</p:attrName>
                                        </p:attrNameLst>
                                      </p:cBhvr>
                                      <p:to>
                                        <p:strVal val="visible"/>
                                      </p:to>
                                    </p:set>
                                    <p:anim calcmode="lin" valueType="num">
                                      <p:cBhvr>
                                        <p:cTn id="77" dur="500" fill="hold"/>
                                        <p:tgtEl>
                                          <p:spTgt spid="758802"/>
                                        </p:tgtEl>
                                        <p:attrNameLst>
                                          <p:attrName>ppt_w</p:attrName>
                                        </p:attrNameLst>
                                      </p:cBhvr>
                                      <p:tavLst>
                                        <p:tav tm="0">
                                          <p:val>
                                            <p:fltVal val="0"/>
                                          </p:val>
                                        </p:tav>
                                        <p:tav tm="100000">
                                          <p:val>
                                            <p:strVal val="#ppt_w"/>
                                          </p:val>
                                        </p:tav>
                                      </p:tavLst>
                                    </p:anim>
                                    <p:anim calcmode="lin" valueType="num">
                                      <p:cBhvr>
                                        <p:cTn id="78" dur="500" fill="hold"/>
                                        <p:tgtEl>
                                          <p:spTgt spid="758802"/>
                                        </p:tgtEl>
                                        <p:attrNameLst>
                                          <p:attrName>ppt_h</p:attrName>
                                        </p:attrNameLst>
                                      </p:cBhvr>
                                      <p:tavLst>
                                        <p:tav tm="0">
                                          <p:val>
                                            <p:fltVal val="0"/>
                                          </p:val>
                                        </p:tav>
                                        <p:tav tm="100000">
                                          <p:val>
                                            <p:strVal val="#ppt_h"/>
                                          </p:val>
                                        </p:tav>
                                      </p:tavLst>
                                    </p:anim>
                                    <p:anim calcmode="lin" valueType="num">
                                      <p:cBhvr>
                                        <p:cTn id="79" dur="500" fill="hold"/>
                                        <p:tgtEl>
                                          <p:spTgt spid="758802"/>
                                        </p:tgtEl>
                                        <p:attrNameLst>
                                          <p:attrName>ppt_x</p:attrName>
                                        </p:attrNameLst>
                                      </p:cBhvr>
                                      <p:tavLst>
                                        <p:tav tm="0">
                                          <p:val>
                                            <p:fltVal val="0.5"/>
                                          </p:val>
                                        </p:tav>
                                        <p:tav tm="100000">
                                          <p:val>
                                            <p:strVal val="#ppt_x"/>
                                          </p:val>
                                        </p:tav>
                                      </p:tavLst>
                                    </p:anim>
                                    <p:anim calcmode="lin" valueType="num">
                                      <p:cBhvr>
                                        <p:cTn id="80" dur="500" fill="hold"/>
                                        <p:tgtEl>
                                          <p:spTgt spid="7588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hinThick">
                <a:solidFill>
                  <a:srgbClr val="000000"/>
                </a:solidFill>
                <a:miter lim="800000"/>
                <a:headEnd/>
                <a:tailEnd/>
              </a14:hiddenLine>
            </a:ext>
          </a:extLst>
        </p:spPr>
      </p:pic>
      <p:pic>
        <p:nvPicPr>
          <p:cNvPr id="77721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p:spPr>
      </p:pic>
      <p:pic>
        <p:nvPicPr>
          <p:cNvPr id="77722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77221"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pic>
        <p:nvPicPr>
          <p:cNvPr id="777222"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p:spPr>
      </p:pic>
      <p:pic>
        <p:nvPicPr>
          <p:cNvPr id="777223"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p:spPr>
      </p:pic>
      <p:pic>
        <p:nvPicPr>
          <p:cNvPr id="777224"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9863" y="4210050"/>
            <a:ext cx="2560637" cy="1909763"/>
          </a:xfrm>
          <a:prstGeom prst="rect">
            <a:avLst/>
          </a:prstGeom>
          <a:noFill/>
          <a:effectLst>
            <a:outerShdw blurRad="63500" dist="81320" dir="2319588" algn="ctr" rotWithShape="0">
              <a:schemeClr val="bg2">
                <a:alpha val="74998"/>
              </a:schemeClr>
            </a:outerShdw>
          </a:effectLst>
        </p:spPr>
      </p:pic>
      <p:pic>
        <p:nvPicPr>
          <p:cNvPr id="777225"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p:spPr>
      </p:pic>
      <p:pic>
        <p:nvPicPr>
          <p:cNvPr id="777226" name="Picture 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p:spPr>
      </p:pic>
      <p:sp>
        <p:nvSpPr>
          <p:cNvPr id="777227" name="Rectangle 11"/>
          <p:cNvSpPr>
            <a:spLocks noChangeArrowheads="1"/>
          </p:cNvSpPr>
          <p:nvPr/>
        </p:nvSpPr>
        <p:spPr bwMode="auto">
          <a:xfrm>
            <a:off x="812165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11</a:t>
            </a:r>
          </a:p>
        </p:txBody>
      </p:sp>
      <p:pic>
        <p:nvPicPr>
          <p:cNvPr id="777228" name="Picture 1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p:spPr>
      </p:pic>
      <p:pic>
        <p:nvPicPr>
          <p:cNvPr id="777229" name="Picture 1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w="9525">
            <a:noFill/>
            <a:miter lim="800000"/>
            <a:headEnd/>
            <a:tailEnd/>
          </a:ln>
          <a:effectLst>
            <a:outerShdw blurRad="63500" dist="53882" dir="2700000" algn="ctr" rotWithShape="0">
              <a:schemeClr val="bg2">
                <a:alpha val="74998"/>
              </a:schemeClr>
            </a:outerShdw>
          </a:effectLst>
        </p:spPr>
      </p:pic>
      <p:pic>
        <p:nvPicPr>
          <p:cNvPr id="777230" name="Picture 14"/>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63800" y="2149475"/>
            <a:ext cx="3200400" cy="2406650"/>
          </a:xfrm>
          <a:prstGeom prst="rect">
            <a:avLst/>
          </a:prstGeom>
          <a:noFill/>
          <a:effectLst>
            <a:outerShdw blurRad="63500" dist="89803" dir="2700000" algn="ctr" rotWithShape="0">
              <a:schemeClr val="bg2">
                <a:alpha val="74998"/>
              </a:schemeClr>
            </a:outerShdw>
          </a:effectLst>
        </p:spPr>
      </p:pic>
      <p:sp>
        <p:nvSpPr>
          <p:cNvPr id="777232" name="Rectangle 16"/>
          <p:cNvSpPr>
            <a:spLocks noChangeArrowheads="1"/>
          </p:cNvSpPr>
          <p:nvPr/>
        </p:nvSpPr>
        <p:spPr bwMode="auto">
          <a:xfrm>
            <a:off x="0" y="0"/>
            <a:ext cx="9144000" cy="6858000"/>
          </a:xfrm>
          <a:prstGeom prst="rect">
            <a:avLst/>
          </a:prstGeom>
          <a:solidFill>
            <a:srgbClr val="1A0004">
              <a:alpha val="47000"/>
            </a:srgbClr>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2" name="Group 17"/>
          <p:cNvGrpSpPr>
            <a:grpSpLocks/>
          </p:cNvGrpSpPr>
          <p:nvPr/>
        </p:nvGrpSpPr>
        <p:grpSpPr bwMode="auto">
          <a:xfrm>
            <a:off x="2335879" y="1112838"/>
            <a:ext cx="4972971" cy="4221162"/>
            <a:chOff x="1528" y="965"/>
            <a:chExt cx="2748" cy="2267"/>
          </a:xfrm>
        </p:grpSpPr>
        <p:sp>
          <p:nvSpPr>
            <p:cNvPr id="777234" name="Rectangle 18"/>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35" name="Rectangle 19"/>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77236" name="Rectangle 20"/>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37" name="AutoShape 21"/>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38" name="Rectangle 22"/>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40" name="Line 24"/>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1" name="Line 25"/>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2" name="Rectangle 26"/>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43" name="Rectangle 27"/>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77244" name="Rectangle 28"/>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45" name="AutoShape 29"/>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6" name="Rectangle 30"/>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47" name="Rectangle 31"/>
            <p:cNvSpPr>
              <a:spLocks noChangeArrowheads="1"/>
            </p:cNvSpPr>
            <p:nvPr/>
          </p:nvSpPr>
          <p:spPr bwMode="auto">
            <a:xfrm>
              <a:off x="1803" y="1134"/>
              <a:ext cx="446" cy="149"/>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อับรา</a:t>
              </a:r>
              <a:r>
                <a:rPr lang="th-TH" sz="1800" b="1" dirty="0" err="1" smtClean="0">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777248" name="Line 32"/>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9" name="Line 33"/>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0" name="Rectangle 34"/>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51" name="Rectangle 35"/>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77252" name="Rectangle 36"/>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53" name="AutoShape 37"/>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4" name="Rectangle 38"/>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55" name="Rectangle 39"/>
            <p:cNvSpPr>
              <a:spLocks noChangeArrowheads="1"/>
            </p:cNvSpPr>
            <p:nvPr/>
          </p:nvSpPr>
          <p:spPr bwMode="auto">
            <a:xfrm>
              <a:off x="1929" y="1303"/>
              <a:ext cx="46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777256" name="Line 40"/>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7" name="Line 41"/>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8" name="Rectangle 42"/>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59" name="AutoShape 43"/>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0" name="Rectangle 44"/>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61" name="Rectangle 45"/>
            <p:cNvSpPr>
              <a:spLocks noChangeArrowheads="1"/>
            </p:cNvSpPr>
            <p:nvPr/>
          </p:nvSpPr>
          <p:spPr bwMode="auto">
            <a:xfrm>
              <a:off x="2176" y="1464"/>
              <a:ext cx="339" cy="149"/>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777262" name="Line 46"/>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3" name="Rectangle 47"/>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64" name="AutoShape 48"/>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5" name="Rectangle 49"/>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66" name="Rectangle 50"/>
            <p:cNvSpPr>
              <a:spLocks noChangeArrowheads="1"/>
            </p:cNvSpPr>
            <p:nvPr/>
          </p:nvSpPr>
          <p:spPr bwMode="auto">
            <a:xfrm>
              <a:off x="2240" y="1639"/>
              <a:ext cx="472"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777267" name="Line 51"/>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8" name="Rectangle 52"/>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69" name="AutoShape 53"/>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0" name="Rectangle 54"/>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71" name="Rectangle 55"/>
            <p:cNvSpPr>
              <a:spLocks noChangeArrowheads="1"/>
            </p:cNvSpPr>
            <p:nvPr/>
          </p:nvSpPr>
          <p:spPr bwMode="auto">
            <a:xfrm>
              <a:off x="2411" y="1801"/>
              <a:ext cx="402" cy="149"/>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777272" name="Line 56"/>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3" name="Rectangle 57"/>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74" name="AutoShape 58"/>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5" name="Rectangle 59"/>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76" name="Rectangle 60"/>
            <p:cNvSpPr>
              <a:spLocks noChangeArrowheads="1"/>
            </p:cNvSpPr>
            <p:nvPr/>
          </p:nvSpPr>
          <p:spPr bwMode="auto">
            <a:xfrm>
              <a:off x="2575" y="1984"/>
              <a:ext cx="390" cy="149"/>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กษัตริย์</a:t>
              </a:r>
              <a:endParaRPr lang="en-US" b="1" dirty="0">
                <a:solidFill>
                  <a:srgbClr val="FFA27C"/>
                </a:solidFill>
                <a:effectLst>
                  <a:outerShdw blurRad="38100" dist="38100" dir="2700000" algn="tl">
                    <a:srgbClr val="000000"/>
                  </a:outerShdw>
                </a:effectLst>
                <a:latin typeface="Helvetica" charset="0"/>
              </a:endParaRPr>
            </a:p>
          </p:txBody>
        </p:sp>
        <p:sp>
          <p:nvSpPr>
            <p:cNvPr id="777277" name="Line 61"/>
            <p:cNvSpPr>
              <a:spLocks noChangeShapeType="1"/>
            </p:cNvSpPr>
            <p:nvPr/>
          </p:nvSpPr>
          <p:spPr bwMode="auto">
            <a:xfrm>
              <a:off x="2416" y="2161"/>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8" name="Rectangle 62"/>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79" name="AutoShape 63"/>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0" name="Rectangle 64"/>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81" name="Rectangle 65"/>
            <p:cNvSpPr>
              <a:spLocks noChangeArrowheads="1"/>
            </p:cNvSpPr>
            <p:nvPr/>
          </p:nvSpPr>
          <p:spPr bwMode="auto">
            <a:xfrm>
              <a:off x="2724" y="2159"/>
              <a:ext cx="344"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777282" name="Line 66"/>
            <p:cNvSpPr>
              <a:spLocks noChangeShapeType="1"/>
            </p:cNvSpPr>
            <p:nvPr/>
          </p:nvSpPr>
          <p:spPr bwMode="auto">
            <a:xfrm>
              <a:off x="2566" y="2344"/>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3" name="Line 67"/>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4" name="Rectangle 68"/>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85" name="AutoShape 69"/>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6" name="Rectangle 70"/>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87" name="Rectangle 71"/>
            <p:cNvSpPr>
              <a:spLocks noChangeArrowheads="1"/>
            </p:cNvSpPr>
            <p:nvPr/>
          </p:nvSpPr>
          <p:spPr bwMode="auto">
            <a:xfrm>
              <a:off x="2891" y="2345"/>
              <a:ext cx="35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sp>
          <p:nvSpPr>
            <p:cNvPr id="777288" name="Line 72"/>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9" name="Line 73"/>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90" name="Rectangle 74"/>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91" name="AutoShape 75"/>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92" name="Rectangle 76"/>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4651" name="Group 77"/>
            <p:cNvGrpSpPr>
              <a:grpSpLocks/>
            </p:cNvGrpSpPr>
            <p:nvPr/>
          </p:nvGrpSpPr>
          <p:grpSpPr bwMode="auto">
            <a:xfrm>
              <a:off x="2967" y="2533"/>
              <a:ext cx="679" cy="240"/>
              <a:chOff x="3039" y="3101"/>
              <a:chExt cx="679" cy="240"/>
            </a:xfrm>
          </p:grpSpPr>
          <p:sp>
            <p:nvSpPr>
              <p:cNvPr id="777294" name="Rectangle 78"/>
              <p:cNvSpPr>
                <a:spLocks noChangeArrowheads="1"/>
              </p:cNvSpPr>
              <p:nvPr/>
            </p:nvSpPr>
            <p:spPr bwMode="auto">
              <a:xfrm>
                <a:off x="3073" y="3112"/>
                <a:ext cx="164"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777295" name="Rectangle 79"/>
              <p:cNvSpPr>
                <a:spLocks noChangeArrowheads="1"/>
              </p:cNvSpPr>
              <p:nvPr/>
            </p:nvSpPr>
            <p:spPr bwMode="auto">
              <a:xfrm>
                <a:off x="3039" y="3101"/>
                <a:ext cx="679" cy="240"/>
              </a:xfrm>
              <a:prstGeom prst="rect">
                <a:avLst/>
              </a:prstGeom>
              <a:noFill/>
              <a:ln w="9525">
                <a:noFill/>
                <a:miter lim="800000"/>
                <a:headEnd/>
                <a:tailEnd/>
              </a:ln>
            </p:spPr>
            <p:txBody>
              <a:bodyPr wrap="none" lIns="0" tIns="0" rIns="0" bIns="0">
                <a:spAutoFit/>
              </a:bodyPr>
              <a:lstStyle/>
              <a:p>
                <a:pPr>
                  <a:defRPr/>
                </a:pPr>
                <a:r>
                  <a:rPr lang="th-TH" sz="2900" b="1" dirty="0" smtClean="0">
                    <a:solidFill>
                      <a:schemeClr val="accent1"/>
                    </a:solidFill>
                    <a:effectLst/>
                    <a:latin typeface="Helvetica" charset="0"/>
                  </a:rPr>
                  <a:t>พระเยซู</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777296" name="Line 80"/>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97" name="Line 81"/>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7232"/>
                                        </p:tgtEl>
                                        <p:attrNameLst>
                                          <p:attrName>style.visibility</p:attrName>
                                        </p:attrNameLst>
                                      </p:cBhvr>
                                      <p:to>
                                        <p:strVal val="visible"/>
                                      </p:to>
                                    </p:set>
                                    <p:animEffect transition="in" filter="fade">
                                      <p:cBhvr>
                                        <p:cTn id="7" dur="500"/>
                                        <p:tgtEl>
                                          <p:spTgt spid="777232"/>
                                        </p:tgtEl>
                                      </p:cBhvr>
                                    </p:animEffect>
                                  </p:childTnLst>
                                </p:cTn>
                              </p:par>
                            </p:childTnLst>
                          </p:cTn>
                        </p:par>
                        <p:par>
                          <p:cTn id="8" fill="hold" nodeType="afterGroup">
                            <p:stCondLst>
                              <p:cond delay="500"/>
                            </p:stCondLst>
                            <p:childTnLst>
                              <p:par>
                                <p:cTn id="9" presetID="2" presetClass="entr" presetSubtype="4" fill="hold" nodeType="after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755717"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75571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26628"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55722"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5572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smtClean="0">
                <a:solidFill>
                  <a:schemeClr val="hlink"/>
                </a:solidFill>
                <a:effectLst>
                  <a:outerShdw blurRad="38100" dist="38100" dir="2700000" algn="tl">
                    <a:srgbClr val="000000"/>
                  </a:outerShdw>
                </a:effectLst>
                <a:latin typeface="Comic Sans MS" charset="0"/>
              </a:rPr>
              <a:t> </a:t>
            </a:r>
          </a:p>
        </p:txBody>
      </p:sp>
      <p:sp>
        <p:nvSpPr>
          <p:cNvPr id="26631" name="Text Box 7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755787" name="Text Box 75"/>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755788" name="Rectangle 7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12</a:t>
            </a:r>
          </a:p>
        </p:txBody>
      </p:sp>
      <p:grpSp>
        <p:nvGrpSpPr>
          <p:cNvPr id="26634" name="Group 78"/>
          <p:cNvGrpSpPr>
            <a:grpSpLocks/>
          </p:cNvGrpSpPr>
          <p:nvPr/>
        </p:nvGrpSpPr>
        <p:grpSpPr bwMode="auto">
          <a:xfrm>
            <a:off x="2335879" y="1112838"/>
            <a:ext cx="4972971" cy="4221162"/>
            <a:chOff x="1528" y="965"/>
            <a:chExt cx="2748" cy="2267"/>
          </a:xfrm>
        </p:grpSpPr>
        <p:sp>
          <p:nvSpPr>
            <p:cNvPr id="755791"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792" name="Rectangle 80"/>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55793"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794" name="AutoShape 82"/>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795"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796" name="Rectangle 84"/>
            <p:cNvSpPr>
              <a:spLocks noChangeArrowheads="1"/>
            </p:cNvSpPr>
            <p:nvPr/>
          </p:nvSpPr>
          <p:spPr bwMode="auto">
            <a:xfrm>
              <a:off x="1755" y="967"/>
              <a:ext cx="272" cy="149"/>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สร้าง</a:t>
              </a:r>
              <a:endParaRPr lang="en-US" b="1" dirty="0">
                <a:solidFill>
                  <a:srgbClr val="FFA27C"/>
                </a:solidFill>
                <a:effectLst>
                  <a:outerShdw blurRad="38100" dist="38100" dir="2700000" algn="tl">
                    <a:srgbClr val="000000"/>
                  </a:outerShdw>
                </a:effectLst>
                <a:latin typeface="Helvetica" charset="0"/>
              </a:endParaRPr>
            </a:p>
          </p:txBody>
        </p:sp>
        <p:sp>
          <p:nvSpPr>
            <p:cNvPr id="755797" name="Line 85"/>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798" name="Line 86"/>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799" name="Rectangle 87"/>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00" name="Rectangle 88"/>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55801"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02"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03" name="Rectangle 91"/>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04" name="Rectangle 92"/>
            <p:cNvSpPr>
              <a:spLocks noChangeArrowheads="1"/>
            </p:cNvSpPr>
            <p:nvPr/>
          </p:nvSpPr>
          <p:spPr bwMode="auto">
            <a:xfrm>
              <a:off x="1767" y="1134"/>
              <a:ext cx="517"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อับรา</a:t>
              </a:r>
              <a:r>
                <a:rPr lang="th-TH" sz="1800" b="1" dirty="0" err="1" smtClean="0">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755805" name="Line 93"/>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06" name="Line 94"/>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07" name="Rectangle 95"/>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08" name="Rectangle 96"/>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55809"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10" name="AutoShape 98"/>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1" name="Rectangle 99"/>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12" name="Rectangle 100"/>
            <p:cNvSpPr>
              <a:spLocks noChangeArrowheads="1"/>
            </p:cNvSpPr>
            <p:nvPr/>
          </p:nvSpPr>
          <p:spPr bwMode="auto">
            <a:xfrm>
              <a:off x="1929" y="1303"/>
              <a:ext cx="46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755813" name="Line 101"/>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4" name="Line 102"/>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5"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16" name="AutoShape 104"/>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7" name="Rectangle 105"/>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18" name="Rectangle 106"/>
            <p:cNvSpPr>
              <a:spLocks noChangeArrowheads="1"/>
            </p:cNvSpPr>
            <p:nvPr/>
          </p:nvSpPr>
          <p:spPr bwMode="auto">
            <a:xfrm>
              <a:off x="2122" y="1464"/>
              <a:ext cx="44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755819" name="Line 107"/>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0" name="Rectangle 108"/>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21" name="AutoShape 109"/>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2" name="Rectangle 110"/>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23" name="Rectangle 111"/>
            <p:cNvSpPr>
              <a:spLocks noChangeArrowheads="1"/>
            </p:cNvSpPr>
            <p:nvPr/>
          </p:nvSpPr>
          <p:spPr bwMode="auto">
            <a:xfrm>
              <a:off x="2240" y="1639"/>
              <a:ext cx="472"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755824" name="Line 112"/>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5"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26" name="AutoShape 114"/>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7"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28" name="Rectangle 116"/>
            <p:cNvSpPr>
              <a:spLocks noChangeArrowheads="1"/>
            </p:cNvSpPr>
            <p:nvPr/>
          </p:nvSpPr>
          <p:spPr bwMode="auto">
            <a:xfrm>
              <a:off x="2358" y="1801"/>
              <a:ext cx="508"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755829" name="Line 117"/>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0" name="Rectangle 118"/>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31" name="AutoShape 119"/>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2" name="Rectangle 120"/>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33" name="Rectangle 121"/>
            <p:cNvSpPr>
              <a:spLocks noChangeArrowheads="1"/>
            </p:cNvSpPr>
            <p:nvPr/>
          </p:nvSpPr>
          <p:spPr bwMode="auto">
            <a:xfrm>
              <a:off x="2523" y="1984"/>
              <a:ext cx="49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กษัตริย์</a:t>
              </a:r>
              <a:endParaRPr lang="en-US" b="1" dirty="0">
                <a:solidFill>
                  <a:srgbClr val="FFA27C"/>
                </a:solidFill>
                <a:effectLst>
                  <a:outerShdw blurRad="38100" dist="38100" dir="2700000" algn="tl">
                    <a:srgbClr val="000000"/>
                  </a:outerShdw>
                </a:effectLst>
                <a:latin typeface="Helvetica" charset="0"/>
              </a:endParaRPr>
            </a:p>
          </p:txBody>
        </p:sp>
        <p:sp>
          <p:nvSpPr>
            <p:cNvPr id="755834" name="Line 122"/>
            <p:cNvSpPr>
              <a:spLocks noChangeShapeType="1"/>
            </p:cNvSpPr>
            <p:nvPr/>
          </p:nvSpPr>
          <p:spPr bwMode="auto">
            <a:xfrm>
              <a:off x="2416" y="2161"/>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5" name="Rectangle 123"/>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36" name="AutoShape 124"/>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7" name="Rectangle 125"/>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38" name="Rectangle 126"/>
            <p:cNvSpPr>
              <a:spLocks noChangeArrowheads="1"/>
            </p:cNvSpPr>
            <p:nvPr/>
          </p:nvSpPr>
          <p:spPr bwMode="auto">
            <a:xfrm>
              <a:off x="2724" y="2159"/>
              <a:ext cx="344"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755839" name="Line 127"/>
            <p:cNvSpPr>
              <a:spLocks noChangeShapeType="1"/>
            </p:cNvSpPr>
            <p:nvPr/>
          </p:nvSpPr>
          <p:spPr bwMode="auto">
            <a:xfrm>
              <a:off x="2566" y="2344"/>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0" name="Line 128"/>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1"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42" name="AutoShape 130"/>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3" name="Rectangle 131"/>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44" name="Rectangle 132"/>
            <p:cNvSpPr>
              <a:spLocks noChangeArrowheads="1"/>
            </p:cNvSpPr>
            <p:nvPr/>
          </p:nvSpPr>
          <p:spPr bwMode="auto">
            <a:xfrm>
              <a:off x="2891" y="2345"/>
              <a:ext cx="35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sp>
          <p:nvSpPr>
            <p:cNvPr id="755845" name="Line 133"/>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6" name="Line 134"/>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7"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48" name="AutoShape 136"/>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9" name="Rectangle 137"/>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6698" name="Group 138"/>
            <p:cNvGrpSpPr>
              <a:grpSpLocks/>
            </p:cNvGrpSpPr>
            <p:nvPr/>
          </p:nvGrpSpPr>
          <p:grpSpPr bwMode="auto">
            <a:xfrm>
              <a:off x="2967" y="2533"/>
              <a:ext cx="679" cy="240"/>
              <a:chOff x="3039" y="3101"/>
              <a:chExt cx="679" cy="240"/>
            </a:xfrm>
          </p:grpSpPr>
          <p:sp>
            <p:nvSpPr>
              <p:cNvPr id="755851" name="Rectangle 139"/>
              <p:cNvSpPr>
                <a:spLocks noChangeArrowheads="1"/>
              </p:cNvSpPr>
              <p:nvPr/>
            </p:nvSpPr>
            <p:spPr bwMode="auto">
              <a:xfrm>
                <a:off x="3073" y="3112"/>
                <a:ext cx="164"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755852" name="Rectangle 140"/>
              <p:cNvSpPr>
                <a:spLocks noChangeArrowheads="1"/>
              </p:cNvSpPr>
              <p:nvPr/>
            </p:nvSpPr>
            <p:spPr bwMode="auto">
              <a:xfrm>
                <a:off x="3039" y="3101"/>
                <a:ext cx="679" cy="240"/>
              </a:xfrm>
              <a:prstGeom prst="rect">
                <a:avLst/>
              </a:prstGeom>
              <a:noFill/>
              <a:ln w="9525">
                <a:noFill/>
                <a:miter lim="800000"/>
                <a:headEnd/>
                <a:tailEnd/>
              </a:ln>
            </p:spPr>
            <p:txBody>
              <a:bodyPr wrap="none" lIns="0" tIns="0" rIns="0" bIns="0">
                <a:spAutoFit/>
              </a:bodyPr>
              <a:lstStyle/>
              <a:p>
                <a:pPr>
                  <a:defRPr/>
                </a:pPr>
                <a:r>
                  <a:rPr lang="th-TH" sz="2900" b="1" dirty="0" smtClean="0">
                    <a:solidFill>
                      <a:schemeClr val="accent1"/>
                    </a:solidFill>
                    <a:effectLst/>
                    <a:latin typeface="Helvetica" charset="0"/>
                  </a:rPr>
                  <a:t>พระเยซู</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755853" name="Line 141"/>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54" name="Line 142"/>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755789" name="AutoShape 77"/>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26636" name="Group 146"/>
          <p:cNvGrpSpPr>
            <a:grpSpLocks/>
          </p:cNvGrpSpPr>
          <p:nvPr/>
        </p:nvGrpSpPr>
        <p:grpSpPr bwMode="auto">
          <a:xfrm>
            <a:off x="519113" y="7938"/>
            <a:ext cx="854075" cy="1704975"/>
            <a:chOff x="327" y="5"/>
            <a:chExt cx="538" cy="1074"/>
          </a:xfrm>
        </p:grpSpPr>
        <p:sp>
          <p:nvSpPr>
            <p:cNvPr id="755859" name="Rectangle 147"/>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755860" name="Line 14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8674" name="Group 2"/>
          <p:cNvGrpSpPr>
            <a:grpSpLocks/>
          </p:cNvGrpSpPr>
          <p:nvPr/>
        </p:nvGrpSpPr>
        <p:grpSpPr bwMode="auto">
          <a:xfrm>
            <a:off x="2339975" y="1531938"/>
            <a:ext cx="4448175" cy="3598862"/>
            <a:chOff x="1458" y="1397"/>
            <a:chExt cx="2802" cy="2267"/>
          </a:xfrm>
        </p:grpSpPr>
        <p:sp>
          <p:nvSpPr>
            <p:cNvPr id="692227" name="Rectangle 3"/>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28" name="Rectangle 4"/>
            <p:cNvSpPr>
              <a:spLocks noChangeArrowheads="1"/>
            </p:cNvSpPr>
            <p:nvPr/>
          </p:nvSpPr>
          <p:spPr bwMode="auto">
            <a:xfrm>
              <a:off x="1592" y="1431"/>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692229" name="Rectangle 5"/>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30" name="AutoShape 6"/>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1" name="Rectangle 7"/>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32" name="Rectangle 8"/>
            <p:cNvSpPr>
              <a:spLocks noChangeArrowheads="1"/>
            </p:cNvSpPr>
            <p:nvPr/>
          </p:nvSpPr>
          <p:spPr bwMode="auto">
            <a:xfrm>
              <a:off x="1458" y="1399"/>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CREATION</a:t>
              </a:r>
              <a:endParaRPr lang="en-US" b="1">
                <a:solidFill>
                  <a:srgbClr val="FFA27C"/>
                </a:solidFill>
                <a:effectLst>
                  <a:outerShdw blurRad="38100" dist="38100" dir="2700000" algn="tl">
                    <a:srgbClr val="000000"/>
                  </a:outerShdw>
                </a:effectLst>
                <a:latin typeface="Helvetica" charset="0"/>
              </a:endParaRPr>
            </a:p>
          </p:txBody>
        </p:sp>
        <p:sp>
          <p:nvSpPr>
            <p:cNvPr id="692233" name="Line 9"/>
            <p:cNvSpPr>
              <a:spLocks noChangeShapeType="1"/>
            </p:cNvSpPr>
            <p:nvPr/>
          </p:nvSpPr>
          <p:spPr bwMode="auto">
            <a:xfrm>
              <a:off x="1512" y="1559"/>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4" name="Line 10"/>
            <p:cNvSpPr>
              <a:spLocks noChangeShapeType="1"/>
            </p:cNvSpPr>
            <p:nvPr/>
          </p:nvSpPr>
          <p:spPr bwMode="auto">
            <a:xfrm>
              <a:off x="2301" y="1613"/>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5" name="Rectangle 11"/>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36" name="Rectangle 12"/>
            <p:cNvSpPr>
              <a:spLocks noChangeArrowheads="1"/>
            </p:cNvSpPr>
            <p:nvPr/>
          </p:nvSpPr>
          <p:spPr bwMode="auto">
            <a:xfrm>
              <a:off x="1735" y="160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692237" name="Rectangle 13"/>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38" name="AutoShape 14"/>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9" name="Rectangle 15"/>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40" name="Rectangle 16"/>
            <p:cNvSpPr>
              <a:spLocks noChangeArrowheads="1"/>
            </p:cNvSpPr>
            <p:nvPr/>
          </p:nvSpPr>
          <p:spPr bwMode="auto">
            <a:xfrm>
              <a:off x="1599" y="1566"/>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692241" name="Line 17"/>
            <p:cNvSpPr>
              <a:spLocks noChangeShapeType="1"/>
            </p:cNvSpPr>
            <p:nvPr/>
          </p:nvSpPr>
          <p:spPr bwMode="auto">
            <a:xfrm>
              <a:off x="1659" y="1734"/>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42" name="Line 18"/>
            <p:cNvSpPr>
              <a:spLocks noChangeShapeType="1"/>
            </p:cNvSpPr>
            <p:nvPr/>
          </p:nvSpPr>
          <p:spPr bwMode="auto">
            <a:xfrm>
              <a:off x="2448" y="1774"/>
              <a:ext cx="429"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43" name="Rectangle 19"/>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44" name="Rectangle 20"/>
            <p:cNvSpPr>
              <a:spLocks noChangeArrowheads="1"/>
            </p:cNvSpPr>
            <p:nvPr/>
          </p:nvSpPr>
          <p:spPr bwMode="auto">
            <a:xfrm>
              <a:off x="1878" y="176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692245" name="Rectangle 21"/>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46" name="AutoShape 22"/>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47" name="Rectangle 23"/>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48" name="Rectangle 24"/>
            <p:cNvSpPr>
              <a:spLocks noChangeArrowheads="1"/>
            </p:cNvSpPr>
            <p:nvPr/>
          </p:nvSpPr>
          <p:spPr bwMode="auto">
            <a:xfrm>
              <a:off x="1795" y="1735"/>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692249" name="Line 25"/>
            <p:cNvSpPr>
              <a:spLocks noChangeShapeType="1"/>
            </p:cNvSpPr>
            <p:nvPr/>
          </p:nvSpPr>
          <p:spPr bwMode="auto">
            <a:xfrm>
              <a:off x="1806" y="1895"/>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0" name="Line 26"/>
            <p:cNvSpPr>
              <a:spLocks noChangeShapeType="1"/>
            </p:cNvSpPr>
            <p:nvPr/>
          </p:nvSpPr>
          <p:spPr bwMode="auto">
            <a:xfrm>
              <a:off x="2582" y="1949"/>
              <a:ext cx="442"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1" name="Rectangle 27"/>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52" name="AutoShape 28"/>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3" name="Rectangle 29"/>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54" name="Rectangle 30"/>
            <p:cNvSpPr>
              <a:spLocks noChangeArrowheads="1"/>
            </p:cNvSpPr>
            <p:nvPr/>
          </p:nvSpPr>
          <p:spPr bwMode="auto">
            <a:xfrm>
              <a:off x="2010" y="1896"/>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692255" name="Line 31"/>
            <p:cNvSpPr>
              <a:spLocks noChangeShapeType="1"/>
            </p:cNvSpPr>
            <p:nvPr/>
          </p:nvSpPr>
          <p:spPr bwMode="auto">
            <a:xfrm>
              <a:off x="1980" y="2070"/>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6" name="Line 32"/>
            <p:cNvSpPr>
              <a:spLocks noChangeShapeType="1"/>
            </p:cNvSpPr>
            <p:nvPr/>
          </p:nvSpPr>
          <p:spPr bwMode="auto">
            <a:xfrm>
              <a:off x="2770" y="2110"/>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7" name="Rectangle 33"/>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58" name="AutoShape 34"/>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9" name="Rectangle 35"/>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60" name="Rectangle 36"/>
            <p:cNvSpPr>
              <a:spLocks noChangeArrowheads="1"/>
            </p:cNvSpPr>
            <p:nvPr/>
          </p:nvSpPr>
          <p:spPr bwMode="auto">
            <a:xfrm>
              <a:off x="2100" y="2071"/>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692261" name="Line 37"/>
            <p:cNvSpPr>
              <a:spLocks noChangeShapeType="1"/>
            </p:cNvSpPr>
            <p:nvPr/>
          </p:nvSpPr>
          <p:spPr bwMode="auto">
            <a:xfrm>
              <a:off x="2127" y="2232"/>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2" name="Rectangle 38"/>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63" name="AutoShape 39"/>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4" name="Rectangle 40"/>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65" name="Rectangle 41"/>
            <p:cNvSpPr>
              <a:spLocks noChangeArrowheads="1"/>
            </p:cNvSpPr>
            <p:nvPr/>
          </p:nvSpPr>
          <p:spPr bwMode="auto">
            <a:xfrm>
              <a:off x="2178" y="2233"/>
              <a:ext cx="8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ANARCHY</a:t>
              </a:r>
              <a:endParaRPr lang="en-US" b="1">
                <a:solidFill>
                  <a:srgbClr val="FFA27C"/>
                </a:solidFill>
                <a:effectLst>
                  <a:outerShdw blurRad="38100" dist="38100" dir="2700000" algn="tl">
                    <a:srgbClr val="000000"/>
                  </a:outerShdw>
                </a:effectLst>
                <a:latin typeface="Helvetica" charset="0"/>
              </a:endParaRPr>
            </a:p>
          </p:txBody>
        </p:sp>
        <p:sp>
          <p:nvSpPr>
            <p:cNvPr id="692266" name="Line 42"/>
            <p:cNvSpPr>
              <a:spLocks noChangeShapeType="1"/>
            </p:cNvSpPr>
            <p:nvPr/>
          </p:nvSpPr>
          <p:spPr bwMode="auto">
            <a:xfrm>
              <a:off x="2261" y="2415"/>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7" name="Rectangle 43"/>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68" name="AutoShape 44"/>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9" name="Rectangle 45"/>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70" name="Rectangle 46"/>
            <p:cNvSpPr>
              <a:spLocks noChangeArrowheads="1"/>
            </p:cNvSpPr>
            <p:nvPr/>
          </p:nvSpPr>
          <p:spPr bwMode="auto">
            <a:xfrm>
              <a:off x="2352" y="2416"/>
              <a:ext cx="8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ROYALTY</a:t>
              </a:r>
              <a:endParaRPr lang="en-US" b="1">
                <a:solidFill>
                  <a:srgbClr val="FFA27C"/>
                </a:solidFill>
                <a:effectLst>
                  <a:outerShdw blurRad="38100" dist="38100" dir="2700000" algn="tl">
                    <a:srgbClr val="000000"/>
                  </a:outerShdw>
                </a:effectLst>
                <a:latin typeface="Helvetica" charset="0"/>
              </a:endParaRPr>
            </a:p>
          </p:txBody>
        </p:sp>
        <p:sp>
          <p:nvSpPr>
            <p:cNvPr id="692271" name="Line 47"/>
            <p:cNvSpPr>
              <a:spLocks noChangeShapeType="1"/>
            </p:cNvSpPr>
            <p:nvPr/>
          </p:nvSpPr>
          <p:spPr bwMode="auto">
            <a:xfrm>
              <a:off x="2400" y="2593"/>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2" name="Rectangle 48"/>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73" name="AutoShape 49"/>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4" name="Rectangle 50"/>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75" name="Rectangle 51"/>
            <p:cNvSpPr>
              <a:spLocks noChangeArrowheads="1"/>
            </p:cNvSpPr>
            <p:nvPr/>
          </p:nvSpPr>
          <p:spPr bwMode="auto">
            <a:xfrm>
              <a:off x="2445" y="2591"/>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CAPTIVITY</a:t>
              </a:r>
              <a:endParaRPr lang="en-US" b="1">
                <a:solidFill>
                  <a:srgbClr val="FFA27C"/>
                </a:solidFill>
                <a:effectLst>
                  <a:outerShdw blurRad="38100" dist="38100" dir="2700000" algn="tl">
                    <a:srgbClr val="000000"/>
                  </a:outerShdw>
                </a:effectLst>
                <a:latin typeface="Helvetica" charset="0"/>
              </a:endParaRPr>
            </a:p>
          </p:txBody>
        </p:sp>
        <p:sp>
          <p:nvSpPr>
            <p:cNvPr id="692276" name="Line 52"/>
            <p:cNvSpPr>
              <a:spLocks noChangeShapeType="1"/>
            </p:cNvSpPr>
            <p:nvPr/>
          </p:nvSpPr>
          <p:spPr bwMode="auto">
            <a:xfrm>
              <a:off x="2550" y="2776"/>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7" name="Line 53"/>
            <p:cNvSpPr>
              <a:spLocks noChangeShapeType="1"/>
            </p:cNvSpPr>
            <p:nvPr/>
          </p:nvSpPr>
          <p:spPr bwMode="auto">
            <a:xfrm>
              <a:off x="3340" y="2816"/>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8" name="Rectangle 54"/>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79" name="AutoShape 55"/>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0" name="Rectangle 56"/>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81" name="Rectangle 57"/>
            <p:cNvSpPr>
              <a:spLocks noChangeArrowheads="1"/>
            </p:cNvSpPr>
            <p:nvPr/>
          </p:nvSpPr>
          <p:spPr bwMode="auto">
            <a:xfrm>
              <a:off x="2681" y="2777"/>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SILENCE</a:t>
              </a:r>
              <a:endParaRPr lang="en-US" b="1">
                <a:solidFill>
                  <a:srgbClr val="FFA27C"/>
                </a:solidFill>
                <a:effectLst>
                  <a:outerShdw blurRad="38100" dist="38100" dir="2700000" algn="tl">
                    <a:srgbClr val="000000"/>
                  </a:outerShdw>
                </a:effectLst>
                <a:latin typeface="Helvetica" charset="0"/>
              </a:endParaRPr>
            </a:p>
          </p:txBody>
        </p:sp>
        <p:sp>
          <p:nvSpPr>
            <p:cNvPr id="692282" name="Line 58"/>
            <p:cNvSpPr>
              <a:spLocks noChangeShapeType="1"/>
            </p:cNvSpPr>
            <p:nvPr/>
          </p:nvSpPr>
          <p:spPr bwMode="auto">
            <a:xfrm>
              <a:off x="2722" y="2951"/>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3" name="Line 59"/>
            <p:cNvSpPr>
              <a:spLocks noChangeShapeType="1"/>
            </p:cNvSpPr>
            <p:nvPr/>
          </p:nvSpPr>
          <p:spPr bwMode="auto">
            <a:xfrm>
              <a:off x="3511" y="2991"/>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4" name="Rectangle 60"/>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85" name="AutoShape 61"/>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6" name="Rectangle 62"/>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8762" name="Group 63"/>
            <p:cNvGrpSpPr>
              <a:grpSpLocks/>
            </p:cNvGrpSpPr>
            <p:nvPr/>
          </p:nvGrpSpPr>
          <p:grpSpPr bwMode="auto">
            <a:xfrm>
              <a:off x="2909" y="2965"/>
              <a:ext cx="761" cy="280"/>
              <a:chOff x="2997" y="3101"/>
              <a:chExt cx="761" cy="280"/>
            </a:xfrm>
          </p:grpSpPr>
          <p:sp>
            <p:nvSpPr>
              <p:cNvPr id="692288" name="Rectangle 64"/>
              <p:cNvSpPr>
                <a:spLocks noChangeArrowheads="1"/>
              </p:cNvSpPr>
              <p:nvPr/>
            </p:nvSpPr>
            <p:spPr bwMode="auto">
              <a:xfrm>
                <a:off x="3062" y="3112"/>
                <a:ext cx="187" cy="269"/>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692289" name="Rectangle 65"/>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effectLst/>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692290" name="Line 66"/>
            <p:cNvSpPr>
              <a:spLocks noChangeShapeType="1"/>
            </p:cNvSpPr>
            <p:nvPr/>
          </p:nvSpPr>
          <p:spPr bwMode="auto">
            <a:xfrm>
              <a:off x="2895" y="3153"/>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91" name="Line 67"/>
            <p:cNvSpPr>
              <a:spLocks noChangeShapeType="1"/>
            </p:cNvSpPr>
            <p:nvPr/>
          </p:nvSpPr>
          <p:spPr bwMode="auto">
            <a:xfrm flipV="1">
              <a:off x="3354" y="2645"/>
              <a:ext cx="158"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692293"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28676"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692312" name="Text Box 8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pic>
        <p:nvPicPr>
          <p:cNvPr id="692316" name="Picture 9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5188" y="433388"/>
            <a:ext cx="4868862" cy="6051550"/>
          </a:xfrm>
          <a:prstGeom prst="rect">
            <a:avLst/>
          </a:prstGeom>
          <a:noFill/>
          <a:effectLst>
            <a:outerShdw blurRad="63500" dist="144802" dir="3127501" algn="ctr" rotWithShape="0">
              <a:schemeClr val="bg2">
                <a:alpha val="74998"/>
              </a:schemeClr>
            </a:outerShdw>
          </a:effectLst>
        </p:spPr>
      </p:pic>
      <p:sp>
        <p:nvSpPr>
          <p:cNvPr id="692313" name="Text Box 89"/>
          <p:cNvSpPr txBox="1">
            <a:spLocks noChangeArrowheads="1"/>
          </p:cNvSpPr>
          <p:nvPr/>
        </p:nvSpPr>
        <p:spPr bwMode="auto">
          <a:xfrm>
            <a:off x="249238" y="5834312"/>
            <a:ext cx="4359275" cy="769441"/>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th-TH" sz="4400" b="1" dirty="0" smtClean="0">
                <a:solidFill>
                  <a:srgbClr val="FFFF00"/>
                </a:solidFill>
                <a:effectLst/>
                <a:latin typeface="Comic Sans MS" pitchFamily="-107" charset="0"/>
                <a:ea typeface="+mn-ea"/>
                <a:cs typeface="+mn-cs"/>
              </a:rPr>
              <a:t>คู่มือช่วยเรียน  </a:t>
            </a:r>
            <a:r>
              <a:rPr lang="en-US" sz="3200" b="1" dirty="0" smtClean="0">
                <a:solidFill>
                  <a:srgbClr val="FFFF00"/>
                </a:solidFill>
                <a:effectLst/>
                <a:latin typeface="Comic Sans MS" pitchFamily="-107" charset="0"/>
                <a:ea typeface="+mn-ea"/>
                <a:cs typeface="+mn-cs"/>
              </a:rPr>
              <a:t>#04</a:t>
            </a:r>
            <a:endParaRPr lang="en-US" sz="3200" b="1" dirty="0">
              <a:solidFill>
                <a:srgbClr val="FFFF00"/>
              </a:solidFill>
              <a:effectLst/>
              <a:latin typeface="Comic Sans MS" pitchFamily="-107" charset="0"/>
              <a:ea typeface="+mn-ea"/>
              <a:cs typeface="+mn-cs"/>
            </a:endParaRPr>
          </a:p>
        </p:txBody>
      </p:sp>
      <p:sp>
        <p:nvSpPr>
          <p:cNvPr id="692317" name="Rectangle 93"/>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13</a:t>
            </a:r>
          </a:p>
        </p:txBody>
      </p:sp>
      <p:sp>
        <p:nvSpPr>
          <p:cNvPr id="28681" name="Text Box 95"/>
          <p:cNvSpPr txBox="1">
            <a:spLocks noChangeArrowheads="1"/>
          </p:cNvSpPr>
          <p:nvPr/>
        </p:nvSpPr>
        <p:spPr bwMode="auto">
          <a:xfrm>
            <a:off x="1789113" y="0"/>
            <a:ext cx="218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smtClean="0">
                <a:solidFill>
                  <a:schemeClr val="tx1"/>
                </a:solidFill>
                <a:effectLst/>
                <a:latin typeface="Comic Sans MS" charset="0"/>
              </a:rPr>
              <a:t>ปฐก</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 </a:t>
            </a:r>
            <a:r>
              <a:rPr lang="th-TH" sz="1600" b="1" dirty="0" smtClean="0">
                <a:solidFill>
                  <a:schemeClr val="tx1"/>
                </a:solidFill>
                <a:effectLst/>
                <a:latin typeface="Comic Sans MS" charset="0"/>
              </a:rPr>
              <a:t>ถึง</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11</a:t>
            </a:r>
          </a:p>
        </p:txBody>
      </p:sp>
      <p:grpSp>
        <p:nvGrpSpPr>
          <p:cNvPr id="4" name="Group 96"/>
          <p:cNvGrpSpPr>
            <a:grpSpLocks/>
          </p:cNvGrpSpPr>
          <p:nvPr/>
        </p:nvGrpSpPr>
        <p:grpSpPr bwMode="auto">
          <a:xfrm>
            <a:off x="5724525" y="1735138"/>
            <a:ext cx="3149600" cy="4554537"/>
            <a:chOff x="1919" y="583"/>
            <a:chExt cx="1984" cy="2869"/>
          </a:xfrm>
        </p:grpSpPr>
        <p:grpSp>
          <p:nvGrpSpPr>
            <p:cNvPr id="28688" name="Group 97"/>
            <p:cNvGrpSpPr>
              <a:grpSpLocks/>
            </p:cNvGrpSpPr>
            <p:nvPr/>
          </p:nvGrpSpPr>
          <p:grpSpPr bwMode="auto">
            <a:xfrm>
              <a:off x="1919" y="583"/>
              <a:ext cx="1984" cy="2869"/>
              <a:chOff x="1919" y="583"/>
              <a:chExt cx="1984" cy="2869"/>
            </a:xfrm>
          </p:grpSpPr>
          <p:sp>
            <p:nvSpPr>
              <p:cNvPr id="692322" name="Rectangle 9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2323" name="AutoShape 9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Arial" pitchFamily="-107" charset="0"/>
                  <a:ea typeface="+mn-ea"/>
                  <a:cs typeface="+mn-cs"/>
                </a:endParaRPr>
              </a:p>
            </p:txBody>
          </p:sp>
          <p:sp>
            <p:nvSpPr>
              <p:cNvPr id="692324" name="Rectangle 10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28693" name="Rectangle 101"/>
              <p:cNvSpPr>
                <a:spLocks noChangeArrowheads="1"/>
              </p:cNvSpPr>
              <p:nvPr/>
            </p:nvSpPr>
            <p:spPr bwMode="auto">
              <a:xfrm>
                <a:off x="1919" y="583"/>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solidFill>
                    <a:schemeClr val="accent2"/>
                  </a:solidFill>
                  <a:effectLst/>
                  <a:latin typeface="Times" charset="0"/>
                </a:endParaRPr>
              </a:p>
            </p:txBody>
          </p:sp>
          <p:sp>
            <p:nvSpPr>
              <p:cNvPr id="692326" name="Rectangle 102"/>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692327" name="Line 103"/>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28" name="Line 104"/>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29" name="Line 105"/>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0" name="Line 106"/>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1" name="Line 107"/>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2" name="Line 108"/>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3" name="Line 109"/>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grpSp>
        <p:sp>
          <p:nvSpPr>
            <p:cNvPr id="28689" name="Rectangle 110"/>
            <p:cNvSpPr>
              <a:spLocks noChangeArrowheads="1"/>
            </p:cNvSpPr>
            <p:nvPr/>
          </p:nvSpPr>
          <p:spPr bwMode="auto">
            <a:xfrm>
              <a:off x="2215" y="612"/>
              <a:ext cx="5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h-TH" sz="2400" b="1" dirty="0" smtClean="0">
                  <a:solidFill>
                    <a:schemeClr val="accent2"/>
                  </a:solidFill>
                  <a:effectLst/>
                </a:rPr>
                <a:t>สร้าง</a:t>
              </a:r>
              <a:endParaRPr lang="en-US" sz="2400" b="1" dirty="0">
                <a:solidFill>
                  <a:schemeClr val="accent2"/>
                </a:solidFill>
                <a:effectLst/>
              </a:endParaRPr>
            </a:p>
          </p:txBody>
        </p:sp>
      </p:grpSp>
      <p:sp>
        <p:nvSpPr>
          <p:cNvPr id="692335" name="AutoShape 111"/>
          <p:cNvSpPr>
            <a:spLocks noChangeArrowheads="1"/>
          </p:cNvSpPr>
          <p:nvPr/>
        </p:nvSpPr>
        <p:spPr bwMode="auto">
          <a:xfrm>
            <a:off x="3298825" y="1155700"/>
            <a:ext cx="1233488"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8684" name="Text Box 112"/>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28685" name="Group 117"/>
          <p:cNvGrpSpPr>
            <a:grpSpLocks/>
          </p:cNvGrpSpPr>
          <p:nvPr/>
        </p:nvGrpSpPr>
        <p:grpSpPr bwMode="auto">
          <a:xfrm>
            <a:off x="519113" y="7938"/>
            <a:ext cx="854075" cy="1704975"/>
            <a:chOff x="327" y="5"/>
            <a:chExt cx="538" cy="1074"/>
          </a:xfrm>
        </p:grpSpPr>
        <p:sp>
          <p:nvSpPr>
            <p:cNvPr id="692342" name="Rectangle 118"/>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692343" name="Line 11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6" name="6-Point Star 95"/>
          <p:cNvSpPr/>
          <p:nvPr/>
        </p:nvSpPr>
        <p:spPr bwMode="auto">
          <a:xfrm>
            <a:off x="629587" y="5214831"/>
            <a:ext cx="1189728" cy="1227244"/>
          </a:xfrm>
          <a:prstGeom prst="star6">
            <a:avLst/>
          </a:pr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34631375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ppt_x"/>
                                          </p:val>
                                        </p:tav>
                                        <p:tav tm="100000">
                                          <p:val>
                                            <p:strVal val="#ppt_x"/>
                                          </p:val>
                                        </p:tav>
                                      </p:tavLst>
                                    </p:anim>
                                    <p:anim calcmode="lin" valueType="num">
                                      <p:cBhvr additive="base">
                                        <p:cTn id="8" dur="500" fill="hold"/>
                                        <p:tgtEl>
                                          <p:spTgt spid="6923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92335"/>
                                        </p:tgtEl>
                                        <p:attrNameLst>
                                          <p:attrName>style.visibility</p:attrName>
                                        </p:attrNameLst>
                                      </p:cBhvr>
                                      <p:to>
                                        <p:strVal val="visible"/>
                                      </p:to>
                                    </p:set>
                                    <p:anim calcmode="lin" valueType="num">
                                      <p:cBhvr>
                                        <p:cTn id="12" dur="500" fill="hold"/>
                                        <p:tgtEl>
                                          <p:spTgt spid="692335"/>
                                        </p:tgtEl>
                                        <p:attrNameLst>
                                          <p:attrName>ppt_w</p:attrName>
                                        </p:attrNameLst>
                                      </p:cBhvr>
                                      <p:tavLst>
                                        <p:tav tm="0">
                                          <p:val>
                                            <p:fltVal val="0"/>
                                          </p:val>
                                        </p:tav>
                                        <p:tav tm="100000">
                                          <p:val>
                                            <p:strVal val="#ppt_w"/>
                                          </p:val>
                                        </p:tav>
                                      </p:tavLst>
                                    </p:anim>
                                    <p:anim calcmode="lin" valueType="num">
                                      <p:cBhvr>
                                        <p:cTn id="13" dur="500" fill="hold"/>
                                        <p:tgtEl>
                                          <p:spTgt spid="69233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692335"/>
                                        </p:tgtEl>
                                      </p:cBhvr>
                                    </p:animEffect>
                                    <p:set>
                                      <p:cBhvr>
                                        <p:cTn id="18" dur="1" fill="hold">
                                          <p:stCondLst>
                                            <p:cond delay="499"/>
                                          </p:stCondLst>
                                        </p:cTn>
                                        <p:tgtEl>
                                          <p:spTgt spid="692335"/>
                                        </p:tgtEl>
                                        <p:attrNameLst>
                                          <p:attrName>style.visibility</p:attrName>
                                        </p:attrNameLst>
                                      </p:cBhvr>
                                      <p:to>
                                        <p:strVal val="hidden"/>
                                      </p:to>
                                    </p:set>
                                  </p:childTnLst>
                                </p:cTn>
                              </p:par>
                            </p:childTnLst>
                          </p:cTn>
                        </p:par>
                        <p:par>
                          <p:cTn id="19" fill="hold" nodeType="afterGroup">
                            <p:stCondLst>
                              <p:cond delay="500"/>
                            </p:stCondLst>
                            <p:childTnLst>
                              <p:par>
                                <p:cTn id="20" presetID="9" presetClass="exit" presetSubtype="0" fill="hold" nodeType="afterEffect">
                                  <p:stCondLst>
                                    <p:cond delay="0"/>
                                  </p:stCondLst>
                                  <p:childTnLst>
                                    <p:animEffect transition="out" filter="dissolve">
                                      <p:cBhvr>
                                        <p:cTn id="21" dur="500"/>
                                        <p:tgtEl>
                                          <p:spTgt spid="692316"/>
                                        </p:tgtEl>
                                      </p:cBhvr>
                                    </p:animEffect>
                                    <p:set>
                                      <p:cBhvr>
                                        <p:cTn id="22" dur="1" fill="hold">
                                          <p:stCondLst>
                                            <p:cond delay="499"/>
                                          </p:stCondLst>
                                        </p:cTn>
                                        <p:tgtEl>
                                          <p:spTgt spid="692316"/>
                                        </p:tgtEl>
                                        <p:attrNameLst>
                                          <p:attrName>style.visibility</p:attrName>
                                        </p:attrNameLst>
                                      </p:cBhvr>
                                      <p:to>
                                        <p:strVal val="hidden"/>
                                      </p:to>
                                    </p:set>
                                  </p:childTnLst>
                                </p:cTn>
                              </p:par>
                            </p:childTnLst>
                          </p:cTn>
                        </p:par>
                        <p:par>
                          <p:cTn id="23" fill="hold" nodeType="afterGroup">
                            <p:stCondLst>
                              <p:cond delay="1000"/>
                            </p:stCondLst>
                            <p:childTnLst>
                              <p:par>
                                <p:cTn id="24" presetID="9" presetClass="exit" presetSubtype="0" fill="hold" nodeType="afterEffect">
                                  <p:stCondLst>
                                    <p:cond delay="0"/>
                                  </p:stCondLst>
                                  <p:childTnLst>
                                    <p:animEffect transition="out" filter="dissolv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par>
                          <p:cTn id="27" fill="hold" nodeType="afterGroup">
                            <p:stCondLst>
                              <p:cond delay="1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p:bldP spid="69233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33463" y="1023938"/>
            <a:ext cx="6908800" cy="4843462"/>
          </a:xfrm>
          <a:prstGeom prst="rect">
            <a:avLst/>
          </a:prstGeom>
          <a:noFill/>
          <a:ln w="508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3072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5850" y="1049338"/>
            <a:ext cx="6892925" cy="48926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30723" name="Group 13"/>
          <p:cNvGrpSpPr>
            <a:grpSpLocks/>
          </p:cNvGrpSpPr>
          <p:nvPr/>
        </p:nvGrpSpPr>
        <p:grpSpPr bwMode="auto">
          <a:xfrm>
            <a:off x="709612" y="1517651"/>
            <a:ext cx="7645400" cy="1196975"/>
            <a:chOff x="400" y="999"/>
            <a:chExt cx="4816" cy="754"/>
          </a:xfrm>
        </p:grpSpPr>
        <p:sp>
          <p:nvSpPr>
            <p:cNvPr id="18437"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18444" name="Rectangle 12"/>
            <p:cNvSpPr>
              <a:spLocks noChangeArrowheads="1"/>
            </p:cNvSpPr>
            <p:nvPr/>
          </p:nvSpPr>
          <p:spPr bwMode="auto">
            <a:xfrm>
              <a:off x="724" y="999"/>
              <a:ext cx="3955" cy="75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th-TH" sz="7200" dirty="0" err="1" smtClean="0">
                  <a:solidFill>
                    <a:srgbClr val="FAFD00"/>
                  </a:solidFill>
                  <a:effectLst/>
                  <a:latin typeface="Helvetica" pitchFamily="-107" charset="0"/>
                  <a:ea typeface="+mn-ea"/>
                  <a:cs typeface="+mn-cs"/>
                </a:rPr>
                <a:t>ปฐก</a:t>
              </a:r>
              <a:r>
                <a:rPr lang="en-US" sz="4800" dirty="0" smtClean="0">
                  <a:solidFill>
                    <a:srgbClr val="FAFD00"/>
                  </a:solidFill>
                  <a:effectLst/>
                  <a:latin typeface="Helvetica" pitchFamily="-107" charset="0"/>
                  <a:ea typeface="+mn-ea"/>
                  <a:cs typeface="+mn-cs"/>
                </a:rPr>
                <a:t>. </a:t>
              </a:r>
              <a:r>
                <a:rPr lang="en-US" sz="4800" dirty="0">
                  <a:solidFill>
                    <a:srgbClr val="FAFD00"/>
                  </a:solidFill>
                  <a:effectLst/>
                  <a:latin typeface="Helvetica" pitchFamily="-107" charset="0"/>
                  <a:ea typeface="+mn-ea"/>
                  <a:cs typeface="+mn-cs"/>
                </a:rPr>
                <a:t>1–11: </a:t>
              </a:r>
              <a:r>
                <a:rPr lang="th-TH" sz="7200" dirty="0" smtClean="0">
                  <a:solidFill>
                    <a:srgbClr val="FAFD00"/>
                  </a:solidFill>
                  <a:effectLst/>
                  <a:latin typeface="Helvetica" pitchFamily="-107" charset="0"/>
                  <a:ea typeface="+mn-ea"/>
                  <a:cs typeface="+mn-cs"/>
                </a:rPr>
                <a:t>อดีตนิ</a:t>
              </a:r>
              <a:r>
                <a:rPr lang="th-TH" sz="7200" dirty="0" err="1" smtClean="0">
                  <a:solidFill>
                    <a:srgbClr val="FAFD00"/>
                  </a:solidFill>
                  <a:effectLst/>
                  <a:latin typeface="Helvetica" pitchFamily="-107" charset="0"/>
                  <a:ea typeface="+mn-ea"/>
                  <a:cs typeface="+mn-cs"/>
                </a:rPr>
                <a:t>รันดร์</a:t>
              </a:r>
              <a:endParaRPr lang="en-US" sz="7200" i="1" dirty="0">
                <a:solidFill>
                  <a:srgbClr val="FAFD00"/>
                </a:solidFill>
                <a:effectLst/>
                <a:latin typeface="Helvetica" pitchFamily="-107" charset="0"/>
                <a:ea typeface="+mn-ea"/>
                <a:cs typeface="+mn-cs"/>
              </a:endParaRP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0725" name="Text Box 1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0726" name="Text Box 15"/>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18449" name="Text Box 17"/>
          <p:cNvSpPr txBox="1">
            <a:spLocks noChangeArrowheads="1"/>
          </p:cNvSpPr>
          <p:nvPr/>
        </p:nvSpPr>
        <p:spPr bwMode="auto">
          <a:xfrm>
            <a:off x="7510463" y="6173788"/>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8454" name="Rectangle 22"/>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14</a:t>
            </a:r>
          </a:p>
        </p:txBody>
      </p:sp>
      <p:sp>
        <p:nvSpPr>
          <p:cNvPr id="30729" name="Text Box 23"/>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sp>
        <p:nvSpPr>
          <p:cNvPr id="30730"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30731" name="Group 30"/>
          <p:cNvGrpSpPr>
            <a:grpSpLocks/>
          </p:cNvGrpSpPr>
          <p:nvPr/>
        </p:nvGrpSpPr>
        <p:grpSpPr bwMode="auto">
          <a:xfrm>
            <a:off x="519113" y="7938"/>
            <a:ext cx="854075" cy="1704975"/>
            <a:chOff x="327" y="5"/>
            <a:chExt cx="538" cy="1074"/>
          </a:xfrm>
        </p:grpSpPr>
        <p:sp>
          <p:nvSpPr>
            <p:cNvPr id="18463" name="Rectangle 3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18464" name="Line 3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0732" name="Text Box 23"/>
          <p:cNvSpPr txBox="1">
            <a:spLocks noChangeArrowheads="1"/>
          </p:cNvSpPr>
          <p:nvPr/>
        </p:nvSpPr>
        <p:spPr bwMode="auto">
          <a:xfrm>
            <a:off x="2330395" y="4324578"/>
            <a:ext cx="1292341" cy="2154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th-TH" sz="1400" b="1" dirty="0" smtClean="0">
                <a:solidFill>
                  <a:srgbClr val="000000"/>
                </a:solidFill>
                <a:effectLst/>
              </a:rPr>
              <a:t>อดีตนิ</a:t>
            </a:r>
            <a:r>
              <a:rPr lang="th-TH" sz="1400" b="1" dirty="0" err="1" smtClean="0">
                <a:solidFill>
                  <a:srgbClr val="000000"/>
                </a:solidFill>
                <a:effectLst/>
              </a:rPr>
              <a:t>รันดร์</a:t>
            </a:r>
            <a:r>
              <a:rPr lang="th-TH" sz="1400" b="1" dirty="0" smtClean="0">
                <a:solidFill>
                  <a:srgbClr val="000000"/>
                </a:solidFill>
                <a:effectLst/>
              </a:rPr>
              <a:t>    </a:t>
            </a:r>
            <a:endParaRPr lang="en-US" sz="1400" b="1" dirty="0">
              <a:solidFill>
                <a:srgbClr val="000000"/>
              </a:solidFill>
              <a:effectLst/>
            </a:endParaRPr>
          </a:p>
        </p:txBody>
      </p:sp>
    </p:spTree>
    <p:extLst>
      <p:ext uri="{BB962C8B-B14F-4D97-AF65-F5344CB8AC3E}">
        <p14:creationId xmlns:p14="http://schemas.microsoft.com/office/powerpoint/2010/main" val="29157193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675" y="546100"/>
            <a:ext cx="79851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95299"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695300" name="Text Box 4"/>
          <p:cNvSpPr txBox="1">
            <a:spLocks noChangeArrowheads="1"/>
          </p:cNvSpPr>
          <p:nvPr/>
        </p:nvSpPr>
        <p:spPr bwMode="auto">
          <a:xfrm>
            <a:off x="7664450" y="6199188"/>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32772" name="Text Box 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2773" name="Text Box 6"/>
          <p:cNvSpPr txBox="1">
            <a:spLocks noChangeArrowheads="1"/>
          </p:cNvSpPr>
          <p:nvPr/>
        </p:nvSpPr>
        <p:spPr bwMode="auto">
          <a:xfrm>
            <a:off x="8886825"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695306" name="Rectangle 10"/>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15</a:t>
            </a:r>
          </a:p>
        </p:txBody>
      </p:sp>
      <p:sp>
        <p:nvSpPr>
          <p:cNvPr id="32775" name="Text Box 11"/>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sp>
        <p:nvSpPr>
          <p:cNvPr id="695308" name="Text Box 12"/>
          <p:cNvSpPr txBox="1">
            <a:spLocks noChangeArrowheads="1"/>
          </p:cNvSpPr>
          <p:nvPr/>
        </p:nvSpPr>
        <p:spPr bwMode="auto">
          <a:xfrm>
            <a:off x="711995" y="5596116"/>
            <a:ext cx="7726362" cy="1261884"/>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b="1" dirty="0" smtClean="0">
                <a:solidFill>
                  <a:schemeClr val="tx1"/>
                </a:solidFill>
                <a:effectLst/>
                <a:latin typeface="Comic Sans MS" pitchFamily="-107" charset="0"/>
                <a:ea typeface="+mn-ea"/>
                <a:cs typeface="+mn-cs"/>
              </a:rPr>
              <a:t> </a:t>
            </a:r>
            <a:r>
              <a:rPr lang="en-US" sz="4800" b="1" dirty="0" smtClean="0">
                <a:solidFill>
                  <a:schemeClr val="tx1"/>
                </a:solidFill>
                <a:effectLst/>
                <a:latin typeface="Comic Sans MS" pitchFamily="-107" charset="0"/>
                <a:ea typeface="+mn-ea"/>
                <a:cs typeface="+mn-cs"/>
              </a:rPr>
              <a:t>“</a:t>
            </a:r>
            <a:r>
              <a:rPr lang="th-TH" sz="4800" b="1" dirty="0" smtClean="0">
                <a:solidFill>
                  <a:schemeClr val="tx1"/>
                </a:solidFill>
                <a:effectLst/>
                <a:latin typeface="Comic Sans MS" pitchFamily="-107" charset="0"/>
                <a:ea typeface="+mn-ea"/>
                <a:cs typeface="+mn-cs"/>
              </a:rPr>
              <a:t>กล้องโทรทรรศน์</a:t>
            </a:r>
            <a:r>
              <a:rPr lang="en-US" sz="4800" b="1" dirty="0" smtClean="0">
                <a:solidFill>
                  <a:schemeClr val="tx1"/>
                </a:solidFill>
                <a:effectLst/>
                <a:latin typeface="Comic Sans MS" pitchFamily="-107" charset="0"/>
                <a:ea typeface="+mn-ea"/>
                <a:cs typeface="+mn-cs"/>
              </a:rPr>
              <a:t>" </a:t>
            </a:r>
            <a:r>
              <a:rPr lang="th-TH" sz="4800" b="1" dirty="0" smtClean="0">
                <a:solidFill>
                  <a:schemeClr val="tx1"/>
                </a:solidFill>
                <a:effectLst/>
                <a:latin typeface="Comic Sans MS" pitchFamily="-107" charset="0"/>
                <a:ea typeface="+mn-ea"/>
                <a:cs typeface="+mn-cs"/>
              </a:rPr>
              <a:t>ส่องไปยังอดีตนิ</a:t>
            </a:r>
            <a:r>
              <a:rPr lang="th-TH" sz="4800" b="1" dirty="0" err="1" smtClean="0">
                <a:solidFill>
                  <a:schemeClr val="tx1"/>
                </a:solidFill>
                <a:effectLst/>
                <a:latin typeface="Comic Sans MS" pitchFamily="-107" charset="0"/>
                <a:ea typeface="+mn-ea"/>
                <a:cs typeface="+mn-cs"/>
              </a:rPr>
              <a:t>รันดร์</a:t>
            </a:r>
            <a:r>
              <a:rPr lang="en-US" b="1" dirty="0" smtClean="0">
                <a:solidFill>
                  <a:schemeClr val="tx1"/>
                </a:solidFill>
                <a:effectLst/>
                <a:latin typeface="Comic Sans MS" pitchFamily="-107" charset="0"/>
                <a:ea typeface="+mn-ea"/>
                <a:cs typeface="+mn-cs"/>
              </a:rPr>
              <a:t>...</a:t>
            </a:r>
            <a:endParaRPr lang="en-US" b="1" dirty="0">
              <a:solidFill>
                <a:schemeClr val="tx1"/>
              </a:solidFill>
              <a:effectLst/>
              <a:latin typeface="Comic Sans MS" pitchFamily="-107" charset="0"/>
              <a:ea typeface="+mn-ea"/>
              <a:cs typeface="+mn-cs"/>
            </a:endParaRPr>
          </a:p>
        </p:txBody>
      </p:sp>
    </p:spTree>
    <p:extLst>
      <p:ext uri="{BB962C8B-B14F-4D97-AF65-F5344CB8AC3E}">
        <p14:creationId xmlns:p14="http://schemas.microsoft.com/office/powerpoint/2010/main" val="16897213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34818" name="Text Box 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pic>
        <p:nvPicPr>
          <p:cNvPr id="3481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96329" name="Rectangle 9"/>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16</a:t>
            </a:r>
          </a:p>
        </p:txBody>
      </p:sp>
      <p:sp>
        <p:nvSpPr>
          <p:cNvPr id="34821" name="Text Box 10"/>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graphicFrame>
        <p:nvGraphicFramePr>
          <p:cNvPr id="696332" name="Object 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spid="_x0000_s35866" name="Clip" r:id="rId5" imgW="5778500" imgH="4114800" progId="MS_ClipArt_Gallery.2">
                  <p:embed/>
                </p:oleObj>
              </mc:Choice>
              <mc:Fallback>
                <p:oleObj name="Clip" r:id="rId5" imgW="5778500" imgH="4114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4" name="Text Box 13"/>
          <p:cNvSpPr txBox="1">
            <a:spLocks noChangeArrowheads="1"/>
          </p:cNvSpPr>
          <p:nvPr/>
        </p:nvSpPr>
        <p:spPr bwMode="auto">
          <a:xfrm>
            <a:off x="8605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effectLst/>
                <a:latin typeface="Comic Sans MS" charset="0"/>
              </a:rPr>
              <a:t>1</a:t>
            </a:r>
          </a:p>
        </p:txBody>
      </p:sp>
      <p:sp>
        <p:nvSpPr>
          <p:cNvPr id="11" name="Text Box 12"/>
          <p:cNvSpPr txBox="1">
            <a:spLocks noChangeArrowheads="1"/>
          </p:cNvSpPr>
          <p:nvPr/>
        </p:nvSpPr>
        <p:spPr bwMode="auto">
          <a:xfrm>
            <a:off x="711995" y="5596116"/>
            <a:ext cx="7726362" cy="1261884"/>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b="1" dirty="0" smtClean="0">
                <a:solidFill>
                  <a:schemeClr val="tx1"/>
                </a:solidFill>
                <a:effectLst/>
                <a:latin typeface="Comic Sans MS" pitchFamily="-107" charset="0"/>
                <a:ea typeface="+mn-ea"/>
                <a:cs typeface="+mn-cs"/>
              </a:rPr>
              <a:t> </a:t>
            </a:r>
            <a:r>
              <a:rPr lang="en-US" sz="4800" b="1" dirty="0" smtClean="0">
                <a:solidFill>
                  <a:schemeClr val="tx1"/>
                </a:solidFill>
                <a:effectLst/>
                <a:latin typeface="Comic Sans MS" pitchFamily="-107" charset="0"/>
                <a:ea typeface="+mn-ea"/>
                <a:cs typeface="+mn-cs"/>
              </a:rPr>
              <a:t>“</a:t>
            </a:r>
            <a:r>
              <a:rPr lang="th-TH" sz="4800" b="1" dirty="0" smtClean="0">
                <a:solidFill>
                  <a:schemeClr val="tx1"/>
                </a:solidFill>
                <a:effectLst/>
                <a:latin typeface="Comic Sans MS" pitchFamily="-107" charset="0"/>
                <a:ea typeface="+mn-ea"/>
                <a:cs typeface="+mn-cs"/>
              </a:rPr>
              <a:t>กล้องโทรทรรศน์</a:t>
            </a:r>
            <a:r>
              <a:rPr lang="en-US" sz="4800" b="1" dirty="0" smtClean="0">
                <a:solidFill>
                  <a:schemeClr val="tx1"/>
                </a:solidFill>
                <a:effectLst/>
                <a:latin typeface="Comic Sans MS" pitchFamily="-107" charset="0"/>
                <a:ea typeface="+mn-ea"/>
                <a:cs typeface="+mn-cs"/>
              </a:rPr>
              <a:t>" </a:t>
            </a:r>
            <a:r>
              <a:rPr lang="th-TH" sz="4800" b="1" dirty="0" smtClean="0">
                <a:solidFill>
                  <a:schemeClr val="tx1"/>
                </a:solidFill>
                <a:effectLst/>
                <a:latin typeface="Comic Sans MS" pitchFamily="-107" charset="0"/>
                <a:ea typeface="+mn-ea"/>
                <a:cs typeface="+mn-cs"/>
              </a:rPr>
              <a:t>ส่องไปยังอดีตนิ</a:t>
            </a:r>
            <a:r>
              <a:rPr lang="th-TH" sz="4800" b="1" dirty="0" err="1" smtClean="0">
                <a:solidFill>
                  <a:schemeClr val="tx1"/>
                </a:solidFill>
                <a:effectLst/>
                <a:latin typeface="Comic Sans MS" pitchFamily="-107" charset="0"/>
                <a:ea typeface="+mn-ea"/>
                <a:cs typeface="+mn-cs"/>
              </a:rPr>
              <a:t>รันดร์</a:t>
            </a:r>
            <a:r>
              <a:rPr lang="en-US" b="1" dirty="0" smtClean="0">
                <a:solidFill>
                  <a:schemeClr val="tx1"/>
                </a:solidFill>
                <a:effectLst/>
                <a:latin typeface="Comic Sans MS" pitchFamily="-107" charset="0"/>
                <a:ea typeface="+mn-ea"/>
                <a:cs typeface="+mn-cs"/>
              </a:rPr>
              <a:t>...</a:t>
            </a:r>
            <a:endParaRPr lang="en-US" b="1" dirty="0">
              <a:solidFill>
                <a:schemeClr val="tx1"/>
              </a:solidFill>
              <a:effectLst/>
              <a:latin typeface="Comic Sans MS" pitchFamily="-107" charset="0"/>
              <a:ea typeface="+mn-ea"/>
              <a:cs typeface="+mn-cs"/>
            </a:endParaRPr>
          </a:p>
        </p:txBody>
      </p:sp>
    </p:spTree>
    <p:extLst>
      <p:ext uri="{BB962C8B-B14F-4D97-AF65-F5344CB8AC3E}">
        <p14:creationId xmlns:p14="http://schemas.microsoft.com/office/powerpoint/2010/main" val="27950547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par>
                                <p:cTn id="9" presetID="17"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ppt_w/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36866" name="Picture 11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41445"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36868"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741507" name="Rectangle 131"/>
          <p:cNvSpPr>
            <a:spLocks noChangeArrowheads="1"/>
          </p:cNvSpPr>
          <p:nvPr/>
        </p:nvSpPr>
        <p:spPr bwMode="auto">
          <a:xfrm>
            <a:off x="0" y="1249703"/>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a:latin typeface="Arial" pitchFamily="-107" charset="0"/>
              <a:ea typeface="+mn-ea"/>
              <a:cs typeface="+mn-cs"/>
            </a:endParaRPr>
          </a:p>
        </p:txBody>
      </p:sp>
      <p:sp>
        <p:nvSpPr>
          <p:cNvPr id="36871" name="Text Box 92"/>
          <p:cNvSpPr txBox="1">
            <a:spLocks noChangeArrowheads="1"/>
          </p:cNvSpPr>
          <p:nvPr/>
        </p:nvSpPr>
        <p:spPr bwMode="auto">
          <a:xfrm>
            <a:off x="1787525" y="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smtClean="0">
                <a:solidFill>
                  <a:schemeClr val="tx1"/>
                </a:solidFill>
                <a:effectLst/>
                <a:latin typeface="Comic Sans MS" charset="0"/>
              </a:rPr>
              <a:t>ปฐก</a:t>
            </a:r>
            <a:r>
              <a:rPr lang="th-TH" sz="1600" b="1" dirty="0" smtClean="0">
                <a:solidFill>
                  <a:schemeClr val="tx1"/>
                </a:solidFill>
                <a:effectLst/>
                <a:latin typeface="Comic Sans MS" charset="0"/>
              </a:rPr>
              <a:t>. </a:t>
            </a:r>
            <a:r>
              <a:rPr lang="en-US" sz="1600" b="1" dirty="0" smtClean="0">
                <a:solidFill>
                  <a:schemeClr val="tx1"/>
                </a:solidFill>
                <a:effectLst/>
                <a:latin typeface="Comic Sans MS" charset="0"/>
              </a:rPr>
              <a:t>1:1</a:t>
            </a:r>
            <a:endParaRPr lang="en-US" sz="1600" b="1" dirty="0">
              <a:solidFill>
                <a:schemeClr val="tx1"/>
              </a:solidFill>
              <a:effectLst/>
              <a:latin typeface="Comic Sans MS" charset="0"/>
            </a:endParaRPr>
          </a:p>
        </p:txBody>
      </p:sp>
      <p:sp>
        <p:nvSpPr>
          <p:cNvPr id="741469" name="Oval 93"/>
          <p:cNvSpPr>
            <a:spLocks noChangeArrowheads="1"/>
          </p:cNvSpPr>
          <p:nvPr/>
        </p:nvSpPr>
        <p:spPr bwMode="auto">
          <a:xfrm>
            <a:off x="1587500" y="0"/>
            <a:ext cx="1760538" cy="3603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1485" name="Rectangle 109"/>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17</a:t>
            </a:r>
          </a:p>
        </p:txBody>
      </p:sp>
      <p:sp>
        <p:nvSpPr>
          <p:cNvPr id="36874" name="Text Box 12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1505" name="Rectangle 129"/>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36876" name="Text Box 133"/>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sp>
        <p:nvSpPr>
          <p:cNvPr id="14" name="Text Box 113"/>
          <p:cNvSpPr txBox="1">
            <a:spLocks noChangeArrowheads="1"/>
          </p:cNvSpPr>
          <p:nvPr/>
        </p:nvSpPr>
        <p:spPr bwMode="auto">
          <a:xfrm>
            <a:off x="930275" y="2368908"/>
            <a:ext cx="7826375" cy="2158283"/>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9600" b="1" i="1" dirty="0" smtClean="0">
                <a:solidFill>
                  <a:srgbClr val="FFFF00"/>
                </a:solidFill>
                <a:effectLst>
                  <a:outerShdw blurRad="50800" dist="88900" dir="2700000" algn="tl" rotWithShape="0">
                    <a:srgbClr val="000000"/>
                  </a:outerShdw>
                </a:effectLst>
                <a:latin typeface="Kosher-Normal" charset="0"/>
              </a:rPr>
              <a:t>“</a:t>
            </a:r>
            <a:r>
              <a:rPr lang="th-TH" sz="9600" b="1" i="1" dirty="0" smtClean="0">
                <a:solidFill>
                  <a:srgbClr val="FFFF00"/>
                </a:solidFill>
                <a:effectLst>
                  <a:outerShdw blurRad="50800" dist="88900" dir="2700000" algn="tl" rotWithShape="0">
                    <a:srgbClr val="000000"/>
                  </a:outerShdw>
                </a:effectLst>
                <a:latin typeface="Kosher-Normal" charset="0"/>
              </a:rPr>
              <a:t>ในแรกเริ่ม</a:t>
            </a:r>
            <a:r>
              <a:rPr lang="en-US" sz="9600" b="1" i="1" dirty="0" smtClean="0">
                <a:solidFill>
                  <a:srgbClr val="FFFF00"/>
                </a:solidFill>
                <a:effectLst>
                  <a:outerShdw blurRad="50800" dist="88900" dir="2700000" algn="tl" rotWithShape="0">
                    <a:srgbClr val="000000"/>
                  </a:outerShdw>
                </a:effectLst>
                <a:latin typeface="Kosher-Normal" charset="0"/>
              </a:rPr>
              <a:t>...</a:t>
            </a:r>
            <a:r>
              <a:rPr lang="en-US" altLang="ja-JP" sz="9600" b="1" i="1" dirty="0" smtClean="0">
                <a:solidFill>
                  <a:srgbClr val="FFFF00"/>
                </a:solidFill>
                <a:effectLst>
                  <a:outerShdw blurRad="50800" dist="88900" dir="2700000" algn="tl" rotWithShape="0">
                    <a:srgbClr val="000000"/>
                  </a:outerShdw>
                </a:effectLst>
                <a:latin typeface="Kosher-Normal" charset="0"/>
              </a:rPr>
              <a:t>"</a:t>
            </a:r>
            <a:endParaRPr lang="en-US" sz="9600" b="1" i="1" dirty="0" smtClean="0">
              <a:solidFill>
                <a:srgbClr val="FFFF00"/>
              </a:solidFill>
              <a:effectLst>
                <a:outerShdw blurRad="50800" dist="88900" dir="2700000" algn="tl" rotWithShape="0">
                  <a:srgbClr val="000000"/>
                </a:outerShdw>
              </a:effectLst>
              <a:latin typeface="Kosher-Norm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up)">
                                      <p:cBhvr>
                                        <p:cTn id="19" dur="75"/>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69" grpId="0" animBg="1"/>
      <p:bldP spid="14"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75" y="-31750"/>
            <a:ext cx="92995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8548"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8549"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18</a:t>
            </a:r>
          </a:p>
        </p:txBody>
      </p:sp>
      <p:sp>
        <p:nvSpPr>
          <p:cNvPr id="748552" name="Text Box 8"/>
          <p:cNvSpPr txBox="1">
            <a:spLocks noChangeArrowheads="1"/>
          </p:cNvSpPr>
          <p:nvPr/>
        </p:nvSpPr>
        <p:spPr bwMode="auto">
          <a:xfrm>
            <a:off x="655638" y="1355725"/>
            <a:ext cx="7870825" cy="4247317"/>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smtClean="0">
                <a:effectLst>
                  <a:outerShdw blurRad="38100" dist="38100" dir="2700000" algn="tl">
                    <a:srgbClr val="000000"/>
                  </a:outerShdw>
                </a:effectLst>
              </a:rPr>
              <a:t>"</a:t>
            </a:r>
            <a:r>
              <a:rPr lang="th-TH" sz="5400" dirty="0">
                <a:effectLst/>
              </a:rPr>
              <a:t>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a:t>
            </a:r>
            <a:r>
              <a:rPr lang="th-TH" sz="5400" dirty="0" smtClean="0">
                <a:effectLst/>
              </a:rPr>
              <a:t>มา</a:t>
            </a:r>
            <a:r>
              <a:rPr lang="en-US" sz="5400" dirty="0" smtClean="0">
                <a:effectLst/>
              </a:rPr>
              <a:t>”</a:t>
            </a:r>
            <a:endParaRPr lang="en-US" sz="5400" b="1" dirty="0" smtClean="0">
              <a:effectLst>
                <a:outerShdw blurRad="38100" dist="38100" dir="2700000" algn="tl">
                  <a:srgbClr val="000000"/>
                </a:outerShdw>
              </a:effectLst>
            </a:endParaRPr>
          </a:p>
        </p:txBody>
      </p:sp>
      <p:sp>
        <p:nvSpPr>
          <p:cNvPr id="748553"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smtClean="0">
                <a:solidFill>
                  <a:schemeClr val="tx1"/>
                </a:solidFill>
                <a:effectLst/>
                <a:latin typeface="Comic Sans MS" charset="0"/>
              </a:rPr>
              <a:t>ยอห์น</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17:5</a:t>
            </a:r>
          </a:p>
        </p:txBody>
      </p:sp>
    </p:spTree>
    <p:extLst>
      <p:ext uri="{BB962C8B-B14F-4D97-AF65-F5344CB8AC3E}">
        <p14:creationId xmlns:p14="http://schemas.microsoft.com/office/powerpoint/2010/main" val="1939137733"/>
      </p:ext>
    </p:extLst>
  </p:cSld>
  <p:clrMapOvr>
    <a:masterClrMapping/>
  </p:clrMapOvr>
  <p:transition xmlns:p14="http://schemas.microsoft.com/office/powerpoint/2010/main" spd="med" advTm="2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3"/>
                                        </p:tgtEl>
                                        <p:attrNameLst>
                                          <p:attrName>style.visibility</p:attrName>
                                        </p:attrNameLst>
                                      </p:cBhvr>
                                      <p:to>
                                        <p:strVal val="visible"/>
                                      </p:to>
                                    </p:set>
                                    <p:animEffect transition="in" filter="dissolve">
                                      <p:cBhvr>
                                        <p:cTn id="7" dur="500"/>
                                        <p:tgtEl>
                                          <p:spTgt spid="74855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48552"/>
                                        </p:tgtEl>
                                        <p:attrNameLst>
                                          <p:attrName>style.visibility</p:attrName>
                                        </p:attrNameLst>
                                      </p:cBhvr>
                                      <p:to>
                                        <p:strVal val="visible"/>
                                      </p:to>
                                    </p:set>
                                    <p:animEffect transition="in" filter="fade">
                                      <p:cBhvr>
                                        <p:cTn id="11" dur="20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utoUpdateAnimBg="0"/>
      <p:bldP spid="74855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0596"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0597"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19</a:t>
            </a:r>
          </a:p>
        </p:txBody>
      </p:sp>
      <p:sp>
        <p:nvSpPr>
          <p:cNvPr id="750598" name="Text Box 6"/>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smtClean="0">
                <a:effectLst>
                  <a:outerShdw blurRad="38100" dist="38100" dir="2700000" algn="tl">
                    <a:srgbClr val="000000"/>
                  </a:outerShdw>
                </a:effectLst>
              </a:rPr>
              <a:t>"</a:t>
            </a:r>
            <a:r>
              <a:rPr lang="th-TH" sz="5400" dirty="0">
                <a:effectLst/>
              </a:rPr>
              <a:t> 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a:t>
            </a:r>
            <a:r>
              <a:rPr lang="th-TH" sz="5400" dirty="0" smtClean="0">
                <a:effectLst/>
              </a:rPr>
              <a:t>มา</a:t>
            </a:r>
            <a:r>
              <a:rPr lang="en-US" altLang="ja-JP" sz="5400" b="1" dirty="0" smtClean="0">
                <a:effectLst>
                  <a:outerShdw blurRad="38100" dist="38100" dir="2700000" algn="tl">
                    <a:srgbClr val="000000"/>
                  </a:outerShdw>
                </a:effectLst>
              </a:rPr>
              <a:t>"</a:t>
            </a:r>
            <a:endParaRPr lang="en-US" sz="5400" b="1" dirty="0" smtClean="0">
              <a:effectLst>
                <a:outerShdw blurRad="38100" dist="38100" dir="2700000" algn="tl">
                  <a:srgbClr val="000000"/>
                </a:outerShdw>
              </a:effectLst>
            </a:endParaRPr>
          </a:p>
        </p:txBody>
      </p:sp>
      <p:sp>
        <p:nvSpPr>
          <p:cNvPr id="40966" name="Text Box 7"/>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smtClean="0">
                <a:solidFill>
                  <a:schemeClr val="tx1"/>
                </a:solidFill>
                <a:effectLst/>
                <a:latin typeface="Comic Sans MS" charset="0"/>
              </a:rPr>
              <a:t>ยอห์น</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17:5</a:t>
            </a:r>
          </a:p>
        </p:txBody>
      </p:sp>
    </p:spTree>
    <p:extLst>
      <p:ext uri="{BB962C8B-B14F-4D97-AF65-F5344CB8AC3E}">
        <p14:creationId xmlns:p14="http://schemas.microsoft.com/office/powerpoint/2010/main" val="831489633"/>
      </p:ext>
    </p:extLst>
  </p:cSld>
  <p:clrMapOvr>
    <a:masterClrMapping/>
  </p:clrMapOvr>
  <p:transition xmlns:p14="http://schemas.microsoft.com/office/powerpoint/2010/main" spd="med" advTm="2000">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0051" name="Rectangle 3"/>
          <p:cNvSpPr>
            <a:spLocks noChangeArrowheads="1"/>
          </p:cNvSpPr>
          <p:nvPr/>
        </p:nvSpPr>
        <p:spPr bwMode="auto">
          <a:xfrm>
            <a:off x="-1047750" y="1225550"/>
            <a:ext cx="7870825" cy="5640388"/>
          </a:xfrm>
          <a:prstGeom prst="rect">
            <a:avLst/>
          </a:prstGeom>
          <a:noFill/>
          <a:ln w="1905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6147" name="Text Box 4"/>
          <p:cNvSpPr txBox="1">
            <a:spLocks noChangeArrowheads="1"/>
          </p:cNvSpPr>
          <p:nvPr/>
        </p:nvSpPr>
        <p:spPr bwMode="auto">
          <a:xfrm>
            <a:off x="8126413" y="6519863"/>
            <a:ext cx="341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000">
                <a:solidFill>
                  <a:srgbClr val="FFFFFF"/>
                </a:solidFill>
                <a:effectLst/>
                <a:latin typeface="Comic Sans MS" charset="0"/>
                <a:cs typeface="Comic Sans MS" charset="0"/>
              </a:rPr>
              <a:t>02</a:t>
            </a:r>
            <a:endParaRPr lang="en-US" sz="1400">
              <a:solidFill>
                <a:srgbClr val="FFFFFF"/>
              </a:solidFill>
              <a:effectLst/>
              <a:latin typeface="Comic Sans MS" charset="0"/>
              <a:cs typeface="Comic Sans MS" charset="0"/>
            </a:endParaRPr>
          </a:p>
        </p:txBody>
      </p:sp>
      <p:sp>
        <p:nvSpPr>
          <p:cNvPr id="6148"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70055" name="Rectangle 7"/>
          <p:cNvSpPr>
            <a:spLocks noChangeArrowheads="1"/>
          </p:cNvSpPr>
          <p:nvPr/>
        </p:nvSpPr>
        <p:spPr bwMode="auto">
          <a:xfrm>
            <a:off x="-1082675" y="1217613"/>
            <a:ext cx="7870825" cy="5640387"/>
          </a:xfrm>
          <a:prstGeom prst="rect">
            <a:avLst/>
          </a:prstGeom>
          <a:noFill/>
          <a:ln w="1905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0056" name="Rectangle 8"/>
          <p:cNvSpPr>
            <a:spLocks noChangeArrowheads="1"/>
          </p:cNvSpPr>
          <p:nvPr/>
        </p:nvSpPr>
        <p:spPr bwMode="auto">
          <a:xfrm>
            <a:off x="692150" y="622300"/>
            <a:ext cx="8086725" cy="5915025"/>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615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770058"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p:spPr>
        <p:txBody>
          <a:bodyPr wrap="none" anchor="ctr"/>
          <a:lstStyle/>
          <a:p>
            <a:pPr>
              <a:defRPr/>
            </a:pPr>
            <a:endParaRPr lang="en-US">
              <a:latin typeface="Arial" pitchFamily="-107" charset="0"/>
              <a:ea typeface="+mn-ea"/>
              <a:cs typeface="+mn-cs"/>
            </a:endParaRPr>
          </a:p>
        </p:txBody>
      </p:sp>
      <p:pic>
        <p:nvPicPr>
          <p:cNvPr id="6153"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770060"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725"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770061" name="Rectangle 13"/>
          <p:cNvSpPr>
            <a:spLocks noChangeArrowheads="1"/>
          </p:cNvSpPr>
          <p:nvPr/>
        </p:nvSpPr>
        <p:spPr bwMode="auto">
          <a:xfrm>
            <a:off x="665163" y="649288"/>
            <a:ext cx="7758112" cy="5581650"/>
          </a:xfrm>
          <a:prstGeom prst="rect">
            <a:avLst/>
          </a:prstGeom>
          <a:solidFill>
            <a:srgbClr val="080808">
              <a:alpha val="50000"/>
            </a:srgbClr>
          </a:solidFill>
          <a:ln w="762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2" name="Group 14"/>
          <p:cNvGrpSpPr>
            <a:grpSpLocks/>
          </p:cNvGrpSpPr>
          <p:nvPr/>
        </p:nvGrpSpPr>
        <p:grpSpPr bwMode="auto">
          <a:xfrm>
            <a:off x="1006476" y="1631951"/>
            <a:ext cx="7051675" cy="2674938"/>
            <a:chOff x="634" y="1028"/>
            <a:chExt cx="4442" cy="1685"/>
          </a:xfrm>
        </p:grpSpPr>
        <p:sp>
          <p:nvSpPr>
            <p:cNvPr id="770063" name="Text Box 15"/>
            <p:cNvSpPr txBox="1">
              <a:spLocks noChangeArrowheads="1"/>
            </p:cNvSpPr>
            <p:nvPr/>
          </p:nvSpPr>
          <p:spPr bwMode="auto">
            <a:xfrm>
              <a:off x="634" y="1028"/>
              <a:ext cx="4442" cy="168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th-TH" sz="6000" b="1" i="1" dirty="0" smtClean="0">
                  <a:solidFill>
                    <a:srgbClr val="FFFC1E"/>
                  </a:solidFill>
                  <a:effectLst/>
                </a:rPr>
                <a:t>พระคัมภีร์</a:t>
              </a:r>
              <a:r>
                <a:rPr lang="en-US" sz="6000" b="1" i="1" dirty="0" smtClean="0">
                  <a:solidFill>
                    <a:srgbClr val="FFFC1E"/>
                  </a:solidFill>
                  <a:effectLst/>
                </a:rPr>
                <a:t>…</a:t>
              </a:r>
              <a:r>
                <a:rPr lang="th-TH" sz="6000" b="1" i="1" dirty="0" smtClean="0">
                  <a:solidFill>
                    <a:srgbClr val="FFFC1E"/>
                  </a:solidFill>
                  <a:effectLst/>
                </a:rPr>
                <a:t>       จากพื้นฐาน</a:t>
              </a:r>
              <a:endParaRPr lang="en-US" sz="6000" b="1" i="1" dirty="0" smtClean="0">
                <a:solidFill>
                  <a:srgbClr val="FFFC1E"/>
                </a:solidFill>
                <a:effectLst/>
              </a:endParaRPr>
            </a:p>
          </p:txBody>
        </p:sp>
        <p:sp>
          <p:nvSpPr>
            <p:cNvPr id="6163" name="Text Box 16"/>
            <p:cNvSpPr txBox="1">
              <a:spLocks noChangeArrowheads="1"/>
            </p:cNvSpPr>
            <p:nvPr/>
          </p:nvSpPr>
          <p:spPr bwMode="auto">
            <a:xfrm>
              <a:off x="4285" y="1870"/>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i="1">
                  <a:solidFill>
                    <a:srgbClr val="FFFC1E"/>
                  </a:solidFill>
                  <a:effectLst/>
                </a:rPr>
                <a:t>®</a:t>
              </a:r>
            </a:p>
          </p:txBody>
        </p:sp>
      </p:grpSp>
      <p:sp>
        <p:nvSpPr>
          <p:cNvPr id="770065" name="Text Box 17"/>
          <p:cNvSpPr txBox="1">
            <a:spLocks noChangeArrowheads="1"/>
          </p:cNvSpPr>
          <p:nvPr/>
        </p:nvSpPr>
        <p:spPr bwMode="auto">
          <a:xfrm>
            <a:off x="441325" y="1086307"/>
            <a:ext cx="8061325" cy="69487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600" b="1" i="1" dirty="0" smtClean="0">
                <a:solidFill>
                  <a:schemeClr val="tx1"/>
                </a:solidFill>
                <a:effectLst>
                  <a:outerShdw blurRad="38100" dist="38100" dir="2700000" algn="tl">
                    <a:srgbClr val="000000"/>
                  </a:outerShdw>
                </a:effectLst>
              </a:rPr>
              <a:t>(</a:t>
            </a:r>
            <a:r>
              <a:rPr lang="th-TH" b="1" i="1" dirty="0" smtClean="0">
                <a:solidFill>
                  <a:schemeClr val="tx1"/>
                </a:solidFill>
                <a:effectLst>
                  <a:outerShdw blurRad="38100" dist="38100" dir="2700000" algn="tl">
                    <a:srgbClr val="000000"/>
                  </a:outerShdw>
                </a:effectLst>
                <a:latin typeface="Comic Sans MS" charset="0"/>
              </a:rPr>
              <a:t>นี่คือสิ่งทีเกิดขึ้น)</a:t>
            </a:r>
            <a:endParaRPr lang="en-US" sz="2600" b="1" i="1" dirty="0" smtClean="0">
              <a:solidFill>
                <a:schemeClr val="tx1"/>
              </a:solidFill>
              <a:effectLst>
                <a:outerShdw blurRad="38100" dist="38100" dir="2700000" algn="tl">
                  <a:srgbClr val="000000"/>
                </a:outerShdw>
              </a:effectLst>
            </a:endParaRPr>
          </a:p>
        </p:txBody>
      </p:sp>
      <p:grpSp>
        <p:nvGrpSpPr>
          <p:cNvPr id="3" name="Group 18"/>
          <p:cNvGrpSpPr>
            <a:grpSpLocks/>
          </p:cNvGrpSpPr>
          <p:nvPr/>
        </p:nvGrpSpPr>
        <p:grpSpPr bwMode="auto">
          <a:xfrm>
            <a:off x="969963" y="4132263"/>
            <a:ext cx="7024687" cy="2046288"/>
            <a:chOff x="611" y="2585"/>
            <a:chExt cx="4425" cy="1289"/>
          </a:xfrm>
        </p:grpSpPr>
        <p:sp>
          <p:nvSpPr>
            <p:cNvPr id="770067" name="Text Box 19"/>
            <p:cNvSpPr txBox="1">
              <a:spLocks noChangeArrowheads="1"/>
            </p:cNvSpPr>
            <p:nvPr/>
          </p:nvSpPr>
          <p:spPr bwMode="auto">
            <a:xfrm>
              <a:off x="2185" y="2585"/>
              <a:ext cx="1263" cy="36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th-TH" sz="3200" b="1" dirty="0" smtClean="0">
                  <a:solidFill>
                    <a:schemeClr val="tx1"/>
                  </a:solidFill>
                  <a:effectLst>
                    <a:outerShdw blurRad="38100" dist="38100" dir="2700000" algn="tl">
                      <a:srgbClr val="000000"/>
                    </a:outerShdw>
                  </a:effectLst>
                </a:rPr>
                <a:t>ตอนที่สาม</a:t>
              </a:r>
              <a:endParaRPr lang="en-US" sz="3200" b="1" dirty="0" smtClean="0">
                <a:solidFill>
                  <a:schemeClr val="tx1"/>
                </a:solidFill>
                <a:effectLst>
                  <a:outerShdw blurRad="38100" dist="38100" dir="2700000" algn="tl">
                    <a:srgbClr val="000000"/>
                  </a:outerShdw>
                </a:effectLst>
              </a:endParaRPr>
            </a:p>
          </p:txBody>
        </p:sp>
        <p:sp>
          <p:nvSpPr>
            <p:cNvPr id="770068" name="Text Box 20"/>
            <p:cNvSpPr txBox="1">
              <a:spLocks noChangeArrowheads="1"/>
            </p:cNvSpPr>
            <p:nvPr/>
          </p:nvSpPr>
          <p:spPr bwMode="auto">
            <a:xfrm>
              <a:off x="611" y="2948"/>
              <a:ext cx="4425" cy="926"/>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th-TH" sz="3200" b="1" i="1" dirty="0" smtClean="0">
                  <a:solidFill>
                    <a:srgbClr val="77FD68"/>
                  </a:solidFill>
                  <a:effectLst>
                    <a:outerShdw blurRad="38100" dist="38100" dir="2700000" algn="tl">
                      <a:srgbClr val="000000"/>
                    </a:outerShdw>
                  </a:effectLst>
                </a:rPr>
                <a:t>บทนำเข้าสู่</a:t>
              </a:r>
              <a:r>
                <a:rPr lang="en-US" sz="3200" b="1" i="1" dirty="0" smtClean="0">
                  <a:solidFill>
                    <a:srgbClr val="77FD68"/>
                  </a:solidFill>
                  <a:effectLst>
                    <a:outerShdw blurRad="38100" dist="38100" dir="2700000" algn="tl">
                      <a:srgbClr val="000000"/>
                    </a:outerShdw>
                  </a:effectLst>
                </a:rPr>
                <a:t>:                                    </a:t>
              </a:r>
              <a:r>
                <a:rPr lang="en-US" altLang="ja-JP" sz="3200" b="1" i="1" dirty="0" smtClean="0">
                  <a:solidFill>
                    <a:srgbClr val="77FD68"/>
                  </a:solidFill>
                  <a:effectLst>
                    <a:outerShdw blurRad="38100" dist="38100" dir="2700000" algn="tl">
                      <a:srgbClr val="000000"/>
                    </a:outerShdw>
                  </a:effectLst>
                </a:rPr>
                <a:t>“</a:t>
              </a:r>
              <a:r>
                <a:rPr lang="th-TH" altLang="ja-JP" sz="3200" b="1" i="1" dirty="0" smtClean="0">
                  <a:solidFill>
                    <a:srgbClr val="77FD68"/>
                  </a:solidFill>
                  <a:effectLst>
                    <a:outerShdw blurRad="38100" dist="38100" dir="2700000" algn="tl">
                      <a:srgbClr val="000000"/>
                    </a:outerShdw>
                  </a:effectLst>
                </a:rPr>
                <a:t>ภาพรวม</a:t>
              </a:r>
              <a:r>
                <a:rPr lang="th-TH" sz="3200" b="1" i="1" dirty="0" smtClean="0">
                  <a:solidFill>
                    <a:srgbClr val="77FD68"/>
                  </a:solidFill>
                  <a:effectLst>
                    <a:outerShdw blurRad="38100" dist="38100" dir="2700000" algn="tl">
                      <a:srgbClr val="000000"/>
                    </a:outerShdw>
                  </a:effectLst>
                </a:rPr>
                <a:t>ลำดับเหตุการณ์ในพระคัมภีร์</a:t>
              </a:r>
              <a:r>
                <a:rPr lang="en-US" altLang="ja-JP" sz="3200" b="1" i="1" dirty="0" smtClean="0">
                  <a:solidFill>
                    <a:srgbClr val="77FD68"/>
                  </a:solidFill>
                  <a:effectLst>
                    <a:outerShdw blurRad="38100" dist="38100" dir="2700000" algn="tl">
                      <a:srgbClr val="000000"/>
                    </a:outerShdw>
                  </a:effectLst>
                </a:rPr>
                <a:t>"</a:t>
              </a:r>
              <a:endParaRPr lang="en-US" sz="3200" b="1" i="1" dirty="0" smtClean="0">
                <a:solidFill>
                  <a:srgbClr val="77FD68"/>
                </a:solidFill>
                <a:effectLst>
                  <a:outerShdw blurRad="38100" dist="38100" dir="2700000" algn="tl">
                    <a:srgbClr val="000000"/>
                  </a:outerShdw>
                </a:effectLst>
              </a:endParaRPr>
            </a:p>
          </p:txBody>
        </p:sp>
      </p:grpSp>
      <p:sp>
        <p:nvSpPr>
          <p:cNvPr id="770069" name="Rectangle 21"/>
          <p:cNvSpPr>
            <a:spLocks noChangeArrowheads="1"/>
          </p:cNvSpPr>
          <p:nvPr/>
        </p:nvSpPr>
        <p:spPr bwMode="auto">
          <a:xfrm>
            <a:off x="7508875" y="6526213"/>
            <a:ext cx="808038"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extLst>
      <p:ext uri="{BB962C8B-B14F-4D97-AF65-F5344CB8AC3E}">
        <p14:creationId xmlns:p14="http://schemas.microsoft.com/office/powerpoint/2010/main" val="18160385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0060"/>
                                        </p:tgtEl>
                                        <p:attrNameLst>
                                          <p:attrName>style.visibility</p:attrName>
                                        </p:attrNameLst>
                                      </p:cBhvr>
                                      <p:to>
                                        <p:strVal val="visible"/>
                                      </p:to>
                                    </p:set>
                                    <p:animEffect transition="in" filter="fade">
                                      <p:cBhvr>
                                        <p:cTn id="7" dur="1000"/>
                                        <p:tgtEl>
                                          <p:spTgt spid="77006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70061"/>
                                        </p:tgtEl>
                                        <p:attrNameLst>
                                          <p:attrName>style.visibility</p:attrName>
                                        </p:attrNameLst>
                                      </p:cBhvr>
                                      <p:to>
                                        <p:strVal val="visible"/>
                                      </p:to>
                                    </p:set>
                                    <p:animEffect transition="in" filter="fade">
                                      <p:cBhvr>
                                        <p:cTn id="11" dur="1000"/>
                                        <p:tgtEl>
                                          <p:spTgt spid="770061"/>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nodeType="afterGroup">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770065"/>
                                        </p:tgtEl>
                                        <p:attrNameLst>
                                          <p:attrName>style.visibility</p:attrName>
                                        </p:attrNameLst>
                                      </p:cBhvr>
                                      <p:to>
                                        <p:strVal val="visible"/>
                                      </p:to>
                                    </p:set>
                                    <p:animEffect transition="in" filter="wipe(left)">
                                      <p:cBhvr>
                                        <p:cTn id="24" dur="2000"/>
                                        <p:tgtEl>
                                          <p:spTgt spid="77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1" grpId="0" animBg="1"/>
      <p:bldP spid="7700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9572"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9573"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20</a:t>
            </a:r>
          </a:p>
        </p:txBody>
      </p:sp>
      <p:sp>
        <p:nvSpPr>
          <p:cNvPr id="749576" name="Text Box 8"/>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dirty="0" smtClean="0">
                <a:effectLst/>
              </a:rPr>
              <a:t>"</a:t>
            </a:r>
            <a:r>
              <a:rPr lang="th-TH" sz="5400" dirty="0">
                <a:effectLst/>
              </a:rPr>
              <a:t> 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a:t>
            </a:r>
            <a:r>
              <a:rPr lang="th-TH" sz="5400" dirty="0" smtClean="0">
                <a:effectLst/>
              </a:rPr>
              <a:t>มา</a:t>
            </a:r>
            <a:r>
              <a:rPr lang="en-US" altLang="ja-JP" sz="5400" dirty="0" smtClean="0">
                <a:effectLst/>
              </a:rPr>
              <a:t>"</a:t>
            </a:r>
            <a:endParaRPr lang="en-US" sz="5400" dirty="0" smtClean="0">
              <a:effectLst/>
            </a:endParaRPr>
          </a:p>
        </p:txBody>
      </p:sp>
      <p:sp>
        <p:nvSpPr>
          <p:cNvPr id="43014"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smtClean="0">
                <a:solidFill>
                  <a:schemeClr val="tx1"/>
                </a:solidFill>
                <a:effectLst/>
                <a:latin typeface="Comic Sans MS" charset="0"/>
              </a:rPr>
              <a:t>ยอห์น</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17:5</a:t>
            </a:r>
          </a:p>
        </p:txBody>
      </p:sp>
    </p:spTree>
    <p:extLst>
      <p:ext uri="{BB962C8B-B14F-4D97-AF65-F5344CB8AC3E}">
        <p14:creationId xmlns:p14="http://schemas.microsoft.com/office/powerpoint/2010/main" val="8960630"/>
      </p:ext>
    </p:extLst>
  </p:cSld>
  <p:clrMapOvr>
    <a:masterClrMapping/>
  </p:clrMapOvr>
  <p:transition xmlns:p14="http://schemas.microsoft.com/office/powerpoint/2010/main" spd="med" advTm="2000">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1620"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1621"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21</a:t>
            </a:r>
          </a:p>
        </p:txBody>
      </p:sp>
      <p:sp>
        <p:nvSpPr>
          <p:cNvPr id="751624" name="Text Box 8"/>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smtClean="0">
                <a:effectLst>
                  <a:outerShdw blurRad="38100" dist="38100" dir="2700000" algn="tl">
                    <a:srgbClr val="000000"/>
                  </a:outerShdw>
                </a:effectLst>
              </a:rPr>
              <a:t>"</a:t>
            </a:r>
            <a:r>
              <a:rPr lang="th-TH" sz="5400" dirty="0">
                <a:effectLst/>
              </a:rPr>
              <a:t> 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a:t>
            </a:r>
            <a:r>
              <a:rPr lang="th-TH" sz="5400" dirty="0" smtClean="0">
                <a:effectLst/>
              </a:rPr>
              <a:t>มา</a:t>
            </a:r>
            <a:r>
              <a:rPr lang="en-US" altLang="ja-JP" sz="5400" b="1" dirty="0" smtClean="0">
                <a:effectLst>
                  <a:outerShdw blurRad="38100" dist="38100" dir="2700000" algn="tl">
                    <a:srgbClr val="000000"/>
                  </a:outerShdw>
                </a:effectLst>
              </a:rPr>
              <a:t>"</a:t>
            </a:r>
            <a:endParaRPr lang="en-US" sz="5400" b="1" dirty="0" smtClean="0">
              <a:effectLst>
                <a:outerShdw blurRad="38100" dist="38100" dir="2700000" algn="tl">
                  <a:srgbClr val="000000"/>
                </a:outerShdw>
              </a:effectLst>
            </a:endParaRPr>
          </a:p>
        </p:txBody>
      </p:sp>
      <p:sp>
        <p:nvSpPr>
          <p:cNvPr id="45062"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smtClean="0">
                <a:solidFill>
                  <a:schemeClr val="tx1"/>
                </a:solidFill>
                <a:effectLst/>
                <a:latin typeface="Comic Sans MS" charset="0"/>
              </a:rPr>
              <a:t>ยอห์น</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17:5</a:t>
            </a:r>
          </a:p>
        </p:txBody>
      </p:sp>
    </p:spTree>
    <p:extLst>
      <p:ext uri="{BB962C8B-B14F-4D97-AF65-F5344CB8AC3E}">
        <p14:creationId xmlns:p14="http://schemas.microsoft.com/office/powerpoint/2010/main" val="1880614067"/>
      </p:ext>
    </p:extLst>
  </p:cSld>
  <p:clrMapOvr>
    <a:masterClrMapping/>
  </p:clrMapOvr>
  <p:transition xmlns:p14="http://schemas.microsoft.com/office/powerpoint/2010/main" spd="med" advTm="2000">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5" y="0"/>
            <a:ext cx="9170988"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2644"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2645"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22</a:t>
            </a:r>
          </a:p>
        </p:txBody>
      </p:sp>
      <p:sp>
        <p:nvSpPr>
          <p:cNvPr id="752648" name="Text Box 8"/>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smtClean="0">
                <a:solidFill>
                  <a:srgbClr val="FFFF00"/>
                </a:solidFill>
                <a:effectLst>
                  <a:outerShdw blurRad="38100" dist="38100" dir="2700000" algn="tl">
                    <a:srgbClr val="000000"/>
                  </a:outerShdw>
                </a:effectLst>
              </a:rPr>
              <a:t>"</a:t>
            </a:r>
            <a:r>
              <a:rPr lang="th-TH" sz="5400" dirty="0">
                <a:effectLst/>
              </a:rPr>
              <a:t> </a:t>
            </a:r>
            <a:r>
              <a:rPr lang="th-TH" sz="5400" dirty="0">
                <a:solidFill>
                  <a:srgbClr val="FFFF00"/>
                </a:solidFill>
                <a:effectLst/>
              </a:rPr>
              <a:t>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a:t>
            </a:r>
            <a:r>
              <a:rPr lang="th-TH" sz="5400" dirty="0" smtClean="0">
                <a:solidFill>
                  <a:srgbClr val="FFFF00"/>
                </a:solidFill>
                <a:effectLst/>
              </a:rPr>
              <a:t>มา</a:t>
            </a:r>
            <a:r>
              <a:rPr lang="en-US" altLang="ja-JP" sz="5400" b="1" dirty="0" smtClean="0">
                <a:solidFill>
                  <a:srgbClr val="FFFF00"/>
                </a:solidFill>
                <a:effectLst>
                  <a:outerShdw blurRad="38100" dist="38100" dir="2700000" algn="tl">
                    <a:srgbClr val="000000"/>
                  </a:outerShdw>
                </a:effectLst>
              </a:rPr>
              <a:t>"</a:t>
            </a:r>
            <a:endParaRPr lang="en-US" sz="5400" b="1" dirty="0" smtClean="0">
              <a:solidFill>
                <a:srgbClr val="FFFF00"/>
              </a:solidFill>
              <a:effectLst>
                <a:outerShdw blurRad="38100" dist="38100" dir="2700000" algn="tl">
                  <a:srgbClr val="000000"/>
                </a:outerShdw>
              </a:effectLst>
            </a:endParaRPr>
          </a:p>
        </p:txBody>
      </p:sp>
      <p:sp>
        <p:nvSpPr>
          <p:cNvPr id="47110"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smtClean="0">
                <a:solidFill>
                  <a:schemeClr val="tx1"/>
                </a:solidFill>
                <a:effectLst/>
                <a:latin typeface="Comic Sans MS" charset="0"/>
              </a:rPr>
              <a:t>ยอห์น</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17:5</a:t>
            </a:r>
          </a:p>
        </p:txBody>
      </p:sp>
      <p:sp>
        <p:nvSpPr>
          <p:cNvPr id="752650" name="Oval 10"/>
          <p:cNvSpPr>
            <a:spLocks noChangeArrowheads="1"/>
          </p:cNvSpPr>
          <p:nvPr/>
        </p:nvSpPr>
        <p:spPr bwMode="auto">
          <a:xfrm>
            <a:off x="1890713" y="747713"/>
            <a:ext cx="182562" cy="122237"/>
          </a:xfrm>
          <a:prstGeom prst="ellipse">
            <a:avLst/>
          </a:prstGeom>
          <a:gradFill rotWithShape="0">
            <a:gsLst>
              <a:gs pos="0">
                <a:srgbClr val="FFFF00"/>
              </a:gs>
              <a:gs pos="100000">
                <a:srgbClr val="FFFF00">
                  <a:gamma/>
                  <a:tint val="96471"/>
                  <a:invGamma/>
                </a:srgbClr>
              </a:gs>
            </a:gsLst>
            <a:lin ang="5400000" scaled="1"/>
          </a:gradFill>
          <a:ln w="9525">
            <a:round/>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latin typeface="Arial" pitchFamily="-107" charset="0"/>
              <a:ea typeface="+mn-ea"/>
              <a:cs typeface="+mn-cs"/>
            </a:endParaRPr>
          </a:p>
        </p:txBody>
      </p:sp>
    </p:spTree>
    <p:extLst>
      <p:ext uri="{BB962C8B-B14F-4D97-AF65-F5344CB8AC3E}">
        <p14:creationId xmlns:p14="http://schemas.microsoft.com/office/powerpoint/2010/main" val="41498730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49154" name="Group 3"/>
          <p:cNvGrpSpPr>
            <a:grpSpLocks/>
          </p:cNvGrpSpPr>
          <p:nvPr/>
        </p:nvGrpSpPr>
        <p:grpSpPr bwMode="auto">
          <a:xfrm>
            <a:off x="3130550" y="993775"/>
            <a:ext cx="3065463" cy="4521200"/>
            <a:chOff x="1972" y="626"/>
            <a:chExt cx="1931" cy="2848"/>
          </a:xfrm>
        </p:grpSpPr>
        <p:sp>
          <p:nvSpPr>
            <p:cNvPr id="694276" name="Rectangle 4"/>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4277" name="AutoShape 5"/>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Arial" pitchFamily="-107" charset="0"/>
                <a:ea typeface="+mn-ea"/>
                <a:cs typeface="+mn-cs"/>
              </a:endParaRPr>
            </a:p>
          </p:txBody>
        </p:sp>
        <p:sp>
          <p:nvSpPr>
            <p:cNvPr id="694278" name="Rectangle 6"/>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9166" name="Rectangle 7"/>
            <p:cNvSpPr>
              <a:spLocks noChangeArrowheads="1"/>
            </p:cNvSpPr>
            <p:nvPr/>
          </p:nvSpPr>
          <p:spPr bwMode="auto">
            <a:xfrm>
              <a:off x="2009" y="628"/>
              <a:ext cx="97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Times" charset="0"/>
                </a:rPr>
                <a:t>CREATION</a:t>
              </a:r>
              <a:endParaRPr lang="en-US" sz="2400" b="1">
                <a:solidFill>
                  <a:schemeClr val="accent2"/>
                </a:solidFill>
                <a:effectLst/>
                <a:latin typeface="Times" charset="0"/>
              </a:endParaRPr>
            </a:p>
          </p:txBody>
        </p:sp>
        <p:sp>
          <p:nvSpPr>
            <p:cNvPr id="694280" name="Rectangle 8"/>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694281" name="Line 9"/>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2" name="Line 10"/>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3" name="Line 11"/>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4" name="Line 12"/>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5" name="Line 13"/>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6" name="Line 14"/>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7" name="Line 15"/>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8" name="Line 16"/>
            <p:cNvSpPr>
              <a:spLocks noChangeShapeType="1"/>
            </p:cNvSpPr>
            <p:nvPr/>
          </p:nvSpPr>
          <p:spPr bwMode="auto">
            <a:xfrm>
              <a:off x="1976" y="688"/>
              <a:ext cx="0" cy="2786"/>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89" name="Line 17"/>
            <p:cNvSpPr>
              <a:spLocks noChangeShapeType="1"/>
            </p:cNvSpPr>
            <p:nvPr/>
          </p:nvSpPr>
          <p:spPr bwMode="auto">
            <a:xfrm>
              <a:off x="3800" y="858"/>
              <a:ext cx="0" cy="2584"/>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90" name="Line 18"/>
            <p:cNvSpPr>
              <a:spLocks noChangeShapeType="1"/>
            </p:cNvSpPr>
            <p:nvPr/>
          </p:nvSpPr>
          <p:spPr bwMode="auto">
            <a:xfrm>
              <a:off x="2051" y="626"/>
              <a:ext cx="901"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91" name="Line 19"/>
            <p:cNvSpPr>
              <a:spLocks noChangeShapeType="1"/>
            </p:cNvSpPr>
            <p:nvPr/>
          </p:nvSpPr>
          <p:spPr bwMode="auto">
            <a:xfrm>
              <a:off x="3034" y="869"/>
              <a:ext cx="745"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92" name="Line 20"/>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grpSp>
      <p:pic>
        <p:nvPicPr>
          <p:cNvPr id="49155" name="Picture 21"/>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56" name="Text Box 23"/>
          <p:cNvSpPr txBox="1">
            <a:spLocks noChangeArrowheads="1"/>
          </p:cNvSpPr>
          <p:nvPr/>
        </p:nvSpPr>
        <p:spPr bwMode="auto">
          <a:xfrm>
            <a:off x="1822450" y="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effectLst/>
                <a:latin typeface="Comic Sans MS" charset="0"/>
              </a:rPr>
              <a:t>Job 38:4-18</a:t>
            </a:r>
          </a:p>
        </p:txBody>
      </p:sp>
      <p:sp>
        <p:nvSpPr>
          <p:cNvPr id="49157" name="Text Box 2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 name="Rectangle 2"/>
          <p:cNvSpPr/>
          <p:nvPr/>
        </p:nvSpPr>
        <p:spPr bwMode="auto">
          <a:xfrm>
            <a:off x="0" y="0"/>
            <a:ext cx="9144000" cy="6858000"/>
          </a:xfrm>
          <a:prstGeom prst="rect">
            <a:avLst/>
          </a:prstGeom>
          <a:solidFill>
            <a:srgbClr val="FFFFFF">
              <a:alpha val="27843"/>
            </a:srgb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endParaRPr>
          </a:p>
        </p:txBody>
      </p:sp>
      <p:sp>
        <p:nvSpPr>
          <p:cNvPr id="694294" name="Text Box 22"/>
          <p:cNvSpPr txBox="1">
            <a:spLocks noChangeArrowheads="1"/>
          </p:cNvSpPr>
          <p:nvPr/>
        </p:nvSpPr>
        <p:spPr bwMode="auto">
          <a:xfrm>
            <a:off x="7578725" y="6181725"/>
            <a:ext cx="13652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49160" name="Text Box 3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694307" name="Rectangle 35"/>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694308" name="Rectangle 3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23</a:t>
            </a:r>
          </a:p>
        </p:txBody>
      </p:sp>
      <p:sp>
        <p:nvSpPr>
          <p:cNvPr id="694310" name="Text Box 38"/>
          <p:cNvSpPr txBox="1">
            <a:spLocks noChangeArrowheads="1"/>
          </p:cNvSpPr>
          <p:nvPr/>
        </p:nvSpPr>
        <p:spPr bwMode="auto">
          <a:xfrm>
            <a:off x="523875" y="811213"/>
            <a:ext cx="8207375" cy="3785652"/>
          </a:xfrm>
          <a:prstGeom prst="rect">
            <a:avLst/>
          </a:prstGeom>
          <a:noFill/>
          <a:ln w="9525">
            <a:noFill/>
            <a:miter lim="800000"/>
            <a:headEnd/>
            <a:tailEnd/>
          </a:ln>
          <a:effectLst>
            <a:outerShdw blurRad="63500" dist="89803" dir="2700000" algn="ctr" rotWithShape="0">
              <a:schemeClr val="accent1">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8000" b="1" dirty="0" smtClean="0">
                <a:solidFill>
                  <a:schemeClr val="tx2"/>
                </a:solidFill>
                <a:effectLst/>
              </a:rPr>
              <a:t>"</a:t>
            </a:r>
            <a:r>
              <a:rPr lang="th-TH" sz="8000" dirty="0">
                <a:solidFill>
                  <a:schemeClr val="tx2"/>
                </a:solidFill>
                <a:effectLst/>
              </a:rPr>
              <a:t> เจ้าอยู่ที่ไหน เมื่อเราวางรากฐานของแผ่นดินโลก</a:t>
            </a:r>
            <a:r>
              <a:rPr lang="en-US" sz="8000" b="1" dirty="0" smtClean="0">
                <a:solidFill>
                  <a:schemeClr val="tx2"/>
                </a:solidFill>
                <a:effectLst>
                  <a:outerShdw blurRad="38100" dist="38100" dir="2700000" algn="tl">
                    <a:srgbClr val="000000"/>
                  </a:outerShdw>
                </a:effectLst>
              </a:rPr>
              <a:t>?</a:t>
            </a:r>
            <a:r>
              <a:rPr lang="en-US" altLang="ja-JP" sz="8000" b="1" dirty="0" smtClean="0">
                <a:solidFill>
                  <a:schemeClr val="tx2"/>
                </a:solidFill>
                <a:effectLst>
                  <a:outerShdw blurRad="38100" dist="38100" dir="2700000" algn="tl">
                    <a:srgbClr val="000000"/>
                  </a:outerShdw>
                </a:effectLst>
              </a:rPr>
              <a:t>"</a:t>
            </a:r>
            <a:endParaRPr lang="en-US" sz="8000" b="1" dirty="0" smtClean="0">
              <a:solidFill>
                <a:schemeClr val="tx2"/>
              </a:solidFill>
              <a:effectLst>
                <a:outerShdw blurRad="38100" dist="38100" dir="2700000" algn="tl">
                  <a:srgbClr val="000000"/>
                </a:outerShd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fade">
                                      <p:cBhvr>
                                        <p:cTn id="7" dur="10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379413" y="357188"/>
            <a:ext cx="8366125" cy="6110287"/>
            <a:chOff x="1" y="0"/>
            <a:chExt cx="5759" cy="4320"/>
          </a:xfrm>
        </p:grpSpPr>
        <p:sp>
          <p:nvSpPr>
            <p:cNvPr id="746499" name="Rectangle 3"/>
            <p:cNvSpPr>
              <a:spLocks noChangeArrowheads="1"/>
            </p:cNvSpPr>
            <p:nvPr/>
          </p:nvSpPr>
          <p:spPr bwMode="auto">
            <a:xfrm>
              <a:off x="1" y="0"/>
              <a:ext cx="5759" cy="4320"/>
            </a:xfrm>
            <a:prstGeom prst="rect">
              <a:avLst/>
            </a:prstGeom>
            <a:solidFill>
              <a:srgbClr val="04040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51248"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9"/>
                <a:ext cx="1816" cy="2583"/>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6502" name="AutoShape 6"/>
              <p:cNvSpPr>
                <a:spLocks noChangeArrowheads="1"/>
              </p:cNvSpPr>
              <p:nvPr/>
            </p:nvSpPr>
            <p:spPr bwMode="auto">
              <a:xfrm>
                <a:off x="1972" y="631"/>
                <a:ext cx="1048" cy="661"/>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Arial" pitchFamily="-107" charset="0"/>
                  <a:ea typeface="+mn-ea"/>
                  <a:cs typeface="+mn-cs"/>
                </a:endParaRPr>
              </a:p>
            </p:txBody>
          </p:sp>
          <p:sp>
            <p:nvSpPr>
              <p:cNvPr id="746503" name="Rectangle 7"/>
              <p:cNvSpPr>
                <a:spLocks noChangeArrowheads="1"/>
              </p:cNvSpPr>
              <p:nvPr/>
            </p:nvSpPr>
            <p:spPr bwMode="auto">
              <a:xfrm>
                <a:off x="1972" y="869"/>
                <a:ext cx="1288" cy="663"/>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51253" name="Rectangle 8"/>
              <p:cNvSpPr>
                <a:spLocks noChangeArrowheads="1"/>
              </p:cNvSpPr>
              <p:nvPr/>
            </p:nvSpPr>
            <p:spPr bwMode="auto">
              <a:xfrm>
                <a:off x="2006" y="626"/>
                <a:ext cx="106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Times" charset="0"/>
                  </a:rPr>
                  <a:t>CREATION</a:t>
                </a:r>
                <a:endParaRPr lang="en-US" sz="2400" b="1">
                  <a:solidFill>
                    <a:schemeClr val="accent2"/>
                  </a:solidFill>
                  <a:effectLst/>
                  <a:latin typeface="Times" charset="0"/>
                </a:endParaRPr>
              </a:p>
            </p:txBody>
          </p:sp>
          <p:sp>
            <p:nvSpPr>
              <p:cNvPr id="746505" name="Rectangle 9"/>
              <p:cNvSpPr>
                <a:spLocks noChangeArrowheads="1"/>
              </p:cNvSpPr>
              <p:nvPr/>
            </p:nvSpPr>
            <p:spPr bwMode="auto">
              <a:xfrm>
                <a:off x="1990" y="1022"/>
                <a:ext cx="1913" cy="286"/>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06" name="Line 10"/>
              <p:cNvSpPr>
                <a:spLocks noChangeShapeType="1"/>
              </p:cNvSpPr>
              <p:nvPr/>
            </p:nvSpPr>
            <p:spPr bwMode="auto">
              <a:xfrm>
                <a:off x="2108" y="2447"/>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07" name="Line 11"/>
              <p:cNvSpPr>
                <a:spLocks noChangeShapeType="1"/>
              </p:cNvSpPr>
              <p:nvPr/>
            </p:nvSpPr>
            <p:spPr bwMode="auto">
              <a:xfrm>
                <a:off x="2131" y="2735"/>
                <a:ext cx="1555"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08" name="Line 12"/>
              <p:cNvSpPr>
                <a:spLocks noChangeShapeType="1"/>
              </p:cNvSpPr>
              <p:nvPr/>
            </p:nvSpPr>
            <p:spPr bwMode="auto">
              <a:xfrm>
                <a:off x="2131" y="3029"/>
                <a:ext cx="1555"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09" name="Line 13"/>
              <p:cNvSpPr>
                <a:spLocks noChangeShapeType="1"/>
              </p:cNvSpPr>
              <p:nvPr/>
            </p:nvSpPr>
            <p:spPr bwMode="auto">
              <a:xfrm>
                <a:off x="2108" y="2159"/>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0" name="Line 14"/>
              <p:cNvSpPr>
                <a:spLocks noChangeShapeType="1"/>
              </p:cNvSpPr>
              <p:nvPr/>
            </p:nvSpPr>
            <p:spPr bwMode="auto">
              <a:xfrm>
                <a:off x="2108" y="1871"/>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1" name="Line 15"/>
              <p:cNvSpPr>
                <a:spLocks noChangeShapeType="1"/>
              </p:cNvSpPr>
              <p:nvPr/>
            </p:nvSpPr>
            <p:spPr bwMode="auto">
              <a:xfrm>
                <a:off x="2096" y="1584"/>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2" name="Line 16"/>
              <p:cNvSpPr>
                <a:spLocks noChangeShapeType="1"/>
              </p:cNvSpPr>
              <p:nvPr/>
            </p:nvSpPr>
            <p:spPr bwMode="auto">
              <a:xfrm>
                <a:off x="2108" y="1275"/>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3" name="Line 17"/>
              <p:cNvSpPr>
                <a:spLocks noChangeShapeType="1"/>
              </p:cNvSpPr>
              <p:nvPr/>
            </p:nvSpPr>
            <p:spPr bwMode="auto">
              <a:xfrm>
                <a:off x="1978" y="688"/>
                <a:ext cx="0" cy="2786"/>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4" name="Line 18"/>
              <p:cNvSpPr>
                <a:spLocks noChangeShapeType="1"/>
              </p:cNvSpPr>
              <p:nvPr/>
            </p:nvSpPr>
            <p:spPr bwMode="auto">
              <a:xfrm>
                <a:off x="3803" y="860"/>
                <a:ext cx="0" cy="2581"/>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5" name="Line 19"/>
              <p:cNvSpPr>
                <a:spLocks noChangeShapeType="1"/>
              </p:cNvSpPr>
              <p:nvPr/>
            </p:nvSpPr>
            <p:spPr bwMode="auto">
              <a:xfrm>
                <a:off x="2051" y="626"/>
                <a:ext cx="905"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6" name="Line 20"/>
              <p:cNvSpPr>
                <a:spLocks noChangeShapeType="1"/>
              </p:cNvSpPr>
              <p:nvPr/>
            </p:nvSpPr>
            <p:spPr bwMode="auto">
              <a:xfrm>
                <a:off x="3038" y="869"/>
                <a:ext cx="742"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7" name="Line 21"/>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grpSp>
        <p:pic>
          <p:nvPicPr>
            <p:cNvPr id="51249" name="Picture 2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275" y="24"/>
              <a:ext cx="4776" cy="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46519" name="Rectangle 23"/>
          <p:cNvSpPr>
            <a:spLocks noChangeArrowheads="1"/>
          </p:cNvSpPr>
          <p:nvPr/>
        </p:nvSpPr>
        <p:spPr bwMode="auto">
          <a:xfrm>
            <a:off x="414338" y="360363"/>
            <a:ext cx="8262937" cy="6081712"/>
          </a:xfrm>
          <a:prstGeom prst="rect">
            <a:avLst/>
          </a:prstGeom>
          <a:solidFill>
            <a:schemeClr val="bg2">
              <a:alpha val="50000"/>
            </a:schemeClr>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w="12700">
            <a:noFill/>
            <a:round/>
            <a:headEnd/>
            <a:tailEnd/>
          </a:ln>
          <a:effectLst>
            <a:outerShdw blurRad="63500" dist="96720" dir="139191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6521" name="Rectangle 25"/>
          <p:cNvSpPr>
            <a:spLocks noChangeArrowheads="1"/>
          </p:cNvSpPr>
          <p:nvPr/>
        </p:nvSpPr>
        <p:spPr bwMode="auto">
          <a:xfrm>
            <a:off x="3149600" y="1384300"/>
            <a:ext cx="2901950" cy="37084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51205" name="Rectangle 26"/>
          <p:cNvSpPr>
            <a:spLocks noChangeArrowheads="1"/>
          </p:cNvSpPr>
          <p:nvPr/>
        </p:nvSpPr>
        <p:spPr bwMode="auto">
          <a:xfrm>
            <a:off x="3109913" y="976313"/>
            <a:ext cx="189547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th-TH" b="1" dirty="0" smtClean="0">
                <a:solidFill>
                  <a:schemeClr val="accent2"/>
                </a:solidFill>
                <a:effectLst/>
              </a:rPr>
              <a:t>สร้าง</a:t>
            </a:r>
            <a:endParaRPr lang="en-US" b="1" dirty="0">
              <a:solidFill>
                <a:schemeClr val="accent2"/>
              </a:solidFill>
              <a:effectLst/>
            </a:endParaRPr>
          </a:p>
        </p:txBody>
      </p:sp>
      <p:sp>
        <p:nvSpPr>
          <p:cNvPr id="746523" name="Rectangle 27"/>
          <p:cNvSpPr>
            <a:spLocks noChangeArrowheads="1"/>
          </p:cNvSpPr>
          <p:nvPr/>
        </p:nvSpPr>
        <p:spPr bwMode="auto">
          <a:xfrm>
            <a:off x="3108325" y="1614488"/>
            <a:ext cx="3424238" cy="519112"/>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24" name="Rectangle 28"/>
          <p:cNvSpPr>
            <a:spLocks noChangeArrowheads="1"/>
          </p:cNvSpPr>
          <p:nvPr/>
        </p:nvSpPr>
        <p:spPr bwMode="auto">
          <a:xfrm>
            <a:off x="3159125" y="1622425"/>
            <a:ext cx="3036888" cy="457200"/>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25" name="Line 29"/>
          <p:cNvSpPr>
            <a:spLocks noChangeShapeType="1"/>
          </p:cNvSpPr>
          <p:nvPr/>
        </p:nvSpPr>
        <p:spPr bwMode="auto">
          <a:xfrm>
            <a:off x="3343275" y="3884613"/>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6" name="Line 30"/>
          <p:cNvSpPr>
            <a:spLocks noChangeShapeType="1"/>
          </p:cNvSpPr>
          <p:nvPr/>
        </p:nvSpPr>
        <p:spPr bwMode="auto">
          <a:xfrm>
            <a:off x="3376613" y="4341813"/>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7" name="Line 31"/>
          <p:cNvSpPr>
            <a:spLocks noChangeShapeType="1"/>
          </p:cNvSpPr>
          <p:nvPr/>
        </p:nvSpPr>
        <p:spPr bwMode="auto">
          <a:xfrm>
            <a:off x="3376613" y="4810125"/>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8" name="Line 32"/>
          <p:cNvSpPr>
            <a:spLocks noChangeShapeType="1"/>
          </p:cNvSpPr>
          <p:nvPr/>
        </p:nvSpPr>
        <p:spPr bwMode="auto">
          <a:xfrm>
            <a:off x="3343275" y="3429000"/>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9" name="Line 33"/>
          <p:cNvSpPr>
            <a:spLocks noChangeShapeType="1"/>
          </p:cNvSpPr>
          <p:nvPr/>
        </p:nvSpPr>
        <p:spPr bwMode="auto">
          <a:xfrm>
            <a:off x="3343275" y="2970213"/>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30" name="Line 34"/>
          <p:cNvSpPr>
            <a:spLocks noChangeShapeType="1"/>
          </p:cNvSpPr>
          <p:nvPr/>
        </p:nvSpPr>
        <p:spPr bwMode="auto">
          <a:xfrm>
            <a:off x="3325813" y="2514600"/>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31" name="Line 35"/>
          <p:cNvSpPr>
            <a:spLocks noChangeShapeType="1"/>
          </p:cNvSpPr>
          <p:nvPr/>
        </p:nvSpPr>
        <p:spPr bwMode="auto">
          <a:xfrm>
            <a:off x="3343275" y="2019300"/>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32" name="Rectangle 36"/>
          <p:cNvSpPr>
            <a:spLocks noChangeArrowheads="1"/>
          </p:cNvSpPr>
          <p:nvPr/>
        </p:nvSpPr>
        <p:spPr bwMode="auto">
          <a:xfrm>
            <a:off x="3879954" y="4359275"/>
            <a:ext cx="1292019"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th-TH" b="1" dirty="0" smtClean="0">
                <a:solidFill>
                  <a:schemeClr val="accent2"/>
                </a:solidFill>
                <a:effectLst/>
              </a:rPr>
              <a:t>หอคอย</a:t>
            </a:r>
            <a:endParaRPr lang="en-US" b="1" dirty="0">
              <a:solidFill>
                <a:schemeClr val="accent2"/>
              </a:solidFill>
              <a:effectLst/>
            </a:endParaRPr>
          </a:p>
        </p:txBody>
      </p:sp>
      <p:sp>
        <p:nvSpPr>
          <p:cNvPr id="746533" name="Text Box 37"/>
          <p:cNvSpPr txBox="1">
            <a:spLocks noChangeArrowheads="1"/>
          </p:cNvSpPr>
          <p:nvPr/>
        </p:nvSpPr>
        <p:spPr bwMode="auto">
          <a:xfrm>
            <a:off x="6100763" y="4400550"/>
            <a:ext cx="29210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(Pgm #2: Babel)</a:t>
            </a:r>
          </a:p>
        </p:txBody>
      </p:sp>
      <p:sp>
        <p:nvSpPr>
          <p:cNvPr id="746534" name="Rectangle 38"/>
          <p:cNvSpPr>
            <a:spLocks noChangeArrowheads="1"/>
          </p:cNvSpPr>
          <p:nvPr/>
        </p:nvSpPr>
        <p:spPr bwMode="auto">
          <a:xfrm>
            <a:off x="3476071" y="2979738"/>
            <a:ext cx="224901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th-TH" b="1" dirty="0" smtClean="0">
                <a:solidFill>
                  <a:schemeClr val="accent2"/>
                </a:solidFill>
                <a:effectLst/>
              </a:rPr>
              <a:t>ครอบครัวแรก</a:t>
            </a:r>
            <a:endParaRPr lang="en-US" b="1" dirty="0">
              <a:solidFill>
                <a:schemeClr val="accent2"/>
              </a:solidFill>
              <a:effectLst/>
            </a:endParaRPr>
          </a:p>
        </p:txBody>
      </p:sp>
      <p:sp>
        <p:nvSpPr>
          <p:cNvPr id="746535" name="Text Box 39"/>
          <p:cNvSpPr txBox="1">
            <a:spLocks noChangeArrowheads="1"/>
          </p:cNvSpPr>
          <p:nvPr/>
        </p:nvSpPr>
        <p:spPr bwMode="auto">
          <a:xfrm>
            <a:off x="6113463" y="3001963"/>
            <a:ext cx="226218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(Contention)</a:t>
            </a:r>
          </a:p>
        </p:txBody>
      </p:sp>
      <p:sp>
        <p:nvSpPr>
          <p:cNvPr id="746536" name="Rectangle 40"/>
          <p:cNvSpPr>
            <a:spLocks noChangeArrowheads="1"/>
          </p:cNvSpPr>
          <p:nvPr/>
        </p:nvSpPr>
        <p:spPr bwMode="auto">
          <a:xfrm>
            <a:off x="3353690" y="2530475"/>
            <a:ext cx="244297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th-TH" b="1" dirty="0" smtClean="0">
                <a:solidFill>
                  <a:schemeClr val="accent2"/>
                </a:solidFill>
                <a:effectLst/>
              </a:rPr>
              <a:t>พระ</a:t>
            </a:r>
            <a:r>
              <a:rPr lang="th-TH" b="1" dirty="0" err="1" smtClean="0">
                <a:solidFill>
                  <a:schemeClr val="accent2"/>
                </a:solidFill>
                <a:effectLst/>
              </a:rPr>
              <a:t>กิต</a:t>
            </a:r>
            <a:r>
              <a:rPr lang="th-TH" b="1" dirty="0" smtClean="0">
                <a:solidFill>
                  <a:schemeClr val="accent2"/>
                </a:solidFill>
                <a:effectLst/>
              </a:rPr>
              <a:t>คุณแรก</a:t>
            </a:r>
            <a:endParaRPr lang="en-US" b="1" dirty="0">
              <a:solidFill>
                <a:schemeClr val="accent2"/>
              </a:solidFill>
              <a:effectLst/>
            </a:endParaRPr>
          </a:p>
        </p:txBody>
      </p:sp>
      <p:sp>
        <p:nvSpPr>
          <p:cNvPr id="746537" name="Text Box 41"/>
          <p:cNvSpPr txBox="1">
            <a:spLocks noChangeArrowheads="1"/>
          </p:cNvSpPr>
          <p:nvPr/>
        </p:nvSpPr>
        <p:spPr bwMode="auto">
          <a:xfrm>
            <a:off x="6107113" y="2540000"/>
            <a:ext cx="19812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(Redeemer)</a:t>
            </a:r>
          </a:p>
        </p:txBody>
      </p:sp>
      <p:sp>
        <p:nvSpPr>
          <p:cNvPr id="746538" name="Rectangle 42"/>
          <p:cNvSpPr>
            <a:spLocks noChangeArrowheads="1"/>
          </p:cNvSpPr>
          <p:nvPr/>
        </p:nvSpPr>
        <p:spPr bwMode="auto">
          <a:xfrm>
            <a:off x="3441013" y="2071688"/>
            <a:ext cx="2276264"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th-TH" b="1" dirty="0" smtClean="0">
                <a:solidFill>
                  <a:schemeClr val="accent2"/>
                </a:solidFill>
                <a:effectLst/>
              </a:rPr>
              <a:t>ความบาปแรก</a:t>
            </a:r>
            <a:endParaRPr lang="en-US" b="1" dirty="0">
              <a:solidFill>
                <a:schemeClr val="accent2"/>
              </a:solidFill>
              <a:effectLst/>
            </a:endParaRPr>
          </a:p>
        </p:txBody>
      </p:sp>
      <p:sp>
        <p:nvSpPr>
          <p:cNvPr id="746539" name="Text Box 43"/>
          <p:cNvSpPr txBox="1">
            <a:spLocks noChangeArrowheads="1"/>
          </p:cNvSpPr>
          <p:nvPr/>
        </p:nvSpPr>
        <p:spPr bwMode="auto">
          <a:xfrm>
            <a:off x="6102350" y="2070100"/>
            <a:ext cx="24384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(Miss the Mark)</a:t>
            </a:r>
          </a:p>
        </p:txBody>
      </p:sp>
      <p:sp>
        <p:nvSpPr>
          <p:cNvPr id="746540" name="Rectangle 44"/>
          <p:cNvSpPr>
            <a:spLocks noChangeArrowheads="1"/>
          </p:cNvSpPr>
          <p:nvPr/>
        </p:nvSpPr>
        <p:spPr bwMode="auto">
          <a:xfrm>
            <a:off x="3528316" y="1609725"/>
            <a:ext cx="211436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th-TH" sz="2400" b="1" dirty="0" smtClean="0">
                <a:solidFill>
                  <a:schemeClr val="accent2"/>
                </a:solidFill>
                <a:effectLst/>
              </a:rPr>
              <a:t>ชายหญิงคู่แรก</a:t>
            </a:r>
            <a:endParaRPr lang="en-US" sz="2400" b="1" dirty="0">
              <a:solidFill>
                <a:schemeClr val="accent2"/>
              </a:solidFill>
              <a:effectLst/>
            </a:endParaRPr>
          </a:p>
        </p:txBody>
      </p:sp>
      <p:sp>
        <p:nvSpPr>
          <p:cNvPr id="746541" name="Text Box 45"/>
          <p:cNvSpPr txBox="1">
            <a:spLocks noChangeArrowheads="1"/>
          </p:cNvSpPr>
          <p:nvPr/>
        </p:nvSpPr>
        <p:spPr bwMode="auto">
          <a:xfrm>
            <a:off x="6102350" y="1625600"/>
            <a:ext cx="19812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(Perfection)</a:t>
            </a:r>
          </a:p>
        </p:txBody>
      </p:sp>
      <p:sp>
        <p:nvSpPr>
          <p:cNvPr id="746542" name="Rectangle 46"/>
          <p:cNvSpPr>
            <a:spLocks noChangeArrowheads="1"/>
          </p:cNvSpPr>
          <p:nvPr/>
        </p:nvSpPr>
        <p:spPr bwMode="auto">
          <a:xfrm>
            <a:off x="3384893" y="3444875"/>
            <a:ext cx="2391679"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th-TH" b="1" dirty="0" smtClean="0">
                <a:solidFill>
                  <a:schemeClr val="accent2"/>
                </a:solidFill>
                <a:effectLst/>
              </a:rPr>
              <a:t>ฆาตกรคนแรก</a:t>
            </a:r>
            <a:endParaRPr lang="en-US" b="1" dirty="0">
              <a:solidFill>
                <a:schemeClr val="accent2"/>
              </a:solidFill>
              <a:effectLst/>
            </a:endParaRPr>
          </a:p>
        </p:txBody>
      </p:sp>
      <p:sp>
        <p:nvSpPr>
          <p:cNvPr id="746543" name="Text Box 47"/>
          <p:cNvSpPr txBox="1">
            <a:spLocks noChangeArrowheads="1"/>
          </p:cNvSpPr>
          <p:nvPr/>
        </p:nvSpPr>
        <p:spPr bwMode="auto">
          <a:xfrm>
            <a:off x="6107113" y="3454400"/>
            <a:ext cx="19812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(Abject Sin)</a:t>
            </a:r>
          </a:p>
        </p:txBody>
      </p:sp>
      <p:sp>
        <p:nvSpPr>
          <p:cNvPr id="746544" name="Text Box 48"/>
          <p:cNvSpPr txBox="1">
            <a:spLocks noChangeArrowheads="1"/>
          </p:cNvSpPr>
          <p:nvPr/>
        </p:nvSpPr>
        <p:spPr bwMode="auto">
          <a:xfrm>
            <a:off x="6110288" y="3943350"/>
            <a:ext cx="2519362"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(Pgm #1: Noah)</a:t>
            </a:r>
          </a:p>
        </p:txBody>
      </p:sp>
      <p:sp>
        <p:nvSpPr>
          <p:cNvPr id="746545" name="Rectangle 49"/>
          <p:cNvSpPr>
            <a:spLocks noChangeArrowheads="1"/>
          </p:cNvSpPr>
          <p:nvPr/>
        </p:nvSpPr>
        <p:spPr bwMode="auto">
          <a:xfrm>
            <a:off x="3432158" y="3917950"/>
            <a:ext cx="2301912"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th-TH" sz="2600" b="1" dirty="0" smtClean="0">
                <a:solidFill>
                  <a:schemeClr val="accent2"/>
                </a:solidFill>
                <a:effectLst/>
              </a:rPr>
              <a:t>น้ำท่วม/สายรุ้ง</a:t>
            </a:r>
            <a:endParaRPr lang="en-US" sz="2600" b="1" dirty="0">
              <a:solidFill>
                <a:schemeClr val="accent2"/>
              </a:solidFill>
              <a:effectLst/>
            </a:endParaRPr>
          </a:p>
        </p:txBody>
      </p:sp>
      <p:sp>
        <p:nvSpPr>
          <p:cNvPr id="746548" name="Rectangle 52"/>
          <p:cNvSpPr>
            <a:spLocks noChangeArrowheads="1"/>
          </p:cNvSpPr>
          <p:nvPr/>
        </p:nvSpPr>
        <p:spPr bwMode="auto">
          <a:xfrm>
            <a:off x="8124825" y="6527800"/>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24</a:t>
            </a:r>
          </a:p>
        </p:txBody>
      </p:sp>
      <p:sp>
        <p:nvSpPr>
          <p:cNvPr id="746550"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51231" name="Group 55"/>
          <p:cNvGrpSpPr>
            <a:grpSpLocks/>
          </p:cNvGrpSpPr>
          <p:nvPr/>
        </p:nvGrpSpPr>
        <p:grpSpPr bwMode="auto">
          <a:xfrm>
            <a:off x="152400" y="2305050"/>
            <a:ext cx="2166938" cy="1028700"/>
            <a:chOff x="96" y="1452"/>
            <a:chExt cx="1365" cy="648"/>
          </a:xfrm>
        </p:grpSpPr>
        <p:sp>
          <p:nvSpPr>
            <p:cNvPr id="746552"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46553" name="Rectangle 57"/>
            <p:cNvSpPr>
              <a:spLocks noChangeArrowheads="1"/>
            </p:cNvSpPr>
            <p:nvPr/>
          </p:nvSpPr>
          <p:spPr bwMode="auto">
            <a:xfrm>
              <a:off x="176" y="148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46554"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46555"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46556"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46557" name="Rectangle 61"/>
            <p:cNvSpPr>
              <a:spLocks noChangeArrowheads="1"/>
            </p:cNvSpPr>
            <p:nvPr/>
          </p:nvSpPr>
          <p:spPr bwMode="auto">
            <a:xfrm>
              <a:off x="237" y="1463"/>
              <a:ext cx="413" cy="233"/>
            </a:xfrm>
            <a:prstGeom prst="rect">
              <a:avLst/>
            </a:prstGeom>
            <a:noFill/>
            <a:ln w="9525">
              <a:noFill/>
              <a:miter lim="800000"/>
              <a:headEnd/>
              <a:tailEnd/>
            </a:ln>
          </p:spPr>
          <p:txBody>
            <a:bodyPr wrap="none" lIns="0" tIns="0" rIns="0" bIns="0">
              <a:spAutoFit/>
            </a:bodyPr>
            <a:lstStyle/>
            <a:p>
              <a:pPr>
                <a:defRPr/>
              </a:pPr>
              <a:r>
                <a:rPr lang="th-TH" sz="2400" b="1" dirty="0" smtClean="0">
                  <a:solidFill>
                    <a:srgbClr val="790015"/>
                  </a:solidFill>
                  <a:effectLst/>
                  <a:latin typeface="Helvetica" charset="0"/>
                </a:rPr>
                <a:t>สร้าง</a:t>
              </a:r>
              <a:endParaRPr lang="en-US" sz="3600" b="1" dirty="0">
                <a:solidFill>
                  <a:srgbClr val="FFA27C"/>
                </a:solidFill>
                <a:effectLst>
                  <a:outerShdw blurRad="38100" dist="38100" dir="2700000" algn="tl">
                    <a:srgbClr val="000000"/>
                  </a:outerShdw>
                </a:effectLst>
                <a:latin typeface="Helvetica" charset="0"/>
              </a:endParaRPr>
            </a:p>
          </p:txBody>
        </p:sp>
        <p:sp>
          <p:nvSpPr>
            <p:cNvPr id="746558" name="Line 62"/>
            <p:cNvSpPr>
              <a:spLocks noChangeShapeType="1"/>
            </p:cNvSpPr>
            <p:nvPr/>
          </p:nvSpPr>
          <p:spPr bwMode="auto">
            <a:xfrm>
              <a:off x="893" y="1636"/>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746559" name="Rectangle 63"/>
          <p:cNvSpPr>
            <a:spLocks noChangeArrowheads="1"/>
          </p:cNvSpPr>
          <p:nvPr/>
        </p:nvSpPr>
        <p:spPr bwMode="auto">
          <a:xfrm>
            <a:off x="4802188" y="1017588"/>
            <a:ext cx="3106737" cy="366767"/>
          </a:xfrm>
          <a:prstGeom prst="rect">
            <a:avLst/>
          </a:prstGeom>
          <a:noFill/>
          <a:ln w="12700">
            <a:noFill/>
            <a:miter lim="800000"/>
            <a:headEnd/>
            <a:tailEnd/>
          </a:ln>
          <a:effectLst>
            <a:outerShdw blurRad="63500" dist="57501" dir="1676261" algn="ctr" rotWithShape="0">
              <a:schemeClr val="bg2">
                <a:alpha val="74998"/>
              </a:schemeClr>
            </a:outerShdw>
          </a:effectLst>
        </p:spPr>
        <p:txBody>
          <a:bodyPr lIns="90487" tIns="44450" rIns="90487" bIns="44450">
            <a:spAutoFit/>
          </a:bodyPr>
          <a:lstStyle/>
          <a:p>
            <a:pPr algn="l">
              <a:spcBef>
                <a:spcPct val="50000"/>
              </a:spcBef>
              <a:defRPr/>
            </a:pPr>
            <a:r>
              <a:rPr lang="th-TH" sz="1800" b="1" dirty="0" smtClean="0">
                <a:solidFill>
                  <a:schemeClr val="tx1"/>
                </a:solidFill>
                <a:effectLst/>
              </a:rPr>
              <a:t>เวลาทั้งหมด ก่อน</a:t>
            </a:r>
            <a:r>
              <a:rPr lang="th-TH" sz="1800" b="1" dirty="0" err="1" smtClean="0">
                <a:solidFill>
                  <a:schemeClr val="tx1"/>
                </a:solidFill>
                <a:effectLst/>
              </a:rPr>
              <a:t>อับาฮัม</a:t>
            </a:r>
            <a:endParaRPr lang="en-US" sz="1800" b="1" dirty="0">
              <a:solidFill>
                <a:schemeClr val="tx1"/>
              </a:solidFill>
              <a:effectLst/>
            </a:endParaRPr>
          </a:p>
        </p:txBody>
      </p:sp>
      <p:grpSp>
        <p:nvGrpSpPr>
          <p:cNvPr id="5" name="Group 64"/>
          <p:cNvGrpSpPr>
            <a:grpSpLocks/>
          </p:cNvGrpSpPr>
          <p:nvPr/>
        </p:nvGrpSpPr>
        <p:grpSpPr bwMode="auto">
          <a:xfrm>
            <a:off x="6061075" y="401638"/>
            <a:ext cx="3032125" cy="5791200"/>
            <a:chOff x="3499" y="330"/>
            <a:chExt cx="1910" cy="3648"/>
          </a:xfrm>
        </p:grpSpPr>
        <p:sp>
          <p:nvSpPr>
            <p:cNvPr id="746561" name="Rectangle 65"/>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6562" name="Text Box 66"/>
            <p:cNvSpPr txBox="1">
              <a:spLocks noChangeArrowheads="1"/>
            </p:cNvSpPr>
            <p:nvPr/>
          </p:nvSpPr>
          <p:spPr bwMode="auto">
            <a:xfrm>
              <a:off x="3577" y="401"/>
              <a:ext cx="1728" cy="3257"/>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endParaRPr lang="en-US" sz="2000" b="1" dirty="0" smtClean="0">
                <a:solidFill>
                  <a:srgbClr val="FFFF00"/>
                </a:solidFill>
                <a:effectLst>
                  <a:outerShdw blurRad="38100" dist="38100" dir="2700000" algn="tl">
                    <a:srgbClr val="000000"/>
                  </a:outerShdw>
                </a:effectLst>
                <a:latin typeface="Comic Sans MS" charset="0"/>
              </a:endParaRPr>
            </a:p>
            <a:p>
              <a:r>
                <a:rPr lang="th-TH" sz="2000" b="1" dirty="0" err="1" smtClean="0">
                  <a:solidFill>
                    <a:srgbClr val="FFFF00"/>
                  </a:solidFill>
                  <a:effectLst>
                    <a:outerShdw blurRad="38100" dist="38100" dir="2700000" algn="tl">
                      <a:srgbClr val="000000"/>
                    </a:outerShdw>
                  </a:effectLst>
                  <a:latin typeface="Comic Sans MS" charset="0"/>
                </a:rPr>
                <a:t>ปฐก</a:t>
              </a:r>
              <a:r>
                <a:rPr lang="en-US" sz="2000" b="1" dirty="0" smtClean="0">
                  <a:solidFill>
                    <a:srgbClr val="FFFF00"/>
                  </a:solidFill>
                  <a:effectLst>
                    <a:outerShdw blurRad="38100" dist="38100" dir="2700000" algn="tl">
                      <a:srgbClr val="000000"/>
                    </a:outerShdw>
                  </a:effectLst>
                  <a:latin typeface="Comic Sans MS" charset="0"/>
                </a:rPr>
                <a:t>. 3:15:…</a:t>
              </a:r>
              <a:r>
                <a:rPr lang="en-US" altLang="ja-JP" sz="2000" b="1" dirty="0" smtClean="0">
                  <a:solidFill>
                    <a:srgbClr val="FFFF00"/>
                  </a:solidFill>
                  <a:effectLst>
                    <a:outerShdw blurRad="38100" dist="38100" dir="2700000" algn="tl">
                      <a:srgbClr val="000000"/>
                    </a:outerShdw>
                  </a:effectLst>
                  <a:latin typeface="Comic Sans MS" charset="0"/>
                </a:rPr>
                <a:t>"</a:t>
              </a:r>
              <a:r>
                <a:rPr lang="th-TH" sz="2000" dirty="0">
                  <a:solidFill>
                    <a:srgbClr val="FFFF00"/>
                  </a:solidFill>
                  <a:effectLst/>
                </a:rPr>
                <a:t>เขาจะทำให้หัวของเจ้าแหลก</a:t>
              </a:r>
            </a:p>
            <a:p>
              <a:r>
                <a:rPr lang="th-TH" sz="2000" dirty="0">
                  <a:solidFill>
                    <a:srgbClr val="FFFF00"/>
                  </a:solidFill>
                  <a:effectLst/>
                </a:rPr>
                <a:t>และเจ้าจะทำให้ส้นเท้าของเขาฟก</a:t>
              </a:r>
              <a:r>
                <a:rPr lang="th-TH" sz="2000" dirty="0" smtClean="0">
                  <a:solidFill>
                    <a:srgbClr val="FFFF00"/>
                  </a:solidFill>
                  <a:effectLst/>
                </a:rPr>
                <a:t>ช้ำ</a:t>
              </a:r>
              <a:r>
                <a:rPr lang="en-US" altLang="ja-JP" sz="2000" b="1" dirty="0" smtClean="0">
                  <a:solidFill>
                    <a:srgbClr val="FFFF00"/>
                  </a:solidFill>
                  <a:effectLst>
                    <a:outerShdw blurRad="38100" dist="38100" dir="2700000" algn="tl">
                      <a:srgbClr val="000000"/>
                    </a:outerShdw>
                  </a:effectLst>
                  <a:latin typeface="Comic Sans MS" charset="0"/>
                </a:rPr>
                <a:t>"</a:t>
              </a:r>
              <a:endParaRPr lang="en-US" sz="2000" b="1" dirty="0" smtClean="0">
                <a:solidFill>
                  <a:srgbClr val="FFFF00"/>
                </a:solidFill>
                <a:effectLst>
                  <a:outerShdw blurRad="38100" dist="38100" dir="2700000" algn="tl">
                    <a:srgbClr val="000000"/>
                  </a:outerShdw>
                </a:effectLst>
                <a:latin typeface="Comic Sans MS" charset="0"/>
              </a:endParaRPr>
            </a:p>
            <a:p>
              <a:pPr>
                <a:spcBef>
                  <a:spcPct val="50000"/>
                </a:spcBef>
                <a:defRPr/>
              </a:pPr>
              <a:r>
                <a:rPr lang="th-TH" sz="2000" b="1" dirty="0" smtClean="0">
                  <a:solidFill>
                    <a:srgbClr val="FFFF00"/>
                  </a:solidFill>
                  <a:effectLst>
                    <a:outerShdw blurRad="38100" dist="38100" dir="2700000" algn="tl">
                      <a:srgbClr val="000000"/>
                    </a:outerShdw>
                  </a:effectLst>
                  <a:latin typeface="Comic Sans MS" charset="0"/>
                </a:rPr>
                <a:t>อรรถาธิบายจากฉบับภาษาอังกฤษ</a:t>
              </a:r>
              <a:r>
                <a:rPr lang="en-US" sz="2000" b="1" dirty="0">
                  <a:solidFill>
                    <a:srgbClr val="FFFF00"/>
                  </a:solidFill>
                  <a:effectLst>
                    <a:outerShdw blurRad="38100" dist="38100" dir="2700000" algn="tl">
                      <a:srgbClr val="000000"/>
                    </a:outerShdw>
                  </a:effectLst>
                  <a:latin typeface="Comic Sans MS" charset="0"/>
                </a:rPr>
                <a:t>NIV: </a:t>
              </a:r>
              <a:r>
                <a:rPr lang="th-TH" sz="2000" b="1" dirty="0" smtClean="0">
                  <a:solidFill>
                    <a:srgbClr val="FFFF00"/>
                  </a:solidFill>
                  <a:effectLst>
                    <a:outerShdw blurRad="38100" dist="38100" dir="2700000" algn="tl">
                      <a:srgbClr val="000000"/>
                    </a:outerShdw>
                  </a:effectLst>
                  <a:latin typeface="Comic Sans MS" charset="0"/>
                </a:rPr>
                <a:t>“เชื้อสายของสตรีจะปราบให้ซาตานแหลกและอยู่ใต้ฝ่าเท้า</a:t>
              </a:r>
              <a:r>
                <a:rPr lang="en-US" sz="2000" b="1" dirty="0" smtClean="0">
                  <a:solidFill>
                    <a:srgbClr val="FFFF00"/>
                  </a:solidFill>
                  <a:effectLst>
                    <a:outerShdw blurRad="38100" dist="38100" dir="2700000" algn="tl">
                      <a:srgbClr val="000000"/>
                    </a:outerShdw>
                  </a:effectLst>
                  <a:latin typeface="Comic Sans MS" charset="0"/>
                </a:rPr>
                <a:t>;  </a:t>
              </a:r>
              <a:r>
                <a:rPr lang="th-TH" sz="2000" b="1" dirty="0" smtClean="0">
                  <a:solidFill>
                    <a:srgbClr val="FFFF00"/>
                  </a:solidFill>
                  <a:effectLst>
                    <a:outerShdw blurRad="38100" dist="38100" dir="2700000" algn="tl">
                      <a:srgbClr val="000000"/>
                    </a:outerShdw>
                  </a:effectLst>
                  <a:latin typeface="Comic Sans MS" charset="0"/>
                </a:rPr>
                <a:t>พระสัญญาเป็นจริงในชัยชนะของพระเยซูเหนือซาตาน</a:t>
              </a:r>
              <a:r>
                <a:rPr lang="en-US" sz="2000" b="1" dirty="0" smtClean="0">
                  <a:solidFill>
                    <a:srgbClr val="FFFF00"/>
                  </a:solidFill>
                  <a:effectLst>
                    <a:outerShdw blurRad="38100" dist="38100" dir="2700000" algn="tl">
                      <a:srgbClr val="000000"/>
                    </a:outerShdw>
                  </a:effectLst>
                  <a:latin typeface="Comic Sans MS" charset="0"/>
                </a:rPr>
                <a:t> —— </a:t>
              </a:r>
              <a:r>
                <a:rPr lang="th-TH" sz="2000" b="1" dirty="0" smtClean="0">
                  <a:solidFill>
                    <a:srgbClr val="FFFF00"/>
                  </a:solidFill>
                  <a:effectLst>
                    <a:outerShdw blurRad="38100" dist="38100" dir="2700000" algn="tl">
                      <a:srgbClr val="000000"/>
                    </a:outerShdw>
                  </a:effectLst>
                  <a:latin typeface="Comic Sans MS" charset="0"/>
                </a:rPr>
                <a:t>ชัยชนะที่ผู้เชื่อทั้งหลายจะได้มีส่วนร่วมกัน</a:t>
              </a:r>
              <a:r>
                <a:rPr lang="en-US" sz="2000" b="1" dirty="0" smtClean="0">
                  <a:solidFill>
                    <a:srgbClr val="FFFF00"/>
                  </a:solidFill>
                  <a:effectLst>
                    <a:outerShdw blurRad="38100" dist="38100" dir="2700000" algn="tl">
                      <a:srgbClr val="000000"/>
                    </a:outerShdw>
                  </a:effectLst>
                  <a:latin typeface="Comic Sans MS" charset="0"/>
                </a:rPr>
                <a:t>(</a:t>
              </a:r>
              <a:r>
                <a:rPr lang="th-TH" sz="2000" b="1" dirty="0" smtClean="0">
                  <a:solidFill>
                    <a:srgbClr val="FFFF00"/>
                  </a:solidFill>
                  <a:effectLst>
                    <a:outerShdw blurRad="38100" dist="38100" dir="2700000" algn="tl">
                      <a:srgbClr val="000000"/>
                    </a:outerShdw>
                  </a:effectLst>
                  <a:latin typeface="Comic Sans MS" charset="0"/>
                </a:rPr>
                <a:t>โรม</a:t>
              </a:r>
              <a:r>
                <a:rPr lang="en-US" sz="2000" b="1" dirty="0" smtClean="0">
                  <a:solidFill>
                    <a:srgbClr val="FFFF00"/>
                  </a:solidFill>
                  <a:effectLst>
                    <a:outerShdw blurRad="38100" dist="38100" dir="2700000" algn="tl">
                      <a:srgbClr val="000000"/>
                    </a:outerShdw>
                  </a:effectLst>
                  <a:latin typeface="Comic Sans MS" charset="0"/>
                </a:rPr>
                <a:t>. 16:20)."</a:t>
              </a:r>
            </a:p>
          </p:txBody>
        </p:sp>
      </p:grpSp>
      <p:sp>
        <p:nvSpPr>
          <p:cNvPr id="746565" name="Rectangle 69"/>
          <p:cNvSpPr>
            <a:spLocks noChangeArrowheads="1"/>
          </p:cNvSpPr>
          <p:nvPr/>
        </p:nvSpPr>
        <p:spPr bwMode="auto">
          <a:xfrm>
            <a:off x="444500" y="417513"/>
            <a:ext cx="2182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4000" b="1" i="1" dirty="0" err="1" smtClean="0">
                <a:solidFill>
                  <a:schemeClr val="tx1"/>
                </a:solidFill>
                <a:effectLst/>
                <a:latin typeface="Helvetica" pitchFamily="-107" charset="0"/>
                <a:ea typeface="+mn-ea"/>
                <a:cs typeface="+mn-cs"/>
              </a:rPr>
              <a:t>ปฐก</a:t>
            </a:r>
            <a:r>
              <a:rPr lang="en-US" sz="4000" b="1" i="1" dirty="0" smtClean="0">
                <a:solidFill>
                  <a:schemeClr val="tx1"/>
                </a:solidFill>
                <a:effectLst/>
                <a:latin typeface="Helvetica" pitchFamily="-107" charset="0"/>
                <a:ea typeface="+mn-ea"/>
                <a:cs typeface="+mn-cs"/>
              </a:rPr>
              <a:t>. </a:t>
            </a:r>
            <a:r>
              <a:rPr lang="en-US" sz="4000" b="1" i="1" dirty="0">
                <a:solidFill>
                  <a:schemeClr val="tx1"/>
                </a:solidFill>
                <a:effectLst/>
                <a:latin typeface="Helvetica" pitchFamily="-107" charset="0"/>
                <a:ea typeface="+mn-ea"/>
                <a:cs typeface="+mn-cs"/>
              </a:rPr>
              <a:t>1–11</a:t>
            </a:r>
          </a:p>
        </p:txBody>
      </p:sp>
      <p:sp>
        <p:nvSpPr>
          <p:cNvPr id="746566" name="Rectangle 70"/>
          <p:cNvSpPr>
            <a:spLocks noChangeArrowheads="1"/>
          </p:cNvSpPr>
          <p:nvPr/>
        </p:nvSpPr>
        <p:spPr bwMode="auto">
          <a:xfrm>
            <a:off x="479130" y="2579628"/>
            <a:ext cx="1210267" cy="920765"/>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lgn="l">
              <a:defRPr/>
            </a:pPr>
            <a:r>
              <a:rPr lang="en-US" sz="3600" b="1" i="1" dirty="0">
                <a:solidFill>
                  <a:srgbClr val="000000"/>
                </a:solidFill>
                <a:effectLst/>
                <a:latin typeface="Helvetica" pitchFamily="-107" charset="0"/>
                <a:ea typeface="+mn-ea"/>
                <a:cs typeface="+mn-cs"/>
              </a:rPr>
              <a:t>7  </a:t>
            </a:r>
            <a:r>
              <a:rPr lang="th-TH" sz="5400" b="1" i="1" dirty="0" smtClean="0">
                <a:solidFill>
                  <a:srgbClr val="000000"/>
                </a:solidFill>
                <a:effectLst/>
                <a:latin typeface="Helvetica" pitchFamily="-107" charset="0"/>
                <a:ea typeface="+mn-ea"/>
                <a:cs typeface="+mn-cs"/>
              </a:rPr>
              <a:t>สิ่ง</a:t>
            </a:r>
            <a:endParaRPr lang="en-US" sz="5400" b="1" i="1" dirty="0">
              <a:solidFill>
                <a:srgbClr val="000000"/>
              </a:solidFill>
              <a:effectLst/>
              <a:latin typeface="Helvetica" pitchFamily="-107" charset="0"/>
              <a:ea typeface="+mn-ea"/>
              <a:cs typeface="+mn-cs"/>
            </a:endParaRPr>
          </a:p>
        </p:txBody>
      </p:sp>
      <p:sp>
        <p:nvSpPr>
          <p:cNvPr id="51236" name="Text Box 53"/>
          <p:cNvSpPr txBox="1">
            <a:spLocks noChangeArrowheads="1"/>
          </p:cNvSpPr>
          <p:nvPr/>
        </p:nvSpPr>
        <p:spPr bwMode="auto">
          <a:xfrm>
            <a:off x="6865938" y="618490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42-45</a:t>
            </a:r>
          </a:p>
        </p:txBody>
      </p:sp>
      <p:sp>
        <p:nvSpPr>
          <p:cNvPr id="51237" name="Text Box 51"/>
          <p:cNvSpPr txBox="1">
            <a:spLocks noChangeArrowheads="1"/>
          </p:cNvSpPr>
          <p:nvPr/>
        </p:nvSpPr>
        <p:spPr bwMode="auto">
          <a:xfrm>
            <a:off x="8612188" y="642937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800" b="1">
                <a:solidFill>
                  <a:srgbClr val="FFFFFF"/>
                </a:solidFill>
                <a:effectLst/>
                <a:latin typeface="Comic Sans MS" charset="0"/>
              </a:rPr>
              <a:t>10</a:t>
            </a:r>
          </a:p>
        </p:txBody>
      </p:sp>
    </p:spTree>
    <p:extLst>
      <p:ext uri="{BB962C8B-B14F-4D97-AF65-F5344CB8AC3E}">
        <p14:creationId xmlns:p14="http://schemas.microsoft.com/office/powerpoint/2010/main" val="15773186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fade">
                                      <p:cBhvr>
                                        <p:cTn id="7" dur="1000"/>
                                        <p:tgtEl>
                                          <p:spTgt spid="746519"/>
                                        </p:tgtEl>
                                      </p:cBhvr>
                                    </p:animEffect>
                                  </p:childTnLst>
                                </p:cTn>
                              </p:par>
                            </p:childTnLst>
                          </p:cTn>
                        </p:par>
                        <p:par>
                          <p:cTn id="8" fill="hold" nodeType="afterGroup">
                            <p:stCondLst>
                              <p:cond delay="10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2000" fill="hold"/>
                                        <p:tgtEl>
                                          <p:spTgt spid="5"/>
                                        </p:tgtEl>
                                        <p:attrNameLst>
                                          <p:attrName>ppt_x</p:attrName>
                                        </p:attrNameLst>
                                      </p:cBhvr>
                                      <p:tavLst>
                                        <p:tav tm="0">
                                          <p:val>
                                            <p:strVal val="#ppt_x"/>
                                          </p:val>
                                        </p:tav>
                                        <p:tav tm="100000">
                                          <p:val>
                                            <p:strVal val="#ppt_x"/>
                                          </p:val>
                                        </p:tav>
                                      </p:tavLst>
                                    </p:anim>
                                    <p:anim calcmode="lin" valueType="num">
                                      <p:cBhvr additive="base">
                                        <p:cTn id="8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xit" presetSubtype="2" fill="hold" nodeType="clickEffect">
                                  <p:stCondLst>
                                    <p:cond delay="0"/>
                                  </p:stCondLst>
                                  <p:childTnLst>
                                    <p:anim calcmode="lin" valueType="num">
                                      <p:cBhvr additive="base">
                                        <p:cTn id="85" dur="1000"/>
                                        <p:tgtEl>
                                          <p:spTgt spid="5"/>
                                        </p:tgtEl>
                                        <p:attrNameLst>
                                          <p:attrName>ppt_x</p:attrName>
                                        </p:attrNameLst>
                                      </p:cBhvr>
                                      <p:tavLst>
                                        <p:tav tm="0">
                                          <p:val>
                                            <p:strVal val="ppt_x"/>
                                          </p:val>
                                        </p:tav>
                                        <p:tav tm="100000">
                                          <p:val>
                                            <p:strVal val="1+ppt_w/2"/>
                                          </p:val>
                                        </p:tav>
                                      </p:tavLst>
                                    </p:anim>
                                    <p:anim calcmode="lin" valueType="num">
                                      <p:cBhvr additive="base">
                                        <p:cTn id="86" dur="1000"/>
                                        <p:tgtEl>
                                          <p:spTgt spid="5"/>
                                        </p:tgtEl>
                                        <p:attrNameLst>
                                          <p:attrName>ppt_y</p:attrName>
                                        </p:attrNameLst>
                                      </p:cBhvr>
                                      <p:tavLst>
                                        <p:tav tm="0">
                                          <p:val>
                                            <p:strVal val="ppt_y"/>
                                          </p:val>
                                        </p:tav>
                                        <p:tav tm="100000">
                                          <p:val>
                                            <p:strVal val="ppt_y"/>
                                          </p:val>
                                        </p:tav>
                                      </p:tavLst>
                                    </p:anim>
                                    <p:set>
                                      <p:cBhvr>
                                        <p:cTn id="87" dur="1" fill="hold">
                                          <p:stCondLst>
                                            <p:cond delay="999"/>
                                          </p:stCondLst>
                                        </p:cTn>
                                        <p:tgtEl>
                                          <p:spTgt spid="5"/>
                                        </p:tgtEl>
                                        <p:attrNameLst>
                                          <p:attrName>style.visibility</p:attrName>
                                        </p:attrNameLst>
                                      </p:cBhvr>
                                      <p:to>
                                        <p:strVal val="hidden"/>
                                      </p:to>
                                    </p:set>
                                  </p:childTnLst>
                                </p:cTn>
                              </p:par>
                              <p:par>
                                <p:cTn id="88" presetID="17" presetClass="entr" presetSubtype="8" fill="hold" grpId="0" nodeType="withEffect">
                                  <p:stCondLst>
                                    <p:cond delay="0"/>
                                  </p:stCondLst>
                                  <p:childTnLst>
                                    <p:set>
                                      <p:cBhvr>
                                        <p:cTn id="89" dur="1" fill="hold">
                                          <p:stCondLst>
                                            <p:cond delay="0"/>
                                          </p:stCondLst>
                                        </p:cTn>
                                        <p:tgtEl>
                                          <p:spTgt spid="746534"/>
                                        </p:tgtEl>
                                        <p:attrNameLst>
                                          <p:attrName>style.visibility</p:attrName>
                                        </p:attrNameLst>
                                      </p:cBhvr>
                                      <p:to>
                                        <p:strVal val="visible"/>
                                      </p:to>
                                    </p:set>
                                    <p:anim calcmode="lin" valueType="num">
                                      <p:cBhvr>
                                        <p:cTn id="90" dur="500" fill="hold"/>
                                        <p:tgtEl>
                                          <p:spTgt spid="746534"/>
                                        </p:tgtEl>
                                        <p:attrNameLst>
                                          <p:attrName>ppt_x</p:attrName>
                                        </p:attrNameLst>
                                      </p:cBhvr>
                                      <p:tavLst>
                                        <p:tav tm="0">
                                          <p:val>
                                            <p:strVal val="#ppt_x-#ppt_w/2"/>
                                          </p:val>
                                        </p:tav>
                                        <p:tav tm="100000">
                                          <p:val>
                                            <p:strVal val="#ppt_x"/>
                                          </p:val>
                                        </p:tav>
                                      </p:tavLst>
                                    </p:anim>
                                    <p:anim calcmode="lin" valueType="num">
                                      <p:cBhvr>
                                        <p:cTn id="91" dur="500" fill="hold"/>
                                        <p:tgtEl>
                                          <p:spTgt spid="746534"/>
                                        </p:tgtEl>
                                        <p:attrNameLst>
                                          <p:attrName>ppt_y</p:attrName>
                                        </p:attrNameLst>
                                      </p:cBhvr>
                                      <p:tavLst>
                                        <p:tav tm="0">
                                          <p:val>
                                            <p:strVal val="#ppt_y"/>
                                          </p:val>
                                        </p:tav>
                                        <p:tav tm="100000">
                                          <p:val>
                                            <p:strVal val="#ppt_y"/>
                                          </p:val>
                                        </p:tav>
                                      </p:tavLst>
                                    </p:anim>
                                    <p:anim calcmode="lin" valueType="num">
                                      <p:cBhvr>
                                        <p:cTn id="92" dur="500" fill="hold"/>
                                        <p:tgtEl>
                                          <p:spTgt spid="746534"/>
                                        </p:tgtEl>
                                        <p:attrNameLst>
                                          <p:attrName>ppt_w</p:attrName>
                                        </p:attrNameLst>
                                      </p:cBhvr>
                                      <p:tavLst>
                                        <p:tav tm="0">
                                          <p:val>
                                            <p:fltVal val="0"/>
                                          </p:val>
                                        </p:tav>
                                        <p:tav tm="100000">
                                          <p:val>
                                            <p:strVal val="#ppt_w"/>
                                          </p:val>
                                        </p:tav>
                                      </p:tavLst>
                                    </p:anim>
                                    <p:anim calcmode="lin" valueType="num">
                                      <p:cBhvr>
                                        <p:cTn id="93" dur="500" fill="hold"/>
                                        <p:tgtEl>
                                          <p:spTgt spid="746534"/>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1000"/>
                            </p:stCondLst>
                            <p:childTnLst>
                              <p:par>
                                <p:cTn id="95" presetID="17" presetClass="entr" presetSubtype="8" fill="hold" grpId="0" nodeType="afterEffect">
                                  <p:stCondLst>
                                    <p:cond delay="0"/>
                                  </p:stCondLst>
                                  <p:childTnLst>
                                    <p:set>
                                      <p:cBhvr>
                                        <p:cTn id="96" dur="1" fill="hold">
                                          <p:stCondLst>
                                            <p:cond delay="0"/>
                                          </p:stCondLst>
                                        </p:cTn>
                                        <p:tgtEl>
                                          <p:spTgt spid="746535"/>
                                        </p:tgtEl>
                                        <p:attrNameLst>
                                          <p:attrName>style.visibility</p:attrName>
                                        </p:attrNameLst>
                                      </p:cBhvr>
                                      <p:to>
                                        <p:strVal val="visible"/>
                                      </p:to>
                                    </p:set>
                                    <p:anim calcmode="lin" valueType="num">
                                      <p:cBhvr>
                                        <p:cTn id="97" dur="500" fill="hold"/>
                                        <p:tgtEl>
                                          <p:spTgt spid="746535"/>
                                        </p:tgtEl>
                                        <p:attrNameLst>
                                          <p:attrName>ppt_x</p:attrName>
                                        </p:attrNameLst>
                                      </p:cBhvr>
                                      <p:tavLst>
                                        <p:tav tm="0">
                                          <p:val>
                                            <p:strVal val="#ppt_x-#ppt_w/2"/>
                                          </p:val>
                                        </p:tav>
                                        <p:tav tm="100000">
                                          <p:val>
                                            <p:strVal val="#ppt_x"/>
                                          </p:val>
                                        </p:tav>
                                      </p:tavLst>
                                    </p:anim>
                                    <p:anim calcmode="lin" valueType="num">
                                      <p:cBhvr>
                                        <p:cTn id="98" dur="500" fill="hold"/>
                                        <p:tgtEl>
                                          <p:spTgt spid="746535"/>
                                        </p:tgtEl>
                                        <p:attrNameLst>
                                          <p:attrName>ppt_y</p:attrName>
                                        </p:attrNameLst>
                                      </p:cBhvr>
                                      <p:tavLst>
                                        <p:tav tm="0">
                                          <p:val>
                                            <p:strVal val="#ppt_y"/>
                                          </p:val>
                                        </p:tav>
                                        <p:tav tm="100000">
                                          <p:val>
                                            <p:strVal val="#ppt_y"/>
                                          </p:val>
                                        </p:tav>
                                      </p:tavLst>
                                    </p:anim>
                                    <p:anim calcmode="lin" valueType="num">
                                      <p:cBhvr>
                                        <p:cTn id="99" dur="500" fill="hold"/>
                                        <p:tgtEl>
                                          <p:spTgt spid="746535"/>
                                        </p:tgtEl>
                                        <p:attrNameLst>
                                          <p:attrName>ppt_w</p:attrName>
                                        </p:attrNameLst>
                                      </p:cBhvr>
                                      <p:tavLst>
                                        <p:tav tm="0">
                                          <p:val>
                                            <p:fltVal val="0"/>
                                          </p:val>
                                        </p:tav>
                                        <p:tav tm="100000">
                                          <p:val>
                                            <p:strVal val="#ppt_w"/>
                                          </p:val>
                                        </p:tav>
                                      </p:tavLst>
                                    </p:anim>
                                    <p:anim calcmode="lin" valueType="num">
                                      <p:cBhvr>
                                        <p:cTn id="100"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746542"/>
                                        </p:tgtEl>
                                        <p:attrNameLst>
                                          <p:attrName>style.visibility</p:attrName>
                                        </p:attrNameLst>
                                      </p:cBhvr>
                                      <p:to>
                                        <p:strVal val="visible"/>
                                      </p:to>
                                    </p:set>
                                    <p:anim calcmode="lin" valueType="num">
                                      <p:cBhvr>
                                        <p:cTn id="105" dur="500" fill="hold"/>
                                        <p:tgtEl>
                                          <p:spTgt spid="746542"/>
                                        </p:tgtEl>
                                        <p:attrNameLst>
                                          <p:attrName>ppt_x</p:attrName>
                                        </p:attrNameLst>
                                      </p:cBhvr>
                                      <p:tavLst>
                                        <p:tav tm="0">
                                          <p:val>
                                            <p:strVal val="#ppt_x-#ppt_w/2"/>
                                          </p:val>
                                        </p:tav>
                                        <p:tav tm="100000">
                                          <p:val>
                                            <p:strVal val="#ppt_x"/>
                                          </p:val>
                                        </p:tav>
                                      </p:tavLst>
                                    </p:anim>
                                    <p:anim calcmode="lin" valueType="num">
                                      <p:cBhvr>
                                        <p:cTn id="106" dur="500" fill="hold"/>
                                        <p:tgtEl>
                                          <p:spTgt spid="746542"/>
                                        </p:tgtEl>
                                        <p:attrNameLst>
                                          <p:attrName>ppt_y</p:attrName>
                                        </p:attrNameLst>
                                      </p:cBhvr>
                                      <p:tavLst>
                                        <p:tav tm="0">
                                          <p:val>
                                            <p:strVal val="#ppt_y"/>
                                          </p:val>
                                        </p:tav>
                                        <p:tav tm="100000">
                                          <p:val>
                                            <p:strVal val="#ppt_y"/>
                                          </p:val>
                                        </p:tav>
                                      </p:tavLst>
                                    </p:anim>
                                    <p:anim calcmode="lin" valueType="num">
                                      <p:cBhvr>
                                        <p:cTn id="107" dur="500" fill="hold"/>
                                        <p:tgtEl>
                                          <p:spTgt spid="746542"/>
                                        </p:tgtEl>
                                        <p:attrNameLst>
                                          <p:attrName>ppt_w</p:attrName>
                                        </p:attrNameLst>
                                      </p:cBhvr>
                                      <p:tavLst>
                                        <p:tav tm="0">
                                          <p:val>
                                            <p:fltVal val="0"/>
                                          </p:val>
                                        </p:tav>
                                        <p:tav tm="100000">
                                          <p:val>
                                            <p:strVal val="#ppt_w"/>
                                          </p:val>
                                        </p:tav>
                                      </p:tavLst>
                                    </p:anim>
                                    <p:anim calcmode="lin" valueType="num">
                                      <p:cBhvr>
                                        <p:cTn id="108" dur="500" fill="hold"/>
                                        <p:tgtEl>
                                          <p:spTgt spid="746542"/>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500"/>
                            </p:stCondLst>
                            <p:childTnLst>
                              <p:par>
                                <p:cTn id="110" presetID="17" presetClass="entr" presetSubtype="8" fill="hold" grpId="0" nodeType="afterEffect">
                                  <p:stCondLst>
                                    <p:cond delay="0"/>
                                  </p:stCondLst>
                                  <p:childTnLst>
                                    <p:set>
                                      <p:cBhvr>
                                        <p:cTn id="111" dur="1" fill="hold">
                                          <p:stCondLst>
                                            <p:cond delay="0"/>
                                          </p:stCondLst>
                                        </p:cTn>
                                        <p:tgtEl>
                                          <p:spTgt spid="746543"/>
                                        </p:tgtEl>
                                        <p:attrNameLst>
                                          <p:attrName>style.visibility</p:attrName>
                                        </p:attrNameLst>
                                      </p:cBhvr>
                                      <p:to>
                                        <p:strVal val="visible"/>
                                      </p:to>
                                    </p:set>
                                    <p:anim calcmode="lin" valueType="num">
                                      <p:cBhvr>
                                        <p:cTn id="112" dur="500" fill="hold"/>
                                        <p:tgtEl>
                                          <p:spTgt spid="746543"/>
                                        </p:tgtEl>
                                        <p:attrNameLst>
                                          <p:attrName>ppt_x</p:attrName>
                                        </p:attrNameLst>
                                      </p:cBhvr>
                                      <p:tavLst>
                                        <p:tav tm="0">
                                          <p:val>
                                            <p:strVal val="#ppt_x-#ppt_w/2"/>
                                          </p:val>
                                        </p:tav>
                                        <p:tav tm="100000">
                                          <p:val>
                                            <p:strVal val="#ppt_x"/>
                                          </p:val>
                                        </p:tav>
                                      </p:tavLst>
                                    </p:anim>
                                    <p:anim calcmode="lin" valueType="num">
                                      <p:cBhvr>
                                        <p:cTn id="113" dur="500" fill="hold"/>
                                        <p:tgtEl>
                                          <p:spTgt spid="746543"/>
                                        </p:tgtEl>
                                        <p:attrNameLst>
                                          <p:attrName>ppt_y</p:attrName>
                                        </p:attrNameLst>
                                      </p:cBhvr>
                                      <p:tavLst>
                                        <p:tav tm="0">
                                          <p:val>
                                            <p:strVal val="#ppt_y"/>
                                          </p:val>
                                        </p:tav>
                                        <p:tav tm="100000">
                                          <p:val>
                                            <p:strVal val="#ppt_y"/>
                                          </p:val>
                                        </p:tav>
                                      </p:tavLst>
                                    </p:anim>
                                    <p:anim calcmode="lin" valueType="num">
                                      <p:cBhvr>
                                        <p:cTn id="114" dur="500" fill="hold"/>
                                        <p:tgtEl>
                                          <p:spTgt spid="746543"/>
                                        </p:tgtEl>
                                        <p:attrNameLst>
                                          <p:attrName>ppt_w</p:attrName>
                                        </p:attrNameLst>
                                      </p:cBhvr>
                                      <p:tavLst>
                                        <p:tav tm="0">
                                          <p:val>
                                            <p:fltVal val="0"/>
                                          </p:val>
                                        </p:tav>
                                        <p:tav tm="100000">
                                          <p:val>
                                            <p:strVal val="#ppt_w"/>
                                          </p:val>
                                        </p:tav>
                                      </p:tavLst>
                                    </p:anim>
                                    <p:anim calcmode="lin" valueType="num">
                                      <p:cBhvr>
                                        <p:cTn id="115"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8" fill="hold" grpId="0" nodeType="clickEffect">
                                  <p:stCondLst>
                                    <p:cond delay="0"/>
                                  </p:stCondLst>
                                  <p:childTnLst>
                                    <p:set>
                                      <p:cBhvr>
                                        <p:cTn id="119" dur="1" fill="hold">
                                          <p:stCondLst>
                                            <p:cond delay="0"/>
                                          </p:stCondLst>
                                        </p:cTn>
                                        <p:tgtEl>
                                          <p:spTgt spid="746545"/>
                                        </p:tgtEl>
                                        <p:attrNameLst>
                                          <p:attrName>style.visibility</p:attrName>
                                        </p:attrNameLst>
                                      </p:cBhvr>
                                      <p:to>
                                        <p:strVal val="visible"/>
                                      </p:to>
                                    </p:set>
                                    <p:anim calcmode="lin" valueType="num">
                                      <p:cBhvr>
                                        <p:cTn id="120" dur="500" fill="hold"/>
                                        <p:tgtEl>
                                          <p:spTgt spid="746545"/>
                                        </p:tgtEl>
                                        <p:attrNameLst>
                                          <p:attrName>ppt_x</p:attrName>
                                        </p:attrNameLst>
                                      </p:cBhvr>
                                      <p:tavLst>
                                        <p:tav tm="0">
                                          <p:val>
                                            <p:strVal val="#ppt_x-#ppt_w/2"/>
                                          </p:val>
                                        </p:tav>
                                        <p:tav tm="100000">
                                          <p:val>
                                            <p:strVal val="#ppt_x"/>
                                          </p:val>
                                        </p:tav>
                                      </p:tavLst>
                                    </p:anim>
                                    <p:anim calcmode="lin" valueType="num">
                                      <p:cBhvr>
                                        <p:cTn id="121" dur="500" fill="hold"/>
                                        <p:tgtEl>
                                          <p:spTgt spid="746545"/>
                                        </p:tgtEl>
                                        <p:attrNameLst>
                                          <p:attrName>ppt_y</p:attrName>
                                        </p:attrNameLst>
                                      </p:cBhvr>
                                      <p:tavLst>
                                        <p:tav tm="0">
                                          <p:val>
                                            <p:strVal val="#ppt_y"/>
                                          </p:val>
                                        </p:tav>
                                        <p:tav tm="100000">
                                          <p:val>
                                            <p:strVal val="#ppt_y"/>
                                          </p:val>
                                        </p:tav>
                                      </p:tavLst>
                                    </p:anim>
                                    <p:anim calcmode="lin" valueType="num">
                                      <p:cBhvr>
                                        <p:cTn id="122" dur="500" fill="hold"/>
                                        <p:tgtEl>
                                          <p:spTgt spid="746545"/>
                                        </p:tgtEl>
                                        <p:attrNameLst>
                                          <p:attrName>ppt_w</p:attrName>
                                        </p:attrNameLst>
                                      </p:cBhvr>
                                      <p:tavLst>
                                        <p:tav tm="0">
                                          <p:val>
                                            <p:fltVal val="0"/>
                                          </p:val>
                                        </p:tav>
                                        <p:tav tm="100000">
                                          <p:val>
                                            <p:strVal val="#ppt_w"/>
                                          </p:val>
                                        </p:tav>
                                      </p:tavLst>
                                    </p:anim>
                                    <p:anim calcmode="lin" valueType="num">
                                      <p:cBhvr>
                                        <p:cTn id="123" dur="500" fill="hold"/>
                                        <p:tgtEl>
                                          <p:spTgt spid="746545"/>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
                            </p:stCondLst>
                            <p:childTnLst>
                              <p:par>
                                <p:cTn id="125" presetID="17" presetClass="entr" presetSubtype="8" fill="hold" grpId="0" nodeType="afterEffect">
                                  <p:stCondLst>
                                    <p:cond delay="0"/>
                                  </p:stCondLst>
                                  <p:childTnLst>
                                    <p:set>
                                      <p:cBhvr>
                                        <p:cTn id="126" dur="1" fill="hold">
                                          <p:stCondLst>
                                            <p:cond delay="0"/>
                                          </p:stCondLst>
                                        </p:cTn>
                                        <p:tgtEl>
                                          <p:spTgt spid="746544"/>
                                        </p:tgtEl>
                                        <p:attrNameLst>
                                          <p:attrName>style.visibility</p:attrName>
                                        </p:attrNameLst>
                                      </p:cBhvr>
                                      <p:to>
                                        <p:strVal val="visible"/>
                                      </p:to>
                                    </p:set>
                                    <p:anim calcmode="lin" valueType="num">
                                      <p:cBhvr>
                                        <p:cTn id="127" dur="500" fill="hold"/>
                                        <p:tgtEl>
                                          <p:spTgt spid="746544"/>
                                        </p:tgtEl>
                                        <p:attrNameLst>
                                          <p:attrName>ppt_x</p:attrName>
                                        </p:attrNameLst>
                                      </p:cBhvr>
                                      <p:tavLst>
                                        <p:tav tm="0">
                                          <p:val>
                                            <p:strVal val="#ppt_x-#ppt_w/2"/>
                                          </p:val>
                                        </p:tav>
                                        <p:tav tm="100000">
                                          <p:val>
                                            <p:strVal val="#ppt_x"/>
                                          </p:val>
                                        </p:tav>
                                      </p:tavLst>
                                    </p:anim>
                                    <p:anim calcmode="lin" valueType="num">
                                      <p:cBhvr>
                                        <p:cTn id="128" dur="500" fill="hold"/>
                                        <p:tgtEl>
                                          <p:spTgt spid="746544"/>
                                        </p:tgtEl>
                                        <p:attrNameLst>
                                          <p:attrName>ppt_y</p:attrName>
                                        </p:attrNameLst>
                                      </p:cBhvr>
                                      <p:tavLst>
                                        <p:tav tm="0">
                                          <p:val>
                                            <p:strVal val="#ppt_y"/>
                                          </p:val>
                                        </p:tav>
                                        <p:tav tm="100000">
                                          <p:val>
                                            <p:strVal val="#ppt_y"/>
                                          </p:val>
                                        </p:tav>
                                      </p:tavLst>
                                    </p:anim>
                                    <p:anim calcmode="lin" valueType="num">
                                      <p:cBhvr>
                                        <p:cTn id="129" dur="500" fill="hold"/>
                                        <p:tgtEl>
                                          <p:spTgt spid="746544"/>
                                        </p:tgtEl>
                                        <p:attrNameLst>
                                          <p:attrName>ppt_w</p:attrName>
                                        </p:attrNameLst>
                                      </p:cBhvr>
                                      <p:tavLst>
                                        <p:tav tm="0">
                                          <p:val>
                                            <p:fltVal val="0"/>
                                          </p:val>
                                        </p:tav>
                                        <p:tav tm="100000">
                                          <p:val>
                                            <p:strVal val="#ppt_w"/>
                                          </p:val>
                                        </p:tav>
                                      </p:tavLst>
                                    </p:anim>
                                    <p:anim calcmode="lin" valueType="num">
                                      <p:cBhvr>
                                        <p:cTn id="130"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8" fill="hold" grpId="0" nodeType="clickEffect">
                                  <p:stCondLst>
                                    <p:cond delay="0"/>
                                  </p:stCondLst>
                                  <p:childTnLst>
                                    <p:set>
                                      <p:cBhvr>
                                        <p:cTn id="134" dur="1" fill="hold">
                                          <p:stCondLst>
                                            <p:cond delay="0"/>
                                          </p:stCondLst>
                                        </p:cTn>
                                        <p:tgtEl>
                                          <p:spTgt spid="746532"/>
                                        </p:tgtEl>
                                        <p:attrNameLst>
                                          <p:attrName>style.visibility</p:attrName>
                                        </p:attrNameLst>
                                      </p:cBhvr>
                                      <p:to>
                                        <p:strVal val="visible"/>
                                      </p:to>
                                    </p:set>
                                    <p:anim calcmode="lin" valueType="num">
                                      <p:cBhvr>
                                        <p:cTn id="135" dur="500" fill="hold"/>
                                        <p:tgtEl>
                                          <p:spTgt spid="746532"/>
                                        </p:tgtEl>
                                        <p:attrNameLst>
                                          <p:attrName>ppt_x</p:attrName>
                                        </p:attrNameLst>
                                      </p:cBhvr>
                                      <p:tavLst>
                                        <p:tav tm="0">
                                          <p:val>
                                            <p:strVal val="#ppt_x-#ppt_w/2"/>
                                          </p:val>
                                        </p:tav>
                                        <p:tav tm="100000">
                                          <p:val>
                                            <p:strVal val="#ppt_x"/>
                                          </p:val>
                                        </p:tav>
                                      </p:tavLst>
                                    </p:anim>
                                    <p:anim calcmode="lin" valueType="num">
                                      <p:cBhvr>
                                        <p:cTn id="136" dur="500" fill="hold"/>
                                        <p:tgtEl>
                                          <p:spTgt spid="746532"/>
                                        </p:tgtEl>
                                        <p:attrNameLst>
                                          <p:attrName>ppt_y</p:attrName>
                                        </p:attrNameLst>
                                      </p:cBhvr>
                                      <p:tavLst>
                                        <p:tav tm="0">
                                          <p:val>
                                            <p:strVal val="#ppt_y"/>
                                          </p:val>
                                        </p:tav>
                                        <p:tav tm="100000">
                                          <p:val>
                                            <p:strVal val="#ppt_y"/>
                                          </p:val>
                                        </p:tav>
                                      </p:tavLst>
                                    </p:anim>
                                    <p:anim calcmode="lin" valueType="num">
                                      <p:cBhvr>
                                        <p:cTn id="137" dur="500" fill="hold"/>
                                        <p:tgtEl>
                                          <p:spTgt spid="746532"/>
                                        </p:tgtEl>
                                        <p:attrNameLst>
                                          <p:attrName>ppt_w</p:attrName>
                                        </p:attrNameLst>
                                      </p:cBhvr>
                                      <p:tavLst>
                                        <p:tav tm="0">
                                          <p:val>
                                            <p:fltVal val="0"/>
                                          </p:val>
                                        </p:tav>
                                        <p:tav tm="100000">
                                          <p:val>
                                            <p:strVal val="#ppt_w"/>
                                          </p:val>
                                        </p:tav>
                                      </p:tavLst>
                                    </p:anim>
                                    <p:anim calcmode="lin" valueType="num">
                                      <p:cBhvr>
                                        <p:cTn id="138" dur="500" fill="hold"/>
                                        <p:tgtEl>
                                          <p:spTgt spid="746532"/>
                                        </p:tgtEl>
                                        <p:attrNameLst>
                                          <p:attrName>ppt_h</p:attrName>
                                        </p:attrNameLst>
                                      </p:cBhvr>
                                      <p:tavLst>
                                        <p:tav tm="0">
                                          <p:val>
                                            <p:strVal val="#ppt_h"/>
                                          </p:val>
                                        </p:tav>
                                        <p:tav tm="100000">
                                          <p:val>
                                            <p:strVal val="#ppt_h"/>
                                          </p:val>
                                        </p:tav>
                                      </p:tavLst>
                                    </p:anim>
                                  </p:childTnLst>
                                </p:cTn>
                              </p:par>
                            </p:childTnLst>
                          </p:cTn>
                        </p:par>
                        <p:par>
                          <p:cTn id="139" fill="hold" nodeType="afterGroup">
                            <p:stCondLst>
                              <p:cond delay="500"/>
                            </p:stCondLst>
                            <p:childTnLst>
                              <p:par>
                                <p:cTn id="140" presetID="17" presetClass="entr" presetSubtype="8" fill="hold" grpId="0" nodeType="afterEffect">
                                  <p:stCondLst>
                                    <p:cond delay="0"/>
                                  </p:stCondLst>
                                  <p:childTnLst>
                                    <p:set>
                                      <p:cBhvr>
                                        <p:cTn id="141" dur="1" fill="hold">
                                          <p:stCondLst>
                                            <p:cond delay="0"/>
                                          </p:stCondLst>
                                        </p:cTn>
                                        <p:tgtEl>
                                          <p:spTgt spid="746533"/>
                                        </p:tgtEl>
                                        <p:attrNameLst>
                                          <p:attrName>style.visibility</p:attrName>
                                        </p:attrNameLst>
                                      </p:cBhvr>
                                      <p:to>
                                        <p:strVal val="visible"/>
                                      </p:to>
                                    </p:set>
                                    <p:anim calcmode="lin" valueType="num">
                                      <p:cBhvr>
                                        <p:cTn id="142" dur="500" fill="hold"/>
                                        <p:tgtEl>
                                          <p:spTgt spid="746533"/>
                                        </p:tgtEl>
                                        <p:attrNameLst>
                                          <p:attrName>ppt_x</p:attrName>
                                        </p:attrNameLst>
                                      </p:cBhvr>
                                      <p:tavLst>
                                        <p:tav tm="0">
                                          <p:val>
                                            <p:strVal val="#ppt_x-#ppt_w/2"/>
                                          </p:val>
                                        </p:tav>
                                        <p:tav tm="100000">
                                          <p:val>
                                            <p:strVal val="#ppt_x"/>
                                          </p:val>
                                        </p:tav>
                                      </p:tavLst>
                                    </p:anim>
                                    <p:anim calcmode="lin" valueType="num">
                                      <p:cBhvr>
                                        <p:cTn id="143" dur="500" fill="hold"/>
                                        <p:tgtEl>
                                          <p:spTgt spid="746533"/>
                                        </p:tgtEl>
                                        <p:attrNameLst>
                                          <p:attrName>ppt_y</p:attrName>
                                        </p:attrNameLst>
                                      </p:cBhvr>
                                      <p:tavLst>
                                        <p:tav tm="0">
                                          <p:val>
                                            <p:strVal val="#ppt_y"/>
                                          </p:val>
                                        </p:tav>
                                        <p:tav tm="100000">
                                          <p:val>
                                            <p:strVal val="#ppt_y"/>
                                          </p:val>
                                        </p:tav>
                                      </p:tavLst>
                                    </p:anim>
                                    <p:anim calcmode="lin" valueType="num">
                                      <p:cBhvr>
                                        <p:cTn id="144" dur="500" fill="hold"/>
                                        <p:tgtEl>
                                          <p:spTgt spid="746533"/>
                                        </p:tgtEl>
                                        <p:attrNameLst>
                                          <p:attrName>ppt_w</p:attrName>
                                        </p:attrNameLst>
                                      </p:cBhvr>
                                      <p:tavLst>
                                        <p:tav tm="0">
                                          <p:val>
                                            <p:fltVal val="0"/>
                                          </p:val>
                                        </p:tav>
                                        <p:tav tm="100000">
                                          <p:val>
                                            <p:strVal val="#ppt_w"/>
                                          </p:val>
                                        </p:tav>
                                      </p:tavLst>
                                    </p:anim>
                                    <p:anim calcmode="lin" valueType="num">
                                      <p:cBhvr>
                                        <p:cTn id="145"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39"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65" grpId="0" autoUpdateAnimBg="0"/>
      <p:bldP spid="74656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rrowheads="1"/>
          </p:cNvPicPr>
          <p:nvPr/>
        </p:nvPicPr>
        <p:blipFill>
          <a:blip r:embed="rId3" cstate="screen">
            <a:lum bright="-66000" contrast="-12000"/>
            <a:extLst>
              <a:ext uri="{28A0092B-C50C-407E-A947-70E740481C1C}">
                <a14:useLocalDpi xmlns:a14="http://schemas.microsoft.com/office/drawing/2010/main"/>
              </a:ext>
            </a:extLst>
          </a:blip>
          <a:srcRect r="8611"/>
          <a:stretch>
            <a:fillRect/>
          </a:stretch>
        </p:blipFill>
        <p:spPr bwMode="auto">
          <a:xfrm>
            <a:off x="769938" y="0"/>
            <a:ext cx="75819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775181"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2"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3" name="Rectangle 15"/>
          <p:cNvSpPr>
            <a:spLocks noChangeArrowheads="1"/>
          </p:cNvSpPr>
          <p:nvPr/>
        </p:nvSpPr>
        <p:spPr bwMode="auto">
          <a:xfrm>
            <a:off x="0" y="2253562"/>
            <a:ext cx="9144000" cy="6858000"/>
          </a:xfrm>
          <a:prstGeom prst="rect">
            <a:avLst/>
          </a:prstGeom>
          <a:solidFill>
            <a:srgbClr val="040404">
              <a:alpha val="50000"/>
            </a:srgbClr>
          </a:solidFill>
          <a:ln w="9525">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4" name="Text Box 16"/>
          <p:cNvSpPr txBox="1">
            <a:spLocks noChangeArrowheads="1"/>
          </p:cNvSpPr>
          <p:nvPr/>
        </p:nvSpPr>
        <p:spPr bwMode="auto">
          <a:xfrm>
            <a:off x="693738" y="769938"/>
            <a:ext cx="7831137" cy="483209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th-TH" sz="4000" b="1" dirty="0" smtClean="0">
                <a:solidFill>
                  <a:srgbClr val="FFFF00"/>
                </a:solidFill>
                <a:effectLst/>
                <a:latin typeface="Comic Sans MS" pitchFamily="-107" charset="0"/>
                <a:ea typeface="+mn-ea"/>
                <a:cs typeface="+mn-cs"/>
              </a:rPr>
              <a:t>โดยสรุป</a:t>
            </a:r>
            <a:r>
              <a:rPr lang="en-US" sz="4000" b="1" dirty="0" smtClean="0">
                <a:solidFill>
                  <a:srgbClr val="FFFF00"/>
                </a:solidFill>
                <a:effectLst/>
                <a:latin typeface="Comic Sans MS" pitchFamily="-107" charset="0"/>
                <a:ea typeface="+mn-ea"/>
                <a:cs typeface="+mn-cs"/>
              </a:rPr>
              <a:t>: </a:t>
            </a:r>
            <a:r>
              <a:rPr lang="th-TH" sz="4000" b="1" dirty="0" smtClean="0">
                <a:solidFill>
                  <a:srgbClr val="FFFF00"/>
                </a:solidFill>
                <a:effectLst/>
                <a:latin typeface="Comic Sans MS" pitchFamily="-107" charset="0"/>
                <a:ea typeface="+mn-ea"/>
                <a:cs typeface="+mn-cs"/>
              </a:rPr>
              <a:t>ในแฟ้ม การทรงสร้าง เป็นเรื่องราวการสร้างมนุษย์ของพระเจ้าและการล้มลงของมนุษย์ในภายหลัง มันได้บรรจุเรื่องราวแผนการอันเป็นนิ</a:t>
            </a:r>
            <a:r>
              <a:rPr lang="th-TH" sz="4000" b="1" dirty="0" err="1" smtClean="0">
                <a:solidFill>
                  <a:srgbClr val="FFFF00"/>
                </a:solidFill>
                <a:effectLst/>
                <a:latin typeface="Comic Sans MS" pitchFamily="-107" charset="0"/>
                <a:ea typeface="+mn-ea"/>
                <a:cs typeface="+mn-cs"/>
              </a:rPr>
              <a:t>รันดร์</a:t>
            </a:r>
            <a:r>
              <a:rPr lang="th-TH" sz="4000" b="1" dirty="0" smtClean="0">
                <a:solidFill>
                  <a:srgbClr val="FFFF00"/>
                </a:solidFill>
                <a:effectLst/>
                <a:latin typeface="Comic Sans MS" pitchFamily="-107" charset="0"/>
                <a:ea typeface="+mn-ea"/>
                <a:cs typeface="+mn-cs"/>
              </a:rPr>
              <a:t>ของพระบิดาสำหรับมนุษย์ที่จะกลับคืนสู่สถานะดั้งเดิมที่ไม่มีบาป และคืนสู่ความสัมพันธ์ที่ใกล้ชิดสนิมสนมกับพระองค์</a:t>
            </a:r>
            <a:r>
              <a:rPr lang="th-TH" sz="4000" b="1" dirty="0" smtClean="0">
                <a:solidFill>
                  <a:schemeClr val="tx1"/>
                </a:solidFill>
                <a:effectLst/>
                <a:latin typeface="Comic Sans MS" pitchFamily="-107" charset="0"/>
                <a:ea typeface="+mn-ea"/>
                <a:cs typeface="+mn-cs"/>
              </a:rPr>
              <a:t>เรื่องราวของการคืนกลับนั้นเป็นแก่นของเรื่องราว      พระคัมภีร์ ซึ่งเป็นหัวใจสำคัญที่สุดของพระกิตติคุณ</a:t>
            </a:r>
            <a:r>
              <a:rPr lang="en-US" sz="4000" b="1" dirty="0" smtClean="0">
                <a:solidFill>
                  <a:schemeClr val="tx1"/>
                </a:solidFill>
                <a:effectLst/>
                <a:latin typeface="Comic Sans MS" pitchFamily="-107" charset="0"/>
                <a:ea typeface="+mn-ea"/>
                <a:cs typeface="+mn-cs"/>
              </a:rPr>
              <a:t>."</a:t>
            </a:r>
            <a:r>
              <a:rPr lang="en-US" b="1" dirty="0" smtClean="0">
                <a:solidFill>
                  <a:schemeClr val="tx1"/>
                </a:solidFill>
                <a:effectLst/>
                <a:latin typeface="Comic Sans MS" pitchFamily="-107" charset="0"/>
                <a:ea typeface="+mn-ea"/>
                <a:cs typeface="+mn-cs"/>
              </a:rPr>
              <a:t> </a:t>
            </a:r>
            <a:r>
              <a:rPr lang="th-TH" b="1" dirty="0" smtClean="0">
                <a:solidFill>
                  <a:schemeClr val="tx1"/>
                </a:solidFill>
                <a:effectLst/>
                <a:latin typeface="Comic Sans MS" pitchFamily="-107" charset="0"/>
                <a:ea typeface="+mn-ea"/>
                <a:cs typeface="+mn-cs"/>
              </a:rPr>
              <a:t>จอห์น วาลวอร์ด</a:t>
            </a:r>
            <a:endParaRPr lang="en-US" b="1" dirty="0">
              <a:solidFill>
                <a:schemeClr val="tx1"/>
              </a:solidFill>
              <a:effectLst/>
              <a:latin typeface="Comic Sans MS" pitchFamily="-107" charset="0"/>
              <a:ea typeface="+mn-ea"/>
              <a:cs typeface="+mn-cs"/>
            </a:endParaRPr>
          </a:p>
        </p:txBody>
      </p:sp>
      <p:sp>
        <p:nvSpPr>
          <p:cNvPr id="53254" name="Text Box 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75172" name="Text Box 4"/>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775174" name="Rectangle 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25</a:t>
            </a:r>
          </a:p>
        </p:txBody>
      </p:sp>
      <p:sp>
        <p:nvSpPr>
          <p:cNvPr id="775176" name="Rectangle 8"/>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53258" name="Text Box 9"/>
          <p:cNvSpPr txBox="1">
            <a:spLocks noChangeArrowheads="1"/>
          </p:cNvSpPr>
          <p:nvPr/>
        </p:nvSpPr>
        <p:spPr bwMode="auto">
          <a:xfrm>
            <a:off x="8715375" y="64309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3259" name="Text Box 11"/>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200" b="1">
                <a:solidFill>
                  <a:schemeClr val="tx1"/>
                </a:solidFill>
                <a:effectLst/>
              </a:rPr>
              <a:t>Handbook pg. 17-19</a:t>
            </a:r>
          </a:p>
        </p:txBody>
      </p:sp>
      <p:sp>
        <p:nvSpPr>
          <p:cNvPr id="2" name="TextBox 1"/>
          <p:cNvSpPr txBox="1"/>
          <p:nvPr/>
        </p:nvSpPr>
        <p:spPr>
          <a:xfrm>
            <a:off x="5920170" y="-737529"/>
            <a:ext cx="184666" cy="523220"/>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P spid="77518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828" name="Rectangle 132"/>
          <p:cNvSpPr>
            <a:spLocks noChangeArrowheads="1"/>
          </p:cNvSpPr>
          <p:nvPr/>
        </p:nvSpPr>
        <p:spPr bwMode="auto">
          <a:xfrm>
            <a:off x="6330950" y="590550"/>
            <a:ext cx="193675" cy="904875"/>
          </a:xfrm>
          <a:prstGeom prst="rect">
            <a:avLst/>
          </a:prstGeom>
          <a:solidFill>
            <a:srgbClr val="54545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698"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699" name="Freeform 3"/>
          <p:cNvSpPr>
            <a:spLocks/>
          </p:cNvSpPr>
          <p:nvPr/>
        </p:nvSpPr>
        <p:spPr bwMode="auto">
          <a:xfrm>
            <a:off x="6424613" y="41910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0" name="Freeform 4"/>
          <p:cNvSpPr>
            <a:spLocks/>
          </p:cNvSpPr>
          <p:nvPr/>
        </p:nvSpPr>
        <p:spPr bwMode="auto">
          <a:xfrm>
            <a:off x="6424613" y="41529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1" name="Freeform 5"/>
          <p:cNvSpPr>
            <a:spLocks/>
          </p:cNvSpPr>
          <p:nvPr/>
        </p:nvSpPr>
        <p:spPr bwMode="auto">
          <a:xfrm>
            <a:off x="6424613" y="40259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2" name="Freeform 6"/>
          <p:cNvSpPr>
            <a:spLocks/>
          </p:cNvSpPr>
          <p:nvPr/>
        </p:nvSpPr>
        <p:spPr bwMode="auto">
          <a:xfrm>
            <a:off x="6424613" y="39878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3" name="Freeform 7"/>
          <p:cNvSpPr>
            <a:spLocks/>
          </p:cNvSpPr>
          <p:nvPr/>
        </p:nvSpPr>
        <p:spPr bwMode="auto">
          <a:xfrm>
            <a:off x="6424613" y="3860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4" name="Freeform 8"/>
          <p:cNvSpPr>
            <a:spLocks/>
          </p:cNvSpPr>
          <p:nvPr/>
        </p:nvSpPr>
        <p:spPr bwMode="auto">
          <a:xfrm>
            <a:off x="6424613" y="3822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5" name="Freeform 9"/>
          <p:cNvSpPr>
            <a:spLocks/>
          </p:cNvSpPr>
          <p:nvPr/>
        </p:nvSpPr>
        <p:spPr bwMode="auto">
          <a:xfrm>
            <a:off x="6424613" y="3695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6" name="Freeform 10"/>
          <p:cNvSpPr>
            <a:spLocks/>
          </p:cNvSpPr>
          <p:nvPr/>
        </p:nvSpPr>
        <p:spPr bwMode="auto">
          <a:xfrm>
            <a:off x="6424613" y="3657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7" name="Freeform 11"/>
          <p:cNvSpPr>
            <a:spLocks/>
          </p:cNvSpPr>
          <p:nvPr/>
        </p:nvSpPr>
        <p:spPr bwMode="auto">
          <a:xfrm>
            <a:off x="6424613" y="3530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8" name="Freeform 12"/>
          <p:cNvSpPr>
            <a:spLocks/>
          </p:cNvSpPr>
          <p:nvPr/>
        </p:nvSpPr>
        <p:spPr bwMode="auto">
          <a:xfrm>
            <a:off x="6424613" y="34798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9" name="Freeform 13"/>
          <p:cNvSpPr>
            <a:spLocks/>
          </p:cNvSpPr>
          <p:nvPr/>
        </p:nvSpPr>
        <p:spPr bwMode="auto">
          <a:xfrm>
            <a:off x="6424613" y="3352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0" name="Freeform 14"/>
          <p:cNvSpPr>
            <a:spLocks/>
          </p:cNvSpPr>
          <p:nvPr/>
        </p:nvSpPr>
        <p:spPr bwMode="auto">
          <a:xfrm>
            <a:off x="6424613" y="3314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1" name="Freeform 15"/>
          <p:cNvSpPr>
            <a:spLocks/>
          </p:cNvSpPr>
          <p:nvPr/>
        </p:nvSpPr>
        <p:spPr bwMode="auto">
          <a:xfrm>
            <a:off x="6424613" y="3187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2" name="Freeform 16"/>
          <p:cNvSpPr>
            <a:spLocks/>
          </p:cNvSpPr>
          <p:nvPr/>
        </p:nvSpPr>
        <p:spPr bwMode="auto">
          <a:xfrm>
            <a:off x="6424613" y="3149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3" name="Freeform 17"/>
          <p:cNvSpPr>
            <a:spLocks/>
          </p:cNvSpPr>
          <p:nvPr/>
        </p:nvSpPr>
        <p:spPr bwMode="auto">
          <a:xfrm>
            <a:off x="6424613" y="3022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4" name="Freeform 18"/>
          <p:cNvSpPr>
            <a:spLocks/>
          </p:cNvSpPr>
          <p:nvPr/>
        </p:nvSpPr>
        <p:spPr bwMode="auto">
          <a:xfrm>
            <a:off x="6424613" y="2984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5" name="Freeform 19"/>
          <p:cNvSpPr>
            <a:spLocks/>
          </p:cNvSpPr>
          <p:nvPr/>
        </p:nvSpPr>
        <p:spPr bwMode="auto">
          <a:xfrm>
            <a:off x="6424613" y="2857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6" name="Freeform 20"/>
          <p:cNvSpPr>
            <a:spLocks/>
          </p:cNvSpPr>
          <p:nvPr/>
        </p:nvSpPr>
        <p:spPr bwMode="auto">
          <a:xfrm>
            <a:off x="6424613" y="2819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7" name="Freeform 21"/>
          <p:cNvSpPr>
            <a:spLocks/>
          </p:cNvSpPr>
          <p:nvPr/>
        </p:nvSpPr>
        <p:spPr bwMode="auto">
          <a:xfrm>
            <a:off x="6424613" y="2692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8" name="Freeform 22"/>
          <p:cNvSpPr>
            <a:spLocks/>
          </p:cNvSpPr>
          <p:nvPr/>
        </p:nvSpPr>
        <p:spPr bwMode="auto">
          <a:xfrm>
            <a:off x="6424613" y="26416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9" name="Freeform 23"/>
          <p:cNvSpPr>
            <a:spLocks/>
          </p:cNvSpPr>
          <p:nvPr/>
        </p:nvSpPr>
        <p:spPr bwMode="auto">
          <a:xfrm>
            <a:off x="6424613" y="2514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0" name="Freeform 24"/>
          <p:cNvSpPr>
            <a:spLocks/>
          </p:cNvSpPr>
          <p:nvPr/>
        </p:nvSpPr>
        <p:spPr bwMode="auto">
          <a:xfrm>
            <a:off x="6424613" y="2476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1" name="Freeform 25"/>
          <p:cNvSpPr>
            <a:spLocks/>
          </p:cNvSpPr>
          <p:nvPr/>
        </p:nvSpPr>
        <p:spPr bwMode="auto">
          <a:xfrm>
            <a:off x="6424613" y="2349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2" name="Freeform 26"/>
          <p:cNvSpPr>
            <a:spLocks/>
          </p:cNvSpPr>
          <p:nvPr/>
        </p:nvSpPr>
        <p:spPr bwMode="auto">
          <a:xfrm>
            <a:off x="6424613" y="2311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3" name="Freeform 27"/>
          <p:cNvSpPr>
            <a:spLocks/>
          </p:cNvSpPr>
          <p:nvPr/>
        </p:nvSpPr>
        <p:spPr bwMode="auto">
          <a:xfrm>
            <a:off x="6424613" y="2184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4" name="Freeform 28"/>
          <p:cNvSpPr>
            <a:spLocks/>
          </p:cNvSpPr>
          <p:nvPr/>
        </p:nvSpPr>
        <p:spPr bwMode="auto">
          <a:xfrm>
            <a:off x="6424613" y="21463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5" name="Freeform 29"/>
          <p:cNvSpPr>
            <a:spLocks/>
          </p:cNvSpPr>
          <p:nvPr/>
        </p:nvSpPr>
        <p:spPr bwMode="auto">
          <a:xfrm>
            <a:off x="6424613" y="2019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6" name="Freeform 30"/>
          <p:cNvSpPr>
            <a:spLocks/>
          </p:cNvSpPr>
          <p:nvPr/>
        </p:nvSpPr>
        <p:spPr bwMode="auto">
          <a:xfrm>
            <a:off x="6424613" y="1981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7" name="Freeform 31"/>
          <p:cNvSpPr>
            <a:spLocks/>
          </p:cNvSpPr>
          <p:nvPr/>
        </p:nvSpPr>
        <p:spPr bwMode="auto">
          <a:xfrm>
            <a:off x="6424613" y="1854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8" name="Freeform 32"/>
          <p:cNvSpPr>
            <a:spLocks/>
          </p:cNvSpPr>
          <p:nvPr/>
        </p:nvSpPr>
        <p:spPr bwMode="auto">
          <a:xfrm>
            <a:off x="6424613" y="1816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9" name="Freeform 33"/>
          <p:cNvSpPr>
            <a:spLocks/>
          </p:cNvSpPr>
          <p:nvPr/>
        </p:nvSpPr>
        <p:spPr bwMode="auto">
          <a:xfrm>
            <a:off x="6424613" y="1689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0" name="Freeform 34"/>
          <p:cNvSpPr>
            <a:spLocks/>
          </p:cNvSpPr>
          <p:nvPr/>
        </p:nvSpPr>
        <p:spPr bwMode="auto">
          <a:xfrm>
            <a:off x="6424613" y="16383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1" name="Freeform 35"/>
          <p:cNvSpPr>
            <a:spLocks/>
          </p:cNvSpPr>
          <p:nvPr/>
        </p:nvSpPr>
        <p:spPr bwMode="auto">
          <a:xfrm>
            <a:off x="6424613" y="1511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2" name="Freeform 36"/>
          <p:cNvSpPr>
            <a:spLocks/>
          </p:cNvSpPr>
          <p:nvPr/>
        </p:nvSpPr>
        <p:spPr bwMode="auto">
          <a:xfrm>
            <a:off x="6424613" y="1473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3" name="Freeform 37"/>
          <p:cNvSpPr>
            <a:spLocks/>
          </p:cNvSpPr>
          <p:nvPr/>
        </p:nvSpPr>
        <p:spPr bwMode="auto">
          <a:xfrm>
            <a:off x="6424613" y="1346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4" name="Freeform 38"/>
          <p:cNvSpPr>
            <a:spLocks/>
          </p:cNvSpPr>
          <p:nvPr/>
        </p:nvSpPr>
        <p:spPr bwMode="auto">
          <a:xfrm>
            <a:off x="6424613" y="1308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5" name="Freeform 39"/>
          <p:cNvSpPr>
            <a:spLocks/>
          </p:cNvSpPr>
          <p:nvPr/>
        </p:nvSpPr>
        <p:spPr bwMode="auto">
          <a:xfrm>
            <a:off x="6424613" y="1181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6" name="Freeform 40"/>
          <p:cNvSpPr>
            <a:spLocks/>
          </p:cNvSpPr>
          <p:nvPr/>
        </p:nvSpPr>
        <p:spPr bwMode="auto">
          <a:xfrm>
            <a:off x="6424613" y="12001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7" name="Freeform 41"/>
          <p:cNvSpPr>
            <a:spLocks/>
          </p:cNvSpPr>
          <p:nvPr/>
        </p:nvSpPr>
        <p:spPr bwMode="auto">
          <a:xfrm>
            <a:off x="6424613" y="10731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8" name="Freeform 42"/>
          <p:cNvSpPr>
            <a:spLocks/>
          </p:cNvSpPr>
          <p:nvPr/>
        </p:nvSpPr>
        <p:spPr bwMode="auto">
          <a:xfrm>
            <a:off x="6424613" y="10350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9" name="Freeform 43"/>
          <p:cNvSpPr>
            <a:spLocks/>
          </p:cNvSpPr>
          <p:nvPr/>
        </p:nvSpPr>
        <p:spPr bwMode="auto">
          <a:xfrm>
            <a:off x="6424613" y="9080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0" name="Freeform 44"/>
          <p:cNvSpPr>
            <a:spLocks/>
          </p:cNvSpPr>
          <p:nvPr/>
        </p:nvSpPr>
        <p:spPr bwMode="auto">
          <a:xfrm>
            <a:off x="6424613" y="85725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1" name="Freeform 45"/>
          <p:cNvSpPr>
            <a:spLocks/>
          </p:cNvSpPr>
          <p:nvPr/>
        </p:nvSpPr>
        <p:spPr bwMode="auto">
          <a:xfrm>
            <a:off x="6424613" y="7302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5" name="Freeform 49"/>
          <p:cNvSpPr>
            <a:spLocks/>
          </p:cNvSpPr>
          <p:nvPr/>
        </p:nvSpPr>
        <p:spPr bwMode="auto">
          <a:xfrm>
            <a:off x="7326313" y="3429000"/>
            <a:ext cx="204787" cy="65088"/>
          </a:xfrm>
          <a:custGeom>
            <a:avLst/>
            <a:gdLst/>
            <a:ahLst/>
            <a:cxnLst>
              <a:cxn ang="0">
                <a:pos x="128" y="40"/>
              </a:cxn>
              <a:cxn ang="0">
                <a:pos x="0" y="40"/>
              </a:cxn>
              <a:cxn ang="0">
                <a:pos x="0" y="0"/>
              </a:cxn>
              <a:cxn ang="0">
                <a:pos x="128" y="40"/>
              </a:cxn>
            </a:cxnLst>
            <a:rect l="0" t="0" r="r" b="b"/>
            <a:pathLst>
              <a:path w="129" h="41">
                <a:moveTo>
                  <a:pt x="128" y="40"/>
                </a:moveTo>
                <a:lnTo>
                  <a:pt x="0" y="40"/>
                </a:lnTo>
                <a:lnTo>
                  <a:pt x="0" y="0"/>
                </a:lnTo>
                <a:lnTo>
                  <a:pt x="128" y="4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7" name="Freeform 51"/>
          <p:cNvSpPr>
            <a:spLocks/>
          </p:cNvSpPr>
          <p:nvPr/>
        </p:nvSpPr>
        <p:spPr bwMode="auto">
          <a:xfrm>
            <a:off x="3960813" y="6210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8" name="Freeform 52"/>
          <p:cNvSpPr>
            <a:spLocks/>
          </p:cNvSpPr>
          <p:nvPr/>
        </p:nvSpPr>
        <p:spPr bwMode="auto">
          <a:xfrm>
            <a:off x="3960813" y="61722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9" name="Freeform 53"/>
          <p:cNvSpPr>
            <a:spLocks/>
          </p:cNvSpPr>
          <p:nvPr/>
        </p:nvSpPr>
        <p:spPr bwMode="auto">
          <a:xfrm>
            <a:off x="3960813" y="60452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0" name="Freeform 54"/>
          <p:cNvSpPr>
            <a:spLocks/>
          </p:cNvSpPr>
          <p:nvPr/>
        </p:nvSpPr>
        <p:spPr bwMode="auto">
          <a:xfrm>
            <a:off x="3960813" y="59944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1" name="Freeform 55"/>
          <p:cNvSpPr>
            <a:spLocks/>
          </p:cNvSpPr>
          <p:nvPr/>
        </p:nvSpPr>
        <p:spPr bwMode="auto">
          <a:xfrm>
            <a:off x="3960813" y="5867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2" name="Freeform 56"/>
          <p:cNvSpPr>
            <a:spLocks/>
          </p:cNvSpPr>
          <p:nvPr/>
        </p:nvSpPr>
        <p:spPr bwMode="auto">
          <a:xfrm>
            <a:off x="3960813" y="5829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3" name="Freeform 57"/>
          <p:cNvSpPr>
            <a:spLocks/>
          </p:cNvSpPr>
          <p:nvPr/>
        </p:nvSpPr>
        <p:spPr bwMode="auto">
          <a:xfrm>
            <a:off x="3960813" y="5702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4" name="Freeform 58"/>
          <p:cNvSpPr>
            <a:spLocks/>
          </p:cNvSpPr>
          <p:nvPr/>
        </p:nvSpPr>
        <p:spPr bwMode="auto">
          <a:xfrm>
            <a:off x="3960813" y="5651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5" name="Freeform 59"/>
          <p:cNvSpPr>
            <a:spLocks/>
          </p:cNvSpPr>
          <p:nvPr/>
        </p:nvSpPr>
        <p:spPr bwMode="auto">
          <a:xfrm>
            <a:off x="3960813" y="5486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6" name="Freeform 60"/>
          <p:cNvSpPr>
            <a:spLocks/>
          </p:cNvSpPr>
          <p:nvPr/>
        </p:nvSpPr>
        <p:spPr bwMode="auto">
          <a:xfrm>
            <a:off x="3960813" y="5359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7" name="Freeform 61"/>
          <p:cNvSpPr>
            <a:spLocks/>
          </p:cNvSpPr>
          <p:nvPr/>
        </p:nvSpPr>
        <p:spPr bwMode="auto">
          <a:xfrm>
            <a:off x="3960813" y="5321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8" name="Freeform 62"/>
          <p:cNvSpPr>
            <a:spLocks/>
          </p:cNvSpPr>
          <p:nvPr/>
        </p:nvSpPr>
        <p:spPr bwMode="auto">
          <a:xfrm>
            <a:off x="3960813" y="5194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9" name="Freeform 63"/>
          <p:cNvSpPr>
            <a:spLocks/>
          </p:cNvSpPr>
          <p:nvPr/>
        </p:nvSpPr>
        <p:spPr bwMode="auto">
          <a:xfrm>
            <a:off x="3960813" y="5143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0" name="Freeform 64"/>
          <p:cNvSpPr>
            <a:spLocks/>
          </p:cNvSpPr>
          <p:nvPr/>
        </p:nvSpPr>
        <p:spPr bwMode="auto">
          <a:xfrm>
            <a:off x="3960813" y="5016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1" name="Freeform 65"/>
          <p:cNvSpPr>
            <a:spLocks/>
          </p:cNvSpPr>
          <p:nvPr/>
        </p:nvSpPr>
        <p:spPr bwMode="auto">
          <a:xfrm>
            <a:off x="3960813" y="4978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2" name="Freeform 66"/>
          <p:cNvSpPr>
            <a:spLocks/>
          </p:cNvSpPr>
          <p:nvPr/>
        </p:nvSpPr>
        <p:spPr bwMode="auto">
          <a:xfrm>
            <a:off x="3960813" y="4851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3" name="Freeform 67"/>
          <p:cNvSpPr>
            <a:spLocks/>
          </p:cNvSpPr>
          <p:nvPr/>
        </p:nvSpPr>
        <p:spPr bwMode="auto">
          <a:xfrm>
            <a:off x="3960813" y="4800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4" name="Freeform 68"/>
          <p:cNvSpPr>
            <a:spLocks/>
          </p:cNvSpPr>
          <p:nvPr/>
        </p:nvSpPr>
        <p:spPr bwMode="auto">
          <a:xfrm>
            <a:off x="3960813" y="4673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5" name="Freeform 69"/>
          <p:cNvSpPr>
            <a:spLocks/>
          </p:cNvSpPr>
          <p:nvPr/>
        </p:nvSpPr>
        <p:spPr bwMode="auto">
          <a:xfrm>
            <a:off x="3960813" y="4635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6" name="Freeform 70"/>
          <p:cNvSpPr>
            <a:spLocks/>
          </p:cNvSpPr>
          <p:nvPr/>
        </p:nvSpPr>
        <p:spPr bwMode="auto">
          <a:xfrm>
            <a:off x="3960813" y="4508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7" name="Freeform 71"/>
          <p:cNvSpPr>
            <a:spLocks/>
          </p:cNvSpPr>
          <p:nvPr/>
        </p:nvSpPr>
        <p:spPr bwMode="auto">
          <a:xfrm>
            <a:off x="3960813" y="4470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8" name="Freeform 72"/>
          <p:cNvSpPr>
            <a:spLocks/>
          </p:cNvSpPr>
          <p:nvPr/>
        </p:nvSpPr>
        <p:spPr bwMode="auto">
          <a:xfrm>
            <a:off x="3960813" y="4343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9" name="Freeform 73"/>
          <p:cNvSpPr>
            <a:spLocks/>
          </p:cNvSpPr>
          <p:nvPr/>
        </p:nvSpPr>
        <p:spPr bwMode="auto">
          <a:xfrm>
            <a:off x="3960813" y="4292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0" name="Freeform 74"/>
          <p:cNvSpPr>
            <a:spLocks/>
          </p:cNvSpPr>
          <p:nvPr/>
        </p:nvSpPr>
        <p:spPr bwMode="auto">
          <a:xfrm>
            <a:off x="3960813" y="4165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1" name="Freeform 75"/>
          <p:cNvSpPr>
            <a:spLocks/>
          </p:cNvSpPr>
          <p:nvPr/>
        </p:nvSpPr>
        <p:spPr bwMode="auto">
          <a:xfrm>
            <a:off x="3960813" y="4127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2" name="Freeform 76"/>
          <p:cNvSpPr>
            <a:spLocks/>
          </p:cNvSpPr>
          <p:nvPr/>
        </p:nvSpPr>
        <p:spPr bwMode="auto">
          <a:xfrm>
            <a:off x="3960813" y="4000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3" name="Freeform 77"/>
          <p:cNvSpPr>
            <a:spLocks/>
          </p:cNvSpPr>
          <p:nvPr/>
        </p:nvSpPr>
        <p:spPr bwMode="auto">
          <a:xfrm>
            <a:off x="3960813" y="3949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4" name="Freeform 78"/>
          <p:cNvSpPr>
            <a:spLocks/>
          </p:cNvSpPr>
          <p:nvPr/>
        </p:nvSpPr>
        <p:spPr bwMode="auto">
          <a:xfrm>
            <a:off x="3960813" y="3822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5" name="Freeform 79"/>
          <p:cNvSpPr>
            <a:spLocks/>
          </p:cNvSpPr>
          <p:nvPr/>
        </p:nvSpPr>
        <p:spPr bwMode="auto">
          <a:xfrm>
            <a:off x="3960813" y="3784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6" name="Freeform 80"/>
          <p:cNvSpPr>
            <a:spLocks/>
          </p:cNvSpPr>
          <p:nvPr/>
        </p:nvSpPr>
        <p:spPr bwMode="auto">
          <a:xfrm>
            <a:off x="3960813" y="3657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7" name="Freeform 81"/>
          <p:cNvSpPr>
            <a:spLocks/>
          </p:cNvSpPr>
          <p:nvPr/>
        </p:nvSpPr>
        <p:spPr bwMode="auto">
          <a:xfrm>
            <a:off x="3960813" y="3619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8" name="Freeform 82"/>
          <p:cNvSpPr>
            <a:spLocks/>
          </p:cNvSpPr>
          <p:nvPr/>
        </p:nvSpPr>
        <p:spPr bwMode="auto">
          <a:xfrm>
            <a:off x="3960813" y="3492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9" name="Freeform 83"/>
          <p:cNvSpPr>
            <a:spLocks/>
          </p:cNvSpPr>
          <p:nvPr/>
        </p:nvSpPr>
        <p:spPr bwMode="auto">
          <a:xfrm>
            <a:off x="3960813" y="3441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0" name="Freeform 84"/>
          <p:cNvSpPr>
            <a:spLocks/>
          </p:cNvSpPr>
          <p:nvPr/>
        </p:nvSpPr>
        <p:spPr bwMode="auto">
          <a:xfrm>
            <a:off x="3960813" y="3314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1" name="Freeform 85"/>
          <p:cNvSpPr>
            <a:spLocks/>
          </p:cNvSpPr>
          <p:nvPr/>
        </p:nvSpPr>
        <p:spPr bwMode="auto">
          <a:xfrm>
            <a:off x="3960813" y="3276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2" name="Freeform 86"/>
          <p:cNvSpPr>
            <a:spLocks/>
          </p:cNvSpPr>
          <p:nvPr/>
        </p:nvSpPr>
        <p:spPr bwMode="auto">
          <a:xfrm>
            <a:off x="3960813" y="3149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3" name="Freeform 87"/>
          <p:cNvSpPr>
            <a:spLocks/>
          </p:cNvSpPr>
          <p:nvPr/>
        </p:nvSpPr>
        <p:spPr bwMode="auto">
          <a:xfrm>
            <a:off x="3960813" y="30988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4" name="Freeform 88"/>
          <p:cNvSpPr>
            <a:spLocks/>
          </p:cNvSpPr>
          <p:nvPr/>
        </p:nvSpPr>
        <p:spPr bwMode="auto">
          <a:xfrm>
            <a:off x="3960813" y="2971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5" name="Freeform 89"/>
          <p:cNvSpPr>
            <a:spLocks/>
          </p:cNvSpPr>
          <p:nvPr/>
        </p:nvSpPr>
        <p:spPr bwMode="auto">
          <a:xfrm>
            <a:off x="3960813" y="2933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6" name="Freeform 90"/>
          <p:cNvSpPr>
            <a:spLocks/>
          </p:cNvSpPr>
          <p:nvPr/>
        </p:nvSpPr>
        <p:spPr bwMode="auto">
          <a:xfrm>
            <a:off x="3960813" y="2806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7" name="Freeform 91"/>
          <p:cNvSpPr>
            <a:spLocks/>
          </p:cNvSpPr>
          <p:nvPr/>
        </p:nvSpPr>
        <p:spPr bwMode="auto">
          <a:xfrm>
            <a:off x="3960813" y="2755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8" name="Freeform 92"/>
          <p:cNvSpPr>
            <a:spLocks/>
          </p:cNvSpPr>
          <p:nvPr/>
        </p:nvSpPr>
        <p:spPr bwMode="auto">
          <a:xfrm>
            <a:off x="3960813" y="2628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9" name="Freeform 93"/>
          <p:cNvSpPr>
            <a:spLocks/>
          </p:cNvSpPr>
          <p:nvPr/>
        </p:nvSpPr>
        <p:spPr bwMode="auto">
          <a:xfrm>
            <a:off x="3960813" y="25908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0" name="Freeform 94"/>
          <p:cNvSpPr>
            <a:spLocks/>
          </p:cNvSpPr>
          <p:nvPr/>
        </p:nvSpPr>
        <p:spPr bwMode="auto">
          <a:xfrm>
            <a:off x="3960813" y="2463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1" name="Freeform 95"/>
          <p:cNvSpPr>
            <a:spLocks/>
          </p:cNvSpPr>
          <p:nvPr/>
        </p:nvSpPr>
        <p:spPr bwMode="auto">
          <a:xfrm>
            <a:off x="3960813" y="2425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2" name="Freeform 96"/>
          <p:cNvSpPr>
            <a:spLocks/>
          </p:cNvSpPr>
          <p:nvPr/>
        </p:nvSpPr>
        <p:spPr bwMode="auto">
          <a:xfrm>
            <a:off x="3960813" y="2298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3" name="Freeform 97"/>
          <p:cNvSpPr>
            <a:spLocks/>
          </p:cNvSpPr>
          <p:nvPr/>
        </p:nvSpPr>
        <p:spPr bwMode="auto">
          <a:xfrm>
            <a:off x="3960813" y="2247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4" name="Freeform 98"/>
          <p:cNvSpPr>
            <a:spLocks/>
          </p:cNvSpPr>
          <p:nvPr/>
        </p:nvSpPr>
        <p:spPr bwMode="auto">
          <a:xfrm>
            <a:off x="3960813" y="2120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pic>
        <p:nvPicPr>
          <p:cNvPr id="55391" name="Picture 100"/>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3797" name="Line 101"/>
          <p:cNvSpPr>
            <a:spLocks noChangeShapeType="1"/>
          </p:cNvSpPr>
          <p:nvPr/>
        </p:nvSpPr>
        <p:spPr bwMode="auto">
          <a:xfrm>
            <a:off x="6615113" y="1447800"/>
            <a:ext cx="736600" cy="0"/>
          </a:xfrm>
          <a:prstGeom prst="line">
            <a:avLst/>
          </a:prstGeom>
          <a:noFill/>
          <a:ln w="25400">
            <a:noFill/>
            <a:round/>
            <a:headEnd/>
            <a:tailEnd/>
          </a:ln>
          <a:effectLst/>
        </p:spPr>
        <p:txBody>
          <a:bodyPr wrap="none" anchor="ctr"/>
          <a:lstStyle/>
          <a:p>
            <a:pPr>
              <a:defRPr/>
            </a:pPr>
            <a:endParaRPr lang="en-US">
              <a:latin typeface="Arial" pitchFamily="-107" charset="0"/>
              <a:ea typeface="+mn-ea"/>
              <a:cs typeface="+mn-cs"/>
            </a:endParaRPr>
          </a:p>
        </p:txBody>
      </p:sp>
      <p:sp>
        <p:nvSpPr>
          <p:cNvPr id="413798" name="Freeform 102"/>
          <p:cNvSpPr>
            <a:spLocks/>
          </p:cNvSpPr>
          <p:nvPr/>
        </p:nvSpPr>
        <p:spPr bwMode="auto">
          <a:xfrm>
            <a:off x="7351713" y="13970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5394" name="Rectangle 103"/>
          <p:cNvSpPr>
            <a:spLocks noChangeArrowheads="1"/>
          </p:cNvSpPr>
          <p:nvPr/>
        </p:nvSpPr>
        <p:spPr bwMode="auto">
          <a:xfrm>
            <a:off x="3038475" y="434975"/>
            <a:ext cx="2190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effectLst/>
                <a:latin typeface="Times" charset="0"/>
              </a:rPr>
              <a:t> </a:t>
            </a:r>
          </a:p>
        </p:txBody>
      </p:sp>
      <p:sp>
        <p:nvSpPr>
          <p:cNvPr id="413800" name="Rectangle 104"/>
          <p:cNvSpPr>
            <a:spLocks noChangeArrowheads="1"/>
          </p:cNvSpPr>
          <p:nvPr/>
        </p:nvSpPr>
        <p:spPr bwMode="auto">
          <a:xfrm>
            <a:off x="3189288" y="433388"/>
            <a:ext cx="260350" cy="274637"/>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1" name="Rectangle 105"/>
          <p:cNvSpPr>
            <a:spLocks noChangeArrowheads="1"/>
          </p:cNvSpPr>
          <p:nvPr/>
        </p:nvSpPr>
        <p:spPr bwMode="auto">
          <a:xfrm>
            <a:off x="4281488" y="20638"/>
            <a:ext cx="3257550" cy="366712"/>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2" name="Rectangle 106"/>
          <p:cNvSpPr>
            <a:spLocks noChangeArrowheads="1"/>
          </p:cNvSpPr>
          <p:nvPr/>
        </p:nvSpPr>
        <p:spPr bwMode="auto">
          <a:xfrm>
            <a:off x="4484688" y="295275"/>
            <a:ext cx="2841625" cy="304800"/>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3" name="Rectangle 107"/>
          <p:cNvSpPr>
            <a:spLocks noChangeArrowheads="1"/>
          </p:cNvSpPr>
          <p:nvPr/>
        </p:nvSpPr>
        <p:spPr bwMode="auto">
          <a:xfrm>
            <a:off x="5310188" y="519113"/>
            <a:ext cx="766762" cy="244475"/>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4" name="Rectangle 108"/>
          <p:cNvSpPr>
            <a:spLocks noChangeArrowheads="1"/>
          </p:cNvSpPr>
          <p:nvPr/>
        </p:nvSpPr>
        <p:spPr bwMode="auto">
          <a:xfrm>
            <a:off x="5894388" y="519113"/>
            <a:ext cx="1390650" cy="244475"/>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55400" name="Rectangle 109"/>
          <p:cNvSpPr>
            <a:spLocks noChangeArrowheads="1"/>
          </p:cNvSpPr>
          <p:nvPr/>
        </p:nvSpPr>
        <p:spPr bwMode="auto">
          <a:xfrm>
            <a:off x="6238875" y="4462463"/>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solidFill>
                  <a:srgbClr val="000000"/>
                </a:solidFill>
                <a:effectLst/>
                <a:latin typeface="Times" charset="0"/>
              </a:rPr>
              <a:t>S</a:t>
            </a:r>
          </a:p>
        </p:txBody>
      </p:sp>
      <p:sp>
        <p:nvSpPr>
          <p:cNvPr id="413806" name="Rectangle 110"/>
          <p:cNvSpPr>
            <a:spLocks noChangeArrowheads="1"/>
          </p:cNvSpPr>
          <p:nvPr/>
        </p:nvSpPr>
        <p:spPr bwMode="auto">
          <a:xfrm>
            <a:off x="4900613" y="1968500"/>
            <a:ext cx="7905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dirty="0">
                <a:solidFill>
                  <a:srgbClr val="FFFF00"/>
                </a:solidFill>
                <a:effectLst/>
                <a:latin typeface="Times" pitchFamily="-107" charset="0"/>
                <a:ea typeface="+mn-ea"/>
                <a:cs typeface="+mn-cs"/>
              </a:rPr>
              <a:t>(2000 B.C.)</a:t>
            </a:r>
          </a:p>
        </p:txBody>
      </p:sp>
      <p:sp>
        <p:nvSpPr>
          <p:cNvPr id="413807" name="Rectangle 111"/>
          <p:cNvSpPr>
            <a:spLocks noChangeArrowheads="1"/>
          </p:cNvSpPr>
          <p:nvPr/>
        </p:nvSpPr>
        <p:spPr bwMode="auto">
          <a:xfrm>
            <a:off x="960548" y="2009528"/>
            <a:ext cx="2511425"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th-TH" sz="8800" dirty="0" smtClean="0">
                <a:solidFill>
                  <a:srgbClr val="FAFD00"/>
                </a:solidFill>
                <a:effectLst/>
                <a:latin typeface="Times" pitchFamily="-107" charset="0"/>
                <a:ea typeface="+mn-ea"/>
                <a:cs typeface="+mn-cs"/>
              </a:rPr>
              <a:t>ส</a:t>
            </a:r>
            <a:r>
              <a:rPr lang="en-US" sz="5400" dirty="0" smtClean="0">
                <a:solidFill>
                  <a:srgbClr val="FAFD00"/>
                </a:solidFill>
                <a:effectLst/>
                <a:latin typeface="Times" pitchFamily="-107" charset="0"/>
                <a:ea typeface="+mn-ea"/>
                <a:cs typeface="+mn-cs"/>
              </a:rPr>
              <a:t> </a:t>
            </a:r>
            <a:r>
              <a:rPr lang="en-US" sz="5400" dirty="0">
                <a:solidFill>
                  <a:srgbClr val="FAFD00"/>
                </a:solidFill>
                <a:effectLst/>
                <a:latin typeface="Times" pitchFamily="-107" charset="0"/>
                <a:ea typeface="+mn-ea"/>
                <a:cs typeface="+mn-cs"/>
              </a:rPr>
              <a:t>7 </a:t>
            </a:r>
            <a:r>
              <a:rPr lang="th-TH" sz="8800" dirty="0" smtClean="0">
                <a:solidFill>
                  <a:srgbClr val="FAFD00"/>
                </a:solidFill>
                <a:effectLst/>
                <a:latin typeface="Times" pitchFamily="-107" charset="0"/>
                <a:ea typeface="+mn-ea"/>
                <a:cs typeface="+mn-cs"/>
              </a:rPr>
              <a:t>ง</a:t>
            </a:r>
            <a:r>
              <a:rPr lang="en-US" sz="8800" dirty="0" smtClean="0">
                <a:solidFill>
                  <a:srgbClr val="FAFD00"/>
                </a:solidFill>
                <a:effectLst/>
                <a:latin typeface="Times" pitchFamily="-107" charset="0"/>
                <a:ea typeface="+mn-ea"/>
                <a:cs typeface="+mn-cs"/>
              </a:rPr>
              <a:t> </a:t>
            </a:r>
            <a:r>
              <a:rPr lang="th-TH" sz="8800" dirty="0" smtClean="0">
                <a:solidFill>
                  <a:srgbClr val="FAFD00"/>
                </a:solidFill>
                <a:effectLst/>
                <a:latin typeface="Times" pitchFamily="-107" charset="0"/>
                <a:ea typeface="+mn-ea"/>
                <a:cs typeface="+mn-cs"/>
              </a:rPr>
              <a:t>ย</a:t>
            </a:r>
            <a:r>
              <a:rPr lang="en-US" sz="8800" dirty="0" smtClean="0">
                <a:solidFill>
                  <a:srgbClr val="FAFD00"/>
                </a:solidFill>
                <a:effectLst/>
                <a:latin typeface="Times" pitchFamily="-107" charset="0"/>
                <a:ea typeface="+mn-ea"/>
                <a:cs typeface="+mn-cs"/>
              </a:rPr>
              <a:t> </a:t>
            </a:r>
            <a:endParaRPr lang="en-US" sz="8800" dirty="0">
              <a:solidFill>
                <a:srgbClr val="FAFD00"/>
              </a:solidFill>
              <a:effectLst/>
              <a:latin typeface="Times" pitchFamily="-107" charset="0"/>
              <a:ea typeface="+mn-ea"/>
              <a:cs typeface="+mn-cs"/>
            </a:endParaRPr>
          </a:p>
        </p:txBody>
      </p:sp>
      <p:sp>
        <p:nvSpPr>
          <p:cNvPr id="413809" name="Rectangle 113"/>
          <p:cNvSpPr>
            <a:spLocks noChangeArrowheads="1"/>
          </p:cNvSpPr>
          <p:nvPr/>
        </p:nvSpPr>
        <p:spPr bwMode="auto">
          <a:xfrm>
            <a:off x="725488" y="3506788"/>
            <a:ext cx="346392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a:solidFill>
                  <a:srgbClr val="00FF00"/>
                </a:solidFill>
                <a:effectLst/>
                <a:latin typeface="Times" pitchFamily="-107" charset="0"/>
                <a:ea typeface="+mn-ea"/>
                <a:cs typeface="+mn-cs"/>
              </a:rPr>
              <a:t>7 = 4 + 3 </a:t>
            </a:r>
          </a:p>
        </p:txBody>
      </p:sp>
      <p:sp>
        <p:nvSpPr>
          <p:cNvPr id="413811" name="Rectangle 115"/>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13812" name="Line 116"/>
          <p:cNvSpPr>
            <a:spLocks noChangeShapeType="1"/>
          </p:cNvSpPr>
          <p:nvPr/>
        </p:nvSpPr>
        <p:spPr bwMode="auto">
          <a:xfrm>
            <a:off x="1765300" y="2819400"/>
            <a:ext cx="279400" cy="0"/>
          </a:xfrm>
          <a:prstGeom prst="line">
            <a:avLst/>
          </a:prstGeom>
          <a:noFill/>
          <a:ln w="254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13813" name="Rectangle 117"/>
          <p:cNvSpPr>
            <a:spLocks noChangeArrowheads="1"/>
          </p:cNvSpPr>
          <p:nvPr/>
        </p:nvSpPr>
        <p:spPr bwMode="auto">
          <a:xfrm>
            <a:off x="5930900" y="534988"/>
            <a:ext cx="511175" cy="3763962"/>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14" name="Text Box 118"/>
          <p:cNvSpPr txBox="1">
            <a:spLocks noChangeArrowheads="1"/>
          </p:cNvSpPr>
          <p:nvPr/>
        </p:nvSpPr>
        <p:spPr bwMode="auto">
          <a:xfrm rot="16200000">
            <a:off x="4514056" y="2020959"/>
            <a:ext cx="3330575" cy="707886"/>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dirty="0">
                <a:solidFill>
                  <a:srgbClr val="EEFF4B"/>
                </a:solidFill>
                <a:effectLst/>
                <a:latin typeface="Times" pitchFamily="-107" charset="0"/>
                <a:ea typeface="+mn-ea"/>
                <a:cs typeface="+mn-cs"/>
              </a:rPr>
              <a:t>3 </a:t>
            </a:r>
            <a:r>
              <a:rPr lang="th-TH" sz="4000" b="1" dirty="0" smtClean="0">
                <a:solidFill>
                  <a:srgbClr val="EEFF4B"/>
                </a:solidFill>
                <a:effectLst/>
                <a:latin typeface="Times" pitchFamily="-107" charset="0"/>
                <a:ea typeface="+mn-ea"/>
                <a:cs typeface="+mn-cs"/>
              </a:rPr>
              <a:t>สมัย</a:t>
            </a:r>
            <a:endParaRPr lang="en-US" sz="4000" b="1" dirty="0">
              <a:solidFill>
                <a:srgbClr val="EEFF4B"/>
              </a:solidFill>
              <a:effectLst/>
              <a:latin typeface="Times" pitchFamily="-107" charset="0"/>
              <a:ea typeface="+mn-ea"/>
              <a:cs typeface="+mn-cs"/>
            </a:endParaRPr>
          </a:p>
        </p:txBody>
      </p:sp>
      <p:sp>
        <p:nvSpPr>
          <p:cNvPr id="413815"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16" name="Rectangle 120"/>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17" name="Text Box 121"/>
          <p:cNvSpPr txBox="1">
            <a:spLocks noChangeArrowheads="1"/>
          </p:cNvSpPr>
          <p:nvPr/>
        </p:nvSpPr>
        <p:spPr bwMode="auto">
          <a:xfrm rot="16214336">
            <a:off x="6011863" y="4317277"/>
            <a:ext cx="354012" cy="707886"/>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th-TH" sz="4000" b="1" dirty="0" smtClean="0">
                <a:solidFill>
                  <a:srgbClr val="EEFF4B"/>
                </a:solidFill>
                <a:effectLst/>
                <a:latin typeface="Times" pitchFamily="-107" charset="0"/>
                <a:ea typeface="+mn-ea"/>
                <a:cs typeface="+mn-cs"/>
              </a:rPr>
              <a:t>ง</a:t>
            </a:r>
            <a:endParaRPr lang="en-US" sz="4000" b="1" dirty="0">
              <a:solidFill>
                <a:srgbClr val="EEFF4B"/>
              </a:solidFill>
              <a:effectLst/>
              <a:latin typeface="Times" pitchFamily="-107" charset="0"/>
              <a:ea typeface="+mn-ea"/>
              <a:cs typeface="+mn-cs"/>
            </a:endParaRPr>
          </a:p>
        </p:txBody>
      </p:sp>
      <p:sp>
        <p:nvSpPr>
          <p:cNvPr id="413818" name="Text Box 122"/>
          <p:cNvSpPr txBox="1">
            <a:spLocks noChangeArrowheads="1"/>
          </p:cNvSpPr>
          <p:nvPr/>
        </p:nvSpPr>
        <p:spPr bwMode="auto">
          <a:xfrm rot="16200000">
            <a:off x="5991226" y="5330101"/>
            <a:ext cx="341312" cy="707886"/>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l">
              <a:spcBef>
                <a:spcPct val="50000"/>
              </a:spcBef>
              <a:defRPr/>
            </a:pPr>
            <a:r>
              <a:rPr lang="th-TH" sz="4000" b="1" dirty="0" smtClean="0">
                <a:solidFill>
                  <a:srgbClr val="EEFF4B"/>
                </a:solidFill>
                <a:effectLst/>
                <a:latin typeface="Times" pitchFamily="-107" charset="0"/>
                <a:ea typeface="+mn-ea"/>
                <a:cs typeface="+mn-cs"/>
              </a:rPr>
              <a:t>ย</a:t>
            </a:r>
            <a:endParaRPr lang="en-US" sz="4000" b="1" dirty="0">
              <a:solidFill>
                <a:srgbClr val="EEFF4B"/>
              </a:solidFill>
              <a:effectLst/>
              <a:latin typeface="Times" pitchFamily="-107" charset="0"/>
              <a:ea typeface="+mn-ea"/>
              <a:cs typeface="+mn-cs"/>
            </a:endParaRPr>
          </a:p>
        </p:txBody>
      </p:sp>
      <p:sp>
        <p:nvSpPr>
          <p:cNvPr id="413819" name="Rectangle 123"/>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0" name="Text Box 124"/>
          <p:cNvSpPr txBox="1">
            <a:spLocks noChangeArrowheads="1"/>
          </p:cNvSpPr>
          <p:nvPr/>
        </p:nvSpPr>
        <p:spPr bwMode="auto">
          <a:xfrm rot="16211464">
            <a:off x="2431256" y="3770384"/>
            <a:ext cx="2644775" cy="707886"/>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dirty="0">
                <a:solidFill>
                  <a:srgbClr val="EEFF4B"/>
                </a:solidFill>
                <a:effectLst/>
                <a:latin typeface="Times" pitchFamily="-107" charset="0"/>
                <a:ea typeface="+mn-ea"/>
                <a:cs typeface="+mn-cs"/>
              </a:rPr>
              <a:t>4 </a:t>
            </a:r>
            <a:r>
              <a:rPr lang="th-TH" sz="4000" b="1" dirty="0" smtClean="0">
                <a:solidFill>
                  <a:srgbClr val="EEFF4B"/>
                </a:solidFill>
                <a:effectLst/>
                <a:latin typeface="Times" pitchFamily="-107" charset="0"/>
                <a:ea typeface="+mn-ea"/>
                <a:cs typeface="+mn-cs"/>
              </a:rPr>
              <a:t>บุคคล</a:t>
            </a:r>
            <a:endParaRPr lang="en-US" sz="4000" b="1" dirty="0">
              <a:solidFill>
                <a:srgbClr val="EEFF4B"/>
              </a:solidFill>
              <a:effectLst/>
              <a:latin typeface="Times" pitchFamily="-107" charset="0"/>
              <a:ea typeface="+mn-ea"/>
              <a:cs typeface="+mn-cs"/>
            </a:endParaRPr>
          </a:p>
        </p:txBody>
      </p:sp>
      <p:sp>
        <p:nvSpPr>
          <p:cNvPr id="413821" name="Rectangle 125"/>
          <p:cNvSpPr>
            <a:spLocks noChangeArrowheads="1"/>
          </p:cNvSpPr>
          <p:nvPr/>
        </p:nvSpPr>
        <p:spPr bwMode="auto">
          <a:xfrm>
            <a:off x="3798888" y="5588000"/>
            <a:ext cx="274637" cy="765175"/>
          </a:xfrm>
          <a:prstGeom prst="rect">
            <a:avLst/>
          </a:prstGeom>
          <a:solidFill>
            <a:srgbClr val="4C5451"/>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2" name="Rectangle 126"/>
          <p:cNvSpPr>
            <a:spLocks noChangeArrowheads="1"/>
          </p:cNvSpPr>
          <p:nvPr/>
        </p:nvSpPr>
        <p:spPr bwMode="auto">
          <a:xfrm>
            <a:off x="3854450" y="2022475"/>
            <a:ext cx="150813" cy="696913"/>
          </a:xfrm>
          <a:prstGeom prst="rect">
            <a:avLst/>
          </a:prstGeom>
          <a:solidFill>
            <a:srgbClr val="4C5451"/>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3" name="Rectangle 127"/>
          <p:cNvSpPr>
            <a:spLocks noChangeArrowheads="1"/>
          </p:cNvSpPr>
          <p:nvPr/>
        </p:nvSpPr>
        <p:spPr bwMode="auto">
          <a:xfrm>
            <a:off x="3830638" y="2495550"/>
            <a:ext cx="188912" cy="215900"/>
          </a:xfrm>
          <a:prstGeom prst="rect">
            <a:avLst/>
          </a:prstGeom>
          <a:solidFill>
            <a:srgbClr val="5C666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4"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5" name="Text Box 129"/>
          <p:cNvSpPr txBox="1">
            <a:spLocks noChangeArrowheads="1"/>
          </p:cNvSpPr>
          <p:nvPr/>
        </p:nvSpPr>
        <p:spPr bwMode="auto">
          <a:xfrm rot="-5400000">
            <a:off x="3540126" y="932726"/>
            <a:ext cx="341312" cy="707886"/>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th-TH" sz="4000" b="1" dirty="0" smtClean="0">
                <a:solidFill>
                  <a:srgbClr val="EEFF4B"/>
                </a:solidFill>
                <a:effectLst/>
                <a:latin typeface="Times" pitchFamily="-107" charset="0"/>
                <a:ea typeface="+mn-ea"/>
                <a:cs typeface="+mn-cs"/>
              </a:rPr>
              <a:t>ส</a:t>
            </a:r>
            <a:endParaRPr lang="en-US" sz="4000" b="1" dirty="0">
              <a:solidFill>
                <a:srgbClr val="EEFF4B"/>
              </a:solidFill>
              <a:effectLst/>
              <a:latin typeface="Times" pitchFamily="-107" charset="0"/>
              <a:ea typeface="+mn-ea"/>
              <a:cs typeface="+mn-cs"/>
            </a:endParaRPr>
          </a:p>
        </p:txBody>
      </p:sp>
      <p:sp>
        <p:nvSpPr>
          <p:cNvPr id="413826" name="Freeform 130"/>
          <p:cNvSpPr>
            <a:spLocks/>
          </p:cNvSpPr>
          <p:nvPr/>
        </p:nvSpPr>
        <p:spPr bwMode="auto">
          <a:xfrm>
            <a:off x="7326313" y="34163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27" name="Freeform 131"/>
          <p:cNvSpPr>
            <a:spLocks/>
          </p:cNvSpPr>
          <p:nvPr/>
        </p:nvSpPr>
        <p:spPr bwMode="auto">
          <a:xfrm>
            <a:off x="7656513" y="17018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29"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30" name="Freeform 134"/>
          <p:cNvSpPr>
            <a:spLocks/>
          </p:cNvSpPr>
          <p:nvPr/>
        </p:nvSpPr>
        <p:spPr bwMode="auto">
          <a:xfrm>
            <a:off x="7339013" y="520065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31" name="Rectangle 135"/>
          <p:cNvSpPr>
            <a:spLocks noChangeArrowheads="1"/>
          </p:cNvSpPr>
          <p:nvPr/>
        </p:nvSpPr>
        <p:spPr bwMode="auto">
          <a:xfrm>
            <a:off x="4548188" y="519113"/>
            <a:ext cx="942975" cy="244475"/>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32" name="Freeform 136"/>
          <p:cNvSpPr>
            <a:spLocks/>
          </p:cNvSpPr>
          <p:nvPr/>
        </p:nvSpPr>
        <p:spPr bwMode="auto">
          <a:xfrm>
            <a:off x="4941888" y="21558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33"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34"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39" name="AutoShape 143"/>
          <p:cNvSpPr>
            <a:spLocks noChangeArrowheads="1"/>
          </p:cNvSpPr>
          <p:nvPr/>
        </p:nvSpPr>
        <p:spPr bwMode="auto">
          <a:xfrm>
            <a:off x="4224338" y="2068513"/>
            <a:ext cx="692150" cy="903287"/>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413840"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41" name="AutoShape 145"/>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42"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43" name="AutoShape 147"/>
          <p:cNvSpPr>
            <a:spLocks noChangeArrowheads="1"/>
          </p:cNvSpPr>
          <p:nvPr/>
        </p:nvSpPr>
        <p:spPr bwMode="auto">
          <a:xfrm>
            <a:off x="6596063" y="1323975"/>
            <a:ext cx="719137" cy="106362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413844"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45" name="AutoShape 149"/>
          <p:cNvSpPr>
            <a:spLocks noChangeArrowheads="1"/>
          </p:cNvSpPr>
          <p:nvPr/>
        </p:nvSpPr>
        <p:spPr bwMode="auto">
          <a:xfrm>
            <a:off x="6610350" y="3254375"/>
            <a:ext cx="704850" cy="706438"/>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grpSp>
        <p:nvGrpSpPr>
          <p:cNvPr id="55434" name="Group 150"/>
          <p:cNvGrpSpPr>
            <a:grpSpLocks/>
          </p:cNvGrpSpPr>
          <p:nvPr/>
        </p:nvGrpSpPr>
        <p:grpSpPr bwMode="auto">
          <a:xfrm>
            <a:off x="6602413" y="4407695"/>
            <a:ext cx="952500" cy="527050"/>
            <a:chOff x="4152" y="2783"/>
            <a:chExt cx="600" cy="332"/>
          </a:xfrm>
        </p:grpSpPr>
        <p:sp>
          <p:nvSpPr>
            <p:cNvPr id="413847"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48"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49" name="AutoShape 153"/>
            <p:cNvSpPr>
              <a:spLocks noChangeArrowheads="1"/>
            </p:cNvSpPr>
            <p:nvPr/>
          </p:nvSpPr>
          <p:spPr bwMode="auto">
            <a:xfrm>
              <a:off x="4165" y="2799"/>
              <a:ext cx="436" cy="226"/>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grpSp>
      <p:sp>
        <p:nvSpPr>
          <p:cNvPr id="413850" name="Freeform 154"/>
          <p:cNvSpPr>
            <a:spLocks/>
          </p:cNvSpPr>
          <p:nvPr/>
        </p:nvSpPr>
        <p:spPr bwMode="auto">
          <a:xfrm>
            <a:off x="4827588" y="57880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51"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52" name="Rectangle 156"/>
          <p:cNvSpPr>
            <a:spLocks noChangeArrowheads="1"/>
          </p:cNvSpPr>
          <p:nvPr/>
        </p:nvSpPr>
        <p:spPr bwMode="auto">
          <a:xfrm>
            <a:off x="4913313" y="4203700"/>
            <a:ext cx="7905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effectLst/>
                <a:latin typeface="Times" pitchFamily="-107" charset="0"/>
                <a:ea typeface="+mn-ea"/>
                <a:cs typeface="+mn-cs"/>
              </a:rPr>
              <a:t>(1500 B.C.)</a:t>
            </a:r>
          </a:p>
        </p:txBody>
      </p:sp>
      <p:sp>
        <p:nvSpPr>
          <p:cNvPr id="413853" name="Rectangle 157"/>
          <p:cNvSpPr>
            <a:spLocks noChangeArrowheads="1"/>
          </p:cNvSpPr>
          <p:nvPr/>
        </p:nvSpPr>
        <p:spPr bwMode="auto">
          <a:xfrm>
            <a:off x="7269163" y="4330700"/>
            <a:ext cx="7270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effectLst/>
                <a:latin typeface="Times" pitchFamily="-107" charset="0"/>
                <a:ea typeface="+mn-ea"/>
                <a:cs typeface="+mn-cs"/>
              </a:rPr>
              <a:t>(500 B.C.)</a:t>
            </a:r>
          </a:p>
        </p:txBody>
      </p:sp>
      <p:sp>
        <p:nvSpPr>
          <p:cNvPr id="413854" name="Rectangle 158"/>
          <p:cNvSpPr>
            <a:spLocks noChangeArrowheads="1"/>
          </p:cNvSpPr>
          <p:nvPr/>
        </p:nvSpPr>
        <p:spPr bwMode="auto">
          <a:xfrm>
            <a:off x="7262813" y="1219200"/>
            <a:ext cx="7905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effectLst/>
                <a:latin typeface="Times" pitchFamily="-107" charset="0"/>
                <a:ea typeface="+mn-ea"/>
                <a:cs typeface="+mn-cs"/>
              </a:rPr>
              <a:t>(1000 B.C.)</a:t>
            </a:r>
          </a:p>
        </p:txBody>
      </p:sp>
      <p:sp>
        <p:nvSpPr>
          <p:cNvPr id="55440" name="Rectangle 166"/>
          <p:cNvSpPr>
            <a:spLocks noChangeArrowheads="1"/>
          </p:cNvSpPr>
          <p:nvPr/>
        </p:nvSpPr>
        <p:spPr bwMode="auto">
          <a:xfrm>
            <a:off x="4194175" y="2060575"/>
            <a:ext cx="738984"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err="1" smtClean="0">
                <a:solidFill>
                  <a:srgbClr val="000000"/>
                </a:solidFill>
                <a:effectLst/>
                <a:latin typeface="Chicago" charset="0"/>
              </a:rPr>
              <a:t>อับบ</a:t>
            </a:r>
            <a:r>
              <a:rPr lang="th-TH" sz="1050" b="1" dirty="0" smtClean="0">
                <a:solidFill>
                  <a:srgbClr val="000000"/>
                </a:solidFill>
                <a:effectLst/>
                <a:latin typeface="Chicago" charset="0"/>
              </a:rPr>
              <a:t>รา</a:t>
            </a:r>
            <a:r>
              <a:rPr lang="th-TH" sz="1050" b="1" dirty="0" err="1" smtClean="0">
                <a:solidFill>
                  <a:srgbClr val="000000"/>
                </a:solidFill>
                <a:effectLst/>
                <a:latin typeface="Chicago" charset="0"/>
              </a:rPr>
              <a:t>ฮัม</a:t>
            </a:r>
            <a:endParaRPr lang="en-US" sz="1050" b="1" dirty="0">
              <a:solidFill>
                <a:srgbClr val="000000"/>
              </a:solidFill>
              <a:effectLst/>
              <a:latin typeface="Chicago" charset="0"/>
            </a:endParaRPr>
          </a:p>
        </p:txBody>
      </p:sp>
      <p:sp>
        <p:nvSpPr>
          <p:cNvPr id="413863" name="Freeform 167"/>
          <p:cNvSpPr>
            <a:spLocks/>
          </p:cNvSpPr>
          <p:nvPr/>
        </p:nvSpPr>
        <p:spPr bwMode="auto">
          <a:xfrm>
            <a:off x="4824413" y="35687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64" name="Rectangle 168"/>
          <p:cNvSpPr>
            <a:spLocks noChangeArrowheads="1"/>
          </p:cNvSpPr>
          <p:nvPr/>
        </p:nvSpPr>
        <p:spPr bwMode="auto">
          <a:xfrm>
            <a:off x="4405313" y="3898900"/>
            <a:ext cx="304800" cy="114300"/>
          </a:xfrm>
          <a:prstGeom prst="rect">
            <a:avLst/>
          </a:prstGeom>
          <a:solidFill>
            <a:schemeClr val="tx1"/>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65" name="Freeform 169"/>
          <p:cNvSpPr>
            <a:spLocks/>
          </p:cNvSpPr>
          <p:nvPr/>
        </p:nvSpPr>
        <p:spPr bwMode="auto">
          <a:xfrm>
            <a:off x="4819650" y="3529013"/>
            <a:ext cx="234950" cy="12065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66"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67"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68" name="Rectangle 172"/>
          <p:cNvSpPr>
            <a:spLocks noChangeArrowheads="1"/>
          </p:cNvSpPr>
          <p:nvPr/>
        </p:nvSpPr>
        <p:spPr bwMode="auto">
          <a:xfrm>
            <a:off x="4354513" y="3849688"/>
            <a:ext cx="514350" cy="190500"/>
          </a:xfrm>
          <a:prstGeom prst="rect">
            <a:avLst/>
          </a:prstGeom>
          <a:solidFill>
            <a:schemeClr val="tx1"/>
          </a:solidFill>
          <a:ln w="254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69" name="AutoShape 173"/>
          <p:cNvSpPr>
            <a:spLocks noChangeArrowheads="1"/>
          </p:cNvSpPr>
          <p:nvPr/>
        </p:nvSpPr>
        <p:spPr bwMode="auto">
          <a:xfrm>
            <a:off x="4260850" y="3475038"/>
            <a:ext cx="692150" cy="290512"/>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48" name="Rectangle 174"/>
          <p:cNvSpPr>
            <a:spLocks noChangeArrowheads="1"/>
          </p:cNvSpPr>
          <p:nvPr/>
        </p:nvSpPr>
        <p:spPr bwMode="auto">
          <a:xfrm>
            <a:off x="4305300" y="3416300"/>
            <a:ext cx="565860"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smtClean="0">
                <a:solidFill>
                  <a:srgbClr val="000000"/>
                </a:solidFill>
                <a:effectLst/>
                <a:latin typeface="Chicago" charset="0"/>
              </a:rPr>
              <a:t>โยเซฟ</a:t>
            </a:r>
            <a:endParaRPr lang="en-US" sz="1050" b="1" dirty="0">
              <a:solidFill>
                <a:srgbClr val="000000"/>
              </a:solidFill>
              <a:effectLst/>
              <a:latin typeface="Chicago" charset="0"/>
            </a:endParaRPr>
          </a:p>
        </p:txBody>
      </p:sp>
      <p:sp>
        <p:nvSpPr>
          <p:cNvPr id="413872" name="Line 176"/>
          <p:cNvSpPr>
            <a:spLocks noChangeShapeType="1"/>
          </p:cNvSpPr>
          <p:nvPr/>
        </p:nvSpPr>
        <p:spPr bwMode="auto">
          <a:xfrm>
            <a:off x="6627813" y="17843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3" name="Line 177"/>
          <p:cNvSpPr>
            <a:spLocks noChangeShapeType="1"/>
          </p:cNvSpPr>
          <p:nvPr/>
        </p:nvSpPr>
        <p:spPr bwMode="auto">
          <a:xfrm>
            <a:off x="6615113" y="24828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4" name="Line 178"/>
          <p:cNvSpPr>
            <a:spLocks noChangeShapeType="1"/>
          </p:cNvSpPr>
          <p:nvPr/>
        </p:nvSpPr>
        <p:spPr bwMode="auto">
          <a:xfrm>
            <a:off x="6615113" y="26606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5" name="Line 179"/>
          <p:cNvSpPr>
            <a:spLocks noChangeShapeType="1"/>
          </p:cNvSpPr>
          <p:nvPr/>
        </p:nvSpPr>
        <p:spPr bwMode="auto">
          <a:xfrm>
            <a:off x="6627813" y="28384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6" name="Line 180"/>
          <p:cNvSpPr>
            <a:spLocks noChangeShapeType="1"/>
          </p:cNvSpPr>
          <p:nvPr/>
        </p:nvSpPr>
        <p:spPr bwMode="auto">
          <a:xfrm>
            <a:off x="6621463" y="30162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7" name="Line 181"/>
          <p:cNvSpPr>
            <a:spLocks noChangeShapeType="1"/>
          </p:cNvSpPr>
          <p:nvPr/>
        </p:nvSpPr>
        <p:spPr bwMode="auto">
          <a:xfrm>
            <a:off x="7083425" y="1866900"/>
            <a:ext cx="0" cy="1181100"/>
          </a:xfrm>
          <a:prstGeom prst="line">
            <a:avLst/>
          </a:prstGeom>
          <a:noFill/>
          <a:ln w="50800">
            <a:solidFill>
              <a:schemeClr val="tx1"/>
            </a:solidFill>
            <a:round/>
            <a:headEnd/>
            <a:tailEnd/>
          </a:ln>
          <a:effectLst/>
        </p:spPr>
        <p:txBody>
          <a:bodyPr wrap="none" anchor="ctr"/>
          <a:lstStyle/>
          <a:p>
            <a:pPr>
              <a:defRPr/>
            </a:pPr>
            <a:endParaRPr lang="en-US">
              <a:latin typeface="Arial" pitchFamily="-107" charset="0"/>
              <a:ea typeface="+mn-ea"/>
              <a:cs typeface="+mn-cs"/>
            </a:endParaRPr>
          </a:p>
        </p:txBody>
      </p:sp>
      <p:sp>
        <p:nvSpPr>
          <p:cNvPr id="413878" name="Line 182"/>
          <p:cNvSpPr>
            <a:spLocks noChangeShapeType="1"/>
          </p:cNvSpPr>
          <p:nvPr/>
        </p:nvSpPr>
        <p:spPr bwMode="auto">
          <a:xfrm>
            <a:off x="6621463" y="21399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9" name="Line 183"/>
          <p:cNvSpPr>
            <a:spLocks noChangeShapeType="1"/>
          </p:cNvSpPr>
          <p:nvPr/>
        </p:nvSpPr>
        <p:spPr bwMode="auto">
          <a:xfrm>
            <a:off x="6627813" y="2305050"/>
            <a:ext cx="876300" cy="1270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80" name="Line 184"/>
          <p:cNvSpPr>
            <a:spLocks noChangeShapeType="1"/>
          </p:cNvSpPr>
          <p:nvPr/>
        </p:nvSpPr>
        <p:spPr bwMode="auto">
          <a:xfrm flipV="1">
            <a:off x="6627813" y="1962150"/>
            <a:ext cx="873125"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81" name="Line 185"/>
          <p:cNvSpPr>
            <a:spLocks noChangeShapeType="1"/>
          </p:cNvSpPr>
          <p:nvPr/>
        </p:nvSpPr>
        <p:spPr bwMode="auto">
          <a:xfrm>
            <a:off x="7088188" y="1684338"/>
            <a:ext cx="3175" cy="561975"/>
          </a:xfrm>
          <a:prstGeom prst="line">
            <a:avLst/>
          </a:prstGeom>
          <a:noFill/>
          <a:ln w="50800">
            <a:solidFill>
              <a:schemeClr val="tx1"/>
            </a:solidFill>
            <a:round/>
            <a:headEnd/>
            <a:tailEnd/>
          </a:ln>
          <a:effectLst/>
        </p:spPr>
        <p:txBody>
          <a:bodyPr wrap="none" anchor="ctr"/>
          <a:lstStyle/>
          <a:p>
            <a:pPr>
              <a:defRPr/>
            </a:pPr>
            <a:endParaRPr lang="en-US">
              <a:latin typeface="Arial" pitchFamily="-107" charset="0"/>
              <a:ea typeface="+mn-ea"/>
              <a:cs typeface="+mn-cs"/>
            </a:endParaRPr>
          </a:p>
        </p:txBody>
      </p:sp>
      <p:sp>
        <p:nvSpPr>
          <p:cNvPr id="413883" name="Line 187"/>
          <p:cNvSpPr>
            <a:spLocks noChangeShapeType="1"/>
          </p:cNvSpPr>
          <p:nvPr/>
        </p:nvSpPr>
        <p:spPr bwMode="auto">
          <a:xfrm>
            <a:off x="6659563" y="38703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55460" name="Rectangle 188"/>
          <p:cNvSpPr>
            <a:spLocks noChangeArrowheads="1"/>
          </p:cNvSpPr>
          <p:nvPr/>
        </p:nvSpPr>
        <p:spPr bwMode="auto">
          <a:xfrm>
            <a:off x="6750100" y="3230564"/>
            <a:ext cx="434413"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smtClean="0">
                <a:solidFill>
                  <a:srgbClr val="000000"/>
                </a:solidFill>
                <a:effectLst/>
                <a:latin typeface="Chicago" charset="0"/>
              </a:rPr>
              <a:t>ทาส</a:t>
            </a:r>
            <a:endParaRPr lang="en-US" sz="1050" b="1" dirty="0">
              <a:solidFill>
                <a:srgbClr val="000000"/>
              </a:solidFill>
              <a:effectLst/>
              <a:latin typeface="Chicago" charset="0"/>
            </a:endParaRPr>
          </a:p>
        </p:txBody>
      </p:sp>
      <p:sp>
        <p:nvSpPr>
          <p:cNvPr id="55461" name="Rectangle 192"/>
          <p:cNvSpPr>
            <a:spLocks noChangeArrowheads="1"/>
          </p:cNvSpPr>
          <p:nvPr/>
        </p:nvSpPr>
        <p:spPr bwMode="auto">
          <a:xfrm>
            <a:off x="6734070" y="4395000"/>
            <a:ext cx="450443"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smtClean="0">
                <a:solidFill>
                  <a:srgbClr val="000000"/>
                </a:solidFill>
                <a:effectLst/>
                <a:latin typeface="Chicago" charset="0"/>
              </a:rPr>
              <a:t>เงียบ</a:t>
            </a:r>
            <a:endParaRPr lang="en-US" sz="1050" b="1" dirty="0">
              <a:solidFill>
                <a:srgbClr val="000000"/>
              </a:solidFill>
              <a:effectLst/>
              <a:latin typeface="Chicago" charset="0"/>
            </a:endParaRPr>
          </a:p>
        </p:txBody>
      </p:sp>
      <p:sp>
        <p:nvSpPr>
          <p:cNvPr id="413890" name="Line 194"/>
          <p:cNvSpPr>
            <a:spLocks noChangeShapeType="1"/>
          </p:cNvSpPr>
          <p:nvPr/>
        </p:nvSpPr>
        <p:spPr bwMode="auto">
          <a:xfrm>
            <a:off x="6630988" y="1593850"/>
            <a:ext cx="876300" cy="1270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1" name="Line 195"/>
          <p:cNvSpPr>
            <a:spLocks noChangeShapeType="1"/>
          </p:cNvSpPr>
          <p:nvPr/>
        </p:nvSpPr>
        <p:spPr bwMode="auto">
          <a:xfrm>
            <a:off x="4308475" y="380047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2" name="Line 196"/>
          <p:cNvSpPr>
            <a:spLocks noChangeShapeType="1"/>
          </p:cNvSpPr>
          <p:nvPr/>
        </p:nvSpPr>
        <p:spPr bwMode="auto">
          <a:xfrm>
            <a:off x="4298950" y="4011613"/>
            <a:ext cx="838200" cy="4762"/>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3"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94" name="AutoShape 198"/>
          <p:cNvSpPr>
            <a:spLocks noChangeArrowheads="1"/>
          </p:cNvSpPr>
          <p:nvPr/>
        </p:nvSpPr>
        <p:spPr bwMode="auto">
          <a:xfrm>
            <a:off x="6621463" y="5154613"/>
            <a:ext cx="647700" cy="363537"/>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67" name="Rectangle 199"/>
          <p:cNvSpPr>
            <a:spLocks noChangeArrowheads="1"/>
          </p:cNvSpPr>
          <p:nvPr/>
        </p:nvSpPr>
        <p:spPr bwMode="auto">
          <a:xfrm>
            <a:off x="6610350" y="5102225"/>
            <a:ext cx="690894"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200" b="1" dirty="0" smtClean="0">
                <a:solidFill>
                  <a:srgbClr val="000000"/>
                </a:solidFill>
                <a:effectLst/>
                <a:latin typeface="Chicago" charset="0"/>
              </a:rPr>
              <a:t>พระเยซู</a:t>
            </a:r>
            <a:endParaRPr lang="en-US" sz="1200" b="1" dirty="0">
              <a:solidFill>
                <a:srgbClr val="000000"/>
              </a:solidFill>
              <a:effectLst/>
              <a:latin typeface="Chicago" charset="0"/>
            </a:endParaRPr>
          </a:p>
        </p:txBody>
      </p:sp>
      <p:sp>
        <p:nvSpPr>
          <p:cNvPr id="413896" name="Line 200"/>
          <p:cNvSpPr>
            <a:spLocks noChangeShapeType="1"/>
          </p:cNvSpPr>
          <p:nvPr/>
        </p:nvSpPr>
        <p:spPr bwMode="auto">
          <a:xfrm>
            <a:off x="6651625" y="544195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9" name="Line 203"/>
          <p:cNvSpPr>
            <a:spLocks noChangeShapeType="1"/>
          </p:cNvSpPr>
          <p:nvPr/>
        </p:nvSpPr>
        <p:spPr bwMode="auto">
          <a:xfrm>
            <a:off x="6669088" y="58801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0" name="Line 204"/>
          <p:cNvSpPr>
            <a:spLocks noChangeShapeType="1"/>
          </p:cNvSpPr>
          <p:nvPr/>
        </p:nvSpPr>
        <p:spPr bwMode="auto">
          <a:xfrm>
            <a:off x="6659563" y="615632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1"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2"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903"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04" name="AutoShape 208"/>
          <p:cNvSpPr>
            <a:spLocks noChangeArrowheads="1"/>
          </p:cNvSpPr>
          <p:nvPr/>
        </p:nvSpPr>
        <p:spPr bwMode="auto">
          <a:xfrm>
            <a:off x="6613525" y="647700"/>
            <a:ext cx="692150" cy="25082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75" name="Rectangle 209"/>
          <p:cNvSpPr>
            <a:spLocks noChangeArrowheads="1"/>
          </p:cNvSpPr>
          <p:nvPr/>
        </p:nvSpPr>
        <p:spPr bwMode="auto">
          <a:xfrm>
            <a:off x="6659159" y="563038"/>
            <a:ext cx="609140"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smtClean="0">
                <a:solidFill>
                  <a:srgbClr val="000000"/>
                </a:solidFill>
                <a:effectLst/>
                <a:latin typeface="Chicago" charset="0"/>
              </a:rPr>
              <a:t>เอกเทศ</a:t>
            </a:r>
            <a:endParaRPr lang="en-US" sz="1050" b="1" dirty="0">
              <a:solidFill>
                <a:srgbClr val="000000"/>
              </a:solidFill>
              <a:effectLst/>
              <a:latin typeface="Chicago" charset="0"/>
            </a:endParaRPr>
          </a:p>
        </p:txBody>
      </p:sp>
      <p:sp>
        <p:nvSpPr>
          <p:cNvPr id="413906" name="Line 210"/>
          <p:cNvSpPr>
            <a:spLocks noChangeShapeType="1"/>
          </p:cNvSpPr>
          <p:nvPr/>
        </p:nvSpPr>
        <p:spPr bwMode="auto">
          <a:xfrm>
            <a:off x="6630988" y="1117600"/>
            <a:ext cx="8636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7"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55478" name="Rectangle 212"/>
          <p:cNvSpPr>
            <a:spLocks noChangeArrowheads="1"/>
          </p:cNvSpPr>
          <p:nvPr/>
        </p:nvSpPr>
        <p:spPr bwMode="auto">
          <a:xfrm>
            <a:off x="6647805" y="1266991"/>
            <a:ext cx="615552"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smtClean="0">
                <a:solidFill>
                  <a:srgbClr val="000000"/>
                </a:solidFill>
                <a:effectLst/>
                <a:latin typeface="Chicago" charset="0"/>
              </a:rPr>
              <a:t>กษัตริย์</a:t>
            </a:r>
            <a:endParaRPr lang="en-US" sz="1050" b="1" dirty="0">
              <a:solidFill>
                <a:srgbClr val="000000"/>
              </a:solidFill>
              <a:effectLst/>
              <a:latin typeface="Chicago" charset="0"/>
            </a:endParaRPr>
          </a:p>
        </p:txBody>
      </p:sp>
      <p:sp>
        <p:nvSpPr>
          <p:cNvPr id="413909"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10" name="AutoShape 214"/>
          <p:cNvSpPr>
            <a:spLocks noChangeArrowheads="1"/>
          </p:cNvSpPr>
          <p:nvPr/>
        </p:nvSpPr>
        <p:spPr bwMode="auto">
          <a:xfrm>
            <a:off x="4265613" y="5700713"/>
            <a:ext cx="701675" cy="33337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81" name="Rectangle 215"/>
          <p:cNvSpPr>
            <a:spLocks noChangeArrowheads="1"/>
          </p:cNvSpPr>
          <p:nvPr/>
        </p:nvSpPr>
        <p:spPr bwMode="auto">
          <a:xfrm>
            <a:off x="4357688" y="5635625"/>
            <a:ext cx="701675"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th-TH" sz="1050" b="1" dirty="0" smtClean="0">
                <a:solidFill>
                  <a:srgbClr val="000000"/>
                </a:solidFill>
                <a:effectLst/>
                <a:latin typeface="Chicago" charset="0"/>
              </a:rPr>
              <a:t>โยชูวา</a:t>
            </a:r>
            <a:endParaRPr lang="en-US" sz="1050" b="1" dirty="0">
              <a:solidFill>
                <a:srgbClr val="000000"/>
              </a:solidFill>
              <a:effectLst/>
              <a:latin typeface="Chicago" charset="0"/>
            </a:endParaRPr>
          </a:p>
        </p:txBody>
      </p:sp>
      <p:sp>
        <p:nvSpPr>
          <p:cNvPr id="413912" name="Line 216"/>
          <p:cNvSpPr>
            <a:spLocks noChangeShapeType="1"/>
          </p:cNvSpPr>
          <p:nvPr/>
        </p:nvSpPr>
        <p:spPr bwMode="auto">
          <a:xfrm>
            <a:off x="4302125" y="6045200"/>
            <a:ext cx="835025"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3" name="Line 217"/>
          <p:cNvSpPr>
            <a:spLocks noChangeShapeType="1"/>
          </p:cNvSpPr>
          <p:nvPr/>
        </p:nvSpPr>
        <p:spPr bwMode="auto">
          <a:xfrm>
            <a:off x="4305300" y="6230938"/>
            <a:ext cx="838200" cy="11112"/>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4"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15" name="AutoShape 219"/>
          <p:cNvSpPr>
            <a:spLocks noChangeArrowheads="1"/>
          </p:cNvSpPr>
          <p:nvPr/>
        </p:nvSpPr>
        <p:spPr bwMode="auto">
          <a:xfrm>
            <a:off x="4248150" y="4295775"/>
            <a:ext cx="704850" cy="336550"/>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86" name="Rectangle 220"/>
          <p:cNvSpPr>
            <a:spLocks noChangeArrowheads="1"/>
          </p:cNvSpPr>
          <p:nvPr/>
        </p:nvSpPr>
        <p:spPr bwMode="auto">
          <a:xfrm>
            <a:off x="4346575" y="4257675"/>
            <a:ext cx="541814"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smtClean="0">
                <a:solidFill>
                  <a:srgbClr val="000000"/>
                </a:solidFill>
                <a:effectLst/>
                <a:latin typeface="Chicago" charset="0"/>
              </a:rPr>
              <a:t>โมเสส</a:t>
            </a:r>
            <a:endParaRPr lang="en-US" sz="1050" b="1" dirty="0">
              <a:solidFill>
                <a:srgbClr val="000000"/>
              </a:solidFill>
              <a:effectLst/>
              <a:latin typeface="Chicago" charset="0"/>
            </a:endParaRPr>
          </a:p>
        </p:txBody>
      </p:sp>
      <p:sp>
        <p:nvSpPr>
          <p:cNvPr id="413917"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8" name="Line 222"/>
          <p:cNvSpPr>
            <a:spLocks noChangeShapeType="1"/>
          </p:cNvSpPr>
          <p:nvPr/>
        </p:nvSpPr>
        <p:spPr bwMode="auto">
          <a:xfrm>
            <a:off x="4279900" y="476885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9" name="Line 223"/>
          <p:cNvSpPr>
            <a:spLocks noChangeShapeType="1"/>
          </p:cNvSpPr>
          <p:nvPr/>
        </p:nvSpPr>
        <p:spPr bwMode="auto">
          <a:xfrm>
            <a:off x="4281488" y="494665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0" name="Line 224"/>
          <p:cNvSpPr>
            <a:spLocks noChangeShapeType="1"/>
          </p:cNvSpPr>
          <p:nvPr/>
        </p:nvSpPr>
        <p:spPr bwMode="auto">
          <a:xfrm>
            <a:off x="4279900" y="5124450"/>
            <a:ext cx="835025"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1"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2" name="Line 226"/>
          <p:cNvSpPr>
            <a:spLocks noChangeShapeType="1"/>
          </p:cNvSpPr>
          <p:nvPr/>
        </p:nvSpPr>
        <p:spPr bwMode="auto">
          <a:xfrm>
            <a:off x="4271963" y="5454650"/>
            <a:ext cx="835025"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3" name="Line 227"/>
          <p:cNvSpPr>
            <a:spLocks noChangeShapeType="1"/>
          </p:cNvSpPr>
          <p:nvPr/>
        </p:nvSpPr>
        <p:spPr bwMode="auto">
          <a:xfrm>
            <a:off x="4262438" y="2613025"/>
            <a:ext cx="83185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4" name="Line 228"/>
          <p:cNvSpPr>
            <a:spLocks noChangeShapeType="1"/>
          </p:cNvSpPr>
          <p:nvPr/>
        </p:nvSpPr>
        <p:spPr bwMode="auto">
          <a:xfrm>
            <a:off x="4262438" y="280987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5" name="Line 229"/>
          <p:cNvSpPr>
            <a:spLocks noChangeShapeType="1"/>
          </p:cNvSpPr>
          <p:nvPr/>
        </p:nvSpPr>
        <p:spPr bwMode="auto">
          <a:xfrm>
            <a:off x="4259263" y="242252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6"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7"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8" name="Line 232"/>
          <p:cNvSpPr>
            <a:spLocks noChangeShapeType="1"/>
          </p:cNvSpPr>
          <p:nvPr/>
        </p:nvSpPr>
        <p:spPr bwMode="auto">
          <a:xfrm>
            <a:off x="6665913" y="60198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grpSp>
        <p:nvGrpSpPr>
          <p:cNvPr id="55499" name="Group 234"/>
          <p:cNvGrpSpPr>
            <a:grpSpLocks/>
          </p:cNvGrpSpPr>
          <p:nvPr/>
        </p:nvGrpSpPr>
        <p:grpSpPr bwMode="auto">
          <a:xfrm>
            <a:off x="4187825" y="563563"/>
            <a:ext cx="952500" cy="1316037"/>
            <a:chOff x="2663" y="408"/>
            <a:chExt cx="600" cy="716"/>
          </a:xfrm>
        </p:grpSpPr>
        <p:sp>
          <p:nvSpPr>
            <p:cNvPr id="413931"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932"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33" name="AutoShape 237"/>
            <p:cNvSpPr>
              <a:spLocks noChangeArrowheads="1"/>
            </p:cNvSpPr>
            <p:nvPr/>
          </p:nvSpPr>
          <p:spPr bwMode="auto">
            <a:xfrm>
              <a:off x="2676" y="420"/>
              <a:ext cx="436" cy="592"/>
            </a:xfrm>
            <a:prstGeom prst="roundRect">
              <a:avLst>
                <a:gd name="adj" fmla="val 16667"/>
              </a:avLst>
            </a:prstGeom>
            <a:solidFill>
              <a:srgbClr val="FFFF00"/>
            </a:solidFill>
            <a:ln w="38100">
              <a:noFill/>
              <a:round/>
              <a:headEnd/>
              <a:tailEnd/>
            </a:ln>
            <a:effectLst/>
          </p:spPr>
          <p:txBody>
            <a:bodyPr wrap="none" anchor="ctr"/>
            <a:lstStyle/>
            <a:p>
              <a:pPr>
                <a:defRPr/>
              </a:pPr>
              <a:endParaRPr lang="en-US">
                <a:latin typeface="Arial" pitchFamily="-107" charset="0"/>
                <a:ea typeface="+mn-ea"/>
                <a:cs typeface="+mn-cs"/>
              </a:endParaRPr>
            </a:p>
          </p:txBody>
        </p:sp>
      </p:grpSp>
      <p:sp>
        <p:nvSpPr>
          <p:cNvPr id="413934" name="Line 238"/>
          <p:cNvSpPr>
            <a:spLocks noChangeShapeType="1"/>
          </p:cNvSpPr>
          <p:nvPr/>
        </p:nvSpPr>
        <p:spPr bwMode="auto">
          <a:xfrm>
            <a:off x="4233863" y="10223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5" name="Line 239"/>
          <p:cNvSpPr>
            <a:spLocks noChangeShapeType="1"/>
          </p:cNvSpPr>
          <p:nvPr/>
        </p:nvSpPr>
        <p:spPr bwMode="auto">
          <a:xfrm>
            <a:off x="4233863" y="11874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6" name="Line 240"/>
          <p:cNvSpPr>
            <a:spLocks noChangeShapeType="1"/>
          </p:cNvSpPr>
          <p:nvPr/>
        </p:nvSpPr>
        <p:spPr bwMode="auto">
          <a:xfrm>
            <a:off x="4233863" y="13398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7" name="Line 241"/>
          <p:cNvSpPr>
            <a:spLocks noChangeShapeType="1"/>
          </p:cNvSpPr>
          <p:nvPr/>
        </p:nvSpPr>
        <p:spPr bwMode="auto">
          <a:xfrm>
            <a:off x="4238625" y="15049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8" name="Line 242"/>
          <p:cNvSpPr>
            <a:spLocks noChangeShapeType="1"/>
          </p:cNvSpPr>
          <p:nvPr/>
        </p:nvSpPr>
        <p:spPr bwMode="auto">
          <a:xfrm>
            <a:off x="4233863" y="16700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9" name="Line 243"/>
          <p:cNvSpPr>
            <a:spLocks noChangeShapeType="1"/>
          </p:cNvSpPr>
          <p:nvPr/>
        </p:nvSpPr>
        <p:spPr bwMode="auto">
          <a:xfrm>
            <a:off x="4233863" y="18224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55506" name="Rectangle 244"/>
          <p:cNvSpPr>
            <a:spLocks noChangeArrowheads="1"/>
          </p:cNvSpPr>
          <p:nvPr/>
        </p:nvSpPr>
        <p:spPr bwMode="auto">
          <a:xfrm>
            <a:off x="4236073" y="854573"/>
            <a:ext cx="856003"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900" b="1" dirty="0" smtClean="0">
                <a:solidFill>
                  <a:srgbClr val="000000"/>
                </a:solidFill>
                <a:effectLst/>
                <a:latin typeface="Helvetica" charset="0"/>
              </a:rPr>
              <a:t>ความบาปแรก</a:t>
            </a:r>
            <a:endParaRPr lang="en-US" sz="900" b="1" dirty="0">
              <a:solidFill>
                <a:srgbClr val="000000"/>
              </a:solidFill>
              <a:effectLst/>
              <a:latin typeface="Helvetica" charset="0"/>
            </a:endParaRPr>
          </a:p>
        </p:txBody>
      </p:sp>
      <p:sp>
        <p:nvSpPr>
          <p:cNvPr id="55507" name="Rectangle 245"/>
          <p:cNvSpPr>
            <a:spLocks noChangeArrowheads="1"/>
          </p:cNvSpPr>
          <p:nvPr/>
        </p:nvSpPr>
        <p:spPr bwMode="auto">
          <a:xfrm>
            <a:off x="4194182" y="1016415"/>
            <a:ext cx="984243"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900" b="1" dirty="0" smtClean="0">
                <a:solidFill>
                  <a:srgbClr val="000000"/>
                </a:solidFill>
                <a:effectLst/>
                <a:latin typeface="Helvetica" charset="0"/>
              </a:rPr>
              <a:t>พระกิตติคุณแรก</a:t>
            </a:r>
            <a:endParaRPr lang="en-US" sz="900" b="1" dirty="0">
              <a:solidFill>
                <a:srgbClr val="000000"/>
              </a:solidFill>
              <a:effectLst/>
              <a:latin typeface="Helvetica" charset="0"/>
            </a:endParaRPr>
          </a:p>
        </p:txBody>
      </p:sp>
      <p:sp>
        <p:nvSpPr>
          <p:cNvPr id="55508" name="Rectangle 246"/>
          <p:cNvSpPr>
            <a:spLocks noChangeArrowheads="1"/>
          </p:cNvSpPr>
          <p:nvPr/>
        </p:nvSpPr>
        <p:spPr bwMode="auto">
          <a:xfrm>
            <a:off x="4278313" y="1171575"/>
            <a:ext cx="846385"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900" b="1" dirty="0" smtClean="0">
                <a:solidFill>
                  <a:srgbClr val="000000"/>
                </a:solidFill>
                <a:effectLst/>
                <a:latin typeface="Helvetica" charset="0"/>
              </a:rPr>
              <a:t>ครอบครัวแรก</a:t>
            </a:r>
            <a:endParaRPr lang="en-US" sz="900" b="1" dirty="0">
              <a:solidFill>
                <a:srgbClr val="000000"/>
              </a:solidFill>
              <a:effectLst/>
              <a:latin typeface="Helvetica" charset="0"/>
            </a:endParaRPr>
          </a:p>
        </p:txBody>
      </p:sp>
      <p:sp>
        <p:nvSpPr>
          <p:cNvPr id="55509" name="Rectangle 247"/>
          <p:cNvSpPr>
            <a:spLocks noChangeArrowheads="1"/>
          </p:cNvSpPr>
          <p:nvPr/>
        </p:nvSpPr>
        <p:spPr bwMode="auto">
          <a:xfrm>
            <a:off x="4213225" y="1327150"/>
            <a:ext cx="952183"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900" b="1" dirty="0" err="1" smtClean="0">
                <a:solidFill>
                  <a:srgbClr val="000000"/>
                </a:solidFill>
                <a:effectLst/>
                <a:latin typeface="Helvetica" charset="0"/>
              </a:rPr>
              <a:t>ฆาตรกร</a:t>
            </a:r>
            <a:r>
              <a:rPr lang="th-TH" sz="900" b="1" dirty="0" smtClean="0">
                <a:solidFill>
                  <a:srgbClr val="000000"/>
                </a:solidFill>
                <a:effectLst/>
                <a:latin typeface="Helvetica" charset="0"/>
              </a:rPr>
              <a:t>คนแรก</a:t>
            </a:r>
            <a:endParaRPr lang="en-US" sz="900" b="1" dirty="0">
              <a:solidFill>
                <a:srgbClr val="000000"/>
              </a:solidFill>
              <a:effectLst/>
              <a:latin typeface="Helvetica" charset="0"/>
            </a:endParaRPr>
          </a:p>
        </p:txBody>
      </p:sp>
      <p:sp>
        <p:nvSpPr>
          <p:cNvPr id="55510" name="Rectangle 248"/>
          <p:cNvSpPr>
            <a:spLocks noChangeArrowheads="1"/>
          </p:cNvSpPr>
          <p:nvPr/>
        </p:nvSpPr>
        <p:spPr bwMode="auto">
          <a:xfrm>
            <a:off x="4217988" y="1489075"/>
            <a:ext cx="888063"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900" b="1" dirty="0" smtClean="0">
                <a:solidFill>
                  <a:srgbClr val="000000"/>
                </a:solidFill>
                <a:effectLst/>
                <a:latin typeface="Helvetica" charset="0"/>
              </a:rPr>
              <a:t>น้ำท่วม</a:t>
            </a:r>
            <a:r>
              <a:rPr lang="en-US" sz="900" b="1" dirty="0" smtClean="0">
                <a:solidFill>
                  <a:srgbClr val="000000"/>
                </a:solidFill>
                <a:effectLst/>
                <a:latin typeface="Helvetica" charset="0"/>
              </a:rPr>
              <a:t>/</a:t>
            </a:r>
            <a:r>
              <a:rPr lang="th-TH" sz="900" b="1" dirty="0" smtClean="0">
                <a:solidFill>
                  <a:srgbClr val="000000"/>
                </a:solidFill>
                <a:effectLst/>
                <a:latin typeface="Helvetica" charset="0"/>
              </a:rPr>
              <a:t>สายรุ้ง</a:t>
            </a:r>
            <a:endParaRPr lang="en-US" sz="900" b="1" dirty="0">
              <a:solidFill>
                <a:srgbClr val="000000"/>
              </a:solidFill>
              <a:effectLst/>
              <a:latin typeface="Helvetica" charset="0"/>
            </a:endParaRPr>
          </a:p>
        </p:txBody>
      </p:sp>
      <p:sp>
        <p:nvSpPr>
          <p:cNvPr id="55511" name="Rectangle 249"/>
          <p:cNvSpPr>
            <a:spLocks noChangeArrowheads="1"/>
          </p:cNvSpPr>
          <p:nvPr/>
        </p:nvSpPr>
        <p:spPr bwMode="auto">
          <a:xfrm>
            <a:off x="4414838" y="1654175"/>
            <a:ext cx="538608"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900" b="1" dirty="0" smtClean="0">
                <a:solidFill>
                  <a:srgbClr val="000000"/>
                </a:solidFill>
                <a:effectLst/>
                <a:latin typeface="Helvetica" charset="0"/>
              </a:rPr>
              <a:t>หอคอย</a:t>
            </a:r>
            <a:endParaRPr lang="en-US" sz="900" b="1" dirty="0">
              <a:solidFill>
                <a:srgbClr val="000000"/>
              </a:solidFill>
              <a:effectLst/>
              <a:latin typeface="Helvetica" charset="0"/>
            </a:endParaRPr>
          </a:p>
        </p:txBody>
      </p:sp>
      <p:sp>
        <p:nvSpPr>
          <p:cNvPr id="55512" name="Rectangle 250"/>
          <p:cNvSpPr>
            <a:spLocks noChangeArrowheads="1"/>
          </p:cNvSpPr>
          <p:nvPr/>
        </p:nvSpPr>
        <p:spPr bwMode="auto">
          <a:xfrm>
            <a:off x="4138613" y="546100"/>
            <a:ext cx="469679" cy="25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th-TH" sz="1050" b="1" dirty="0" smtClean="0">
                <a:solidFill>
                  <a:srgbClr val="000000"/>
                </a:solidFill>
                <a:effectLst/>
                <a:latin typeface="Chicago" charset="0"/>
              </a:rPr>
              <a:t>สร้าง</a:t>
            </a:r>
            <a:endParaRPr lang="en-US" sz="1050" b="1" dirty="0">
              <a:solidFill>
                <a:srgbClr val="000000"/>
              </a:solidFill>
              <a:effectLst/>
              <a:latin typeface="Chicago" charset="0"/>
            </a:endParaRPr>
          </a:p>
        </p:txBody>
      </p:sp>
      <p:sp>
        <p:nvSpPr>
          <p:cNvPr id="55513" name="Rectangle 251"/>
          <p:cNvSpPr>
            <a:spLocks noChangeArrowheads="1"/>
          </p:cNvSpPr>
          <p:nvPr/>
        </p:nvSpPr>
        <p:spPr bwMode="auto">
          <a:xfrm>
            <a:off x="4130675" y="727075"/>
            <a:ext cx="1006475"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r>
              <a:rPr lang="th-TH" sz="800" b="1" dirty="0" smtClean="0">
                <a:solidFill>
                  <a:srgbClr val="000000"/>
                </a:solidFill>
                <a:effectLst/>
                <a:latin typeface="Helvetica" charset="0"/>
              </a:rPr>
              <a:t>ชายหญิงคู่แรก</a:t>
            </a:r>
            <a:endParaRPr lang="en-US" sz="800" b="1" dirty="0">
              <a:solidFill>
                <a:srgbClr val="000000"/>
              </a:solidFill>
              <a:effectLst/>
              <a:latin typeface="Helvetica" charset="0"/>
            </a:endParaRPr>
          </a:p>
        </p:txBody>
      </p:sp>
      <p:sp>
        <p:nvSpPr>
          <p:cNvPr id="413948" name="Line 252"/>
          <p:cNvSpPr>
            <a:spLocks noChangeShapeType="1"/>
          </p:cNvSpPr>
          <p:nvPr/>
        </p:nvSpPr>
        <p:spPr bwMode="auto">
          <a:xfrm>
            <a:off x="4233863" y="88900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49" name="Line 253"/>
          <p:cNvSpPr>
            <a:spLocks noChangeShapeType="1"/>
          </p:cNvSpPr>
          <p:nvPr/>
        </p:nvSpPr>
        <p:spPr bwMode="auto">
          <a:xfrm>
            <a:off x="6659563" y="36671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0" name="Line 254"/>
          <p:cNvSpPr>
            <a:spLocks noChangeShapeType="1"/>
          </p:cNvSpPr>
          <p:nvPr/>
        </p:nvSpPr>
        <p:spPr bwMode="auto">
          <a:xfrm>
            <a:off x="6659563" y="40608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1" name="Line 255"/>
          <p:cNvSpPr>
            <a:spLocks noChangeShapeType="1"/>
          </p:cNvSpPr>
          <p:nvPr/>
        </p:nvSpPr>
        <p:spPr bwMode="auto">
          <a:xfrm>
            <a:off x="6659563" y="42513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2" name="Line 256"/>
          <p:cNvSpPr>
            <a:spLocks noChangeShapeType="1"/>
          </p:cNvSpPr>
          <p:nvPr/>
        </p:nvSpPr>
        <p:spPr bwMode="auto">
          <a:xfrm>
            <a:off x="6669088" y="57404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3" name="Line 257"/>
          <p:cNvSpPr>
            <a:spLocks noChangeShapeType="1"/>
          </p:cNvSpPr>
          <p:nvPr/>
        </p:nvSpPr>
        <p:spPr bwMode="auto">
          <a:xfrm>
            <a:off x="6643688" y="56007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4" name="Line 258"/>
          <p:cNvSpPr>
            <a:spLocks noChangeShapeType="1"/>
          </p:cNvSpPr>
          <p:nvPr/>
        </p:nvSpPr>
        <p:spPr bwMode="auto">
          <a:xfrm>
            <a:off x="6646863" y="48736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5" name="Line 259"/>
          <p:cNvSpPr>
            <a:spLocks noChangeShapeType="1"/>
          </p:cNvSpPr>
          <p:nvPr/>
        </p:nvSpPr>
        <p:spPr bwMode="auto">
          <a:xfrm>
            <a:off x="6646863" y="47212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6" name="Text Box 260"/>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55523" name="Text Box 261"/>
          <p:cNvSpPr txBox="1">
            <a:spLocks noChangeArrowheads="1"/>
          </p:cNvSpPr>
          <p:nvPr/>
        </p:nvSpPr>
        <p:spPr bwMode="auto">
          <a:xfrm>
            <a:off x="1789113" y="-28575"/>
            <a:ext cx="254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800" b="1" dirty="0" err="1" smtClean="0">
                <a:solidFill>
                  <a:schemeClr val="tx1"/>
                </a:solidFill>
                <a:effectLst/>
                <a:latin typeface="Comic Sans MS" charset="0"/>
              </a:rPr>
              <a:t>ปฐก</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 </a:t>
            </a:r>
            <a:r>
              <a:rPr lang="th-TH" sz="1600" b="1" dirty="0" smtClean="0">
                <a:solidFill>
                  <a:schemeClr val="tx1"/>
                </a:solidFill>
                <a:effectLst/>
                <a:latin typeface="Comic Sans MS" charset="0"/>
              </a:rPr>
              <a:t>ถึง</a:t>
            </a:r>
            <a:r>
              <a:rPr lang="en-US" sz="1600" b="1" dirty="0" smtClean="0">
                <a:solidFill>
                  <a:schemeClr val="tx1"/>
                </a:solidFill>
                <a:effectLst/>
                <a:latin typeface="Comic Sans MS" charset="0"/>
              </a:rPr>
              <a:t> </a:t>
            </a:r>
            <a:r>
              <a:rPr lang="en-US" sz="1600" b="1" dirty="0">
                <a:solidFill>
                  <a:schemeClr val="tx1"/>
                </a:solidFill>
                <a:effectLst/>
                <a:latin typeface="Comic Sans MS" charset="0"/>
              </a:rPr>
              <a:t>11</a:t>
            </a:r>
          </a:p>
        </p:txBody>
      </p:sp>
      <p:sp>
        <p:nvSpPr>
          <p:cNvPr id="55524" name="Text Box 26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5525" name="Text Box 263"/>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413970" name="Rectangle 274"/>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26</a:t>
            </a:r>
          </a:p>
        </p:txBody>
      </p:sp>
      <p:sp>
        <p:nvSpPr>
          <p:cNvPr id="55527" name="Text Box 275"/>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grpSp>
        <p:nvGrpSpPr>
          <p:cNvPr id="55528" name="Group 329"/>
          <p:cNvGrpSpPr>
            <a:grpSpLocks/>
          </p:cNvGrpSpPr>
          <p:nvPr/>
        </p:nvGrpSpPr>
        <p:grpSpPr bwMode="auto">
          <a:xfrm>
            <a:off x="519113" y="7938"/>
            <a:ext cx="854075" cy="1704975"/>
            <a:chOff x="327" y="5"/>
            <a:chExt cx="538" cy="1074"/>
          </a:xfrm>
        </p:grpSpPr>
        <p:sp>
          <p:nvSpPr>
            <p:cNvPr id="414026" name="Rectangle 330"/>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414027" name="Line 33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413929" name="Rectangle 233"/>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55530" name="Group 287"/>
          <p:cNvGrpSpPr>
            <a:grpSpLocks/>
          </p:cNvGrpSpPr>
          <p:nvPr/>
        </p:nvGrpSpPr>
        <p:grpSpPr bwMode="auto">
          <a:xfrm>
            <a:off x="5160963" y="2136775"/>
            <a:ext cx="725487" cy="869950"/>
            <a:chOff x="9666922" y="2027008"/>
            <a:chExt cx="726109" cy="869325"/>
          </a:xfrm>
        </p:grpSpPr>
        <p:grpSp>
          <p:nvGrpSpPr>
            <p:cNvPr id="55561" name="Group 288"/>
            <p:cNvGrpSpPr>
              <a:grpSpLocks/>
            </p:cNvGrpSpPr>
            <p:nvPr/>
          </p:nvGrpSpPr>
          <p:grpSpPr bwMode="auto">
            <a:xfrm>
              <a:off x="9666922" y="2137540"/>
              <a:ext cx="726109" cy="633818"/>
              <a:chOff x="10879938" y="5034130"/>
              <a:chExt cx="726109" cy="633818"/>
            </a:xfrm>
          </p:grpSpPr>
          <p:sp>
            <p:nvSpPr>
              <p:cNvPr id="296" name="Freeform 116" descr="Cork"/>
              <p:cNvSpPr>
                <a:spLocks/>
              </p:cNvSpPr>
              <p:nvPr/>
            </p:nvSpPr>
            <p:spPr bwMode="auto">
              <a:xfrm>
                <a:off x="10899004" y="503464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sp>
            <p:nvSpPr>
              <p:cNvPr id="297" name="Freeform 117" descr="Cork"/>
              <p:cNvSpPr>
                <a:spLocks/>
              </p:cNvSpPr>
              <p:nvPr/>
            </p:nvSpPr>
            <p:spPr bwMode="auto">
              <a:xfrm>
                <a:off x="10879938" y="5118721"/>
                <a:ext cx="714987" cy="548880"/>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grpSp>
        <p:sp>
          <p:nvSpPr>
            <p:cNvPr id="290" name="Freeform 119"/>
            <p:cNvSpPr>
              <a:spLocks/>
            </p:cNvSpPr>
            <p:nvPr/>
          </p:nvSpPr>
          <p:spPr bwMode="auto">
            <a:xfrm>
              <a:off x="9698699" y="2759906"/>
              <a:ext cx="30188"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291" name="Freeform 120"/>
            <p:cNvSpPr>
              <a:spLocks/>
            </p:cNvSpPr>
            <p:nvPr/>
          </p:nvSpPr>
          <p:spPr bwMode="auto">
            <a:xfrm>
              <a:off x="9705055" y="2758320"/>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292" name="Freeform 121"/>
            <p:cNvSpPr>
              <a:spLocks/>
            </p:cNvSpPr>
            <p:nvPr/>
          </p:nvSpPr>
          <p:spPr bwMode="auto">
            <a:xfrm>
              <a:off x="10178535" y="2729766"/>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293" name="Freeform 122"/>
            <p:cNvSpPr>
              <a:spLocks/>
            </p:cNvSpPr>
            <p:nvPr/>
          </p:nvSpPr>
          <p:spPr bwMode="auto">
            <a:xfrm>
              <a:off x="9732065" y="2033353"/>
              <a:ext cx="34955"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294" name="Freeform 123"/>
            <p:cNvSpPr>
              <a:spLocks/>
            </p:cNvSpPr>
            <p:nvPr/>
          </p:nvSpPr>
          <p:spPr bwMode="auto">
            <a:xfrm>
              <a:off x="10324710" y="2027008"/>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295" name="Rectangle 239"/>
            <p:cNvSpPr>
              <a:spLocks noChangeArrowheads="1"/>
            </p:cNvSpPr>
            <p:nvPr/>
          </p:nvSpPr>
          <p:spPr bwMode="auto">
            <a:xfrm>
              <a:off x="9774965" y="2239580"/>
              <a:ext cx="503668" cy="36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1800" i="1" dirty="0">
                <a:solidFill>
                  <a:schemeClr val="tx1"/>
                </a:solidFill>
                <a:latin typeface="Helvetica" charset="0"/>
              </a:endParaRPr>
            </a:p>
          </p:txBody>
        </p:sp>
      </p:grpSp>
      <p:grpSp>
        <p:nvGrpSpPr>
          <p:cNvPr id="55531" name="Group 297"/>
          <p:cNvGrpSpPr>
            <a:grpSpLocks/>
          </p:cNvGrpSpPr>
          <p:nvPr/>
        </p:nvGrpSpPr>
        <p:grpSpPr bwMode="auto">
          <a:xfrm>
            <a:off x="5160963" y="5175250"/>
            <a:ext cx="725487" cy="869950"/>
            <a:chOff x="9738276" y="5065483"/>
            <a:chExt cx="726109" cy="869325"/>
          </a:xfrm>
        </p:grpSpPr>
        <p:grpSp>
          <p:nvGrpSpPr>
            <p:cNvPr id="55552" name="Group 298"/>
            <p:cNvGrpSpPr>
              <a:grpSpLocks/>
            </p:cNvGrpSpPr>
            <p:nvPr/>
          </p:nvGrpSpPr>
          <p:grpSpPr bwMode="auto">
            <a:xfrm>
              <a:off x="9738276" y="5205358"/>
              <a:ext cx="726109" cy="633818"/>
              <a:chOff x="10879938" y="5034130"/>
              <a:chExt cx="726109" cy="633818"/>
            </a:xfrm>
          </p:grpSpPr>
          <p:sp>
            <p:nvSpPr>
              <p:cNvPr id="306" name="Freeform 116" descr="Cork"/>
              <p:cNvSpPr>
                <a:spLocks/>
              </p:cNvSpPr>
              <p:nvPr/>
            </p:nvSpPr>
            <p:spPr bwMode="auto">
              <a:xfrm>
                <a:off x="10899004" y="503385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sp>
            <p:nvSpPr>
              <p:cNvPr id="307" name="Freeform 117" descr="Cork"/>
              <p:cNvSpPr>
                <a:spLocks/>
              </p:cNvSpPr>
              <p:nvPr/>
            </p:nvSpPr>
            <p:spPr bwMode="auto">
              <a:xfrm>
                <a:off x="10879938" y="5117932"/>
                <a:ext cx="714987" cy="550466"/>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grpSp>
        <p:sp>
          <p:nvSpPr>
            <p:cNvPr id="300" name="Freeform 119"/>
            <p:cNvSpPr>
              <a:spLocks/>
            </p:cNvSpPr>
            <p:nvPr/>
          </p:nvSpPr>
          <p:spPr bwMode="auto">
            <a:xfrm>
              <a:off x="9765286" y="5798381"/>
              <a:ext cx="30189"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01" name="Freeform 120"/>
            <p:cNvSpPr>
              <a:spLocks/>
            </p:cNvSpPr>
            <p:nvPr/>
          </p:nvSpPr>
          <p:spPr bwMode="auto">
            <a:xfrm>
              <a:off x="9771642" y="5796795"/>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02" name="Freeform 121"/>
            <p:cNvSpPr>
              <a:spLocks/>
            </p:cNvSpPr>
            <p:nvPr/>
          </p:nvSpPr>
          <p:spPr bwMode="auto">
            <a:xfrm>
              <a:off x="10245122" y="576824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03" name="Freeform 122"/>
            <p:cNvSpPr>
              <a:spLocks/>
            </p:cNvSpPr>
            <p:nvPr/>
          </p:nvSpPr>
          <p:spPr bwMode="auto">
            <a:xfrm>
              <a:off x="9798653" y="5071828"/>
              <a:ext cx="34955"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04" name="Freeform 123"/>
            <p:cNvSpPr>
              <a:spLocks/>
            </p:cNvSpPr>
            <p:nvPr/>
          </p:nvSpPr>
          <p:spPr bwMode="auto">
            <a:xfrm>
              <a:off x="10391297" y="5065483"/>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05" name="Rectangle 252"/>
            <p:cNvSpPr>
              <a:spLocks noChangeArrowheads="1"/>
            </p:cNvSpPr>
            <p:nvPr/>
          </p:nvSpPr>
          <p:spPr bwMode="auto">
            <a:xfrm>
              <a:off x="9843141" y="5263778"/>
              <a:ext cx="182719" cy="36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a:defRPr/>
              </a:pPr>
              <a:endParaRPr lang="en-US" sz="1800" i="1" dirty="0">
                <a:solidFill>
                  <a:schemeClr val="tx1"/>
                </a:solidFill>
                <a:latin typeface="Helvetica" charset="0"/>
              </a:endParaRPr>
            </a:p>
          </p:txBody>
        </p:sp>
      </p:grpSp>
      <p:grpSp>
        <p:nvGrpSpPr>
          <p:cNvPr id="55532" name="Group 307"/>
          <p:cNvGrpSpPr>
            <a:grpSpLocks/>
          </p:cNvGrpSpPr>
          <p:nvPr/>
        </p:nvGrpSpPr>
        <p:grpSpPr bwMode="auto">
          <a:xfrm>
            <a:off x="7577138" y="2422525"/>
            <a:ext cx="725487" cy="869950"/>
            <a:chOff x="12107225" y="2385783"/>
            <a:chExt cx="726109" cy="869325"/>
          </a:xfrm>
        </p:grpSpPr>
        <p:grpSp>
          <p:nvGrpSpPr>
            <p:cNvPr id="55543" name="Group 308"/>
            <p:cNvGrpSpPr>
              <a:grpSpLocks/>
            </p:cNvGrpSpPr>
            <p:nvPr/>
          </p:nvGrpSpPr>
          <p:grpSpPr bwMode="auto">
            <a:xfrm>
              <a:off x="12107225" y="2479994"/>
              <a:ext cx="726109" cy="633818"/>
              <a:chOff x="10879938" y="5034130"/>
              <a:chExt cx="726109" cy="633818"/>
            </a:xfrm>
          </p:grpSpPr>
          <p:sp>
            <p:nvSpPr>
              <p:cNvPr id="316" name="Freeform 116" descr="Cork"/>
              <p:cNvSpPr>
                <a:spLocks/>
              </p:cNvSpPr>
              <p:nvPr/>
            </p:nvSpPr>
            <p:spPr bwMode="auto">
              <a:xfrm>
                <a:off x="10899004" y="503351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sp>
            <p:nvSpPr>
              <p:cNvPr id="317" name="Freeform 117" descr="Cork"/>
              <p:cNvSpPr>
                <a:spLocks/>
              </p:cNvSpPr>
              <p:nvPr/>
            </p:nvSpPr>
            <p:spPr bwMode="auto">
              <a:xfrm>
                <a:off x="10879938" y="5117591"/>
                <a:ext cx="714987" cy="550467"/>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grpSp>
        <p:sp>
          <p:nvSpPr>
            <p:cNvPr id="310" name="Freeform 119"/>
            <p:cNvSpPr>
              <a:spLocks/>
            </p:cNvSpPr>
            <p:nvPr/>
          </p:nvSpPr>
          <p:spPr bwMode="auto">
            <a:xfrm>
              <a:off x="12150124" y="3118681"/>
              <a:ext cx="30189"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11" name="Freeform 120"/>
            <p:cNvSpPr>
              <a:spLocks/>
            </p:cNvSpPr>
            <p:nvPr/>
          </p:nvSpPr>
          <p:spPr bwMode="auto">
            <a:xfrm>
              <a:off x="12156479" y="3117095"/>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12" name="Freeform 121"/>
            <p:cNvSpPr>
              <a:spLocks/>
            </p:cNvSpPr>
            <p:nvPr/>
          </p:nvSpPr>
          <p:spPr bwMode="auto">
            <a:xfrm>
              <a:off x="12629960" y="308854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13" name="Freeform 122"/>
            <p:cNvSpPr>
              <a:spLocks/>
            </p:cNvSpPr>
            <p:nvPr/>
          </p:nvSpPr>
          <p:spPr bwMode="auto">
            <a:xfrm>
              <a:off x="12183490" y="2392128"/>
              <a:ext cx="33366"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14" name="Freeform 123"/>
            <p:cNvSpPr>
              <a:spLocks/>
            </p:cNvSpPr>
            <p:nvPr/>
          </p:nvSpPr>
          <p:spPr bwMode="auto">
            <a:xfrm>
              <a:off x="12776135" y="2385783"/>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15" name="Rectangle 252"/>
            <p:cNvSpPr>
              <a:spLocks noChangeArrowheads="1"/>
            </p:cNvSpPr>
            <p:nvPr/>
          </p:nvSpPr>
          <p:spPr bwMode="auto">
            <a:xfrm>
              <a:off x="12248633" y="2599942"/>
              <a:ext cx="182720" cy="36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a:defRPr/>
              </a:pPr>
              <a:endParaRPr lang="en-US" sz="1800" i="1" dirty="0">
                <a:solidFill>
                  <a:schemeClr val="tx1"/>
                </a:solidFill>
                <a:latin typeface="Helvetica" charset="0"/>
              </a:endParaRPr>
            </a:p>
          </p:txBody>
        </p:sp>
      </p:grpSp>
      <p:grpSp>
        <p:nvGrpSpPr>
          <p:cNvPr id="55533" name="Group 317"/>
          <p:cNvGrpSpPr>
            <a:grpSpLocks/>
          </p:cNvGrpSpPr>
          <p:nvPr/>
        </p:nvGrpSpPr>
        <p:grpSpPr bwMode="auto">
          <a:xfrm>
            <a:off x="7577138" y="1230313"/>
            <a:ext cx="725487" cy="869950"/>
            <a:chOff x="11051188" y="1150764"/>
            <a:chExt cx="726109" cy="869325"/>
          </a:xfrm>
        </p:grpSpPr>
        <p:grpSp>
          <p:nvGrpSpPr>
            <p:cNvPr id="55534" name="Group 318"/>
            <p:cNvGrpSpPr>
              <a:grpSpLocks/>
            </p:cNvGrpSpPr>
            <p:nvPr/>
          </p:nvGrpSpPr>
          <p:grpSpPr bwMode="auto">
            <a:xfrm>
              <a:off x="11051188" y="1295673"/>
              <a:ext cx="726109" cy="633818"/>
              <a:chOff x="10879938" y="5034130"/>
              <a:chExt cx="726109" cy="633818"/>
            </a:xfrm>
          </p:grpSpPr>
          <p:sp>
            <p:nvSpPr>
              <p:cNvPr id="326" name="Freeform 116" descr="Cork"/>
              <p:cNvSpPr>
                <a:spLocks/>
              </p:cNvSpPr>
              <p:nvPr/>
            </p:nvSpPr>
            <p:spPr bwMode="auto">
              <a:xfrm>
                <a:off x="10899004" y="5033579"/>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sp>
            <p:nvSpPr>
              <p:cNvPr id="327" name="Freeform 117" descr="Cork"/>
              <p:cNvSpPr>
                <a:spLocks/>
              </p:cNvSpPr>
              <p:nvPr/>
            </p:nvSpPr>
            <p:spPr bwMode="auto">
              <a:xfrm>
                <a:off x="10879938" y="5117657"/>
                <a:ext cx="714987" cy="550466"/>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grpSp>
        <p:sp>
          <p:nvSpPr>
            <p:cNvPr id="320" name="Freeform 119"/>
            <p:cNvSpPr>
              <a:spLocks/>
            </p:cNvSpPr>
            <p:nvPr/>
          </p:nvSpPr>
          <p:spPr bwMode="auto">
            <a:xfrm>
              <a:off x="11079787" y="1883662"/>
              <a:ext cx="30188"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21" name="Freeform 120"/>
            <p:cNvSpPr>
              <a:spLocks/>
            </p:cNvSpPr>
            <p:nvPr/>
          </p:nvSpPr>
          <p:spPr bwMode="auto">
            <a:xfrm>
              <a:off x="11086143" y="1882075"/>
              <a:ext cx="38133" cy="138014"/>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22" name="Freeform 121"/>
            <p:cNvSpPr>
              <a:spLocks/>
            </p:cNvSpPr>
            <p:nvPr/>
          </p:nvSpPr>
          <p:spPr bwMode="auto">
            <a:xfrm>
              <a:off x="11559624" y="185352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23" name="Freeform 122"/>
            <p:cNvSpPr>
              <a:spLocks/>
            </p:cNvSpPr>
            <p:nvPr/>
          </p:nvSpPr>
          <p:spPr bwMode="auto">
            <a:xfrm>
              <a:off x="11113153" y="1157109"/>
              <a:ext cx="34955" cy="195122"/>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24" name="Freeform 123"/>
            <p:cNvSpPr>
              <a:spLocks/>
            </p:cNvSpPr>
            <p:nvPr/>
          </p:nvSpPr>
          <p:spPr bwMode="auto">
            <a:xfrm>
              <a:off x="11705799" y="1150764"/>
              <a:ext cx="54021" cy="160222"/>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defRPr/>
              </a:pPr>
              <a:endParaRPr lang="en-US"/>
            </a:p>
          </p:txBody>
        </p:sp>
        <p:sp>
          <p:nvSpPr>
            <p:cNvPr id="325" name="Rectangle 252"/>
            <p:cNvSpPr>
              <a:spLocks noChangeArrowheads="1"/>
            </p:cNvSpPr>
            <p:nvPr/>
          </p:nvSpPr>
          <p:spPr bwMode="auto">
            <a:xfrm>
              <a:off x="11152875" y="1388718"/>
              <a:ext cx="182719" cy="36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a:defRPr/>
              </a:pPr>
              <a:endParaRPr lang="en-US" sz="1800" i="1" dirty="0">
                <a:solidFill>
                  <a:schemeClr val="tx1"/>
                </a:solidFill>
                <a:latin typeface="Helvetica" charset="0"/>
              </a:endParaRPr>
            </a:p>
          </p:txBody>
        </p:sp>
      </p:grpSp>
    </p:spTree>
    <p:extLst>
      <p:ext uri="{BB962C8B-B14F-4D97-AF65-F5344CB8AC3E}">
        <p14:creationId xmlns:p14="http://schemas.microsoft.com/office/powerpoint/2010/main" val="29875735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th-TH" sz="2400" b="1" dirty="0" smtClean="0">
                <a:solidFill>
                  <a:srgbClr val="FFFFFF"/>
                </a:solidFill>
                <a:latin typeface="Arial" charset="0"/>
                <a:ea typeface="ＭＳ Ｐゴシック" charset="0"/>
              </a:rPr>
              <a:t>ตามลิงค์นี้เลย –</a:t>
            </a:r>
            <a:r>
              <a:rPr lang="en-US" sz="2400" b="1" dirty="0" smtClean="0">
                <a:solidFill>
                  <a:srgbClr val="FFFFFF"/>
                </a:solidFill>
                <a:latin typeface="Arial" charset="0"/>
                <a:ea typeface="ＭＳ Ｐゴシック" charset="0"/>
              </a:rPr>
              <a:t>&gt;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397" tIns="45698" rIns="91397" bIns="45698"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th-TH" sz="2800" dirty="0" smtClean="0">
                <a:solidFill>
                  <a:srgbClr val="FFFFFF"/>
                </a:solidFill>
                <a:latin typeface="Arial" charset="0"/>
                <a:cs typeface="Arial" charset="0"/>
              </a:rPr>
              <a:t>โหลดไปใช้ได้เลยฟรีๆ</a:t>
            </a:r>
            <a:endParaRPr lang="en-US" sz="1050"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5"/>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978944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0" y="-182563"/>
            <a:ext cx="9326563" cy="7040563"/>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solidFill>
                <a:srgbClr val="FFFFFF"/>
              </a:solidFill>
              <a:effectLst>
                <a:outerShdw blurRad="38100" dist="38100" dir="2700000" algn="tl">
                  <a:srgbClr val="000000"/>
                </a:outerShdw>
              </a:effectLst>
              <a:latin typeface="Comic Sans MS" pitchFamily="-107" charset="0"/>
            </a:endParaRPr>
          </a:p>
        </p:txBody>
      </p:sp>
      <p:sp>
        <p:nvSpPr>
          <p:cNvPr id="736504" name="Text Box 24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rgbClr val="FFFFFF"/>
              </a:solidFill>
              <a:effectLst>
                <a:outerShdw blurRad="38100" dist="38100" dir="2700000" algn="tl">
                  <a:srgbClr val="000000"/>
                </a:outerShdw>
              </a:effectLst>
              <a:latin typeface="Comic Sans MS" pitchFamily="-107" charset="0"/>
            </a:endParaRPr>
          </a:p>
        </p:txBody>
      </p:sp>
      <p:sp>
        <p:nvSpPr>
          <p:cNvPr id="57347" name="Text Box 249"/>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7348" name="Text Box 253"/>
          <p:cNvSpPr txBox="1">
            <a:spLocks noChangeArrowheads="1"/>
          </p:cNvSpPr>
          <p:nvPr/>
        </p:nvSpPr>
        <p:spPr bwMode="auto">
          <a:xfrm>
            <a:off x="300038" y="6556375"/>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Comic Sans MS" charset="0"/>
              </a:rPr>
              <a:t>©2006 TBBMI</a:t>
            </a:r>
          </a:p>
        </p:txBody>
      </p:sp>
      <p:sp>
        <p:nvSpPr>
          <p:cNvPr id="736510" name="Rectangle 254"/>
          <p:cNvSpPr>
            <a:spLocks noChangeArrowheads="1"/>
          </p:cNvSpPr>
          <p:nvPr/>
        </p:nvSpPr>
        <p:spPr bwMode="auto">
          <a:xfrm>
            <a:off x="7562850" y="6532563"/>
            <a:ext cx="674688" cy="228600"/>
          </a:xfrm>
          <a:prstGeom prst="rect">
            <a:avLst/>
          </a:prstGeom>
          <a:noFill/>
          <a:ln w="12700">
            <a:noFill/>
            <a:miter lim="800000"/>
            <a:headEnd/>
            <a:tailEnd/>
          </a:ln>
          <a:effectLst/>
        </p:spPr>
        <p:txBody>
          <a:bodyPr wrap="none" anchor="ctr">
            <a:spAutoFit/>
          </a:bodyPr>
          <a:lstStyle/>
          <a:p>
            <a:pPr>
              <a:defRPr/>
            </a:pPr>
            <a:r>
              <a:rPr lang="en-US" sz="900" b="1">
                <a:solidFill>
                  <a:srgbClr val="FFFFFF"/>
                </a:solidFill>
                <a:effectLst>
                  <a:outerShdw blurRad="38100" dist="38100" dir="2700000" algn="tl">
                    <a:srgbClr val="000000"/>
                  </a:outerShdw>
                </a:effectLst>
                <a:latin typeface="Comic Sans MS" charset="0"/>
              </a:rPr>
              <a:t>8.0.03a.</a:t>
            </a:r>
          </a:p>
        </p:txBody>
      </p:sp>
      <p:sp>
        <p:nvSpPr>
          <p:cNvPr id="736511" name="Rectangle 25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27</a:t>
            </a:r>
          </a:p>
        </p:txBody>
      </p:sp>
    </p:spTree>
    <p:extLst>
      <p:ext uri="{BB962C8B-B14F-4D97-AF65-F5344CB8AC3E}">
        <p14:creationId xmlns:p14="http://schemas.microsoft.com/office/powerpoint/2010/main" val="1887336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pic>
        <p:nvPicPr>
          <p:cNvPr id="562185"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smtClean="0">
                <a:solidFill>
                  <a:schemeClr val="hlink"/>
                </a:solidFill>
                <a:effectLst>
                  <a:outerShdw blurRad="38100" dist="38100" dir="2700000" algn="tl">
                    <a:srgbClr val="000000"/>
                  </a:outerShdw>
                </a:effectLst>
                <a:latin typeface="Comic Sans MS" charset="0"/>
              </a:rPr>
              <a:t> </a:t>
            </a:r>
          </a:p>
        </p:txBody>
      </p:sp>
      <p:sp>
        <p:nvSpPr>
          <p:cNvPr id="562188" name="Text Box 12"/>
          <p:cNvSpPr txBox="1">
            <a:spLocks noChangeArrowheads="1"/>
          </p:cNvSpPr>
          <p:nvPr/>
        </p:nvSpPr>
        <p:spPr bwMode="auto">
          <a:xfrm>
            <a:off x="2185988" y="2409602"/>
            <a:ext cx="701675" cy="2970044"/>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th-TH" sz="18700" dirty="0">
                <a:solidFill>
                  <a:srgbClr val="FFE957"/>
                </a:solidFill>
                <a:effectLst>
                  <a:outerShdw blurRad="38100" dist="38100" dir="2700000" algn="tl">
                    <a:srgbClr val="000000"/>
                  </a:outerShdw>
                </a:effectLst>
                <a:latin typeface="Times" charset="0"/>
              </a:rPr>
              <a:t>ส</a:t>
            </a:r>
            <a:endParaRPr lang="en-US" sz="4800" dirty="0" smtClean="0">
              <a:effectLst>
                <a:outerShdw blurRad="38100" dist="38100" dir="2700000" algn="tl">
                  <a:srgbClr val="000000"/>
                </a:outerShdw>
              </a:effectLst>
              <a:latin typeface="Times" charset="0"/>
            </a:endParaRPr>
          </a:p>
        </p:txBody>
      </p:sp>
      <p:sp>
        <p:nvSpPr>
          <p:cNvPr id="562190" name="Text Box 14"/>
          <p:cNvSpPr txBox="1">
            <a:spLocks noChangeArrowheads="1"/>
          </p:cNvSpPr>
          <p:nvPr/>
        </p:nvSpPr>
        <p:spPr bwMode="auto">
          <a:xfrm>
            <a:off x="5416550" y="2368782"/>
            <a:ext cx="701675" cy="2970044"/>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th-TH" sz="18700" dirty="0">
                <a:solidFill>
                  <a:srgbClr val="FFE957"/>
                </a:solidFill>
                <a:effectLst>
                  <a:outerShdw blurRad="38100" dist="38100" dir="2700000" algn="tl">
                    <a:srgbClr val="000000"/>
                  </a:outerShdw>
                </a:effectLst>
                <a:latin typeface="Times" charset="0"/>
              </a:rPr>
              <a:t>ง</a:t>
            </a:r>
            <a:endParaRPr lang="en-US" sz="4800" dirty="0" smtClean="0">
              <a:effectLst>
                <a:outerShdw blurRad="38100" dist="38100" dir="2700000" algn="tl">
                  <a:srgbClr val="000000"/>
                </a:outerShdw>
              </a:effectLst>
              <a:latin typeface="Times" charset="0"/>
            </a:endParaRPr>
          </a:p>
        </p:txBody>
      </p:sp>
      <p:sp>
        <p:nvSpPr>
          <p:cNvPr id="562191" name="Text Box 15"/>
          <p:cNvSpPr txBox="1">
            <a:spLocks noChangeArrowheads="1"/>
          </p:cNvSpPr>
          <p:nvPr/>
        </p:nvSpPr>
        <p:spPr bwMode="auto">
          <a:xfrm>
            <a:off x="6793824" y="2321608"/>
            <a:ext cx="701675" cy="2970044"/>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th-TH" sz="18700" dirty="0">
                <a:solidFill>
                  <a:srgbClr val="FFE957"/>
                </a:solidFill>
                <a:effectLst>
                  <a:outerShdw blurRad="38100" dist="38100" dir="2700000" algn="tl">
                    <a:srgbClr val="000000"/>
                  </a:outerShdw>
                </a:effectLst>
                <a:latin typeface="Times" charset="0"/>
              </a:rPr>
              <a:t>ย</a:t>
            </a:r>
            <a:endParaRPr lang="en-US" sz="4800" dirty="0" smtClean="0">
              <a:effectLst>
                <a:outerShdw blurRad="38100" dist="38100" dir="2700000" algn="tl">
                  <a:srgbClr val="000000"/>
                </a:outerShdw>
              </a:effectLst>
              <a:latin typeface="Times" charset="0"/>
            </a:endParaRPr>
          </a:p>
        </p:txBody>
      </p:sp>
      <p:sp>
        <p:nvSpPr>
          <p:cNvPr id="8202" name="Text Box 19"/>
          <p:cNvSpPr txBox="1">
            <a:spLocks noChangeArrowheads="1"/>
          </p:cNvSpPr>
          <p:nvPr/>
        </p:nvSpPr>
        <p:spPr bwMode="auto">
          <a:xfrm>
            <a:off x="8637588" y="64516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2" name="Group 23"/>
          <p:cNvGrpSpPr>
            <a:grpSpLocks/>
          </p:cNvGrpSpPr>
          <p:nvPr/>
        </p:nvGrpSpPr>
        <p:grpSpPr bwMode="auto">
          <a:xfrm>
            <a:off x="4024313" y="2493963"/>
            <a:ext cx="1147762" cy="2738437"/>
            <a:chOff x="2634" y="1571"/>
            <a:chExt cx="567" cy="1725"/>
          </a:xfrm>
        </p:grpSpPr>
        <p:sp>
          <p:nvSpPr>
            <p:cNvPr id="562200" name="Text Box 24"/>
            <p:cNvSpPr txBox="1">
              <a:spLocks noChangeArrowheads="1"/>
            </p:cNvSpPr>
            <p:nvPr/>
          </p:nvSpPr>
          <p:spPr bwMode="auto">
            <a:xfrm>
              <a:off x="2634" y="1740"/>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dirty="0" smtClean="0">
                  <a:solidFill>
                    <a:srgbClr val="FFFFFF"/>
                  </a:solidFill>
                  <a:effectLst>
                    <a:outerShdw blurRad="38100" dist="38100" dir="2700000" algn="tl">
                      <a:srgbClr val="000000"/>
                    </a:outerShdw>
                  </a:effectLst>
                  <a:latin typeface="Times" charset="0"/>
                </a:rPr>
                <a:t>7</a:t>
              </a:r>
              <a:endParaRPr lang="en-US" sz="4400" dirty="0" smtClean="0">
                <a:solidFill>
                  <a:srgbClr val="FFFFFF"/>
                </a:solidFill>
                <a:effectLst>
                  <a:outerShdw blurRad="38100" dist="38100" dir="2700000" algn="tl">
                    <a:srgbClr val="000000"/>
                  </a:outerShdw>
                </a:effectLst>
                <a:latin typeface="Times" charset="0"/>
              </a:endParaRPr>
            </a:p>
          </p:txBody>
        </p:sp>
        <p:sp>
          <p:nvSpPr>
            <p:cNvPr id="562201" name="Text Box 25"/>
            <p:cNvSpPr txBox="1">
              <a:spLocks noChangeArrowheads="1"/>
            </p:cNvSpPr>
            <p:nvPr/>
          </p:nvSpPr>
          <p:spPr bwMode="auto">
            <a:xfrm>
              <a:off x="2759" y="1571"/>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dirty="0" smtClean="0">
                  <a:solidFill>
                    <a:srgbClr val="FFFFFF"/>
                  </a:solidFill>
                  <a:effectLst>
                    <a:outerShdw blurRad="38100" dist="38100" dir="2700000" algn="tl">
                      <a:srgbClr val="000000"/>
                    </a:outerShdw>
                  </a:effectLst>
                  <a:latin typeface="Times" charset="0"/>
                </a:rPr>
                <a:t>-</a:t>
              </a:r>
              <a:endParaRPr lang="en-US" sz="4400" dirty="0" smtClean="0">
                <a:solidFill>
                  <a:srgbClr val="FFFFFF"/>
                </a:solidFill>
                <a:effectLst>
                  <a:outerShdw blurRad="38100" dist="38100" dir="2700000" algn="tl">
                    <a:srgbClr val="000000"/>
                  </a:outerShdw>
                </a:effectLst>
                <a:latin typeface="Times" charset="0"/>
              </a:endParaRPr>
            </a:p>
          </p:txBody>
        </p:sp>
      </p:grpSp>
      <p:sp>
        <p:nvSpPr>
          <p:cNvPr id="562203" name="Rectangle 27"/>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03</a:t>
            </a:r>
          </a:p>
        </p:txBody>
      </p:sp>
    </p:spTree>
    <p:extLst>
      <p:ext uri="{BB962C8B-B14F-4D97-AF65-F5344CB8AC3E}">
        <p14:creationId xmlns:p14="http://schemas.microsoft.com/office/powerpoint/2010/main" val="18545093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fade">
                                      <p:cBhvr>
                                        <p:cTn id="13" dur="1000"/>
                                        <p:tgtEl>
                                          <p:spTgt spid="5621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fade">
                                      <p:cBhvr>
                                        <p:cTn id="17" dur="1000"/>
                                        <p:tgtEl>
                                          <p:spTgt spid="56219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fade">
                                      <p:cBhvr>
                                        <p:cTn id="21"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42702" name="Text Box 14"/>
          <p:cNvSpPr txBox="1">
            <a:spLocks noChangeArrowheads="1"/>
          </p:cNvSpPr>
          <p:nvPr/>
        </p:nvSpPr>
        <p:spPr bwMode="auto">
          <a:xfrm>
            <a:off x="7569200" y="6164263"/>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0243" name="Text Box 1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242709" name="Rectangle 21"/>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Arial" pitchFamily="-107" charset="0"/>
              <a:ea typeface="+mn-ea"/>
              <a:cs typeface="+mn-cs"/>
            </a:endParaRPr>
          </a:p>
        </p:txBody>
      </p:sp>
      <p:sp>
        <p:nvSpPr>
          <p:cNvPr id="242690" name="Rectangle 2"/>
          <p:cNvSpPr>
            <a:spLocks noChangeArrowheads="1"/>
          </p:cNvSpPr>
          <p:nvPr/>
        </p:nvSpPr>
        <p:spPr bwMode="auto">
          <a:xfrm>
            <a:off x="2333225" y="812800"/>
            <a:ext cx="4350549" cy="110543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6600" b="1" i="1" dirty="0" smtClean="0">
                <a:solidFill>
                  <a:srgbClr val="FAFD00"/>
                </a:solidFill>
                <a:effectLst/>
                <a:latin typeface="Times" pitchFamily="-107" charset="0"/>
                <a:ea typeface="+mn-ea"/>
                <a:cs typeface="+mn-cs"/>
              </a:rPr>
              <a:t>แค่ทวนความจำ</a:t>
            </a:r>
            <a:r>
              <a:rPr lang="en-US" sz="6600" b="1" i="1" dirty="0" smtClean="0">
                <a:solidFill>
                  <a:srgbClr val="FAFD00"/>
                </a:solidFill>
                <a:effectLst/>
                <a:latin typeface="Times" pitchFamily="-107" charset="0"/>
                <a:ea typeface="+mn-ea"/>
                <a:cs typeface="+mn-cs"/>
              </a:rPr>
              <a:t>...</a:t>
            </a:r>
            <a:endParaRPr lang="en-US" sz="6600" b="1" i="1" dirty="0">
              <a:solidFill>
                <a:srgbClr val="FAFD00"/>
              </a:solidFill>
              <a:effectLst/>
              <a:latin typeface="Times" pitchFamily="-107" charset="0"/>
              <a:ea typeface="+mn-ea"/>
              <a:cs typeface="+mn-cs"/>
            </a:endParaRPr>
          </a:p>
        </p:txBody>
      </p:sp>
      <p:sp>
        <p:nvSpPr>
          <p:cNvPr id="242697" name="Text Box 9"/>
          <p:cNvSpPr txBox="1">
            <a:spLocks noChangeArrowheads="1"/>
          </p:cNvSpPr>
          <p:nvPr/>
        </p:nvSpPr>
        <p:spPr bwMode="auto">
          <a:xfrm>
            <a:off x="2895599" y="1513992"/>
            <a:ext cx="3225800" cy="1862048"/>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th-TH" sz="11500" b="1" dirty="0">
                <a:solidFill>
                  <a:srgbClr val="FAFD00"/>
                </a:solidFill>
                <a:effectLst/>
                <a:latin typeface="Times" pitchFamily="-107" charset="0"/>
                <a:ea typeface="+mn-ea"/>
                <a:cs typeface="+mn-cs"/>
              </a:rPr>
              <a:t>ส</a:t>
            </a:r>
            <a:r>
              <a:rPr lang="en-US" sz="7200" b="1" dirty="0" smtClean="0">
                <a:solidFill>
                  <a:srgbClr val="FAFD00"/>
                </a:solidFill>
                <a:effectLst/>
                <a:latin typeface="Times" pitchFamily="-107" charset="0"/>
                <a:ea typeface="+mn-ea"/>
                <a:cs typeface="+mn-cs"/>
              </a:rPr>
              <a:t> </a:t>
            </a:r>
            <a:r>
              <a:rPr lang="en-US" sz="7200" b="1" dirty="0">
                <a:solidFill>
                  <a:srgbClr val="FFFFFF"/>
                </a:solidFill>
                <a:effectLst/>
                <a:latin typeface="Times" pitchFamily="-107" charset="0"/>
                <a:ea typeface="+mn-ea"/>
                <a:cs typeface="+mn-cs"/>
              </a:rPr>
              <a:t>7</a:t>
            </a:r>
            <a:r>
              <a:rPr lang="en-US" sz="7200" b="1" dirty="0">
                <a:solidFill>
                  <a:srgbClr val="FAFD00"/>
                </a:solidFill>
                <a:effectLst/>
                <a:latin typeface="Times" pitchFamily="-107" charset="0"/>
                <a:ea typeface="+mn-ea"/>
                <a:cs typeface="+mn-cs"/>
              </a:rPr>
              <a:t> </a:t>
            </a:r>
            <a:r>
              <a:rPr lang="th-TH" sz="11500" b="1" dirty="0" smtClean="0">
                <a:solidFill>
                  <a:srgbClr val="FAFD00"/>
                </a:solidFill>
                <a:effectLst/>
                <a:latin typeface="Times" pitchFamily="-107" charset="0"/>
                <a:ea typeface="+mn-ea"/>
                <a:cs typeface="+mn-cs"/>
              </a:rPr>
              <a:t>ง</a:t>
            </a:r>
            <a:r>
              <a:rPr lang="en-US" sz="11500" b="1" dirty="0" smtClean="0">
                <a:solidFill>
                  <a:srgbClr val="FAFD00"/>
                </a:solidFill>
                <a:effectLst/>
                <a:latin typeface="Times" pitchFamily="-107" charset="0"/>
                <a:ea typeface="+mn-ea"/>
                <a:cs typeface="+mn-cs"/>
              </a:rPr>
              <a:t> </a:t>
            </a:r>
            <a:r>
              <a:rPr lang="th-TH" sz="11500" b="1" dirty="0">
                <a:solidFill>
                  <a:srgbClr val="FAFD00"/>
                </a:solidFill>
                <a:effectLst/>
                <a:latin typeface="Times" pitchFamily="-107" charset="0"/>
                <a:ea typeface="+mn-ea"/>
                <a:cs typeface="+mn-cs"/>
              </a:rPr>
              <a:t>ย</a:t>
            </a:r>
            <a:endParaRPr lang="en-US" sz="11500" b="1" dirty="0">
              <a:solidFill>
                <a:srgbClr val="FAFD00"/>
              </a:solidFill>
              <a:effectLst/>
              <a:latin typeface="Times" pitchFamily="-107" charset="0"/>
              <a:ea typeface="+mn-ea"/>
              <a:cs typeface="+mn-cs"/>
            </a:endParaRPr>
          </a:p>
        </p:txBody>
      </p:sp>
      <p:grpSp>
        <p:nvGrpSpPr>
          <p:cNvPr id="2" name="Group 13"/>
          <p:cNvGrpSpPr>
            <a:grpSpLocks/>
          </p:cNvGrpSpPr>
          <p:nvPr/>
        </p:nvGrpSpPr>
        <p:grpSpPr bwMode="auto">
          <a:xfrm>
            <a:off x="3359150" y="2071688"/>
            <a:ext cx="1406525" cy="1916112"/>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42700" name="Text Box 12"/>
            <p:cNvSpPr txBox="1">
              <a:spLocks noChangeArrowheads="1"/>
            </p:cNvSpPr>
            <p:nvPr/>
          </p:nvSpPr>
          <p:spPr bwMode="auto">
            <a:xfrm>
              <a:off x="2424" y="1671"/>
              <a:ext cx="416" cy="44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sz="4000">
                  <a:solidFill>
                    <a:srgbClr val="DFED5D"/>
                  </a:solidFill>
                  <a:effectLst/>
                  <a:latin typeface="Comic Sans MS" pitchFamily="-107" charset="0"/>
                  <a:ea typeface="+mn-ea"/>
                  <a:cs typeface="+mn-cs"/>
                </a:rPr>
                <a:t>=</a:t>
              </a:r>
            </a:p>
          </p:txBody>
        </p:sp>
      </p:grpSp>
      <p:sp>
        <p:nvSpPr>
          <p:cNvPr id="242696" name="Text Box 8"/>
          <p:cNvSpPr txBox="1">
            <a:spLocks noChangeArrowheads="1"/>
          </p:cNvSpPr>
          <p:nvPr/>
        </p:nvSpPr>
        <p:spPr bwMode="auto">
          <a:xfrm>
            <a:off x="25019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7200" b="1" dirty="0" smtClean="0">
                <a:solidFill>
                  <a:srgbClr val="87A6FD"/>
                </a:solidFill>
                <a:effectLst/>
                <a:latin typeface="Times" charset="0"/>
              </a:rPr>
              <a:t>    4 3</a:t>
            </a:r>
            <a:endParaRPr lang="en-US" sz="7200" b="1" dirty="0" smtClean="0">
              <a:solidFill>
                <a:srgbClr val="FAFD00"/>
              </a:solidFill>
              <a:effectLst/>
              <a:latin typeface="Times" charset="0"/>
            </a:endParaRPr>
          </a:p>
        </p:txBody>
      </p:sp>
      <p:sp>
        <p:nvSpPr>
          <p:cNvPr id="242699" name="Line 11"/>
          <p:cNvSpPr>
            <a:spLocks noChangeShapeType="1"/>
          </p:cNvSpPr>
          <p:nvPr/>
        </p:nvSpPr>
        <p:spPr bwMode="auto">
          <a:xfrm>
            <a:off x="3937000" y="2489200"/>
            <a:ext cx="342900" cy="0"/>
          </a:xfrm>
          <a:prstGeom prst="line">
            <a:avLst/>
          </a:prstGeom>
          <a:noFill/>
          <a:ln w="57150">
            <a:solidFill>
              <a:schemeClr val="tx1"/>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251" name="Text Box 23"/>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10252" name="Group 27"/>
          <p:cNvGrpSpPr>
            <a:grpSpLocks/>
          </p:cNvGrpSpPr>
          <p:nvPr/>
        </p:nvGrpSpPr>
        <p:grpSpPr bwMode="auto">
          <a:xfrm>
            <a:off x="519113" y="7938"/>
            <a:ext cx="854075" cy="1704975"/>
            <a:chOff x="327" y="5"/>
            <a:chExt cx="538" cy="1074"/>
          </a:xfrm>
        </p:grpSpPr>
        <p:sp>
          <p:nvSpPr>
            <p:cNvPr id="242713" name="Rectangle 25"/>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242714" name="Line 2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extLst>
      <p:ext uri="{BB962C8B-B14F-4D97-AF65-F5344CB8AC3E}">
        <p14:creationId xmlns:p14="http://schemas.microsoft.com/office/powerpoint/2010/main" val="17574643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par>
                                <p:cTn id="16" presetID="10" presetClass="entr" presetSubtype="0" fill="hold" nodeType="withEffect">
                                  <p:stCondLst>
                                    <p:cond delay="0"/>
                                  </p:stCondLst>
                                  <p:childTnLst>
                                    <p:set>
                                      <p:cBhvr>
                                        <p:cTn id="17" dur="1" fill="hold">
                                          <p:stCondLst>
                                            <p:cond delay="0"/>
                                          </p:stCondLst>
                                        </p:cTn>
                                        <p:tgtEl>
                                          <p:spTgt spid="242697"/>
                                        </p:tgtEl>
                                        <p:attrNameLst>
                                          <p:attrName>style.visibility</p:attrName>
                                        </p:attrNameLst>
                                      </p:cBhvr>
                                      <p:to>
                                        <p:strVal val="visible"/>
                                      </p:to>
                                    </p:set>
                                    <p:animEffect transition="in" filter="fade">
                                      <p:cBhvr>
                                        <p:cTn id="18" dur="1000"/>
                                        <p:tgtEl>
                                          <p:spTgt spid="242697"/>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242699"/>
                                        </p:tgtEl>
                                        <p:attrNameLst>
                                          <p:attrName>style.visibility</p:attrName>
                                        </p:attrNameLst>
                                      </p:cBhvr>
                                      <p:to>
                                        <p:strVal val="visible"/>
                                      </p:to>
                                    </p:set>
                                    <p:animEffect transition="in" filter="dissolve">
                                      <p:cBhvr>
                                        <p:cTn id="22" dur="500"/>
                                        <p:tgtEl>
                                          <p:spTgt spid="242699"/>
                                        </p:tgtEl>
                                      </p:cBhvr>
                                    </p:animEffect>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42696"/>
                                        </p:tgtEl>
                                        <p:attrNameLst>
                                          <p:attrName>style.visibility</p:attrName>
                                        </p:attrNameLst>
                                      </p:cBhvr>
                                      <p:to>
                                        <p:strVal val="visible"/>
                                      </p:to>
                                    </p:set>
                                    <p:animEffect transition="in" filter="fade">
                                      <p:cBhvr>
                                        <p:cTn id="30" dur="10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2290" name="Text Box 1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424985" name="Rectangle 25"/>
          <p:cNvSpPr>
            <a:spLocks noChangeArrowheads="1"/>
          </p:cNvSpPr>
          <p:nvPr/>
        </p:nvSpPr>
        <p:spPr bwMode="auto">
          <a:xfrm>
            <a:off x="8131175"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05</a:t>
            </a:r>
          </a:p>
        </p:txBody>
      </p:sp>
      <p:sp>
        <p:nvSpPr>
          <p:cNvPr id="424987"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Arial" pitchFamily="-107" charset="0"/>
              <a:ea typeface="+mn-ea"/>
              <a:cs typeface="+mn-cs"/>
            </a:endParaRPr>
          </a:p>
        </p:txBody>
      </p:sp>
      <p:sp>
        <p:nvSpPr>
          <p:cNvPr id="424968" name="Text Box 8"/>
          <p:cNvSpPr txBox="1">
            <a:spLocks noChangeArrowheads="1"/>
          </p:cNvSpPr>
          <p:nvPr/>
        </p:nvSpPr>
        <p:spPr bwMode="auto">
          <a:xfrm>
            <a:off x="2721374" y="2741612"/>
            <a:ext cx="3962400" cy="156966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th-TH" sz="9600" b="1" dirty="0">
                <a:solidFill>
                  <a:schemeClr val="tx1"/>
                </a:solidFill>
                <a:effectLst/>
                <a:latin typeface="Times" pitchFamily="-107" charset="0"/>
                <a:ea typeface="+mn-ea"/>
                <a:cs typeface="+mn-cs"/>
              </a:rPr>
              <a:t>ส</a:t>
            </a:r>
            <a:r>
              <a:rPr lang="en-US" sz="7200" b="1" dirty="0" smtClean="0">
                <a:solidFill>
                  <a:schemeClr val="tx1"/>
                </a:solidFill>
                <a:effectLst/>
                <a:latin typeface="Times" pitchFamily="-107" charset="0"/>
                <a:ea typeface="+mn-ea"/>
                <a:cs typeface="+mn-cs"/>
              </a:rPr>
              <a:t> </a:t>
            </a:r>
            <a:r>
              <a:rPr lang="en-US" sz="6000" b="1" dirty="0">
                <a:solidFill>
                  <a:schemeClr val="tx1"/>
                </a:solidFill>
                <a:effectLst/>
                <a:latin typeface="Times" pitchFamily="-107" charset="0"/>
                <a:ea typeface="+mn-ea"/>
                <a:cs typeface="+mn-cs"/>
              </a:rPr>
              <a:t>4 3</a:t>
            </a:r>
            <a:r>
              <a:rPr lang="en-US" sz="6600" b="1" dirty="0">
                <a:solidFill>
                  <a:schemeClr val="tx1"/>
                </a:solidFill>
                <a:effectLst/>
                <a:latin typeface="Times" pitchFamily="-107" charset="0"/>
                <a:ea typeface="+mn-ea"/>
                <a:cs typeface="+mn-cs"/>
              </a:rPr>
              <a:t> </a:t>
            </a:r>
            <a:r>
              <a:rPr lang="th-TH" sz="9600" b="1" dirty="0" smtClean="0">
                <a:solidFill>
                  <a:schemeClr val="tx1"/>
                </a:solidFill>
                <a:effectLst/>
                <a:latin typeface="Times" pitchFamily="-107" charset="0"/>
                <a:ea typeface="+mn-ea"/>
                <a:cs typeface="+mn-cs"/>
              </a:rPr>
              <a:t>ง  ย</a:t>
            </a:r>
            <a:endParaRPr lang="en-US" sz="7200" b="1" dirty="0">
              <a:solidFill>
                <a:schemeClr val="tx1"/>
              </a:solidFill>
              <a:effectLst/>
              <a:latin typeface="Times" pitchFamily="-107" charset="0"/>
              <a:ea typeface="+mn-ea"/>
              <a:cs typeface="+mn-cs"/>
            </a:endParaRPr>
          </a:p>
        </p:txBody>
      </p:sp>
      <p:grpSp>
        <p:nvGrpSpPr>
          <p:cNvPr id="12294" name="Group 22"/>
          <p:cNvGrpSpPr>
            <a:grpSpLocks/>
          </p:cNvGrpSpPr>
          <p:nvPr/>
        </p:nvGrpSpPr>
        <p:grpSpPr bwMode="auto">
          <a:xfrm>
            <a:off x="2895600" y="1414464"/>
            <a:ext cx="3225800" cy="1862139"/>
            <a:chOff x="1824" y="891"/>
            <a:chExt cx="2032" cy="1173"/>
          </a:xfrm>
        </p:grpSpPr>
        <p:sp>
          <p:nvSpPr>
            <p:cNvPr id="424969" name="Text Box 9"/>
            <p:cNvSpPr txBox="1">
              <a:spLocks noChangeArrowheads="1"/>
            </p:cNvSpPr>
            <p:nvPr/>
          </p:nvSpPr>
          <p:spPr bwMode="auto">
            <a:xfrm>
              <a:off x="1824" y="891"/>
              <a:ext cx="2032" cy="1173"/>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th-TH" sz="11500" b="1" dirty="0" smtClean="0">
                  <a:solidFill>
                    <a:srgbClr val="FFFF00"/>
                  </a:solidFill>
                  <a:effectLst/>
                  <a:latin typeface="Times" pitchFamily="-107" charset="0"/>
                  <a:ea typeface="+mn-ea"/>
                  <a:cs typeface="+mn-cs"/>
                </a:rPr>
                <a:t>ส</a:t>
              </a:r>
              <a:r>
                <a:rPr lang="en-US" sz="7200" b="1" dirty="0" smtClean="0">
                  <a:solidFill>
                    <a:srgbClr val="FFFF00"/>
                  </a:solidFill>
                  <a:effectLst/>
                  <a:latin typeface="Times" pitchFamily="-107" charset="0"/>
                  <a:ea typeface="+mn-ea"/>
                  <a:cs typeface="+mn-cs"/>
                </a:rPr>
                <a:t> 7 </a:t>
              </a:r>
              <a:r>
                <a:rPr lang="th-TH" sz="11500" b="1" dirty="0" smtClean="0">
                  <a:solidFill>
                    <a:srgbClr val="FFFF00"/>
                  </a:solidFill>
                  <a:effectLst/>
                  <a:latin typeface="Times" pitchFamily="-107" charset="0"/>
                  <a:ea typeface="+mn-ea"/>
                  <a:cs typeface="+mn-cs"/>
                </a:rPr>
                <a:t>ง</a:t>
              </a:r>
              <a:r>
                <a:rPr lang="en-US" sz="11500" b="1" dirty="0" smtClean="0">
                  <a:solidFill>
                    <a:srgbClr val="FFFF00"/>
                  </a:solidFill>
                  <a:effectLst/>
                  <a:latin typeface="Times" pitchFamily="-107" charset="0"/>
                  <a:ea typeface="+mn-ea"/>
                  <a:cs typeface="+mn-cs"/>
                </a:rPr>
                <a:t> </a:t>
              </a:r>
              <a:r>
                <a:rPr lang="th-TH" sz="11500" b="1" dirty="0" smtClean="0">
                  <a:solidFill>
                    <a:srgbClr val="FFFF00"/>
                  </a:solidFill>
                  <a:effectLst/>
                  <a:latin typeface="Times" pitchFamily="-107" charset="0"/>
                  <a:ea typeface="+mn-ea"/>
                  <a:cs typeface="+mn-cs"/>
                </a:rPr>
                <a:t>ย</a:t>
              </a:r>
              <a:endParaRPr lang="en-US" sz="11500" b="1" dirty="0">
                <a:solidFill>
                  <a:srgbClr val="FFFF00"/>
                </a:solidFill>
                <a:effectLst/>
                <a:latin typeface="Times" pitchFamily="-107" charset="0"/>
                <a:ea typeface="+mn-ea"/>
                <a:cs typeface="+mn-cs"/>
              </a:endParaRPr>
            </a:p>
          </p:txBody>
        </p:sp>
        <p:sp>
          <p:nvSpPr>
            <p:cNvPr id="424970"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2296" name="Group 31"/>
          <p:cNvGrpSpPr>
            <a:grpSpLocks/>
          </p:cNvGrpSpPr>
          <p:nvPr/>
        </p:nvGrpSpPr>
        <p:grpSpPr bwMode="auto">
          <a:xfrm>
            <a:off x="519113" y="7938"/>
            <a:ext cx="854075" cy="1704975"/>
            <a:chOff x="327" y="5"/>
            <a:chExt cx="538" cy="1074"/>
          </a:xfrm>
        </p:grpSpPr>
        <p:sp>
          <p:nvSpPr>
            <p:cNvPr id="424992" name="Rectangle 3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424993" name="Line 3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4" name="Rectangle 2"/>
          <p:cNvSpPr>
            <a:spLocks noChangeArrowheads="1"/>
          </p:cNvSpPr>
          <p:nvPr/>
        </p:nvSpPr>
        <p:spPr bwMode="auto">
          <a:xfrm>
            <a:off x="2333225" y="812800"/>
            <a:ext cx="4350549" cy="110543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6600" b="1" i="1" dirty="0" smtClean="0">
                <a:solidFill>
                  <a:srgbClr val="FAFD00"/>
                </a:solidFill>
                <a:effectLst/>
                <a:latin typeface="Times" pitchFamily="-107" charset="0"/>
                <a:ea typeface="+mn-ea"/>
                <a:cs typeface="+mn-cs"/>
              </a:rPr>
              <a:t>แค่ทวนความจำ</a:t>
            </a:r>
            <a:r>
              <a:rPr lang="en-US" sz="6600" b="1" i="1" dirty="0" smtClean="0">
                <a:solidFill>
                  <a:srgbClr val="FAFD00"/>
                </a:solidFill>
                <a:effectLst/>
                <a:latin typeface="Times" pitchFamily="-107" charset="0"/>
                <a:ea typeface="+mn-ea"/>
                <a:cs typeface="+mn-cs"/>
              </a:rPr>
              <a:t>...</a:t>
            </a:r>
            <a:endParaRPr lang="en-US" sz="6600" b="1" i="1" dirty="0">
              <a:solidFill>
                <a:srgbClr val="FAFD00"/>
              </a:solidFill>
              <a:effectLst/>
              <a:latin typeface="Times" pitchFamily="-107" charset="0"/>
              <a:ea typeface="+mn-ea"/>
              <a:cs typeface="+mn-cs"/>
            </a:endParaRPr>
          </a:p>
        </p:txBody>
      </p:sp>
    </p:spTree>
    <p:extLst>
      <p:ext uri="{BB962C8B-B14F-4D97-AF65-F5344CB8AC3E}">
        <p14:creationId xmlns:p14="http://schemas.microsoft.com/office/powerpoint/2010/main" val="3077495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Arial" pitchFamily="-107" charset="0"/>
              <a:ea typeface="+mn-ea"/>
              <a:cs typeface="+mn-cs"/>
            </a:endParaRPr>
          </a:p>
        </p:txBody>
      </p:sp>
      <p:sp>
        <p:nvSpPr>
          <p:cNvPr id="737282" name="Rectangle 2"/>
          <p:cNvSpPr>
            <a:spLocks noChangeArrowheads="1"/>
          </p:cNvSpPr>
          <p:nvPr/>
        </p:nvSpPr>
        <p:spPr bwMode="auto">
          <a:xfrm>
            <a:off x="2484280" y="909638"/>
            <a:ext cx="3972240"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6000" b="1" i="1" dirty="0" smtClean="0">
                <a:solidFill>
                  <a:srgbClr val="FAFD00"/>
                </a:solidFill>
                <a:effectLst/>
                <a:latin typeface="Times" pitchFamily="-107" charset="0"/>
                <a:ea typeface="+mn-ea"/>
                <a:cs typeface="+mn-cs"/>
              </a:rPr>
              <a:t>แค่ทวนความจำ</a:t>
            </a:r>
            <a:r>
              <a:rPr lang="en-US" sz="6000" b="1" i="1" dirty="0" smtClean="0">
                <a:solidFill>
                  <a:srgbClr val="FAFD00"/>
                </a:solidFill>
                <a:effectLst/>
                <a:latin typeface="Times" pitchFamily="-107" charset="0"/>
                <a:ea typeface="+mn-ea"/>
                <a:cs typeface="+mn-cs"/>
              </a:rPr>
              <a:t>...</a:t>
            </a:r>
            <a:endParaRPr lang="en-US" sz="6000" b="1" i="1" dirty="0">
              <a:solidFill>
                <a:srgbClr val="FAFD00"/>
              </a:solidFill>
              <a:effectLst/>
              <a:latin typeface="Times" pitchFamily="-107" charset="0"/>
              <a:ea typeface="+mn-ea"/>
              <a:cs typeface="+mn-cs"/>
            </a:endParaRPr>
          </a:p>
        </p:txBody>
      </p:sp>
      <p:sp>
        <p:nvSpPr>
          <p:cNvPr id="737283" name="Rectangle 3"/>
          <p:cNvSpPr>
            <a:spLocks noChangeArrowheads="1"/>
          </p:cNvSpPr>
          <p:nvPr/>
        </p:nvSpPr>
        <p:spPr bwMode="auto">
          <a:xfrm>
            <a:off x="1440839" y="3862821"/>
            <a:ext cx="7972425" cy="2995179"/>
          </a:xfrm>
          <a:prstGeom prst="rect">
            <a:avLst/>
          </a:prstGeom>
          <a:noFill/>
          <a:ln w="12700">
            <a:noFill/>
            <a:miter lim="800000"/>
            <a:headEnd/>
            <a:tailEnd/>
          </a:ln>
          <a:effectLst/>
        </p:spPr>
        <p:txBody>
          <a:bodyPr wrap="square" lIns="90487" tIns="44450" rIns="90487" bIns="44450">
            <a:spAutoFit/>
          </a:bodyPr>
          <a:lstStyle/>
          <a:p>
            <a:pPr algn="l">
              <a:lnSpc>
                <a:spcPct val="80000"/>
              </a:lnSpc>
              <a:defRPr/>
            </a:pPr>
            <a:r>
              <a:rPr lang="en-US" sz="3200" b="1" dirty="0">
                <a:solidFill>
                  <a:srgbClr val="EEFF4B"/>
                </a:solidFill>
                <a:effectLst>
                  <a:outerShdw blurRad="50800" dist="88900" dir="2700000" algn="tl" rotWithShape="0">
                    <a:srgbClr val="000000"/>
                  </a:outerShdw>
                </a:effectLst>
                <a:latin typeface="Times" pitchFamily="-107" charset="0"/>
                <a:ea typeface="+mn-ea"/>
                <a:cs typeface="+mn-cs"/>
              </a:rPr>
              <a:t>	</a:t>
            </a:r>
            <a:r>
              <a:rPr lang="th-TH" sz="4400" b="1" dirty="0" smtClean="0">
                <a:solidFill>
                  <a:srgbClr val="EEFF4B"/>
                </a:solidFill>
                <a:effectLst>
                  <a:outerShdw blurRad="50800" dist="88900" dir="2700000" algn="tl" rotWithShape="0">
                    <a:srgbClr val="000000"/>
                  </a:outerShdw>
                </a:effectLst>
                <a:latin typeface="Times" pitchFamily="-107" charset="0"/>
                <a:ea typeface="+mn-ea"/>
                <a:cs typeface="+mn-cs"/>
              </a:rPr>
              <a:t>ส.สร้าง</a:t>
            </a:r>
            <a:endParaRPr lang="en-US" sz="3200" b="1" dirty="0">
              <a:solidFill>
                <a:srgbClr val="FAFD00"/>
              </a:solidFill>
              <a:effectLst>
                <a:outerShdw blurRad="50800" dist="88900" dir="2700000" algn="tl" rotWithShape="0">
                  <a:srgbClr val="000000"/>
                </a:outerShdw>
              </a:effectLst>
              <a:latin typeface="Times" pitchFamily="-107" charset="0"/>
              <a:ea typeface="+mn-ea"/>
              <a:cs typeface="+mn-cs"/>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en-US" sz="3200" b="1" dirty="0" smtClean="0">
                <a:solidFill>
                  <a:srgbClr val="16F00F"/>
                </a:solidFill>
                <a:effectLst>
                  <a:outerShdw blurRad="50800" dist="88900" dir="2700000" algn="tl" rotWithShape="0">
                    <a:srgbClr val="000000"/>
                  </a:outerShdw>
                </a:effectLst>
                <a:latin typeface="Times" pitchFamily="-107" charset="0"/>
                <a:ea typeface="+mn-ea"/>
                <a:cs typeface="+mn-cs"/>
              </a:rPr>
              <a:t>4</a:t>
            </a:r>
            <a:r>
              <a:rPr lang="th-TH" sz="4800" b="1" dirty="0" smtClean="0">
                <a:solidFill>
                  <a:srgbClr val="16F00F"/>
                </a:solidFill>
                <a:effectLst>
                  <a:outerShdw blurRad="50800" dist="88900" dir="2700000" algn="tl" rotWithShape="0">
                    <a:srgbClr val="000000"/>
                  </a:outerShdw>
                </a:effectLst>
                <a:latin typeface="Times" pitchFamily="-107" charset="0"/>
                <a:ea typeface="+mn-ea"/>
                <a:cs typeface="+mn-cs"/>
              </a:rPr>
              <a:t>คน</a:t>
            </a:r>
            <a:endParaRPr lang="en-US" sz="4800" b="1" dirty="0">
              <a:solidFill>
                <a:srgbClr val="FAFD00"/>
              </a:solidFill>
              <a:effectLst>
                <a:outerShdw blurRad="50800" dist="88900" dir="2700000" algn="tl" rotWithShape="0">
                  <a:srgbClr val="000000"/>
                </a:outerShdw>
              </a:effectLst>
              <a:latin typeface="Times" pitchFamily="-107" charset="0"/>
              <a:ea typeface="+mn-ea"/>
              <a:cs typeface="+mn-cs"/>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en-US" sz="3200" b="1" dirty="0">
                <a:solidFill>
                  <a:srgbClr val="99FF99"/>
                </a:solidFill>
                <a:effectLst>
                  <a:outerShdw blurRad="50800" dist="88900" dir="2700000" algn="tl" rotWithShape="0">
                    <a:srgbClr val="000000"/>
                  </a:outerShdw>
                </a:effectLst>
                <a:latin typeface="Times" pitchFamily="-107" charset="0"/>
                <a:ea typeface="+mn-ea"/>
                <a:cs typeface="+mn-cs"/>
              </a:rPr>
              <a:t>3  </a:t>
            </a:r>
            <a:r>
              <a:rPr lang="th-TH" sz="4800" b="1" dirty="0" smtClean="0">
                <a:solidFill>
                  <a:srgbClr val="99FF99"/>
                </a:solidFill>
                <a:effectLst>
                  <a:outerShdw blurRad="50800" dist="88900" dir="2700000" algn="tl" rotWithShape="0">
                    <a:srgbClr val="000000"/>
                  </a:outerShdw>
                </a:effectLst>
                <a:latin typeface="Times" pitchFamily="-107" charset="0"/>
                <a:ea typeface="+mn-ea"/>
                <a:cs typeface="+mn-cs"/>
              </a:rPr>
              <a:t>สมัย</a:t>
            </a:r>
            <a:endParaRPr lang="en-US" sz="4800" b="1" dirty="0">
              <a:solidFill>
                <a:srgbClr val="FAFD00"/>
              </a:solidFill>
              <a:effectLst>
                <a:outerShdw blurRad="50800" dist="88900" dir="2700000" algn="tl" rotWithShape="0">
                  <a:srgbClr val="000000"/>
                </a:outerShdw>
              </a:effectLst>
              <a:latin typeface="Times" pitchFamily="-107" charset="0"/>
              <a:ea typeface="+mn-ea"/>
              <a:cs typeface="+mn-cs"/>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th-TH" sz="4800" b="1" dirty="0">
                <a:solidFill>
                  <a:srgbClr val="FAFD00"/>
                </a:solidFill>
                <a:effectLst>
                  <a:outerShdw blurRad="50800" dist="88900" dir="2700000" algn="tl" rotWithShape="0">
                    <a:srgbClr val="000000"/>
                  </a:outerShdw>
                </a:effectLst>
                <a:latin typeface="Times" pitchFamily="-107" charset="0"/>
                <a:ea typeface="+mn-ea"/>
                <a:cs typeface="+mn-cs"/>
              </a:rPr>
              <a:t>	</a:t>
            </a:r>
            <a:r>
              <a:rPr lang="th-TH" sz="4800" b="1" dirty="0" smtClean="0">
                <a:effectLst>
                  <a:outerShdw blurRad="50800" dist="88900" dir="2700000" algn="tl" rotWithShape="0">
                    <a:srgbClr val="000000"/>
                  </a:outerShdw>
                </a:effectLst>
                <a:latin typeface="Times" pitchFamily="-107" charset="0"/>
                <a:ea typeface="+mn-ea"/>
                <a:cs typeface="+mn-cs"/>
              </a:rPr>
              <a:t>เงียบ</a:t>
            </a:r>
            <a:r>
              <a:rPr lang="en-US" sz="4800" b="1" dirty="0" smtClean="0">
                <a:effectLst>
                  <a:outerShdw blurRad="50800" dist="88900" dir="2700000" algn="tl" rotWithShape="0">
                    <a:srgbClr val="000000"/>
                  </a:outerShdw>
                </a:effectLst>
                <a:latin typeface="Times" pitchFamily="-107" charset="0"/>
                <a:ea typeface="+mn-ea"/>
                <a:cs typeface="+mn-cs"/>
              </a:rPr>
              <a:t> </a:t>
            </a:r>
            <a:endParaRPr lang="en-US" sz="4800" b="1" dirty="0">
              <a:effectLst>
                <a:outerShdw blurRad="50800" dist="88900" dir="2700000" algn="tl" rotWithShape="0">
                  <a:srgbClr val="000000"/>
                </a:outerShdw>
              </a:effectLst>
              <a:latin typeface="Times" pitchFamily="-107" charset="0"/>
              <a:ea typeface="+mn-ea"/>
              <a:cs typeface="+mn-cs"/>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th-TH" sz="4800" b="1" dirty="0" smtClean="0">
                <a:solidFill>
                  <a:schemeClr val="tx1"/>
                </a:solidFill>
                <a:effectLst>
                  <a:outerShdw blurRad="50800" dist="88900" dir="2700000" algn="tl" rotWithShape="0">
                    <a:srgbClr val="000000"/>
                  </a:outerShdw>
                </a:effectLst>
                <a:latin typeface="Times" pitchFamily="-107" charset="0"/>
                <a:ea typeface="+mn-ea"/>
                <a:cs typeface="+mn-cs"/>
              </a:rPr>
              <a:t>พระเยซู</a:t>
            </a:r>
            <a:endParaRPr lang="en-US" sz="4800" b="1" dirty="0">
              <a:solidFill>
                <a:schemeClr val="tx1"/>
              </a:solidFill>
              <a:effectLst>
                <a:outerShdw blurRad="50800" dist="88900" dir="2700000" algn="tl" rotWithShape="0">
                  <a:srgbClr val="000000"/>
                </a:outerShdw>
              </a:effectLst>
              <a:latin typeface="Times" pitchFamily="-107" charset="0"/>
              <a:ea typeface="+mn-ea"/>
              <a:cs typeface="+mn-cs"/>
            </a:endParaRPr>
          </a:p>
        </p:txBody>
      </p:sp>
      <p:sp>
        <p:nvSpPr>
          <p:cNvPr id="737287" name="Line 7"/>
          <p:cNvSpPr>
            <a:spLocks noChangeShapeType="1"/>
          </p:cNvSpPr>
          <p:nvPr/>
        </p:nvSpPr>
        <p:spPr bwMode="auto">
          <a:xfrm>
            <a:off x="3924300" y="2451100"/>
            <a:ext cx="342900" cy="0"/>
          </a:xfrm>
          <a:prstGeom prst="line">
            <a:avLst/>
          </a:prstGeom>
          <a:noFill/>
          <a:ln w="5715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37288" name="Text Box 8"/>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4344" name="Text Box 1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737294" name="Text Box 14"/>
          <p:cNvSpPr txBox="1">
            <a:spLocks noChangeArrowheads="1"/>
          </p:cNvSpPr>
          <p:nvPr/>
        </p:nvSpPr>
        <p:spPr bwMode="auto">
          <a:xfrm>
            <a:off x="7515225" y="6159500"/>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737296" name="Rectangle 1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06</a:t>
            </a:r>
          </a:p>
        </p:txBody>
      </p:sp>
      <p:grpSp>
        <p:nvGrpSpPr>
          <p:cNvPr id="14347" name="Group 21"/>
          <p:cNvGrpSpPr>
            <a:grpSpLocks/>
          </p:cNvGrpSpPr>
          <p:nvPr/>
        </p:nvGrpSpPr>
        <p:grpSpPr bwMode="auto">
          <a:xfrm>
            <a:off x="519113" y="7938"/>
            <a:ext cx="854075" cy="1704975"/>
            <a:chOff x="327" y="5"/>
            <a:chExt cx="538" cy="1074"/>
          </a:xfrm>
        </p:grpSpPr>
        <p:sp>
          <p:nvSpPr>
            <p:cNvPr id="737302" name="Rectangle 2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737303" name="Line 2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0" name="Text Box 8"/>
          <p:cNvSpPr txBox="1">
            <a:spLocks noChangeArrowheads="1"/>
          </p:cNvSpPr>
          <p:nvPr/>
        </p:nvSpPr>
        <p:spPr bwMode="auto">
          <a:xfrm>
            <a:off x="2743146" y="2365649"/>
            <a:ext cx="3962400" cy="156966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th-TH" sz="9600" b="1" dirty="0">
                <a:solidFill>
                  <a:srgbClr val="FFFF00"/>
                </a:solidFill>
                <a:effectLst/>
                <a:latin typeface="Times" pitchFamily="-107" charset="0"/>
                <a:ea typeface="+mn-ea"/>
                <a:cs typeface="+mn-cs"/>
              </a:rPr>
              <a:t>ส</a:t>
            </a:r>
            <a:r>
              <a:rPr lang="en-US" sz="7200" b="1" dirty="0" smtClean="0">
                <a:solidFill>
                  <a:srgbClr val="FFFF00"/>
                </a:solidFill>
                <a:effectLst/>
                <a:latin typeface="Times" pitchFamily="-107" charset="0"/>
                <a:ea typeface="+mn-ea"/>
                <a:cs typeface="+mn-cs"/>
              </a:rPr>
              <a:t> </a:t>
            </a:r>
            <a:r>
              <a:rPr lang="en-US" sz="6000" b="1" dirty="0">
                <a:solidFill>
                  <a:srgbClr val="FFFF00"/>
                </a:solidFill>
                <a:effectLst/>
                <a:latin typeface="Times" pitchFamily="-107" charset="0"/>
                <a:ea typeface="+mn-ea"/>
                <a:cs typeface="+mn-cs"/>
              </a:rPr>
              <a:t>4 3</a:t>
            </a:r>
            <a:r>
              <a:rPr lang="en-US" sz="6600" b="1" dirty="0">
                <a:solidFill>
                  <a:srgbClr val="FFFF00"/>
                </a:solidFill>
                <a:effectLst/>
                <a:latin typeface="Times" pitchFamily="-107" charset="0"/>
                <a:ea typeface="+mn-ea"/>
                <a:cs typeface="+mn-cs"/>
              </a:rPr>
              <a:t> </a:t>
            </a:r>
            <a:r>
              <a:rPr lang="th-TH" sz="9600" b="1" dirty="0" smtClean="0">
                <a:solidFill>
                  <a:srgbClr val="FFFF00"/>
                </a:solidFill>
                <a:effectLst/>
                <a:latin typeface="Times" pitchFamily="-107" charset="0"/>
                <a:ea typeface="+mn-ea"/>
                <a:cs typeface="+mn-cs"/>
              </a:rPr>
              <a:t>ง  ย</a:t>
            </a:r>
            <a:endParaRPr lang="en-US" sz="7200" b="1" dirty="0">
              <a:solidFill>
                <a:srgbClr val="FFFF00"/>
              </a:solidFill>
              <a:effectLst/>
              <a:latin typeface="Times" pitchFamily="-107" charset="0"/>
              <a:ea typeface="+mn-ea"/>
              <a:cs typeface="+mn-cs"/>
            </a:endParaRPr>
          </a:p>
        </p:txBody>
      </p:sp>
      <p:grpSp>
        <p:nvGrpSpPr>
          <p:cNvPr id="21" name="Group 22"/>
          <p:cNvGrpSpPr>
            <a:grpSpLocks/>
          </p:cNvGrpSpPr>
          <p:nvPr/>
        </p:nvGrpSpPr>
        <p:grpSpPr bwMode="auto">
          <a:xfrm>
            <a:off x="2895600" y="1414464"/>
            <a:ext cx="3225800" cy="1862139"/>
            <a:chOff x="1824" y="891"/>
            <a:chExt cx="2032" cy="1173"/>
          </a:xfrm>
        </p:grpSpPr>
        <p:sp>
          <p:nvSpPr>
            <p:cNvPr id="22" name="Text Box 9"/>
            <p:cNvSpPr txBox="1">
              <a:spLocks noChangeArrowheads="1"/>
            </p:cNvSpPr>
            <p:nvPr/>
          </p:nvSpPr>
          <p:spPr bwMode="auto">
            <a:xfrm>
              <a:off x="1824" y="891"/>
              <a:ext cx="2032" cy="1173"/>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th-TH" sz="11500" b="1" dirty="0" smtClean="0">
                  <a:solidFill>
                    <a:srgbClr val="FFFF00"/>
                  </a:solidFill>
                  <a:effectLst/>
                  <a:latin typeface="Times" pitchFamily="-107" charset="0"/>
                  <a:ea typeface="+mn-ea"/>
                  <a:cs typeface="+mn-cs"/>
                </a:rPr>
                <a:t>ส</a:t>
              </a:r>
              <a:r>
                <a:rPr lang="en-US" sz="7200" b="1" dirty="0" smtClean="0">
                  <a:solidFill>
                    <a:srgbClr val="FFFF00"/>
                  </a:solidFill>
                  <a:effectLst/>
                  <a:latin typeface="Times" pitchFamily="-107" charset="0"/>
                  <a:ea typeface="+mn-ea"/>
                  <a:cs typeface="+mn-cs"/>
                </a:rPr>
                <a:t> 7 </a:t>
              </a:r>
              <a:r>
                <a:rPr lang="th-TH" sz="11500" b="1" dirty="0" smtClean="0">
                  <a:solidFill>
                    <a:srgbClr val="FFFF00"/>
                  </a:solidFill>
                  <a:effectLst/>
                  <a:latin typeface="Times" pitchFamily="-107" charset="0"/>
                  <a:ea typeface="+mn-ea"/>
                  <a:cs typeface="+mn-cs"/>
                </a:rPr>
                <a:t>ง</a:t>
              </a:r>
              <a:r>
                <a:rPr lang="en-US" sz="11500" b="1" dirty="0" smtClean="0">
                  <a:solidFill>
                    <a:srgbClr val="FFFF00"/>
                  </a:solidFill>
                  <a:effectLst/>
                  <a:latin typeface="Times" pitchFamily="-107" charset="0"/>
                  <a:ea typeface="+mn-ea"/>
                  <a:cs typeface="+mn-cs"/>
                </a:rPr>
                <a:t> </a:t>
              </a:r>
              <a:r>
                <a:rPr lang="th-TH" sz="11500" b="1" dirty="0" smtClean="0">
                  <a:solidFill>
                    <a:srgbClr val="FFFF00"/>
                  </a:solidFill>
                  <a:effectLst/>
                  <a:latin typeface="Times" pitchFamily="-107" charset="0"/>
                  <a:ea typeface="+mn-ea"/>
                  <a:cs typeface="+mn-cs"/>
                </a:rPr>
                <a:t>ย</a:t>
              </a:r>
              <a:endParaRPr lang="en-US" sz="11500" b="1" dirty="0">
                <a:solidFill>
                  <a:srgbClr val="FFFF00"/>
                </a:solidFill>
                <a:effectLst/>
                <a:latin typeface="Times" pitchFamily="-107" charset="0"/>
                <a:ea typeface="+mn-ea"/>
                <a:cs typeface="+mn-cs"/>
              </a:endParaRPr>
            </a:p>
          </p:txBody>
        </p:sp>
        <p:sp>
          <p:nvSpPr>
            <p:cNvPr id="23"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extLst>
      <p:ext uri="{BB962C8B-B14F-4D97-AF65-F5344CB8AC3E}">
        <p14:creationId xmlns:p14="http://schemas.microsoft.com/office/powerpoint/2010/main" val="17420000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5"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6" name="Freeform 4"/>
          <p:cNvSpPr>
            <a:spLocks/>
          </p:cNvSpPr>
          <p:nvPr/>
        </p:nvSpPr>
        <p:spPr bwMode="auto">
          <a:xfrm>
            <a:off x="51308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7"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637961"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sp>
        <p:nvSpPr>
          <p:cNvPr id="63796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smtClean="0">
                <a:solidFill>
                  <a:schemeClr val="hlink"/>
                </a:solidFill>
                <a:effectLst>
                  <a:outerShdw blurRad="38100" dist="38100" dir="2700000" algn="tl">
                    <a:srgbClr val="000000"/>
                  </a:outerShdw>
                </a:effectLst>
                <a:latin typeface="Comic Sans MS" charset="0"/>
              </a:rPr>
              <a:t> </a:t>
            </a:r>
          </a:p>
        </p:txBody>
      </p:sp>
      <p:grpSp>
        <p:nvGrpSpPr>
          <p:cNvPr id="2" name="Group 77"/>
          <p:cNvGrpSpPr>
            <a:grpSpLocks/>
          </p:cNvGrpSpPr>
          <p:nvPr/>
        </p:nvGrpSpPr>
        <p:grpSpPr bwMode="auto">
          <a:xfrm>
            <a:off x="2444750" y="1225550"/>
            <a:ext cx="2763838" cy="1343025"/>
            <a:chOff x="2412" y="2052"/>
            <a:chExt cx="1741" cy="846"/>
          </a:xfrm>
        </p:grpSpPr>
        <p:sp>
          <p:nvSpPr>
            <p:cNvPr id="638030"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31"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32"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33" name="Rectangle 81"/>
            <p:cNvSpPr>
              <a:spLocks noChangeArrowheads="1"/>
            </p:cNvSpPr>
            <p:nvPr/>
          </p:nvSpPr>
          <p:spPr bwMode="auto">
            <a:xfrm>
              <a:off x="2711" y="2078"/>
              <a:ext cx="310" cy="174"/>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สร้าง</a:t>
              </a:r>
              <a:endParaRPr lang="en-US" b="1" dirty="0">
                <a:solidFill>
                  <a:srgbClr val="FFA27C"/>
                </a:solidFill>
                <a:effectLst>
                  <a:outerShdw blurRad="38100" dist="38100" dir="2700000" algn="tl">
                    <a:srgbClr val="000000"/>
                  </a:outerShdw>
                </a:effectLst>
                <a:latin typeface="Helvetica" charset="0"/>
              </a:endParaRPr>
            </a:p>
          </p:txBody>
        </p:sp>
        <p:sp>
          <p:nvSpPr>
            <p:cNvPr id="638034" name="Line 8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3" name="Group 83"/>
          <p:cNvGrpSpPr>
            <a:grpSpLocks/>
          </p:cNvGrpSpPr>
          <p:nvPr/>
        </p:nvGrpSpPr>
        <p:grpSpPr bwMode="auto">
          <a:xfrm>
            <a:off x="2686050" y="1581150"/>
            <a:ext cx="2763838" cy="1343025"/>
            <a:chOff x="2412" y="2052"/>
            <a:chExt cx="1741" cy="846"/>
          </a:xfrm>
        </p:grpSpPr>
        <p:sp>
          <p:nvSpPr>
            <p:cNvPr id="638036"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37"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38"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39" name="Rectangle 87"/>
            <p:cNvSpPr>
              <a:spLocks noChangeArrowheads="1"/>
            </p:cNvSpPr>
            <p:nvPr/>
          </p:nvSpPr>
          <p:spPr bwMode="auto">
            <a:xfrm>
              <a:off x="2554" y="2078"/>
              <a:ext cx="63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อับรา</a:t>
              </a:r>
              <a:r>
                <a:rPr lang="th-TH" sz="1800" b="1" dirty="0" err="1" smtClean="0">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638040" name="Line 8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4" name="Group 89"/>
          <p:cNvGrpSpPr>
            <a:grpSpLocks/>
          </p:cNvGrpSpPr>
          <p:nvPr/>
        </p:nvGrpSpPr>
        <p:grpSpPr bwMode="auto">
          <a:xfrm>
            <a:off x="2965450" y="1924050"/>
            <a:ext cx="2763838" cy="1343025"/>
            <a:chOff x="2412" y="2052"/>
            <a:chExt cx="1741" cy="846"/>
          </a:xfrm>
        </p:grpSpPr>
        <p:sp>
          <p:nvSpPr>
            <p:cNvPr id="638042"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43"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44"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45" name="Rectangle 93"/>
            <p:cNvSpPr>
              <a:spLocks noChangeArrowheads="1"/>
            </p:cNvSpPr>
            <p:nvPr/>
          </p:nvSpPr>
          <p:spPr bwMode="auto">
            <a:xfrm>
              <a:off x="2598" y="2078"/>
              <a:ext cx="53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638046" name="Line 9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5" name="Group 95"/>
          <p:cNvGrpSpPr>
            <a:grpSpLocks/>
          </p:cNvGrpSpPr>
          <p:nvPr/>
        </p:nvGrpSpPr>
        <p:grpSpPr bwMode="auto">
          <a:xfrm>
            <a:off x="3257550" y="2241550"/>
            <a:ext cx="2763838" cy="1343025"/>
            <a:chOff x="2412" y="2052"/>
            <a:chExt cx="1741" cy="846"/>
          </a:xfrm>
        </p:grpSpPr>
        <p:sp>
          <p:nvSpPr>
            <p:cNvPr id="638048"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49"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50"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51" name="Rectangle 99"/>
            <p:cNvSpPr>
              <a:spLocks noChangeArrowheads="1"/>
            </p:cNvSpPr>
            <p:nvPr/>
          </p:nvSpPr>
          <p:spPr bwMode="auto">
            <a:xfrm>
              <a:off x="2612" y="2078"/>
              <a:ext cx="50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638052" name="Line 10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6" name="Group 101"/>
          <p:cNvGrpSpPr>
            <a:grpSpLocks/>
          </p:cNvGrpSpPr>
          <p:nvPr/>
        </p:nvGrpSpPr>
        <p:grpSpPr bwMode="auto">
          <a:xfrm>
            <a:off x="3524250" y="2546350"/>
            <a:ext cx="2763838" cy="1343025"/>
            <a:chOff x="2412" y="2052"/>
            <a:chExt cx="1741" cy="846"/>
          </a:xfrm>
        </p:grpSpPr>
        <p:sp>
          <p:nvSpPr>
            <p:cNvPr id="638054"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55"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56"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57" name="Rectangle 105"/>
            <p:cNvSpPr>
              <a:spLocks noChangeArrowheads="1"/>
            </p:cNvSpPr>
            <p:nvPr/>
          </p:nvSpPr>
          <p:spPr bwMode="auto">
            <a:xfrm>
              <a:off x="2616" y="2078"/>
              <a:ext cx="49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638058" name="Line 106"/>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7" name="Group 107"/>
          <p:cNvGrpSpPr>
            <a:grpSpLocks/>
          </p:cNvGrpSpPr>
          <p:nvPr/>
        </p:nvGrpSpPr>
        <p:grpSpPr bwMode="auto">
          <a:xfrm>
            <a:off x="3803650" y="2851150"/>
            <a:ext cx="2763838" cy="1343025"/>
            <a:chOff x="2412" y="2052"/>
            <a:chExt cx="1741" cy="846"/>
          </a:xfrm>
        </p:grpSpPr>
        <p:sp>
          <p:nvSpPr>
            <p:cNvPr id="638060"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61"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62"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63" name="Rectangle 111"/>
            <p:cNvSpPr>
              <a:spLocks noChangeArrowheads="1"/>
            </p:cNvSpPr>
            <p:nvPr/>
          </p:nvSpPr>
          <p:spPr bwMode="auto">
            <a:xfrm>
              <a:off x="2573" y="2078"/>
              <a:ext cx="58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638064"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8" name="Group 113"/>
          <p:cNvGrpSpPr>
            <a:grpSpLocks/>
          </p:cNvGrpSpPr>
          <p:nvPr/>
        </p:nvGrpSpPr>
        <p:grpSpPr bwMode="auto">
          <a:xfrm>
            <a:off x="4095752" y="3168650"/>
            <a:ext cx="2763840" cy="1343025"/>
            <a:chOff x="2412" y="2052"/>
            <a:chExt cx="1741" cy="846"/>
          </a:xfrm>
        </p:grpSpPr>
        <p:sp>
          <p:nvSpPr>
            <p:cNvPr id="63806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6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6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69" name="Rectangle 117"/>
            <p:cNvSpPr>
              <a:spLocks noChangeArrowheads="1"/>
            </p:cNvSpPr>
            <p:nvPr/>
          </p:nvSpPr>
          <p:spPr bwMode="auto">
            <a:xfrm>
              <a:off x="2547" y="2078"/>
              <a:ext cx="632"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err="1" smtClean="0">
                  <a:solidFill>
                    <a:srgbClr val="790015"/>
                  </a:solidFill>
                  <a:effectLst/>
                  <a:latin typeface="Helvetica" charset="0"/>
                </a:rPr>
                <a:t>กษัตริย์ง</a:t>
              </a:r>
              <a:endParaRPr lang="en-US" b="1" dirty="0">
                <a:solidFill>
                  <a:srgbClr val="FFA27C"/>
                </a:solidFill>
                <a:effectLst>
                  <a:outerShdw blurRad="38100" dist="38100" dir="2700000" algn="tl">
                    <a:srgbClr val="000000"/>
                  </a:outerShdw>
                </a:effectLst>
                <a:latin typeface="Helvetica" charset="0"/>
              </a:endParaRPr>
            </a:p>
          </p:txBody>
        </p:sp>
        <p:sp>
          <p:nvSpPr>
            <p:cNvPr id="638070"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9" name="Group 119"/>
          <p:cNvGrpSpPr>
            <a:grpSpLocks/>
          </p:cNvGrpSpPr>
          <p:nvPr/>
        </p:nvGrpSpPr>
        <p:grpSpPr bwMode="auto">
          <a:xfrm>
            <a:off x="4337050" y="3524250"/>
            <a:ext cx="2763838" cy="1343025"/>
            <a:chOff x="2412" y="2052"/>
            <a:chExt cx="1741" cy="846"/>
          </a:xfrm>
        </p:grpSpPr>
        <p:sp>
          <p:nvSpPr>
            <p:cNvPr id="638072"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73"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74"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75" name="Rectangle 123"/>
            <p:cNvSpPr>
              <a:spLocks noChangeArrowheads="1"/>
            </p:cNvSpPr>
            <p:nvPr/>
          </p:nvSpPr>
          <p:spPr bwMode="auto">
            <a:xfrm>
              <a:off x="2731" y="2078"/>
              <a:ext cx="271" cy="174"/>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638076" name="Line 12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0" name="Group 125"/>
          <p:cNvGrpSpPr>
            <a:grpSpLocks/>
          </p:cNvGrpSpPr>
          <p:nvPr/>
        </p:nvGrpSpPr>
        <p:grpSpPr bwMode="auto">
          <a:xfrm>
            <a:off x="4641850" y="3859213"/>
            <a:ext cx="2760663" cy="1333500"/>
            <a:chOff x="2652" y="2271"/>
            <a:chExt cx="1739" cy="840"/>
          </a:xfrm>
        </p:grpSpPr>
        <p:sp>
          <p:nvSpPr>
            <p:cNvPr id="638078"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79"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80"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81" name="Rectangle 129"/>
            <p:cNvSpPr>
              <a:spLocks noChangeArrowheads="1"/>
            </p:cNvSpPr>
            <p:nvPr/>
          </p:nvSpPr>
          <p:spPr bwMode="auto">
            <a:xfrm>
              <a:off x="2929" y="2298"/>
              <a:ext cx="40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grpSp>
      <p:grpSp>
        <p:nvGrpSpPr>
          <p:cNvPr id="11" name="Group 130"/>
          <p:cNvGrpSpPr>
            <a:grpSpLocks/>
          </p:cNvGrpSpPr>
          <p:nvPr/>
        </p:nvGrpSpPr>
        <p:grpSpPr bwMode="auto">
          <a:xfrm>
            <a:off x="4908550" y="4208463"/>
            <a:ext cx="2762250" cy="1479550"/>
            <a:chOff x="3948" y="107"/>
            <a:chExt cx="1740" cy="932"/>
          </a:xfrm>
        </p:grpSpPr>
        <p:sp>
          <p:nvSpPr>
            <p:cNvPr id="638083"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84"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85"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16411" name="Group 134"/>
            <p:cNvGrpSpPr>
              <a:grpSpLocks/>
            </p:cNvGrpSpPr>
            <p:nvPr/>
          </p:nvGrpSpPr>
          <p:grpSpPr bwMode="auto">
            <a:xfrm>
              <a:off x="4049" y="130"/>
              <a:ext cx="774" cy="283"/>
              <a:chOff x="3074" y="3101"/>
              <a:chExt cx="606" cy="235"/>
            </a:xfrm>
          </p:grpSpPr>
          <p:sp>
            <p:nvSpPr>
              <p:cNvPr id="638087" name="Rectangle 135"/>
              <p:cNvSpPr>
                <a:spLocks noChangeArrowheads="1"/>
              </p:cNvSpPr>
              <p:nvPr/>
            </p:nvSpPr>
            <p:spPr bwMode="auto">
              <a:xfrm>
                <a:off x="3083"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638088" name="Rectangle 136"/>
              <p:cNvSpPr>
                <a:spLocks noChangeArrowheads="1"/>
              </p:cNvSpPr>
              <p:nvPr/>
            </p:nvSpPr>
            <p:spPr bwMode="auto">
              <a:xfrm>
                <a:off x="3074" y="3101"/>
                <a:ext cx="606" cy="233"/>
              </a:xfrm>
              <a:prstGeom prst="rect">
                <a:avLst/>
              </a:prstGeom>
              <a:noFill/>
              <a:ln w="9525">
                <a:noFill/>
                <a:miter lim="800000"/>
                <a:headEnd/>
                <a:tailEnd/>
              </a:ln>
            </p:spPr>
            <p:txBody>
              <a:bodyPr wrap="none" lIns="0" tIns="0" rIns="0" bIns="0">
                <a:spAutoFit/>
              </a:bodyPr>
              <a:lstStyle/>
              <a:p>
                <a:pPr>
                  <a:defRPr/>
                </a:pPr>
                <a:r>
                  <a:rPr lang="th-TH" sz="2900" b="1" dirty="0" smtClean="0">
                    <a:solidFill>
                      <a:srgbClr val="790015"/>
                    </a:solidFill>
                    <a:effectLst/>
                    <a:latin typeface="Helvetica" charset="0"/>
                  </a:rPr>
                  <a:t>พระเยซู</a:t>
                </a:r>
                <a:endParaRPr lang="en-US" sz="4000" b="1" dirty="0">
                  <a:solidFill>
                    <a:srgbClr val="FFA27C"/>
                  </a:solidFill>
                  <a:effectLst>
                    <a:outerShdw blurRad="38100" dist="38100" dir="2700000" algn="tl">
                      <a:srgbClr val="000000"/>
                    </a:outerShdw>
                  </a:effectLst>
                  <a:latin typeface="Helvetica" charset="0"/>
                </a:endParaRPr>
              </a:p>
            </p:txBody>
          </p:sp>
        </p:grpSp>
        <p:sp>
          <p:nvSpPr>
            <p:cNvPr id="638089" name="Line 137"/>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90" name="Line 138"/>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16402" name="Text Box 13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638095" name="Text Box 143"/>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638096" name="Rectangle 144"/>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07</a:t>
            </a:r>
          </a:p>
        </p:txBody>
      </p:sp>
      <p:grpSp>
        <p:nvGrpSpPr>
          <p:cNvPr id="16405" name="Group 148"/>
          <p:cNvGrpSpPr>
            <a:grpSpLocks/>
          </p:cNvGrpSpPr>
          <p:nvPr/>
        </p:nvGrpSpPr>
        <p:grpSpPr bwMode="auto">
          <a:xfrm>
            <a:off x="519113" y="7938"/>
            <a:ext cx="854075" cy="1704975"/>
            <a:chOff x="327" y="5"/>
            <a:chExt cx="538" cy="1074"/>
          </a:xfrm>
        </p:grpSpPr>
        <p:sp>
          <p:nvSpPr>
            <p:cNvPr id="638101" name="Rectangle 149"/>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638102" name="Line 150"/>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extLst>
      <p:ext uri="{BB962C8B-B14F-4D97-AF65-F5344CB8AC3E}">
        <p14:creationId xmlns:p14="http://schemas.microsoft.com/office/powerpoint/2010/main" val="17135188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441325" y="166688"/>
            <a:ext cx="968375" cy="1373187"/>
          </a:xfrm>
          <a:prstGeom prst="rect">
            <a:avLst/>
          </a:prstGeom>
          <a:noFill/>
          <a:ln w="12700">
            <a:noFill/>
            <a:miter lim="800000"/>
            <a:headEnd/>
            <a:tailEnd/>
          </a:ln>
          <a:effectLst>
            <a:outerShdw blurRad="63500" dist="143684"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3" name="Rectangle 3"/>
          <p:cNvSpPr>
            <a:spLocks noChangeArrowheads="1"/>
          </p:cNvSpPr>
          <p:nvPr/>
        </p:nvSpPr>
        <p:spPr bwMode="auto">
          <a:xfrm>
            <a:off x="590550" y="2020888"/>
            <a:ext cx="1695450" cy="42275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4" name="Rectangle 4"/>
          <p:cNvSpPr>
            <a:spLocks noChangeArrowheads="1"/>
          </p:cNvSpPr>
          <p:nvPr/>
        </p:nvSpPr>
        <p:spPr bwMode="auto">
          <a:xfrm>
            <a:off x="2520950" y="920750"/>
            <a:ext cx="5702300" cy="5245100"/>
          </a:xfrm>
          <a:prstGeom prst="rect">
            <a:avLst/>
          </a:prstGeom>
          <a:solidFill>
            <a:srgbClr val="FFFFFF"/>
          </a:solidFill>
          <a:ln w="12700">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5" name="Rectangle 5"/>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6" name="Line 6"/>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7" name="Line 7"/>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8" name="Freeform 8"/>
          <p:cNvSpPr>
            <a:spLocks/>
          </p:cNvSpPr>
          <p:nvPr/>
        </p:nvSpPr>
        <p:spPr bwMode="auto">
          <a:xfrm>
            <a:off x="1562100" y="990600"/>
            <a:ext cx="1620838" cy="3049588"/>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29" name="Freeform 9"/>
          <p:cNvSpPr>
            <a:spLocks/>
          </p:cNvSpPr>
          <p:nvPr/>
        </p:nvSpPr>
        <p:spPr bwMode="auto">
          <a:xfrm>
            <a:off x="6877050" y="3962400"/>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0" name="Freeform 10"/>
          <p:cNvSpPr>
            <a:spLocks/>
          </p:cNvSpPr>
          <p:nvPr/>
        </p:nvSpPr>
        <p:spPr bwMode="auto">
          <a:xfrm>
            <a:off x="3562350" y="1695450"/>
            <a:ext cx="3983038" cy="2878138"/>
          </a:xfrm>
          <a:custGeom>
            <a:avLst/>
            <a:gdLst/>
            <a:ahLst/>
            <a:cxnLst>
              <a:cxn ang="0">
                <a:pos x="2484" y="1800"/>
              </a:cxn>
              <a:cxn ang="0">
                <a:pos x="2424" y="1776"/>
              </a:cxn>
              <a:cxn ang="0">
                <a:pos x="2376" y="1764"/>
              </a:cxn>
              <a:cxn ang="0">
                <a:pos x="2328" y="1740"/>
              </a:cxn>
              <a:cxn ang="0">
                <a:pos x="2280" y="1704"/>
              </a:cxn>
              <a:cxn ang="0">
                <a:pos x="2232" y="1680"/>
              </a:cxn>
              <a:cxn ang="0">
                <a:pos x="2184" y="1656"/>
              </a:cxn>
              <a:cxn ang="0">
                <a:pos x="2124" y="1620"/>
              </a:cxn>
              <a:cxn ang="0">
                <a:pos x="2064" y="1584"/>
              </a:cxn>
              <a:cxn ang="0">
                <a:pos x="2016" y="1560"/>
              </a:cxn>
              <a:cxn ang="0">
                <a:pos x="1968" y="1536"/>
              </a:cxn>
              <a:cxn ang="0">
                <a:pos x="1920" y="1500"/>
              </a:cxn>
              <a:cxn ang="0">
                <a:pos x="1872" y="1476"/>
              </a:cxn>
              <a:cxn ang="0">
                <a:pos x="1836" y="1452"/>
              </a:cxn>
              <a:cxn ang="0">
                <a:pos x="1776" y="1404"/>
              </a:cxn>
              <a:cxn ang="0">
                <a:pos x="1728" y="1392"/>
              </a:cxn>
              <a:cxn ang="0">
                <a:pos x="1680" y="1344"/>
              </a:cxn>
              <a:cxn ang="0">
                <a:pos x="1632" y="1320"/>
              </a:cxn>
              <a:cxn ang="0">
                <a:pos x="1584" y="1284"/>
              </a:cxn>
              <a:cxn ang="0">
                <a:pos x="1512" y="1224"/>
              </a:cxn>
              <a:cxn ang="0">
                <a:pos x="1464" y="1200"/>
              </a:cxn>
              <a:cxn ang="0">
                <a:pos x="1416" y="1152"/>
              </a:cxn>
              <a:cxn ang="0">
                <a:pos x="1356" y="1092"/>
              </a:cxn>
              <a:cxn ang="0">
                <a:pos x="1320" y="1044"/>
              </a:cxn>
              <a:cxn ang="0">
                <a:pos x="1296" y="996"/>
              </a:cxn>
              <a:cxn ang="0">
                <a:pos x="1260" y="948"/>
              </a:cxn>
              <a:cxn ang="0">
                <a:pos x="1200" y="900"/>
              </a:cxn>
              <a:cxn ang="0">
                <a:pos x="1140" y="840"/>
              </a:cxn>
              <a:cxn ang="0">
                <a:pos x="1104" y="804"/>
              </a:cxn>
              <a:cxn ang="0">
                <a:pos x="1068" y="756"/>
              </a:cxn>
              <a:cxn ang="0">
                <a:pos x="1032" y="720"/>
              </a:cxn>
              <a:cxn ang="0">
                <a:pos x="984" y="672"/>
              </a:cxn>
              <a:cxn ang="0">
                <a:pos x="936" y="636"/>
              </a:cxn>
              <a:cxn ang="0">
                <a:pos x="912" y="588"/>
              </a:cxn>
              <a:cxn ang="0">
                <a:pos x="876" y="552"/>
              </a:cxn>
              <a:cxn ang="0">
                <a:pos x="852" y="504"/>
              </a:cxn>
              <a:cxn ang="0">
                <a:pos x="828" y="456"/>
              </a:cxn>
              <a:cxn ang="0">
                <a:pos x="792" y="408"/>
              </a:cxn>
              <a:cxn ang="0">
                <a:pos x="768" y="360"/>
              </a:cxn>
              <a:cxn ang="0">
                <a:pos x="732" y="324"/>
              </a:cxn>
              <a:cxn ang="0">
                <a:pos x="684" y="264"/>
              </a:cxn>
              <a:cxn ang="0">
                <a:pos x="648" y="216"/>
              </a:cxn>
              <a:cxn ang="0">
                <a:pos x="612" y="180"/>
              </a:cxn>
              <a:cxn ang="0">
                <a:pos x="564" y="144"/>
              </a:cxn>
              <a:cxn ang="0">
                <a:pos x="528" y="120"/>
              </a:cxn>
              <a:cxn ang="0">
                <a:pos x="480" y="72"/>
              </a:cxn>
              <a:cxn ang="0">
                <a:pos x="432" y="60"/>
              </a:cxn>
              <a:cxn ang="0">
                <a:pos x="372" y="36"/>
              </a:cxn>
              <a:cxn ang="0">
                <a:pos x="312" y="24"/>
              </a:cxn>
              <a:cxn ang="0">
                <a:pos x="264" y="12"/>
              </a:cxn>
              <a:cxn ang="0">
                <a:pos x="216" y="0"/>
              </a:cxn>
              <a:cxn ang="0">
                <a:pos x="168" y="0"/>
              </a:cxn>
              <a:cxn ang="0">
                <a:pos x="120" y="12"/>
              </a:cxn>
              <a:cxn ang="0">
                <a:pos x="72" y="24"/>
              </a:cxn>
              <a:cxn ang="0">
                <a:pos x="24" y="48"/>
              </a:cxn>
              <a:cxn ang="0">
                <a:pos x="0" y="96"/>
              </a:cxn>
              <a:cxn ang="0">
                <a:pos x="0" y="144"/>
              </a:cxn>
              <a:cxn ang="0">
                <a:pos x="12" y="192"/>
              </a:cxn>
              <a:cxn ang="0">
                <a:pos x="36" y="240"/>
              </a:cxn>
              <a:cxn ang="0">
                <a:pos x="72" y="276"/>
              </a:cxn>
              <a:cxn ang="0">
                <a:pos x="132" y="300"/>
              </a:cxn>
              <a:cxn ang="0">
                <a:pos x="180" y="312"/>
              </a:cxn>
              <a:cxn ang="0">
                <a:pos x="228" y="324"/>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1" name="Rectangle 11"/>
          <p:cNvSpPr>
            <a:spLocks noChangeArrowheads="1"/>
          </p:cNvSpPr>
          <p:nvPr/>
        </p:nvSpPr>
        <p:spPr bwMode="auto">
          <a:xfrm>
            <a:off x="7088188" y="5259388"/>
            <a:ext cx="13112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PG</a:t>
            </a:r>
          </a:p>
        </p:txBody>
      </p:sp>
      <p:sp>
        <p:nvSpPr>
          <p:cNvPr id="312332" name="Freeform 12"/>
          <p:cNvSpPr>
            <a:spLocks/>
          </p:cNvSpPr>
          <p:nvPr/>
        </p:nvSpPr>
        <p:spPr bwMode="auto">
          <a:xfrm>
            <a:off x="2038350" y="461010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3" name="Freeform 13"/>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4" name="Freeform 14"/>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5" name="Freeform 15"/>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6" name="Rectangle 16"/>
          <p:cNvSpPr>
            <a:spLocks noChangeArrowheads="1"/>
          </p:cNvSpPr>
          <p:nvPr/>
        </p:nvSpPr>
        <p:spPr bwMode="auto">
          <a:xfrm>
            <a:off x="3106738" y="3735388"/>
            <a:ext cx="17303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D S</a:t>
            </a:r>
          </a:p>
        </p:txBody>
      </p:sp>
      <p:sp>
        <p:nvSpPr>
          <p:cNvPr id="312337" name="Rectangle 17"/>
          <p:cNvSpPr>
            <a:spLocks noChangeArrowheads="1"/>
          </p:cNvSpPr>
          <p:nvPr/>
        </p:nvSpPr>
        <p:spPr bwMode="auto">
          <a:xfrm>
            <a:off x="3449638" y="2382838"/>
            <a:ext cx="12731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SG</a:t>
            </a:r>
          </a:p>
        </p:txBody>
      </p:sp>
      <p:sp>
        <p:nvSpPr>
          <p:cNvPr id="312338" name="Rectangle 18"/>
          <p:cNvSpPr>
            <a:spLocks noChangeArrowheads="1"/>
          </p:cNvSpPr>
          <p:nvPr/>
        </p:nvSpPr>
        <p:spPr bwMode="auto">
          <a:xfrm>
            <a:off x="2058988" y="4764088"/>
            <a:ext cx="13303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RS</a:t>
            </a:r>
          </a:p>
        </p:txBody>
      </p:sp>
      <p:sp>
        <p:nvSpPr>
          <p:cNvPr id="312339" name="AutoShape 19"/>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40" name="AutoShape 20"/>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41" name="Rectangle 21"/>
          <p:cNvSpPr>
            <a:spLocks noChangeArrowheads="1"/>
          </p:cNvSpPr>
          <p:nvPr/>
        </p:nvSpPr>
        <p:spPr bwMode="auto">
          <a:xfrm>
            <a:off x="4876800" y="4419600"/>
            <a:ext cx="838200" cy="3968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42" name="Rectangle 22"/>
          <p:cNvSpPr>
            <a:spLocks noChangeArrowheads="1"/>
          </p:cNvSpPr>
          <p:nvPr/>
        </p:nvSpPr>
        <p:spPr bwMode="auto">
          <a:xfrm>
            <a:off x="3963988" y="877888"/>
            <a:ext cx="37115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  10 PLACES</a:t>
            </a:r>
          </a:p>
        </p:txBody>
      </p:sp>
      <p:sp>
        <p:nvSpPr>
          <p:cNvPr id="312343" name="Rectangle 23"/>
          <p:cNvSpPr>
            <a:spLocks noChangeArrowheads="1"/>
          </p:cNvSpPr>
          <p:nvPr/>
        </p:nvSpPr>
        <p:spPr bwMode="auto">
          <a:xfrm>
            <a:off x="4310063" y="1258888"/>
            <a:ext cx="2794000"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defRPr/>
            </a:pPr>
            <a:r>
              <a:rPr lang="en-US" sz="2400" b="1">
                <a:solidFill>
                  <a:srgbClr val="FAFD00"/>
                </a:solidFill>
                <a:effectLst/>
                <a:latin typeface="Times" pitchFamily="-107" charset="0"/>
                <a:ea typeface="+mn-ea"/>
                <a:cs typeface="+mn-cs"/>
              </a:rPr>
              <a:t>6           4</a:t>
            </a:r>
          </a:p>
        </p:txBody>
      </p:sp>
      <p:sp>
        <p:nvSpPr>
          <p:cNvPr id="312344" name="Rectangle 24"/>
          <p:cNvSpPr>
            <a:spLocks noChangeArrowheads="1"/>
          </p:cNvSpPr>
          <p:nvPr/>
        </p:nvSpPr>
        <p:spPr bwMode="auto">
          <a:xfrm>
            <a:off x="7011988" y="4021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U</a:t>
            </a:r>
          </a:p>
        </p:txBody>
      </p:sp>
      <p:sp>
        <p:nvSpPr>
          <p:cNvPr id="312345" name="Rectangle 25"/>
          <p:cNvSpPr>
            <a:spLocks noChangeArrowheads="1"/>
          </p:cNvSpPr>
          <p:nvPr/>
        </p:nvSpPr>
        <p:spPr bwMode="auto">
          <a:xfrm>
            <a:off x="5716588" y="31067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B</a:t>
            </a:r>
          </a:p>
        </p:txBody>
      </p:sp>
      <p:sp>
        <p:nvSpPr>
          <p:cNvPr id="312346" name="Rectangle 26"/>
          <p:cNvSpPr>
            <a:spLocks noChangeArrowheads="1"/>
          </p:cNvSpPr>
          <p:nvPr/>
        </p:nvSpPr>
        <p:spPr bwMode="auto">
          <a:xfrm>
            <a:off x="5487988" y="1811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H</a:t>
            </a:r>
          </a:p>
        </p:txBody>
      </p:sp>
      <p:sp>
        <p:nvSpPr>
          <p:cNvPr id="312347" name="Rectangle 27"/>
          <p:cNvSpPr>
            <a:spLocks noChangeArrowheads="1"/>
          </p:cNvSpPr>
          <p:nvPr/>
        </p:nvSpPr>
        <p:spPr bwMode="auto">
          <a:xfrm>
            <a:off x="7088188" y="1525588"/>
            <a:ext cx="11779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N (A)</a:t>
            </a:r>
          </a:p>
        </p:txBody>
      </p:sp>
      <p:sp>
        <p:nvSpPr>
          <p:cNvPr id="312348" name="Rectangle 28"/>
          <p:cNvSpPr>
            <a:spLocks noChangeArrowheads="1"/>
          </p:cNvSpPr>
          <p:nvPr/>
        </p:nvSpPr>
        <p:spPr bwMode="auto">
          <a:xfrm>
            <a:off x="2820988" y="2573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C</a:t>
            </a:r>
          </a:p>
        </p:txBody>
      </p:sp>
      <p:sp>
        <p:nvSpPr>
          <p:cNvPr id="312349" name="Rectangle 29"/>
          <p:cNvSpPr>
            <a:spLocks noChangeArrowheads="1"/>
          </p:cNvSpPr>
          <p:nvPr/>
        </p:nvSpPr>
        <p:spPr bwMode="auto">
          <a:xfrm>
            <a:off x="2725738" y="3259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J</a:t>
            </a:r>
          </a:p>
        </p:txBody>
      </p:sp>
      <p:sp>
        <p:nvSpPr>
          <p:cNvPr id="312350" name="Rectangle 30"/>
          <p:cNvSpPr>
            <a:spLocks noChangeArrowheads="1"/>
          </p:cNvSpPr>
          <p:nvPr/>
        </p:nvSpPr>
        <p:spPr bwMode="auto">
          <a:xfrm>
            <a:off x="3582988" y="310673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MN</a:t>
            </a:r>
          </a:p>
        </p:txBody>
      </p:sp>
      <p:sp>
        <p:nvSpPr>
          <p:cNvPr id="312351" name="Rectangle 31"/>
          <p:cNvSpPr>
            <a:spLocks noChangeArrowheads="1"/>
          </p:cNvSpPr>
          <p:nvPr/>
        </p:nvSpPr>
        <p:spPr bwMode="auto">
          <a:xfrm>
            <a:off x="3087688" y="43830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KB</a:t>
            </a:r>
          </a:p>
        </p:txBody>
      </p:sp>
      <p:sp>
        <p:nvSpPr>
          <p:cNvPr id="312352" name="Rectangle 32"/>
          <p:cNvSpPr>
            <a:spLocks noChangeArrowheads="1"/>
          </p:cNvSpPr>
          <p:nvPr/>
        </p:nvSpPr>
        <p:spPr bwMode="auto">
          <a:xfrm>
            <a:off x="2744788" y="50307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MS</a:t>
            </a:r>
          </a:p>
        </p:txBody>
      </p:sp>
      <p:sp>
        <p:nvSpPr>
          <p:cNvPr id="312353" name="Rectangle 33"/>
          <p:cNvSpPr>
            <a:spLocks noChangeArrowheads="1"/>
          </p:cNvSpPr>
          <p:nvPr/>
        </p:nvSpPr>
        <p:spPr bwMode="auto">
          <a:xfrm>
            <a:off x="1525588" y="419258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E</a:t>
            </a:r>
          </a:p>
        </p:txBody>
      </p:sp>
      <p:sp>
        <p:nvSpPr>
          <p:cNvPr id="312354" name="Oval 34"/>
          <p:cNvSpPr>
            <a:spLocks noChangeArrowheads="1"/>
          </p:cNvSpPr>
          <p:nvPr/>
        </p:nvSpPr>
        <p:spPr bwMode="auto">
          <a:xfrm>
            <a:off x="7016750" y="16827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5" name="Oval 35"/>
          <p:cNvSpPr>
            <a:spLocks noChangeArrowheads="1"/>
          </p:cNvSpPr>
          <p:nvPr/>
        </p:nvSpPr>
        <p:spPr bwMode="auto">
          <a:xfrm>
            <a:off x="5397500" y="19494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6" name="Oval 36"/>
          <p:cNvSpPr>
            <a:spLocks noChangeArrowheads="1"/>
          </p:cNvSpPr>
          <p:nvPr/>
        </p:nvSpPr>
        <p:spPr bwMode="auto">
          <a:xfrm>
            <a:off x="5645150" y="32448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7" name="Oval 37"/>
          <p:cNvSpPr>
            <a:spLocks noChangeArrowheads="1"/>
          </p:cNvSpPr>
          <p:nvPr/>
        </p:nvSpPr>
        <p:spPr bwMode="auto">
          <a:xfrm>
            <a:off x="6902450" y="41402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8" name="Oval 38"/>
          <p:cNvSpPr>
            <a:spLocks noChangeArrowheads="1"/>
          </p:cNvSpPr>
          <p:nvPr/>
        </p:nvSpPr>
        <p:spPr bwMode="auto">
          <a:xfrm>
            <a:off x="1663700" y="45783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9" name="Oval 39"/>
          <p:cNvSpPr>
            <a:spLocks noChangeArrowheads="1"/>
          </p:cNvSpPr>
          <p:nvPr/>
        </p:nvSpPr>
        <p:spPr bwMode="auto">
          <a:xfrm>
            <a:off x="2921000" y="46545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0" name="Oval 40"/>
          <p:cNvSpPr>
            <a:spLocks noChangeArrowheads="1"/>
          </p:cNvSpPr>
          <p:nvPr/>
        </p:nvSpPr>
        <p:spPr bwMode="auto">
          <a:xfrm>
            <a:off x="3035300" y="33591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1" name="Oval 41"/>
          <p:cNvSpPr>
            <a:spLocks noChangeArrowheads="1"/>
          </p:cNvSpPr>
          <p:nvPr/>
        </p:nvSpPr>
        <p:spPr bwMode="auto">
          <a:xfrm>
            <a:off x="3016250" y="29400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2" name="Oval 42"/>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3" name="Oval 43"/>
          <p:cNvSpPr>
            <a:spLocks noChangeArrowheads="1"/>
          </p:cNvSpPr>
          <p:nvPr/>
        </p:nvSpPr>
        <p:spPr bwMode="auto">
          <a:xfrm>
            <a:off x="3016250" y="54356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8475" name="Group 53"/>
          <p:cNvGrpSpPr>
            <a:grpSpLocks/>
          </p:cNvGrpSpPr>
          <p:nvPr/>
        </p:nvGrpSpPr>
        <p:grpSpPr bwMode="auto">
          <a:xfrm>
            <a:off x="1527175" y="1592263"/>
            <a:ext cx="2657475" cy="3125787"/>
            <a:chOff x="962" y="1003"/>
            <a:chExt cx="1674" cy="1969"/>
          </a:xfrm>
        </p:grpSpPr>
        <p:sp>
          <p:nvSpPr>
            <p:cNvPr id="312365" name="Rectangle 45"/>
            <p:cNvSpPr>
              <a:spLocks noChangeArrowheads="1"/>
            </p:cNvSpPr>
            <p:nvPr/>
          </p:nvSpPr>
          <p:spPr bwMode="auto">
            <a:xfrm rot="18000000">
              <a:off x="382" y="1583"/>
              <a:ext cx="1562" cy="402"/>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effectLst/>
                  <a:latin typeface="Times" pitchFamily="-107" charset="0"/>
                  <a:ea typeface="+mn-ea"/>
                  <a:cs typeface="+mn-cs"/>
                </a:rPr>
                <a:t>THE LAND</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12368" name="Rectangle 48"/>
          <p:cNvSpPr>
            <a:spLocks noChangeArrowheads="1"/>
          </p:cNvSpPr>
          <p:nvPr/>
        </p:nvSpPr>
        <p:spPr bwMode="auto">
          <a:xfrm>
            <a:off x="1804988" y="1157288"/>
            <a:ext cx="7715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MS</a:t>
            </a:r>
          </a:p>
        </p:txBody>
      </p:sp>
      <p:sp>
        <p:nvSpPr>
          <p:cNvPr id="312369" name="Rectangle 49"/>
          <p:cNvSpPr>
            <a:spLocks noChangeArrowheads="1"/>
          </p:cNvSpPr>
          <p:nvPr/>
        </p:nvSpPr>
        <p:spPr bwMode="auto">
          <a:xfrm>
            <a:off x="427831" y="248407"/>
            <a:ext cx="2825750" cy="132087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b="1" dirty="0">
                <a:solidFill>
                  <a:schemeClr val="tx2"/>
                </a:solidFill>
                <a:effectLst/>
                <a:latin typeface="Times" pitchFamily="-107" charset="0"/>
                <a:ea typeface="+mn-ea"/>
                <a:cs typeface="+mn-cs"/>
              </a:rPr>
              <a:t> </a:t>
            </a:r>
            <a:r>
              <a:rPr lang="th-TH" sz="4000" b="1" dirty="0" smtClean="0">
                <a:solidFill>
                  <a:schemeClr val="tx2"/>
                </a:solidFill>
                <a:effectLst/>
                <a:latin typeface="Times" pitchFamily="-107" charset="0"/>
                <a:ea typeface="+mn-ea"/>
                <a:cs typeface="+mn-cs"/>
              </a:rPr>
              <a:t>ระบุ</a:t>
            </a:r>
          </a:p>
          <a:p>
            <a:pPr algn="l">
              <a:defRPr/>
            </a:pPr>
            <a:r>
              <a:rPr lang="th-TH" sz="4000" b="1" dirty="0" smtClean="0">
                <a:solidFill>
                  <a:schemeClr val="tx2"/>
                </a:solidFill>
                <a:effectLst/>
                <a:latin typeface="Times" pitchFamily="-107" charset="0"/>
                <a:ea typeface="+mn-ea"/>
                <a:cs typeface="+mn-cs"/>
              </a:rPr>
              <a:t>เขตแดน</a:t>
            </a:r>
            <a:endParaRPr lang="en-US" sz="4000" b="1" dirty="0">
              <a:solidFill>
                <a:schemeClr val="tx2"/>
              </a:solidFill>
              <a:effectLst/>
              <a:latin typeface="Times" pitchFamily="-107" charset="0"/>
              <a:ea typeface="+mn-ea"/>
              <a:cs typeface="+mn-cs"/>
            </a:endParaRPr>
          </a:p>
        </p:txBody>
      </p:sp>
      <p:sp>
        <p:nvSpPr>
          <p:cNvPr id="312370" name="Text Box 50"/>
          <p:cNvSpPr txBox="1">
            <a:spLocks noChangeArrowheads="1"/>
          </p:cNvSpPr>
          <p:nvPr/>
        </p:nvSpPr>
        <p:spPr bwMode="auto">
          <a:xfrm>
            <a:off x="3454400" y="3571875"/>
            <a:ext cx="3352800" cy="249713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45000"/>
              </a:lnSpc>
              <a:spcBef>
                <a:spcPct val="50000"/>
              </a:spcBef>
              <a:defRPr/>
            </a:pPr>
            <a:endParaRPr lang="en-US" sz="3600" b="1" i="1" dirty="0" smtClean="0">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r>
              <a:rPr lang="en-US" altLang="ja-JP" sz="3600" b="1" i="1" dirty="0" smtClean="0">
                <a:solidFill>
                  <a:srgbClr val="FF0000"/>
                </a:solidFill>
                <a:effectLst>
                  <a:outerShdw blurRad="38100" dist="38100" dir="2700000" algn="tl">
                    <a:srgbClr val="000000"/>
                  </a:outerShdw>
                </a:effectLst>
                <a:latin typeface="Comic Sans MS" charset="0"/>
              </a:rPr>
              <a:t>"</a:t>
            </a:r>
            <a:r>
              <a:rPr lang="en-US" sz="3600" b="1" i="1" dirty="0" smtClean="0">
                <a:solidFill>
                  <a:srgbClr val="FF0000"/>
                </a:solidFill>
                <a:effectLst>
                  <a:outerShdw blurRad="38100" dist="38100" dir="2700000" algn="tl">
                    <a:srgbClr val="000000"/>
                  </a:outerShdw>
                </a:effectLst>
                <a:latin typeface="Comic Sans MS" charset="0"/>
              </a:rPr>
              <a:t>THE STAGE</a:t>
            </a:r>
          </a:p>
          <a:p>
            <a:pPr>
              <a:lnSpc>
                <a:spcPct val="45000"/>
              </a:lnSpc>
              <a:spcBef>
                <a:spcPct val="50000"/>
              </a:spcBef>
              <a:defRPr/>
            </a:pPr>
            <a:r>
              <a:rPr lang="en-US" sz="3600" b="1" i="1" dirty="0" smtClean="0">
                <a:solidFill>
                  <a:srgbClr val="FF0000"/>
                </a:solidFill>
                <a:effectLst>
                  <a:outerShdw blurRad="38100" dist="38100" dir="2700000" algn="tl">
                    <a:srgbClr val="000000"/>
                  </a:outerShdw>
                </a:effectLst>
                <a:latin typeface="Comic Sans MS" charset="0"/>
              </a:rPr>
              <a:t>OF THE </a:t>
            </a:r>
          </a:p>
          <a:p>
            <a:pPr>
              <a:lnSpc>
                <a:spcPct val="45000"/>
              </a:lnSpc>
              <a:spcBef>
                <a:spcPct val="50000"/>
              </a:spcBef>
              <a:defRPr/>
            </a:pPr>
            <a:r>
              <a:rPr lang="en-US" sz="3600" b="1" i="1" dirty="0" smtClean="0">
                <a:solidFill>
                  <a:srgbClr val="FF0000"/>
                </a:solidFill>
                <a:effectLst>
                  <a:outerShdw blurRad="38100" dist="38100" dir="2700000" algn="tl">
                    <a:srgbClr val="000000"/>
                  </a:outerShdw>
                </a:effectLst>
                <a:latin typeface="Comic Sans MS" charset="0"/>
              </a:rPr>
              <a:t>ACTION!</a:t>
            </a:r>
            <a:r>
              <a:rPr lang="en-US" altLang="ja-JP" sz="3600" b="1" i="1" dirty="0" smtClean="0">
                <a:solidFill>
                  <a:srgbClr val="FF0000"/>
                </a:solidFill>
                <a:effectLst>
                  <a:outerShdw blurRad="38100" dist="38100" dir="2700000" algn="tl">
                    <a:srgbClr val="000000"/>
                  </a:outerShdw>
                </a:effectLst>
                <a:latin typeface="Comic Sans MS" charset="0"/>
              </a:rPr>
              <a:t>"</a:t>
            </a:r>
            <a:endParaRPr lang="en-US" sz="3600" b="1" i="1" dirty="0" smtClean="0">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endParaRPr lang="en-US" sz="3600" b="1" i="1" dirty="0" smtClean="0">
              <a:solidFill>
                <a:srgbClr val="FF0000"/>
              </a:solidFill>
              <a:effectLst>
                <a:outerShdw blurRad="38100" dist="38100" dir="2700000" algn="tl">
                  <a:srgbClr val="000000"/>
                </a:outerShdw>
              </a:effectLst>
              <a:latin typeface="Comic Sans MS" charset="0"/>
            </a:endParaRPr>
          </a:p>
        </p:txBody>
      </p:sp>
      <p:sp>
        <p:nvSpPr>
          <p:cNvPr id="18479" name="Text Box 5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12510" name="Rectangle 190"/>
          <p:cNvSpPr>
            <a:spLocks noChangeArrowheads="1"/>
          </p:cNvSpPr>
          <p:nvPr/>
        </p:nvSpPr>
        <p:spPr bwMode="auto">
          <a:xfrm>
            <a:off x="813435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08</a:t>
            </a:r>
          </a:p>
        </p:txBody>
      </p:sp>
      <p:sp>
        <p:nvSpPr>
          <p:cNvPr id="312513" name="Text Box 193"/>
          <p:cNvSpPr txBox="1">
            <a:spLocks noChangeArrowheads="1"/>
          </p:cNvSpPr>
          <p:nvPr/>
        </p:nvSpPr>
        <p:spPr bwMode="auto">
          <a:xfrm>
            <a:off x="1763713" y="0"/>
            <a:ext cx="2346325"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600" b="1" smtClean="0">
                <a:solidFill>
                  <a:schemeClr val="hlink"/>
                </a:solidFill>
                <a:effectLst>
                  <a:outerShdw blurRad="38100" dist="38100" dir="2700000" algn="tl">
                    <a:srgbClr val="000000"/>
                  </a:outerShdw>
                </a:effectLst>
                <a:latin typeface="Comic Sans MS" charset="0"/>
              </a:rPr>
              <a:t> </a:t>
            </a:r>
          </a:p>
        </p:txBody>
      </p:sp>
      <p:sp>
        <p:nvSpPr>
          <p:cNvPr id="18482" name="Text Box 261"/>
          <p:cNvSpPr txBox="1">
            <a:spLocks noChangeArrowheads="1"/>
          </p:cNvSpPr>
          <p:nvPr/>
        </p:nvSpPr>
        <p:spPr bwMode="auto">
          <a:xfrm>
            <a:off x="8631238" y="644683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b="1">
              <a:solidFill>
                <a:srgbClr val="FFA27C"/>
              </a:solidFill>
              <a:effectLst/>
              <a:latin typeface="Comic Sans MS" charset="0"/>
            </a:endParaRPr>
          </a:p>
        </p:txBody>
      </p:sp>
      <p:grpSp>
        <p:nvGrpSpPr>
          <p:cNvPr id="3" name="Group 392"/>
          <p:cNvGrpSpPr>
            <a:grpSpLocks/>
          </p:cNvGrpSpPr>
          <p:nvPr/>
        </p:nvGrpSpPr>
        <p:grpSpPr bwMode="auto">
          <a:xfrm>
            <a:off x="2444750" y="1225550"/>
            <a:ext cx="5226050" cy="4462463"/>
            <a:chOff x="1540" y="772"/>
            <a:chExt cx="3292" cy="2811"/>
          </a:xfrm>
        </p:grpSpPr>
        <p:grpSp>
          <p:nvGrpSpPr>
            <p:cNvPr id="18484" name="Group 393"/>
            <p:cNvGrpSpPr>
              <a:grpSpLocks/>
            </p:cNvGrpSpPr>
            <p:nvPr/>
          </p:nvGrpSpPr>
          <p:grpSpPr bwMode="auto">
            <a:xfrm>
              <a:off x="1540" y="772"/>
              <a:ext cx="1741" cy="846"/>
              <a:chOff x="2412" y="2052"/>
              <a:chExt cx="1741" cy="846"/>
            </a:xfrm>
          </p:grpSpPr>
          <p:sp>
            <p:nvSpPr>
              <p:cNvPr id="312714" name="Rectangle 39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15" name="AutoShape 39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16" name="Rectangle 39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17" name="Rectangle 397"/>
              <p:cNvSpPr>
                <a:spLocks noChangeArrowheads="1"/>
              </p:cNvSpPr>
              <p:nvPr/>
            </p:nvSpPr>
            <p:spPr bwMode="auto">
              <a:xfrm>
                <a:off x="2712" y="2078"/>
                <a:ext cx="310" cy="174"/>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สร้าง</a:t>
                </a:r>
                <a:endParaRPr lang="en-US" b="1" dirty="0">
                  <a:solidFill>
                    <a:srgbClr val="FFA27C"/>
                  </a:solidFill>
                  <a:effectLst>
                    <a:outerShdw blurRad="38100" dist="38100" dir="2700000" algn="tl">
                      <a:srgbClr val="000000"/>
                    </a:outerShdw>
                  </a:effectLst>
                  <a:latin typeface="Helvetica" charset="0"/>
                </a:endParaRPr>
              </a:p>
            </p:txBody>
          </p:sp>
          <p:sp>
            <p:nvSpPr>
              <p:cNvPr id="312718" name="Line 39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5" name="Group 399"/>
            <p:cNvGrpSpPr>
              <a:grpSpLocks/>
            </p:cNvGrpSpPr>
            <p:nvPr/>
          </p:nvGrpSpPr>
          <p:grpSpPr bwMode="auto">
            <a:xfrm>
              <a:off x="1692" y="996"/>
              <a:ext cx="1741" cy="846"/>
              <a:chOff x="2412" y="2052"/>
              <a:chExt cx="1741" cy="846"/>
            </a:xfrm>
          </p:grpSpPr>
          <p:sp>
            <p:nvSpPr>
              <p:cNvPr id="312720" name="Rectangle 40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21" name="AutoShape 40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22" name="Rectangle 40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23" name="Rectangle 403"/>
              <p:cNvSpPr>
                <a:spLocks noChangeArrowheads="1"/>
              </p:cNvSpPr>
              <p:nvPr/>
            </p:nvSpPr>
            <p:spPr bwMode="auto">
              <a:xfrm>
                <a:off x="2551" y="2078"/>
                <a:ext cx="63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อับรา</a:t>
                </a:r>
                <a:r>
                  <a:rPr lang="th-TH" sz="1800" b="1" dirty="0" err="1" smtClean="0">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312724" name="Line 40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6" name="Group 405"/>
            <p:cNvGrpSpPr>
              <a:grpSpLocks/>
            </p:cNvGrpSpPr>
            <p:nvPr/>
          </p:nvGrpSpPr>
          <p:grpSpPr bwMode="auto">
            <a:xfrm>
              <a:off x="1868" y="1212"/>
              <a:ext cx="1741" cy="846"/>
              <a:chOff x="2412" y="2052"/>
              <a:chExt cx="1741" cy="846"/>
            </a:xfrm>
          </p:grpSpPr>
          <p:sp>
            <p:nvSpPr>
              <p:cNvPr id="312726" name="Rectangle 40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27" name="AutoShape 40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28" name="Rectangle 40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29" name="Rectangle 409"/>
              <p:cNvSpPr>
                <a:spLocks noChangeArrowheads="1"/>
              </p:cNvSpPr>
              <p:nvPr/>
            </p:nvSpPr>
            <p:spPr bwMode="auto">
              <a:xfrm>
                <a:off x="2598" y="2078"/>
                <a:ext cx="53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312730" name="Line 41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7" name="Group 411"/>
            <p:cNvGrpSpPr>
              <a:grpSpLocks/>
            </p:cNvGrpSpPr>
            <p:nvPr/>
          </p:nvGrpSpPr>
          <p:grpSpPr bwMode="auto">
            <a:xfrm>
              <a:off x="2052" y="1412"/>
              <a:ext cx="1741" cy="846"/>
              <a:chOff x="2412" y="2052"/>
              <a:chExt cx="1741" cy="846"/>
            </a:xfrm>
          </p:grpSpPr>
          <p:sp>
            <p:nvSpPr>
              <p:cNvPr id="312732" name="Rectangle 41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33" name="AutoShape 41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34" name="Rectangle 41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35" name="Rectangle 415"/>
              <p:cNvSpPr>
                <a:spLocks noChangeArrowheads="1"/>
              </p:cNvSpPr>
              <p:nvPr/>
            </p:nvSpPr>
            <p:spPr bwMode="auto">
              <a:xfrm>
                <a:off x="2674" y="2078"/>
                <a:ext cx="387" cy="174"/>
              </a:xfrm>
              <a:prstGeom prst="rect">
                <a:avLst/>
              </a:prstGeom>
              <a:noFill/>
              <a:ln w="9525">
                <a:noFill/>
                <a:miter lim="800000"/>
                <a:headEnd/>
                <a:tailEnd/>
              </a:ln>
            </p:spPr>
            <p:txBody>
              <a:bodyPr wrap="none" lIns="0" tIns="0" rIns="0" bIns="0">
                <a:spAutoFit/>
              </a:bodyPr>
              <a:lstStyle/>
              <a:p>
                <a:pPr>
                  <a:defRPr/>
                </a:pPr>
                <a:r>
                  <a:rPr lang="th-TH" sz="1800" b="1" dirty="0" smtClean="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312736" name="Line 416"/>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8" name="Group 417"/>
            <p:cNvGrpSpPr>
              <a:grpSpLocks/>
            </p:cNvGrpSpPr>
            <p:nvPr/>
          </p:nvGrpSpPr>
          <p:grpSpPr bwMode="auto">
            <a:xfrm>
              <a:off x="2220" y="1604"/>
              <a:ext cx="1741" cy="846"/>
              <a:chOff x="2412" y="2052"/>
              <a:chExt cx="1741" cy="846"/>
            </a:xfrm>
          </p:grpSpPr>
          <p:sp>
            <p:nvSpPr>
              <p:cNvPr id="312738" name="Rectangle 41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39" name="AutoShape 41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40" name="Rectangle 42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41" name="Rectangle 421"/>
              <p:cNvSpPr>
                <a:spLocks noChangeArrowheads="1"/>
              </p:cNvSpPr>
              <p:nvPr/>
            </p:nvSpPr>
            <p:spPr bwMode="auto">
              <a:xfrm>
                <a:off x="2597" y="2078"/>
                <a:ext cx="53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312742" name="Line 42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9" name="Group 423"/>
            <p:cNvGrpSpPr>
              <a:grpSpLocks/>
            </p:cNvGrpSpPr>
            <p:nvPr/>
          </p:nvGrpSpPr>
          <p:grpSpPr bwMode="auto">
            <a:xfrm>
              <a:off x="2396" y="1796"/>
              <a:ext cx="1741" cy="846"/>
              <a:chOff x="2412" y="2052"/>
              <a:chExt cx="1741" cy="846"/>
            </a:xfrm>
          </p:grpSpPr>
          <p:sp>
            <p:nvSpPr>
              <p:cNvPr id="312744" name="Rectangle 42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45" name="AutoShape 42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46" name="Rectangle 42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47" name="Rectangle 427"/>
              <p:cNvSpPr>
                <a:spLocks noChangeArrowheads="1"/>
              </p:cNvSpPr>
              <p:nvPr/>
            </p:nvSpPr>
            <p:spPr bwMode="auto">
              <a:xfrm>
                <a:off x="2576" y="2078"/>
                <a:ext cx="58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312748" name="Line 42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90" name="Group 429"/>
            <p:cNvGrpSpPr>
              <a:grpSpLocks/>
            </p:cNvGrpSpPr>
            <p:nvPr/>
          </p:nvGrpSpPr>
          <p:grpSpPr bwMode="auto">
            <a:xfrm>
              <a:off x="2580" y="1996"/>
              <a:ext cx="1741" cy="846"/>
              <a:chOff x="2412" y="2052"/>
              <a:chExt cx="1741" cy="846"/>
            </a:xfrm>
          </p:grpSpPr>
          <p:sp>
            <p:nvSpPr>
              <p:cNvPr id="312750" name="Rectangle 43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51" name="AutoShape 43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52" name="Rectangle 43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53" name="Rectangle 433"/>
              <p:cNvSpPr>
                <a:spLocks noChangeArrowheads="1"/>
              </p:cNvSpPr>
              <p:nvPr/>
            </p:nvSpPr>
            <p:spPr bwMode="auto">
              <a:xfrm>
                <a:off x="2583" y="2078"/>
                <a:ext cx="56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กษัตริย์</a:t>
                </a:r>
                <a:endParaRPr lang="en-US" b="1" dirty="0">
                  <a:solidFill>
                    <a:srgbClr val="FFA27C"/>
                  </a:solidFill>
                  <a:effectLst>
                    <a:outerShdw blurRad="38100" dist="38100" dir="2700000" algn="tl">
                      <a:srgbClr val="000000"/>
                    </a:outerShdw>
                  </a:effectLst>
                  <a:latin typeface="Helvetica" charset="0"/>
                </a:endParaRPr>
              </a:p>
            </p:txBody>
          </p:sp>
          <p:sp>
            <p:nvSpPr>
              <p:cNvPr id="312754" name="Line 43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91" name="Group 435"/>
            <p:cNvGrpSpPr>
              <a:grpSpLocks/>
            </p:cNvGrpSpPr>
            <p:nvPr/>
          </p:nvGrpSpPr>
          <p:grpSpPr bwMode="auto">
            <a:xfrm>
              <a:off x="2732" y="2220"/>
              <a:ext cx="1741" cy="846"/>
              <a:chOff x="2412" y="2052"/>
              <a:chExt cx="1741" cy="846"/>
            </a:xfrm>
          </p:grpSpPr>
          <p:sp>
            <p:nvSpPr>
              <p:cNvPr id="312756" name="Rectangle 43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57" name="AutoShape 43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58" name="Rectangle 43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59" name="Rectangle 439"/>
              <p:cNvSpPr>
                <a:spLocks noChangeArrowheads="1"/>
              </p:cNvSpPr>
              <p:nvPr/>
            </p:nvSpPr>
            <p:spPr bwMode="auto">
              <a:xfrm>
                <a:off x="2670" y="2078"/>
                <a:ext cx="392"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312760" name="Line 44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92" name="Group 441"/>
            <p:cNvGrpSpPr>
              <a:grpSpLocks/>
            </p:cNvGrpSpPr>
            <p:nvPr/>
          </p:nvGrpSpPr>
          <p:grpSpPr bwMode="auto">
            <a:xfrm>
              <a:off x="2924" y="2431"/>
              <a:ext cx="1739" cy="840"/>
              <a:chOff x="2652" y="2271"/>
              <a:chExt cx="1739" cy="840"/>
            </a:xfrm>
          </p:grpSpPr>
          <p:sp>
            <p:nvSpPr>
              <p:cNvPr id="312762" name="Rectangle 442"/>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63" name="AutoShape 443"/>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64" name="Rectangle 444"/>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65" name="Rectangle 445"/>
              <p:cNvSpPr>
                <a:spLocks noChangeArrowheads="1"/>
              </p:cNvSpPr>
              <p:nvPr/>
            </p:nvSpPr>
            <p:spPr bwMode="auto">
              <a:xfrm>
                <a:off x="2931" y="2298"/>
                <a:ext cx="40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smtClean="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grpSp>
        <p:grpSp>
          <p:nvGrpSpPr>
            <p:cNvPr id="18493" name="Group 446"/>
            <p:cNvGrpSpPr>
              <a:grpSpLocks/>
            </p:cNvGrpSpPr>
            <p:nvPr/>
          </p:nvGrpSpPr>
          <p:grpSpPr bwMode="auto">
            <a:xfrm>
              <a:off x="3092" y="2651"/>
              <a:ext cx="1740" cy="932"/>
              <a:chOff x="3948" y="107"/>
              <a:chExt cx="1740" cy="932"/>
            </a:xfrm>
          </p:grpSpPr>
          <p:sp>
            <p:nvSpPr>
              <p:cNvPr id="312767" name="Rectangle 447"/>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68" name="AutoShape 448"/>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69" name="Rectangle 449"/>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18497" name="Group 450"/>
              <p:cNvGrpSpPr>
                <a:grpSpLocks/>
              </p:cNvGrpSpPr>
              <p:nvPr/>
            </p:nvGrpSpPr>
            <p:grpSpPr bwMode="auto">
              <a:xfrm>
                <a:off x="4052" y="130"/>
                <a:ext cx="773" cy="283"/>
                <a:chOff x="3075" y="3101"/>
                <a:chExt cx="605" cy="235"/>
              </a:xfrm>
            </p:grpSpPr>
            <p:sp>
              <p:nvSpPr>
                <p:cNvPr id="312771" name="Rectangle 451"/>
                <p:cNvSpPr>
                  <a:spLocks noChangeArrowheads="1"/>
                </p:cNvSpPr>
                <p:nvPr/>
              </p:nvSpPr>
              <p:spPr bwMode="auto">
                <a:xfrm>
                  <a:off x="3083"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312772" name="Rectangle 452"/>
                <p:cNvSpPr>
                  <a:spLocks noChangeArrowheads="1"/>
                </p:cNvSpPr>
                <p:nvPr/>
              </p:nvSpPr>
              <p:spPr bwMode="auto">
                <a:xfrm>
                  <a:off x="3075" y="3101"/>
                  <a:ext cx="605" cy="233"/>
                </a:xfrm>
                <a:prstGeom prst="rect">
                  <a:avLst/>
                </a:prstGeom>
                <a:noFill/>
                <a:ln w="9525">
                  <a:noFill/>
                  <a:miter lim="800000"/>
                  <a:headEnd/>
                  <a:tailEnd/>
                </a:ln>
              </p:spPr>
              <p:txBody>
                <a:bodyPr wrap="none" lIns="0" tIns="0" rIns="0" bIns="0">
                  <a:spAutoFit/>
                </a:bodyPr>
                <a:lstStyle/>
                <a:p>
                  <a:pPr>
                    <a:defRPr/>
                  </a:pPr>
                  <a:r>
                    <a:rPr lang="th-TH" sz="2900" b="1" dirty="0" smtClean="0">
                      <a:solidFill>
                        <a:srgbClr val="790015"/>
                      </a:solidFill>
                      <a:effectLst/>
                      <a:latin typeface="Helvetica" charset="0"/>
                    </a:rPr>
                    <a:t>พระเยซู</a:t>
                  </a:r>
                  <a:endParaRPr lang="en-US" sz="4000" b="1" dirty="0">
                    <a:solidFill>
                      <a:srgbClr val="FFA27C"/>
                    </a:solidFill>
                    <a:effectLst>
                      <a:outerShdw blurRad="38100" dist="38100" dir="2700000" algn="tl">
                        <a:srgbClr val="000000"/>
                      </a:outerShdw>
                    </a:effectLst>
                    <a:latin typeface="Helvetica" charset="0"/>
                  </a:endParaRPr>
                </a:p>
              </p:txBody>
            </p:sp>
          </p:grpSp>
          <p:sp>
            <p:nvSpPr>
              <p:cNvPr id="312773" name="Line 453"/>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74" name="Line 454"/>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spTree>
    <p:extLst>
      <p:ext uri="{BB962C8B-B14F-4D97-AF65-F5344CB8AC3E}">
        <p14:creationId xmlns:p14="http://schemas.microsoft.com/office/powerpoint/2010/main" val="42879514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2700" y="611188"/>
            <a:ext cx="68373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1" name="Text Box 3"/>
          <p:cNvSpPr txBox="1">
            <a:spLocks noChangeArrowheads="1"/>
          </p:cNvSpPr>
          <p:nvPr/>
        </p:nvSpPr>
        <p:spPr bwMode="auto">
          <a:xfrm>
            <a:off x="457200" y="3218676"/>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smtClean="0">
                <a:solidFill>
                  <a:srgbClr val="DCF210"/>
                </a:solidFill>
                <a:effectLst>
                  <a:outerShdw blurRad="50800" dist="76200" dir="2700000" algn="tl" rotWithShape="0">
                    <a:srgbClr val="000000"/>
                  </a:outerShdw>
                </a:effectLst>
                <a:latin typeface="Comic Sans MS" charset="0"/>
              </a:rPr>
              <a:t>•</a:t>
            </a:r>
            <a:r>
              <a:rPr lang="th-TH" sz="4000" b="1" dirty="0" smtClean="0">
                <a:solidFill>
                  <a:srgbClr val="DCF210"/>
                </a:solidFill>
                <a:effectLst>
                  <a:outerShdw blurRad="50800" dist="76200" dir="2700000" algn="tl" rotWithShape="0">
                    <a:srgbClr val="000000"/>
                  </a:outerShdw>
                </a:effectLst>
                <a:latin typeface="Comic Sans MS" charset="0"/>
              </a:rPr>
              <a:t>พวกเราวาดแผนที่ในความคิด</a:t>
            </a:r>
            <a:endParaRPr lang="en-US" sz="4000" b="1" dirty="0" smtClean="0">
              <a:solidFill>
                <a:srgbClr val="DCF210"/>
              </a:solidFill>
              <a:effectLst>
                <a:outerShdw blurRad="50800" dist="76200" dir="2700000" algn="tl" rotWithShape="0">
                  <a:srgbClr val="000000"/>
                </a:outerShdw>
              </a:effectLst>
              <a:latin typeface="Comic Sans MS" charset="0"/>
            </a:endParaRPr>
          </a:p>
        </p:txBody>
      </p:sp>
      <p:sp>
        <p:nvSpPr>
          <p:cNvPr id="560196" name="Text Box 68"/>
          <p:cNvSpPr txBox="1">
            <a:spLocks noChangeArrowheads="1"/>
          </p:cNvSpPr>
          <p:nvPr/>
        </p:nvSpPr>
        <p:spPr bwMode="auto">
          <a:xfrm>
            <a:off x="300252" y="3929876"/>
            <a:ext cx="8502554" cy="553998"/>
          </a:xfrm>
          <a:prstGeom prst="rect">
            <a:avLst/>
          </a:prstGeom>
          <a:noFill/>
          <a:ln w="12700">
            <a:noFill/>
            <a:miter lim="800000"/>
            <a:headEnd/>
            <a:tailEnd/>
          </a:ln>
          <a:effectLst/>
        </p:spPr>
        <p:txBody>
          <a:bodyPr wrap="square"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smtClean="0">
                <a:solidFill>
                  <a:srgbClr val="DCF210"/>
                </a:solidFill>
                <a:effectLst>
                  <a:outerShdw blurRad="50800" dist="76200" dir="2700000" algn="tl" rotWithShape="0">
                    <a:srgbClr val="000000"/>
                  </a:outerShdw>
                </a:effectLst>
                <a:latin typeface="Comic Sans MS" charset="0"/>
              </a:rPr>
              <a:t>•</a:t>
            </a:r>
            <a:r>
              <a:rPr lang="th-TH" sz="4000" b="1" dirty="0" smtClean="0">
                <a:solidFill>
                  <a:srgbClr val="DCF210"/>
                </a:solidFill>
                <a:effectLst>
                  <a:outerShdw blurRad="50800" dist="76200" dir="2700000" algn="tl" rotWithShape="0">
                    <a:srgbClr val="000000"/>
                  </a:outerShdw>
                </a:effectLst>
                <a:latin typeface="Comic Sans MS" charset="0"/>
              </a:rPr>
              <a:t>พวกเราเรียนรู้แบบไม่มีรายละเอียด</a:t>
            </a:r>
            <a:r>
              <a:rPr lang="en-US" sz="4000" b="1" dirty="0" smtClean="0">
                <a:solidFill>
                  <a:srgbClr val="DCF210"/>
                </a:solidFill>
                <a:effectLst>
                  <a:outerShdw blurRad="50800" dist="76200" dir="2700000" algn="tl" rotWithShape="0">
                    <a:srgbClr val="000000"/>
                  </a:outerShdw>
                </a:effectLst>
                <a:latin typeface="Comic Sans MS" charset="0"/>
              </a:rPr>
              <a:t>...</a:t>
            </a:r>
          </a:p>
        </p:txBody>
      </p:sp>
      <p:sp>
        <p:nvSpPr>
          <p:cNvPr id="560197" name="Text Box 69"/>
          <p:cNvSpPr txBox="1">
            <a:spLocks noChangeArrowheads="1"/>
          </p:cNvSpPr>
          <p:nvPr/>
        </p:nvSpPr>
        <p:spPr bwMode="auto">
          <a:xfrm>
            <a:off x="533400" y="4585513"/>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smtClean="0">
                <a:solidFill>
                  <a:srgbClr val="DCF210"/>
                </a:solidFill>
                <a:effectLst>
                  <a:outerShdw blurRad="50800" dist="76200" dir="2700000" algn="tl" rotWithShape="0">
                    <a:srgbClr val="000000"/>
                  </a:outerShdw>
                </a:effectLst>
                <a:latin typeface="Comic Sans MS" charset="0"/>
              </a:rPr>
              <a:t>•</a:t>
            </a:r>
            <a:r>
              <a:rPr lang="th-TH" sz="4000" b="1" dirty="0" smtClean="0">
                <a:solidFill>
                  <a:srgbClr val="DCF210"/>
                </a:solidFill>
                <a:effectLst>
                  <a:outerShdw blurRad="50800" dist="76200" dir="2700000" algn="tl" rotWithShape="0">
                    <a:srgbClr val="000000"/>
                  </a:outerShdw>
                </a:effectLst>
                <a:latin typeface="Comic Sans MS" charset="0"/>
              </a:rPr>
              <a:t>ใส่ใจแค่ภาพรวมเท่านั้น</a:t>
            </a:r>
            <a:endParaRPr lang="en-US" sz="4000" b="1" dirty="0" smtClean="0">
              <a:solidFill>
                <a:srgbClr val="DCF210"/>
              </a:solidFill>
              <a:effectLst>
                <a:outerShdw blurRad="50800" dist="76200" dir="2700000" algn="tl" rotWithShape="0">
                  <a:srgbClr val="000000"/>
                </a:outerShdw>
              </a:effectLst>
              <a:latin typeface="Comic Sans MS" charset="0"/>
            </a:endParaRPr>
          </a:p>
        </p:txBody>
      </p:sp>
      <p:sp>
        <p:nvSpPr>
          <p:cNvPr id="560198" name="Text Box 70"/>
          <p:cNvSpPr txBox="1">
            <a:spLocks noChangeArrowheads="1"/>
          </p:cNvSpPr>
          <p:nvPr/>
        </p:nvSpPr>
        <p:spPr bwMode="auto">
          <a:xfrm>
            <a:off x="482600" y="5352276"/>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smtClean="0">
                <a:solidFill>
                  <a:srgbClr val="DCF210"/>
                </a:solidFill>
                <a:effectLst>
                  <a:outerShdw blurRad="50800" dist="76200" dir="2700000" algn="tl" rotWithShape="0">
                    <a:srgbClr val="000000"/>
                  </a:outerShdw>
                </a:effectLst>
                <a:latin typeface="Comic Sans MS" charset="0"/>
              </a:rPr>
              <a:t>•</a:t>
            </a:r>
            <a:r>
              <a:rPr lang="th-TH" sz="4000" b="1" dirty="0" smtClean="0">
                <a:solidFill>
                  <a:srgbClr val="DCF210"/>
                </a:solidFill>
                <a:effectLst>
                  <a:outerShdw blurRad="50800" dist="76200" dir="2700000" algn="tl" rotWithShape="0">
                    <a:srgbClr val="000000"/>
                  </a:outerShdw>
                </a:effectLst>
                <a:latin typeface="Comic Sans MS" charset="0"/>
              </a:rPr>
              <a:t>โครงร่างโดยรวมของพระคัมภีร์</a:t>
            </a:r>
            <a:endParaRPr lang="en-US" sz="4000" b="1" dirty="0" smtClean="0">
              <a:solidFill>
                <a:srgbClr val="DCF210"/>
              </a:solidFill>
              <a:effectLst>
                <a:outerShdw blurRad="50800" dist="76200" dir="2700000" algn="tl" rotWithShape="0">
                  <a:srgbClr val="000000"/>
                </a:outerShdw>
              </a:effectLst>
              <a:latin typeface="Comic Sans MS" charset="0"/>
            </a:endParaRPr>
          </a:p>
        </p:txBody>
      </p:sp>
      <p:grpSp>
        <p:nvGrpSpPr>
          <p:cNvPr id="20486" name="Group 78"/>
          <p:cNvGrpSpPr>
            <a:grpSpLocks/>
          </p:cNvGrpSpPr>
          <p:nvPr/>
        </p:nvGrpSpPr>
        <p:grpSpPr bwMode="auto">
          <a:xfrm>
            <a:off x="4465659" y="1428750"/>
            <a:ext cx="2195491" cy="1709738"/>
            <a:chOff x="1512" y="1397"/>
            <a:chExt cx="2748" cy="2267"/>
          </a:xfrm>
        </p:grpSpPr>
        <p:sp>
          <p:nvSpPr>
            <p:cNvPr id="560207" name="Rectangle 79"/>
            <p:cNvSpPr>
              <a:spLocks noChangeArrowheads="1"/>
            </p:cNvSpPr>
            <p:nvPr/>
          </p:nvSpPr>
          <p:spPr bwMode="auto">
            <a:xfrm>
              <a:off x="1512" y="1614"/>
              <a:ext cx="978"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08" name="Rectangle 80"/>
            <p:cNvSpPr>
              <a:spLocks noChangeArrowheads="1"/>
            </p:cNvSpPr>
            <p:nvPr/>
          </p:nvSpPr>
          <p:spPr bwMode="auto">
            <a:xfrm>
              <a:off x="1633" y="1431"/>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09" name="Rectangle 81"/>
            <p:cNvSpPr>
              <a:spLocks noChangeArrowheads="1"/>
            </p:cNvSpPr>
            <p:nvPr/>
          </p:nvSpPr>
          <p:spPr bwMode="auto">
            <a:xfrm>
              <a:off x="1512" y="1614"/>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10" name="AutoShape 82"/>
            <p:cNvSpPr>
              <a:spLocks noChangeArrowheads="1"/>
            </p:cNvSpPr>
            <p:nvPr/>
          </p:nvSpPr>
          <p:spPr bwMode="auto">
            <a:xfrm>
              <a:off x="1512" y="1397"/>
              <a:ext cx="803"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1" name="Rectangle 83"/>
            <p:cNvSpPr>
              <a:spLocks noChangeArrowheads="1"/>
            </p:cNvSpPr>
            <p:nvPr/>
          </p:nvSpPr>
          <p:spPr bwMode="auto">
            <a:xfrm>
              <a:off x="1512" y="1614"/>
              <a:ext cx="978" cy="375"/>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12" name="Rectangle 84"/>
            <p:cNvSpPr>
              <a:spLocks noChangeArrowheads="1"/>
            </p:cNvSpPr>
            <p:nvPr/>
          </p:nvSpPr>
          <p:spPr bwMode="auto">
            <a:xfrm>
              <a:off x="1740" y="1399"/>
              <a:ext cx="273" cy="163"/>
            </a:xfrm>
            <a:prstGeom prst="rect">
              <a:avLst/>
            </a:prstGeom>
            <a:noFill/>
            <a:ln w="9525">
              <a:noFill/>
              <a:miter lim="800000"/>
              <a:headEnd/>
              <a:tailEnd/>
            </a:ln>
          </p:spPr>
          <p:txBody>
            <a:bodyPr wrap="none" lIns="0" tIns="0" rIns="0" bIns="0">
              <a:spAutoFit/>
            </a:bodyPr>
            <a:lstStyle/>
            <a:p>
              <a:pPr>
                <a:defRPr/>
              </a:pPr>
              <a:r>
                <a:rPr lang="th-TH" sz="800" b="1" dirty="0" smtClean="0">
                  <a:solidFill>
                    <a:srgbClr val="790015"/>
                  </a:solidFill>
                  <a:effectLst/>
                  <a:latin typeface="Helvetica" charset="0"/>
                </a:rPr>
                <a:t>สร้าง</a:t>
              </a:r>
              <a:endParaRPr lang="en-US" sz="800" b="1" dirty="0">
                <a:solidFill>
                  <a:srgbClr val="FFA27C"/>
                </a:solidFill>
                <a:effectLst>
                  <a:outerShdw blurRad="38100" dist="38100" dir="2700000" algn="tl">
                    <a:srgbClr val="000000"/>
                  </a:outerShdw>
                </a:effectLst>
                <a:latin typeface="Helvetica" charset="0"/>
              </a:endParaRPr>
            </a:p>
          </p:txBody>
        </p:sp>
        <p:sp>
          <p:nvSpPr>
            <p:cNvPr id="560213" name="Line 85"/>
            <p:cNvSpPr>
              <a:spLocks noChangeShapeType="1"/>
            </p:cNvSpPr>
            <p:nvPr/>
          </p:nvSpPr>
          <p:spPr bwMode="auto">
            <a:xfrm>
              <a:off x="1512" y="1559"/>
              <a:ext cx="2" cy="47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4" name="Line 86"/>
            <p:cNvSpPr>
              <a:spLocks noChangeShapeType="1"/>
            </p:cNvSpPr>
            <p:nvPr/>
          </p:nvSpPr>
          <p:spPr bwMode="auto">
            <a:xfrm>
              <a:off x="2301" y="1614"/>
              <a:ext cx="427"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5" name="Rectangle 87"/>
            <p:cNvSpPr>
              <a:spLocks noChangeArrowheads="1"/>
            </p:cNvSpPr>
            <p:nvPr/>
          </p:nvSpPr>
          <p:spPr bwMode="auto">
            <a:xfrm>
              <a:off x="1659" y="1774"/>
              <a:ext cx="978" cy="43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16" name="Rectangle 88"/>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17" name="Rectangle 89"/>
            <p:cNvSpPr>
              <a:spLocks noChangeArrowheads="1"/>
            </p:cNvSpPr>
            <p:nvPr/>
          </p:nvSpPr>
          <p:spPr bwMode="auto">
            <a:xfrm>
              <a:off x="1659" y="1774"/>
              <a:ext cx="1365" cy="47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18" name="AutoShape 90"/>
            <p:cNvSpPr>
              <a:spLocks noChangeArrowheads="1"/>
            </p:cNvSpPr>
            <p:nvPr/>
          </p:nvSpPr>
          <p:spPr bwMode="auto">
            <a:xfrm>
              <a:off x="1659" y="1559"/>
              <a:ext cx="789"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9" name="Rectangle 91"/>
            <p:cNvSpPr>
              <a:spLocks noChangeArrowheads="1"/>
            </p:cNvSpPr>
            <p:nvPr/>
          </p:nvSpPr>
          <p:spPr bwMode="auto">
            <a:xfrm>
              <a:off x="1659" y="1774"/>
              <a:ext cx="978"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20" name="Rectangle 92"/>
            <p:cNvSpPr>
              <a:spLocks noChangeArrowheads="1"/>
            </p:cNvSpPr>
            <p:nvPr/>
          </p:nvSpPr>
          <p:spPr bwMode="auto">
            <a:xfrm>
              <a:off x="1786" y="1565"/>
              <a:ext cx="449" cy="163"/>
            </a:xfrm>
            <a:prstGeom prst="rect">
              <a:avLst/>
            </a:prstGeom>
            <a:noFill/>
            <a:ln w="9525">
              <a:noFill/>
              <a:miter lim="800000"/>
              <a:headEnd/>
              <a:tailEnd/>
            </a:ln>
          </p:spPr>
          <p:txBody>
            <a:bodyPr wrap="none" lIns="0" tIns="0" rIns="0" bIns="0">
              <a:spAutoFit/>
            </a:bodyPr>
            <a:lstStyle/>
            <a:p>
              <a:pPr>
                <a:defRPr/>
              </a:pPr>
              <a:r>
                <a:rPr lang="th-TH" sz="800" b="1" dirty="0" smtClean="0">
                  <a:solidFill>
                    <a:srgbClr val="790015"/>
                  </a:solidFill>
                  <a:effectLst/>
                  <a:latin typeface="Helvetica" charset="0"/>
                </a:rPr>
                <a:t>อับรา</a:t>
              </a:r>
              <a:r>
                <a:rPr lang="th-TH" sz="800" b="1" dirty="0" err="1" smtClean="0">
                  <a:solidFill>
                    <a:srgbClr val="790015"/>
                  </a:solidFill>
                  <a:effectLst/>
                  <a:latin typeface="Helvetica" charset="0"/>
                </a:rPr>
                <a:t>ฮัม</a:t>
              </a:r>
              <a:endParaRPr lang="en-US" sz="800" b="1" dirty="0">
                <a:solidFill>
                  <a:srgbClr val="FFA27C"/>
                </a:solidFill>
                <a:effectLst>
                  <a:outerShdw blurRad="38100" dist="38100" dir="2700000" algn="tl">
                    <a:srgbClr val="000000"/>
                  </a:outerShdw>
                </a:effectLst>
                <a:latin typeface="Helvetica" charset="0"/>
              </a:endParaRPr>
            </a:p>
          </p:txBody>
        </p:sp>
        <p:sp>
          <p:nvSpPr>
            <p:cNvPr id="560221" name="Line 93"/>
            <p:cNvSpPr>
              <a:spLocks noChangeShapeType="1"/>
            </p:cNvSpPr>
            <p:nvPr/>
          </p:nvSpPr>
          <p:spPr bwMode="auto">
            <a:xfrm>
              <a:off x="1659" y="1734"/>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22" name="Line 94"/>
            <p:cNvSpPr>
              <a:spLocks noChangeShapeType="1"/>
            </p:cNvSpPr>
            <p:nvPr/>
          </p:nvSpPr>
          <p:spPr bwMode="auto">
            <a:xfrm>
              <a:off x="2448" y="1774"/>
              <a:ext cx="429"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23" name="Rectangle 95"/>
            <p:cNvSpPr>
              <a:spLocks noChangeArrowheads="1"/>
            </p:cNvSpPr>
            <p:nvPr/>
          </p:nvSpPr>
          <p:spPr bwMode="auto">
            <a:xfrm>
              <a:off x="1806" y="1948"/>
              <a:ext cx="964"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24" name="Rectangle 96"/>
            <p:cNvSpPr>
              <a:spLocks noChangeArrowheads="1"/>
            </p:cNvSpPr>
            <p:nvPr/>
          </p:nvSpPr>
          <p:spPr bwMode="auto">
            <a:xfrm>
              <a:off x="1917" y="1767"/>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25" name="Rectangle 97"/>
            <p:cNvSpPr>
              <a:spLocks noChangeArrowheads="1"/>
            </p:cNvSpPr>
            <p:nvPr/>
          </p:nvSpPr>
          <p:spPr bwMode="auto">
            <a:xfrm>
              <a:off x="1806" y="1948"/>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26" name="AutoShape 98"/>
            <p:cNvSpPr>
              <a:spLocks noChangeArrowheads="1"/>
            </p:cNvSpPr>
            <p:nvPr/>
          </p:nvSpPr>
          <p:spPr bwMode="auto">
            <a:xfrm>
              <a:off x="1806" y="1734"/>
              <a:ext cx="791"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27" name="Rectangle 99"/>
            <p:cNvSpPr>
              <a:spLocks noChangeArrowheads="1"/>
            </p:cNvSpPr>
            <p:nvPr/>
          </p:nvSpPr>
          <p:spPr bwMode="auto">
            <a:xfrm>
              <a:off x="1806" y="1948"/>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28" name="Rectangle 100"/>
            <p:cNvSpPr>
              <a:spLocks noChangeArrowheads="1"/>
            </p:cNvSpPr>
            <p:nvPr/>
          </p:nvSpPr>
          <p:spPr bwMode="auto">
            <a:xfrm>
              <a:off x="1907" y="1736"/>
              <a:ext cx="478"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smtClean="0">
                  <a:solidFill>
                    <a:srgbClr val="790015"/>
                  </a:solidFill>
                  <a:effectLst/>
                  <a:latin typeface="Helvetica" charset="0"/>
                </a:rPr>
                <a:t>โยเซฟ</a:t>
              </a:r>
              <a:endParaRPr lang="en-US" sz="800" b="1" dirty="0">
                <a:solidFill>
                  <a:srgbClr val="FFA27C"/>
                </a:solidFill>
                <a:effectLst>
                  <a:outerShdw blurRad="38100" dist="38100" dir="2700000" algn="tl">
                    <a:srgbClr val="000000"/>
                  </a:outerShdw>
                </a:effectLst>
                <a:latin typeface="Helvetica" charset="0"/>
              </a:endParaRPr>
            </a:p>
          </p:txBody>
        </p:sp>
        <p:sp>
          <p:nvSpPr>
            <p:cNvPr id="560229" name="Line 101"/>
            <p:cNvSpPr>
              <a:spLocks noChangeShapeType="1"/>
            </p:cNvSpPr>
            <p:nvPr/>
          </p:nvSpPr>
          <p:spPr bwMode="auto">
            <a:xfrm>
              <a:off x="1806" y="1896"/>
              <a:ext cx="0" cy="469"/>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0" name="Line 102"/>
            <p:cNvSpPr>
              <a:spLocks noChangeShapeType="1"/>
            </p:cNvSpPr>
            <p:nvPr/>
          </p:nvSpPr>
          <p:spPr bwMode="auto">
            <a:xfrm>
              <a:off x="2583" y="1948"/>
              <a:ext cx="441"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1" name="Rectangle 103"/>
            <p:cNvSpPr>
              <a:spLocks noChangeArrowheads="1"/>
            </p:cNvSpPr>
            <p:nvPr/>
          </p:nvSpPr>
          <p:spPr bwMode="auto">
            <a:xfrm>
              <a:off x="1981" y="2111"/>
              <a:ext cx="1365" cy="46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32" name="AutoShape 104"/>
            <p:cNvSpPr>
              <a:spLocks noChangeArrowheads="1"/>
            </p:cNvSpPr>
            <p:nvPr/>
          </p:nvSpPr>
          <p:spPr bwMode="auto">
            <a:xfrm>
              <a:off x="1981" y="189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3" name="Rectangle 105"/>
            <p:cNvSpPr>
              <a:spLocks noChangeArrowheads="1"/>
            </p:cNvSpPr>
            <p:nvPr/>
          </p:nvSpPr>
          <p:spPr bwMode="auto">
            <a:xfrm>
              <a:off x="1981" y="2111"/>
              <a:ext cx="976"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34" name="Rectangle 106"/>
            <p:cNvSpPr>
              <a:spLocks noChangeArrowheads="1"/>
            </p:cNvSpPr>
            <p:nvPr/>
          </p:nvSpPr>
          <p:spPr bwMode="auto">
            <a:xfrm>
              <a:off x="2110" y="1894"/>
              <a:ext cx="451"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smtClean="0">
                  <a:solidFill>
                    <a:srgbClr val="790015"/>
                  </a:solidFill>
                  <a:effectLst/>
                  <a:latin typeface="Helvetica" charset="0"/>
                </a:rPr>
                <a:t>โมเสส</a:t>
              </a:r>
              <a:endParaRPr lang="en-US" sz="800" b="1" dirty="0">
                <a:solidFill>
                  <a:srgbClr val="FFA27C"/>
                </a:solidFill>
                <a:effectLst>
                  <a:outerShdw blurRad="38100" dist="38100" dir="2700000" algn="tl">
                    <a:srgbClr val="000000"/>
                  </a:outerShdw>
                </a:effectLst>
                <a:latin typeface="Helvetica" charset="0"/>
              </a:endParaRPr>
            </a:p>
          </p:txBody>
        </p:sp>
        <p:sp>
          <p:nvSpPr>
            <p:cNvPr id="560235" name="Line 107"/>
            <p:cNvSpPr>
              <a:spLocks noChangeShapeType="1"/>
            </p:cNvSpPr>
            <p:nvPr/>
          </p:nvSpPr>
          <p:spPr bwMode="auto">
            <a:xfrm>
              <a:off x="1981" y="2071"/>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6" name="Line 108"/>
            <p:cNvSpPr>
              <a:spLocks noChangeShapeType="1"/>
            </p:cNvSpPr>
            <p:nvPr/>
          </p:nvSpPr>
          <p:spPr bwMode="auto">
            <a:xfrm>
              <a:off x="2770" y="2111"/>
              <a:ext cx="429"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7" name="Rectangle 109"/>
            <p:cNvSpPr>
              <a:spLocks noChangeArrowheads="1"/>
            </p:cNvSpPr>
            <p:nvPr/>
          </p:nvSpPr>
          <p:spPr bwMode="auto">
            <a:xfrm>
              <a:off x="2128" y="2273"/>
              <a:ext cx="1363" cy="46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38" name="AutoShape 110"/>
            <p:cNvSpPr>
              <a:spLocks noChangeArrowheads="1"/>
            </p:cNvSpPr>
            <p:nvPr/>
          </p:nvSpPr>
          <p:spPr bwMode="auto">
            <a:xfrm>
              <a:off x="2128" y="2071"/>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9" name="Rectangle 111"/>
            <p:cNvSpPr>
              <a:spLocks noChangeArrowheads="1"/>
            </p:cNvSpPr>
            <p:nvPr/>
          </p:nvSpPr>
          <p:spPr bwMode="auto">
            <a:xfrm>
              <a:off x="2128" y="2273"/>
              <a:ext cx="870"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40" name="Rectangle 112"/>
            <p:cNvSpPr>
              <a:spLocks noChangeArrowheads="1"/>
            </p:cNvSpPr>
            <p:nvPr/>
          </p:nvSpPr>
          <p:spPr bwMode="auto">
            <a:xfrm>
              <a:off x="2222" y="2071"/>
              <a:ext cx="478"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smtClean="0">
                  <a:solidFill>
                    <a:srgbClr val="790015"/>
                  </a:solidFill>
                  <a:effectLst/>
                  <a:latin typeface="Helvetica" charset="0"/>
                </a:rPr>
                <a:t>โยชูวา</a:t>
              </a:r>
              <a:endParaRPr lang="en-US" sz="800" b="1" dirty="0">
                <a:solidFill>
                  <a:srgbClr val="FFA27C"/>
                </a:solidFill>
                <a:effectLst>
                  <a:outerShdw blurRad="38100" dist="38100" dir="2700000" algn="tl">
                    <a:srgbClr val="000000"/>
                  </a:outerShdw>
                </a:effectLst>
                <a:latin typeface="Helvetica" charset="0"/>
              </a:endParaRPr>
            </a:p>
          </p:txBody>
        </p:sp>
        <p:sp>
          <p:nvSpPr>
            <p:cNvPr id="560241" name="Line 113"/>
            <p:cNvSpPr>
              <a:spLocks noChangeShapeType="1"/>
            </p:cNvSpPr>
            <p:nvPr/>
          </p:nvSpPr>
          <p:spPr bwMode="auto">
            <a:xfrm>
              <a:off x="2128" y="2233"/>
              <a:ext cx="0" cy="469"/>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2" name="Rectangle 114"/>
            <p:cNvSpPr>
              <a:spLocks noChangeArrowheads="1"/>
            </p:cNvSpPr>
            <p:nvPr/>
          </p:nvSpPr>
          <p:spPr bwMode="auto">
            <a:xfrm>
              <a:off x="2261" y="2456"/>
              <a:ext cx="1365" cy="46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43" name="AutoShape 115"/>
            <p:cNvSpPr>
              <a:spLocks noChangeArrowheads="1"/>
            </p:cNvSpPr>
            <p:nvPr/>
          </p:nvSpPr>
          <p:spPr bwMode="auto">
            <a:xfrm>
              <a:off x="2261" y="2233"/>
              <a:ext cx="819" cy="589"/>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4" name="Rectangle 116"/>
            <p:cNvSpPr>
              <a:spLocks noChangeArrowheads="1"/>
            </p:cNvSpPr>
            <p:nvPr/>
          </p:nvSpPr>
          <p:spPr bwMode="auto">
            <a:xfrm>
              <a:off x="2261" y="2456"/>
              <a:ext cx="966"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45" name="Rectangle 117"/>
            <p:cNvSpPr>
              <a:spLocks noChangeArrowheads="1"/>
            </p:cNvSpPr>
            <p:nvPr/>
          </p:nvSpPr>
          <p:spPr bwMode="auto">
            <a:xfrm>
              <a:off x="2340" y="2235"/>
              <a:ext cx="518"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smtClean="0">
                  <a:solidFill>
                    <a:srgbClr val="790015"/>
                  </a:solidFill>
                  <a:effectLst/>
                  <a:latin typeface="Helvetica" charset="0"/>
                </a:rPr>
                <a:t>เอกเทศ</a:t>
              </a:r>
              <a:endParaRPr lang="en-US" sz="800" b="1" dirty="0">
                <a:solidFill>
                  <a:srgbClr val="FFA27C"/>
                </a:solidFill>
                <a:effectLst>
                  <a:outerShdw blurRad="38100" dist="38100" dir="2700000" algn="tl">
                    <a:srgbClr val="000000"/>
                  </a:outerShdw>
                </a:effectLst>
                <a:latin typeface="Helvetica" charset="0"/>
              </a:endParaRPr>
            </a:p>
          </p:txBody>
        </p:sp>
        <p:sp>
          <p:nvSpPr>
            <p:cNvPr id="560246" name="Line 118"/>
            <p:cNvSpPr>
              <a:spLocks noChangeShapeType="1"/>
            </p:cNvSpPr>
            <p:nvPr/>
          </p:nvSpPr>
          <p:spPr bwMode="auto">
            <a:xfrm>
              <a:off x="2261" y="2416"/>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7" name="Rectangle 119"/>
            <p:cNvSpPr>
              <a:spLocks noChangeArrowheads="1"/>
            </p:cNvSpPr>
            <p:nvPr/>
          </p:nvSpPr>
          <p:spPr bwMode="auto">
            <a:xfrm>
              <a:off x="2400" y="2641"/>
              <a:ext cx="1365" cy="4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48" name="AutoShape 120"/>
            <p:cNvSpPr>
              <a:spLocks noChangeArrowheads="1"/>
            </p:cNvSpPr>
            <p:nvPr/>
          </p:nvSpPr>
          <p:spPr bwMode="auto">
            <a:xfrm>
              <a:off x="2400" y="2416"/>
              <a:ext cx="835"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9" name="Rectangle 121"/>
            <p:cNvSpPr>
              <a:spLocks noChangeArrowheads="1"/>
            </p:cNvSpPr>
            <p:nvPr/>
          </p:nvSpPr>
          <p:spPr bwMode="auto">
            <a:xfrm>
              <a:off x="2400" y="2645"/>
              <a:ext cx="978"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50" name="Rectangle 122"/>
            <p:cNvSpPr>
              <a:spLocks noChangeArrowheads="1"/>
            </p:cNvSpPr>
            <p:nvPr/>
          </p:nvSpPr>
          <p:spPr bwMode="auto">
            <a:xfrm>
              <a:off x="2523" y="2416"/>
              <a:ext cx="467"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smtClean="0">
                  <a:solidFill>
                    <a:srgbClr val="790015"/>
                  </a:solidFill>
                  <a:effectLst/>
                  <a:latin typeface="Helvetica" charset="0"/>
                </a:rPr>
                <a:t>กษัตริย์</a:t>
              </a:r>
              <a:endParaRPr lang="en-US" sz="800" b="1" dirty="0">
                <a:solidFill>
                  <a:srgbClr val="FFA27C"/>
                </a:solidFill>
                <a:effectLst>
                  <a:outerShdw blurRad="38100" dist="38100" dir="2700000" algn="tl">
                    <a:srgbClr val="000000"/>
                  </a:outerShdw>
                </a:effectLst>
                <a:latin typeface="Helvetica" charset="0"/>
              </a:endParaRPr>
            </a:p>
          </p:txBody>
        </p:sp>
        <p:sp>
          <p:nvSpPr>
            <p:cNvPr id="560251" name="Line 123"/>
            <p:cNvSpPr>
              <a:spLocks noChangeShapeType="1"/>
            </p:cNvSpPr>
            <p:nvPr/>
          </p:nvSpPr>
          <p:spPr bwMode="auto">
            <a:xfrm>
              <a:off x="2400" y="2593"/>
              <a:ext cx="0" cy="469"/>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2" name="Rectangle 124"/>
            <p:cNvSpPr>
              <a:spLocks noChangeArrowheads="1"/>
            </p:cNvSpPr>
            <p:nvPr/>
          </p:nvSpPr>
          <p:spPr bwMode="auto">
            <a:xfrm>
              <a:off x="2549" y="2816"/>
              <a:ext cx="1365" cy="47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53" name="AutoShape 125"/>
            <p:cNvSpPr>
              <a:spLocks noChangeArrowheads="1"/>
            </p:cNvSpPr>
            <p:nvPr/>
          </p:nvSpPr>
          <p:spPr bwMode="auto">
            <a:xfrm>
              <a:off x="2549" y="2593"/>
              <a:ext cx="805" cy="606"/>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4" name="Rectangle 126"/>
            <p:cNvSpPr>
              <a:spLocks noChangeArrowheads="1"/>
            </p:cNvSpPr>
            <p:nvPr/>
          </p:nvSpPr>
          <p:spPr bwMode="auto">
            <a:xfrm>
              <a:off x="2549" y="2816"/>
              <a:ext cx="978"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55" name="Rectangle 127"/>
            <p:cNvSpPr>
              <a:spLocks noChangeArrowheads="1"/>
            </p:cNvSpPr>
            <p:nvPr/>
          </p:nvSpPr>
          <p:spPr bwMode="auto">
            <a:xfrm>
              <a:off x="2761" y="2590"/>
              <a:ext cx="239" cy="163"/>
            </a:xfrm>
            <a:prstGeom prst="rect">
              <a:avLst/>
            </a:prstGeom>
            <a:noFill/>
            <a:ln w="9525">
              <a:noFill/>
              <a:miter lim="800000"/>
              <a:headEnd/>
              <a:tailEnd/>
            </a:ln>
          </p:spPr>
          <p:txBody>
            <a:bodyPr wrap="none" lIns="0" tIns="0" rIns="0" bIns="0">
              <a:spAutoFit/>
            </a:bodyPr>
            <a:lstStyle/>
            <a:p>
              <a:pPr>
                <a:defRPr/>
              </a:pPr>
              <a:r>
                <a:rPr lang="th-TH" sz="800" b="1" dirty="0" smtClean="0">
                  <a:solidFill>
                    <a:srgbClr val="790015"/>
                  </a:solidFill>
                  <a:effectLst/>
                  <a:latin typeface="Helvetica" charset="0"/>
                </a:rPr>
                <a:t>ทาส</a:t>
              </a:r>
              <a:endParaRPr lang="en-US" sz="800" b="1" dirty="0">
                <a:solidFill>
                  <a:srgbClr val="FFA27C"/>
                </a:solidFill>
                <a:effectLst>
                  <a:outerShdw blurRad="38100" dist="38100" dir="2700000" algn="tl">
                    <a:srgbClr val="000000"/>
                  </a:outerShdw>
                </a:effectLst>
                <a:latin typeface="Helvetica" charset="0"/>
              </a:endParaRPr>
            </a:p>
          </p:txBody>
        </p:sp>
        <p:sp>
          <p:nvSpPr>
            <p:cNvPr id="560256" name="Line 128"/>
            <p:cNvSpPr>
              <a:spLocks noChangeShapeType="1"/>
            </p:cNvSpPr>
            <p:nvPr/>
          </p:nvSpPr>
          <p:spPr bwMode="auto">
            <a:xfrm>
              <a:off x="2549" y="2776"/>
              <a:ext cx="2"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7" name="Line 129"/>
            <p:cNvSpPr>
              <a:spLocks noChangeShapeType="1"/>
            </p:cNvSpPr>
            <p:nvPr/>
          </p:nvSpPr>
          <p:spPr bwMode="auto">
            <a:xfrm>
              <a:off x="3340" y="2816"/>
              <a:ext cx="427"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8" name="Rectangle 130"/>
            <p:cNvSpPr>
              <a:spLocks noChangeArrowheads="1"/>
            </p:cNvSpPr>
            <p:nvPr/>
          </p:nvSpPr>
          <p:spPr bwMode="auto">
            <a:xfrm>
              <a:off x="2722" y="2990"/>
              <a:ext cx="1363" cy="45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59" name="AutoShape 131"/>
            <p:cNvSpPr>
              <a:spLocks noChangeArrowheads="1"/>
            </p:cNvSpPr>
            <p:nvPr/>
          </p:nvSpPr>
          <p:spPr bwMode="auto">
            <a:xfrm>
              <a:off x="2722" y="277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0" name="Rectangle 132"/>
            <p:cNvSpPr>
              <a:spLocks noChangeArrowheads="1"/>
            </p:cNvSpPr>
            <p:nvPr/>
          </p:nvSpPr>
          <p:spPr bwMode="auto">
            <a:xfrm>
              <a:off x="2722" y="2990"/>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61" name="Rectangle 133"/>
            <p:cNvSpPr>
              <a:spLocks noChangeArrowheads="1"/>
            </p:cNvSpPr>
            <p:nvPr/>
          </p:nvSpPr>
          <p:spPr bwMode="auto">
            <a:xfrm>
              <a:off x="2872" y="2776"/>
              <a:ext cx="363"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smtClean="0">
                  <a:solidFill>
                    <a:srgbClr val="790015"/>
                  </a:solidFill>
                  <a:effectLst/>
                  <a:latin typeface="Helvetica" charset="0"/>
                </a:rPr>
                <a:t>เงียบ</a:t>
              </a:r>
              <a:endParaRPr lang="en-US" sz="800" b="1" dirty="0">
                <a:solidFill>
                  <a:srgbClr val="FFA27C"/>
                </a:solidFill>
                <a:effectLst>
                  <a:outerShdw blurRad="38100" dist="38100" dir="2700000" algn="tl">
                    <a:srgbClr val="000000"/>
                  </a:outerShdw>
                </a:effectLst>
                <a:latin typeface="Helvetica" charset="0"/>
              </a:endParaRPr>
            </a:p>
          </p:txBody>
        </p:sp>
        <p:sp>
          <p:nvSpPr>
            <p:cNvPr id="560262" name="Line 134"/>
            <p:cNvSpPr>
              <a:spLocks noChangeShapeType="1"/>
            </p:cNvSpPr>
            <p:nvPr/>
          </p:nvSpPr>
          <p:spPr bwMode="auto">
            <a:xfrm>
              <a:off x="2722" y="2950"/>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3" name="Line 135"/>
            <p:cNvSpPr>
              <a:spLocks noChangeShapeType="1"/>
            </p:cNvSpPr>
            <p:nvPr/>
          </p:nvSpPr>
          <p:spPr bwMode="auto">
            <a:xfrm>
              <a:off x="3511" y="2990"/>
              <a:ext cx="427"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4"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65" name="AutoShape 137"/>
            <p:cNvSpPr>
              <a:spLocks noChangeArrowheads="1"/>
            </p:cNvSpPr>
            <p:nvPr/>
          </p:nvSpPr>
          <p:spPr bwMode="auto">
            <a:xfrm>
              <a:off x="2895" y="2950"/>
              <a:ext cx="791" cy="594"/>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6" name="Rectangle 138"/>
            <p:cNvSpPr>
              <a:spLocks noChangeArrowheads="1"/>
            </p:cNvSpPr>
            <p:nvPr/>
          </p:nvSpPr>
          <p:spPr bwMode="auto">
            <a:xfrm>
              <a:off x="2895" y="3222"/>
              <a:ext cx="8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0552" name="Group 139"/>
            <p:cNvGrpSpPr>
              <a:grpSpLocks/>
            </p:cNvGrpSpPr>
            <p:nvPr/>
          </p:nvGrpSpPr>
          <p:grpSpPr bwMode="auto">
            <a:xfrm>
              <a:off x="3014" y="2963"/>
              <a:ext cx="489" cy="175"/>
              <a:chOff x="3102" y="3099"/>
              <a:chExt cx="489" cy="175"/>
            </a:xfrm>
          </p:grpSpPr>
          <p:sp>
            <p:nvSpPr>
              <p:cNvPr id="560268" name="Rectangle 140"/>
              <p:cNvSpPr>
                <a:spLocks noChangeArrowheads="1"/>
              </p:cNvSpPr>
              <p:nvPr/>
            </p:nvSpPr>
            <p:spPr bwMode="auto">
              <a:xfrm>
                <a:off x="3102" y="3112"/>
                <a:ext cx="105"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effectLst/>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560269" name="Rectangle 141"/>
              <p:cNvSpPr>
                <a:spLocks noChangeArrowheads="1"/>
              </p:cNvSpPr>
              <p:nvPr/>
            </p:nvSpPr>
            <p:spPr bwMode="auto">
              <a:xfrm>
                <a:off x="3166" y="3099"/>
                <a:ext cx="425" cy="163"/>
              </a:xfrm>
              <a:prstGeom prst="rect">
                <a:avLst/>
              </a:prstGeom>
              <a:noFill/>
              <a:ln w="9525">
                <a:noFill/>
                <a:miter lim="800000"/>
                <a:headEnd/>
                <a:tailEnd/>
              </a:ln>
            </p:spPr>
            <p:txBody>
              <a:bodyPr wrap="none" lIns="0" tIns="0" rIns="0" bIns="0">
                <a:spAutoFit/>
              </a:bodyPr>
              <a:lstStyle/>
              <a:p>
                <a:pPr>
                  <a:defRPr/>
                </a:pPr>
                <a:r>
                  <a:rPr lang="th-TH" sz="800" b="1" dirty="0" smtClean="0">
                    <a:solidFill>
                      <a:schemeClr val="accent1"/>
                    </a:solidFill>
                    <a:effectLst/>
                    <a:latin typeface="Helvetica" charset="0"/>
                  </a:rPr>
                  <a:t>พระเยซู</a:t>
                </a:r>
                <a:endParaRPr lang="en-US" sz="800" b="1" dirty="0">
                  <a:solidFill>
                    <a:schemeClr val="accent1"/>
                  </a:solidFill>
                  <a:effectLst>
                    <a:outerShdw blurRad="38100" dist="38100" dir="2700000" algn="tl">
                      <a:srgbClr val="000000"/>
                    </a:outerShdw>
                  </a:effectLst>
                  <a:latin typeface="Helvetica" charset="0"/>
                </a:endParaRPr>
              </a:p>
            </p:txBody>
          </p:sp>
        </p:grpSp>
        <p:sp>
          <p:nvSpPr>
            <p:cNvPr id="560270" name="Line 142"/>
            <p:cNvSpPr>
              <a:spLocks noChangeShapeType="1"/>
            </p:cNvSpPr>
            <p:nvPr/>
          </p:nvSpPr>
          <p:spPr bwMode="auto">
            <a:xfrm>
              <a:off x="2895" y="3153"/>
              <a:ext cx="2"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71" name="Line 143"/>
            <p:cNvSpPr>
              <a:spLocks noChangeShapeType="1"/>
            </p:cNvSpPr>
            <p:nvPr/>
          </p:nvSpPr>
          <p:spPr bwMode="auto">
            <a:xfrm flipV="1">
              <a:off x="3354" y="2645"/>
              <a:ext cx="159"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20487" name="Text Box 145"/>
          <p:cNvSpPr txBox="1">
            <a:spLocks noChangeArrowheads="1"/>
          </p:cNvSpPr>
          <p:nvPr/>
        </p:nvSpPr>
        <p:spPr bwMode="auto">
          <a:xfrm>
            <a:off x="8589963" y="645001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4</a:t>
            </a:r>
            <a:endParaRPr lang="en-US" sz="2000" b="1">
              <a:solidFill>
                <a:srgbClr val="FFA27C"/>
              </a:solidFill>
              <a:effectLst/>
              <a:latin typeface="Comic Sans MS" charset="0"/>
            </a:endParaRPr>
          </a:p>
        </p:txBody>
      </p:sp>
      <p:sp>
        <p:nvSpPr>
          <p:cNvPr id="560284" name="Rectangle 15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09</a:t>
            </a:r>
          </a:p>
        </p:txBody>
      </p:sp>
      <p:grpSp>
        <p:nvGrpSpPr>
          <p:cNvPr id="20489" name="Group 160"/>
          <p:cNvGrpSpPr>
            <a:grpSpLocks/>
          </p:cNvGrpSpPr>
          <p:nvPr/>
        </p:nvGrpSpPr>
        <p:grpSpPr bwMode="auto">
          <a:xfrm>
            <a:off x="519113" y="7938"/>
            <a:ext cx="854075" cy="1704975"/>
            <a:chOff x="327" y="5"/>
            <a:chExt cx="538" cy="1074"/>
          </a:xfrm>
        </p:grpSpPr>
        <p:sp>
          <p:nvSpPr>
            <p:cNvPr id="560289" name="Rectangle 16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560290" name="Line 16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18914</TotalTime>
  <Pages>52</Pages>
  <Words>2209</Words>
  <Application>Microsoft Macintosh PowerPoint</Application>
  <PresentationFormat>On-screen Show (4:3)</PresentationFormat>
  <Paragraphs>373</Paragraphs>
  <Slides>28</Slides>
  <Notes>28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3" baseType="lpstr">
      <vt:lpstr>untitled 3</vt:lpstr>
      <vt:lpstr>untitled 2</vt:lpstr>
      <vt:lpstr>Orbit</vt:lpstr>
      <vt:lpstr>1_untitled 3</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ตามลิงค์นี้เลย –&gt; BibleStudyDownloads.org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Rick Griffith</cp:lastModifiedBy>
  <cp:revision>625</cp:revision>
  <cp:lastPrinted>1997-02-12T13:49:34Z</cp:lastPrinted>
  <dcterms:created xsi:type="dcterms:W3CDTF">1999-07-29T18:12:04Z</dcterms:created>
  <dcterms:modified xsi:type="dcterms:W3CDTF">2017-11-24T15:35:38Z</dcterms:modified>
</cp:coreProperties>
</file>